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361" r:id="rId2"/>
    <p:sldId id="360" r:id="rId3"/>
    <p:sldId id="349" r:id="rId4"/>
    <p:sldId id="347" r:id="rId5"/>
    <p:sldId id="319" r:id="rId6"/>
    <p:sldId id="292" r:id="rId7"/>
    <p:sldId id="320" r:id="rId8"/>
    <p:sldId id="321" r:id="rId9"/>
    <p:sldId id="322" r:id="rId10"/>
    <p:sldId id="351" r:id="rId11"/>
    <p:sldId id="323" r:id="rId12"/>
    <p:sldId id="324" r:id="rId13"/>
    <p:sldId id="326" r:id="rId14"/>
    <p:sldId id="325" r:id="rId15"/>
    <p:sldId id="327" r:id="rId16"/>
    <p:sldId id="328" r:id="rId17"/>
    <p:sldId id="352" r:id="rId18"/>
    <p:sldId id="329" r:id="rId19"/>
    <p:sldId id="331" r:id="rId20"/>
    <p:sldId id="334" r:id="rId21"/>
    <p:sldId id="332" r:id="rId22"/>
    <p:sldId id="333" r:id="rId23"/>
    <p:sldId id="353" r:id="rId24"/>
    <p:sldId id="335" r:id="rId25"/>
    <p:sldId id="336" r:id="rId26"/>
    <p:sldId id="337" r:id="rId27"/>
    <p:sldId id="338" r:id="rId28"/>
    <p:sldId id="339" r:id="rId29"/>
    <p:sldId id="340" r:id="rId30"/>
    <p:sldId id="354" r:id="rId31"/>
    <p:sldId id="359" r:id="rId32"/>
    <p:sldId id="342" r:id="rId33"/>
    <p:sldId id="341" r:id="rId34"/>
    <p:sldId id="343" r:id="rId35"/>
    <p:sldId id="346" r:id="rId36"/>
    <p:sldId id="344" r:id="rId37"/>
    <p:sldId id="345" r:id="rId38"/>
    <p:sldId id="283" r:id="rId39"/>
    <p:sldId id="358" r:id="rId40"/>
  </p:sldIdLst>
  <p:sldSz cx="9144000" cy="5143500" type="screen16x9"/>
  <p:notesSz cx="6858000" cy="9144000"/>
  <p:custDataLst>
    <p:tags r:id="rId43"/>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4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E4C7D"/>
    <a:srgbClr val="35787B"/>
    <a:srgbClr val="1E685A"/>
    <a:srgbClr val="FFFFFF"/>
    <a:srgbClr val="033073"/>
    <a:srgbClr val="037DBB"/>
    <a:srgbClr val="F2F2F2"/>
    <a:srgbClr val="A6A6A6"/>
    <a:srgbClr val="7F7F7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557" autoAdjust="0"/>
  </p:normalViewPr>
  <p:slideViewPr>
    <p:cSldViewPr>
      <p:cViewPr varScale="1">
        <p:scale>
          <a:sx n="137" d="100"/>
          <a:sy n="137" d="100"/>
        </p:scale>
        <p:origin x="138" y="234"/>
      </p:cViewPr>
      <p:guideLst>
        <p:guide orient="horz" pos="1620"/>
        <p:guide pos="248"/>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86" d="100"/>
          <a:sy n="86" d="100"/>
        </p:scale>
        <p:origin x="-3846"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84B9F4-B491-4EB7-A0A2-495E93068E14}" type="datetimeFigureOut">
              <a:rPr lang="zh-CN" altLang="en-US" smtClean="0"/>
              <a:t>2018/4/7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2FBAA08-B5FB-4F0E-83D7-8DD945869815}" type="slidenum">
              <a:rPr lang="zh-CN" altLang="en-US" smtClean="0"/>
              <a:t>‹#›</a:t>
            </a:fld>
            <a:endParaRPr lang="zh-CN" altLang="en-US"/>
          </a:p>
        </p:txBody>
      </p:sp>
    </p:spTree>
    <p:extLst>
      <p:ext uri="{BB962C8B-B14F-4D97-AF65-F5344CB8AC3E}">
        <p14:creationId xmlns:p14="http://schemas.microsoft.com/office/powerpoint/2010/main" val="9302183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endParaRPr lang="zh-CN" altLang="zh-CN"/>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fld id="{68C0887E-0C47-4A76-AD80-10D16889E05C}" type="datetime1">
              <a:rPr lang="zh-CN" altLang="en-US"/>
              <a:pPr>
                <a:defRPr/>
              </a:pPr>
              <a:t>2018/4/7</a:t>
            </a:fld>
            <a:endParaRPr lang="zh-CN" altLang="en-US"/>
          </a:p>
        </p:txBody>
      </p:sp>
      <p:sp>
        <p:nvSpPr>
          <p:cNvPr id="26628"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662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pPr>
            <a:r>
              <a:rPr lang="zh-CN" sz="1200"/>
              <a:t>单击此处编辑母版文本样式</a:t>
            </a:r>
          </a:p>
          <a:p>
            <a:pPr defTabSz="0" eaLnBrk="0" hangingPunct="0">
              <a:spcBef>
                <a:spcPct val="30000"/>
              </a:spcBef>
            </a:pPr>
            <a:r>
              <a:rPr lang="zh-CN" sz="1200"/>
              <a:t>第二级</a:t>
            </a:r>
          </a:p>
          <a:p>
            <a:pPr defTabSz="0" eaLnBrk="0" hangingPunct="0">
              <a:spcBef>
                <a:spcPct val="30000"/>
              </a:spcBef>
            </a:pPr>
            <a:r>
              <a:rPr lang="zh-CN" sz="1200"/>
              <a:t>第三级</a:t>
            </a:r>
          </a:p>
          <a:p>
            <a:pPr defTabSz="0" eaLnBrk="0" hangingPunct="0">
              <a:spcBef>
                <a:spcPct val="30000"/>
              </a:spcBef>
            </a:pPr>
            <a:r>
              <a:rPr lang="zh-CN" sz="1200"/>
              <a:t>第四级</a:t>
            </a:r>
          </a:p>
          <a:p>
            <a:pPr defTabSz="0" eaLnBrk="0" hangingPunct="0">
              <a:spcBef>
                <a:spcPct val="30000"/>
              </a:spcBef>
            </a:pPr>
            <a:r>
              <a:rPr lang="zh-CN"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endParaRPr lang="zh-CN" altLang="zh-CN"/>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fld id="{E43FA0FB-062D-4EE5-9595-21CA248E9DF9}" type="slidenum">
              <a:rPr lang="zh-CN" altLang="en-US"/>
              <a:pPr>
                <a:defRPr/>
              </a:pPr>
              <a:t>‹#›</a:t>
            </a:fld>
            <a:endParaRPr lang="zh-CN" altLang="en-US"/>
          </a:p>
        </p:txBody>
      </p:sp>
    </p:spTree>
    <p:extLst>
      <p:ext uri="{BB962C8B-B14F-4D97-AF65-F5344CB8AC3E}">
        <p14:creationId xmlns:p14="http://schemas.microsoft.com/office/powerpoint/2010/main" val="315563708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a:t>
            </a:fld>
            <a:endParaRPr lang="zh-CN" altLang="en-US"/>
          </a:p>
        </p:txBody>
      </p:sp>
    </p:spTree>
    <p:extLst>
      <p:ext uri="{BB962C8B-B14F-4D97-AF65-F5344CB8AC3E}">
        <p14:creationId xmlns:p14="http://schemas.microsoft.com/office/powerpoint/2010/main" val="1772665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10</a:t>
            </a:fld>
            <a:endParaRPr lang="zh-CN" altLang="en-US"/>
          </a:p>
        </p:txBody>
      </p:sp>
    </p:spTree>
    <p:extLst>
      <p:ext uri="{BB962C8B-B14F-4D97-AF65-F5344CB8AC3E}">
        <p14:creationId xmlns:p14="http://schemas.microsoft.com/office/powerpoint/2010/main" val="6990042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11</a:t>
            </a:fld>
            <a:endParaRPr lang="zh-CN" altLang="en-US"/>
          </a:p>
        </p:txBody>
      </p:sp>
    </p:spTree>
    <p:extLst>
      <p:ext uri="{BB962C8B-B14F-4D97-AF65-F5344CB8AC3E}">
        <p14:creationId xmlns:p14="http://schemas.microsoft.com/office/powerpoint/2010/main" val="294424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12</a:t>
            </a:fld>
            <a:endParaRPr lang="zh-CN" altLang="en-US"/>
          </a:p>
        </p:txBody>
      </p:sp>
    </p:spTree>
    <p:extLst>
      <p:ext uri="{BB962C8B-B14F-4D97-AF65-F5344CB8AC3E}">
        <p14:creationId xmlns:p14="http://schemas.microsoft.com/office/powerpoint/2010/main" val="4013965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13</a:t>
            </a:fld>
            <a:endParaRPr lang="zh-CN" altLang="en-US"/>
          </a:p>
        </p:txBody>
      </p:sp>
    </p:spTree>
    <p:extLst>
      <p:ext uri="{BB962C8B-B14F-4D97-AF65-F5344CB8AC3E}">
        <p14:creationId xmlns:p14="http://schemas.microsoft.com/office/powerpoint/2010/main" val="9796969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14</a:t>
            </a:fld>
            <a:endParaRPr lang="zh-CN" altLang="en-US"/>
          </a:p>
        </p:txBody>
      </p:sp>
    </p:spTree>
    <p:extLst>
      <p:ext uri="{BB962C8B-B14F-4D97-AF65-F5344CB8AC3E}">
        <p14:creationId xmlns:p14="http://schemas.microsoft.com/office/powerpoint/2010/main" val="3181783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15</a:t>
            </a:fld>
            <a:endParaRPr lang="zh-CN" altLang="en-US"/>
          </a:p>
        </p:txBody>
      </p:sp>
    </p:spTree>
    <p:extLst>
      <p:ext uri="{BB962C8B-B14F-4D97-AF65-F5344CB8AC3E}">
        <p14:creationId xmlns:p14="http://schemas.microsoft.com/office/powerpoint/2010/main" val="37256098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16</a:t>
            </a:fld>
            <a:endParaRPr lang="zh-CN" altLang="en-US"/>
          </a:p>
        </p:txBody>
      </p:sp>
    </p:spTree>
    <p:extLst>
      <p:ext uri="{BB962C8B-B14F-4D97-AF65-F5344CB8AC3E}">
        <p14:creationId xmlns:p14="http://schemas.microsoft.com/office/powerpoint/2010/main" val="2936119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17</a:t>
            </a:fld>
            <a:endParaRPr lang="zh-CN" altLang="en-US"/>
          </a:p>
        </p:txBody>
      </p:sp>
    </p:spTree>
    <p:extLst>
      <p:ext uri="{BB962C8B-B14F-4D97-AF65-F5344CB8AC3E}">
        <p14:creationId xmlns:p14="http://schemas.microsoft.com/office/powerpoint/2010/main" val="330668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18</a:t>
            </a:fld>
            <a:endParaRPr lang="zh-CN" altLang="en-US"/>
          </a:p>
        </p:txBody>
      </p:sp>
    </p:spTree>
    <p:extLst>
      <p:ext uri="{BB962C8B-B14F-4D97-AF65-F5344CB8AC3E}">
        <p14:creationId xmlns:p14="http://schemas.microsoft.com/office/powerpoint/2010/main" val="7355746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19</a:t>
            </a:fld>
            <a:endParaRPr lang="zh-CN" altLang="en-US"/>
          </a:p>
        </p:txBody>
      </p:sp>
    </p:spTree>
    <p:extLst>
      <p:ext uri="{BB962C8B-B14F-4D97-AF65-F5344CB8AC3E}">
        <p14:creationId xmlns:p14="http://schemas.microsoft.com/office/powerpoint/2010/main" val="1866071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a:t>
            </a:fld>
            <a:endParaRPr lang="zh-CN" altLang="en-US"/>
          </a:p>
        </p:txBody>
      </p:sp>
    </p:spTree>
    <p:extLst>
      <p:ext uri="{BB962C8B-B14F-4D97-AF65-F5344CB8AC3E}">
        <p14:creationId xmlns:p14="http://schemas.microsoft.com/office/powerpoint/2010/main" val="2042985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20</a:t>
            </a:fld>
            <a:endParaRPr lang="zh-CN" altLang="en-US"/>
          </a:p>
        </p:txBody>
      </p:sp>
    </p:spTree>
    <p:extLst>
      <p:ext uri="{BB962C8B-B14F-4D97-AF65-F5344CB8AC3E}">
        <p14:creationId xmlns:p14="http://schemas.microsoft.com/office/powerpoint/2010/main" val="1214048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21</a:t>
            </a:fld>
            <a:endParaRPr lang="zh-CN" altLang="en-US"/>
          </a:p>
        </p:txBody>
      </p:sp>
    </p:spTree>
    <p:extLst>
      <p:ext uri="{BB962C8B-B14F-4D97-AF65-F5344CB8AC3E}">
        <p14:creationId xmlns:p14="http://schemas.microsoft.com/office/powerpoint/2010/main" val="1334528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22</a:t>
            </a:fld>
            <a:endParaRPr lang="zh-CN" altLang="en-US"/>
          </a:p>
        </p:txBody>
      </p:sp>
    </p:spTree>
    <p:extLst>
      <p:ext uri="{BB962C8B-B14F-4D97-AF65-F5344CB8AC3E}">
        <p14:creationId xmlns:p14="http://schemas.microsoft.com/office/powerpoint/2010/main" val="16984215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23</a:t>
            </a:fld>
            <a:endParaRPr lang="zh-CN" altLang="en-US"/>
          </a:p>
        </p:txBody>
      </p:sp>
    </p:spTree>
    <p:extLst>
      <p:ext uri="{BB962C8B-B14F-4D97-AF65-F5344CB8AC3E}">
        <p14:creationId xmlns:p14="http://schemas.microsoft.com/office/powerpoint/2010/main" val="1224388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24</a:t>
            </a:fld>
            <a:endParaRPr lang="zh-CN" altLang="en-US"/>
          </a:p>
        </p:txBody>
      </p:sp>
    </p:spTree>
    <p:extLst>
      <p:ext uri="{BB962C8B-B14F-4D97-AF65-F5344CB8AC3E}">
        <p14:creationId xmlns:p14="http://schemas.microsoft.com/office/powerpoint/2010/main" val="2110198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25</a:t>
            </a:fld>
            <a:endParaRPr lang="zh-CN" altLang="en-US"/>
          </a:p>
        </p:txBody>
      </p:sp>
    </p:spTree>
    <p:extLst>
      <p:ext uri="{BB962C8B-B14F-4D97-AF65-F5344CB8AC3E}">
        <p14:creationId xmlns:p14="http://schemas.microsoft.com/office/powerpoint/2010/main" val="15093810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26</a:t>
            </a:fld>
            <a:endParaRPr lang="zh-CN" altLang="en-US"/>
          </a:p>
        </p:txBody>
      </p:sp>
    </p:spTree>
    <p:extLst>
      <p:ext uri="{BB962C8B-B14F-4D97-AF65-F5344CB8AC3E}">
        <p14:creationId xmlns:p14="http://schemas.microsoft.com/office/powerpoint/2010/main" val="1852019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27</a:t>
            </a:fld>
            <a:endParaRPr lang="zh-CN" altLang="en-US"/>
          </a:p>
        </p:txBody>
      </p:sp>
    </p:spTree>
    <p:extLst>
      <p:ext uri="{BB962C8B-B14F-4D97-AF65-F5344CB8AC3E}">
        <p14:creationId xmlns:p14="http://schemas.microsoft.com/office/powerpoint/2010/main" val="646111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28</a:t>
            </a:fld>
            <a:endParaRPr lang="zh-CN" altLang="en-US"/>
          </a:p>
        </p:txBody>
      </p:sp>
    </p:spTree>
    <p:extLst>
      <p:ext uri="{BB962C8B-B14F-4D97-AF65-F5344CB8AC3E}">
        <p14:creationId xmlns:p14="http://schemas.microsoft.com/office/powerpoint/2010/main" val="35635846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29</a:t>
            </a:fld>
            <a:endParaRPr lang="zh-CN" altLang="en-US"/>
          </a:p>
        </p:txBody>
      </p:sp>
    </p:spTree>
    <p:extLst>
      <p:ext uri="{BB962C8B-B14F-4D97-AF65-F5344CB8AC3E}">
        <p14:creationId xmlns:p14="http://schemas.microsoft.com/office/powerpoint/2010/main" val="406546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a:t>
            </a:fld>
            <a:endParaRPr lang="zh-CN" altLang="en-US"/>
          </a:p>
        </p:txBody>
      </p:sp>
    </p:spTree>
    <p:extLst>
      <p:ext uri="{BB962C8B-B14F-4D97-AF65-F5344CB8AC3E}">
        <p14:creationId xmlns:p14="http://schemas.microsoft.com/office/powerpoint/2010/main" val="34009443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30</a:t>
            </a:fld>
            <a:endParaRPr lang="zh-CN" altLang="en-US"/>
          </a:p>
        </p:txBody>
      </p:sp>
    </p:spTree>
    <p:extLst>
      <p:ext uri="{BB962C8B-B14F-4D97-AF65-F5344CB8AC3E}">
        <p14:creationId xmlns:p14="http://schemas.microsoft.com/office/powerpoint/2010/main" val="1904478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31</a:t>
            </a:fld>
            <a:endParaRPr lang="zh-CN" altLang="en-US"/>
          </a:p>
        </p:txBody>
      </p:sp>
    </p:spTree>
    <p:extLst>
      <p:ext uri="{BB962C8B-B14F-4D97-AF65-F5344CB8AC3E}">
        <p14:creationId xmlns:p14="http://schemas.microsoft.com/office/powerpoint/2010/main" val="33359064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32</a:t>
            </a:fld>
            <a:endParaRPr lang="zh-CN" altLang="en-US"/>
          </a:p>
        </p:txBody>
      </p:sp>
    </p:spTree>
    <p:extLst>
      <p:ext uri="{BB962C8B-B14F-4D97-AF65-F5344CB8AC3E}">
        <p14:creationId xmlns:p14="http://schemas.microsoft.com/office/powerpoint/2010/main" val="436017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33</a:t>
            </a:fld>
            <a:endParaRPr lang="zh-CN" altLang="en-US"/>
          </a:p>
        </p:txBody>
      </p:sp>
    </p:spTree>
    <p:extLst>
      <p:ext uri="{BB962C8B-B14F-4D97-AF65-F5344CB8AC3E}">
        <p14:creationId xmlns:p14="http://schemas.microsoft.com/office/powerpoint/2010/main" val="17320686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34</a:t>
            </a:fld>
            <a:endParaRPr lang="zh-CN" altLang="en-US"/>
          </a:p>
        </p:txBody>
      </p:sp>
    </p:spTree>
    <p:extLst>
      <p:ext uri="{BB962C8B-B14F-4D97-AF65-F5344CB8AC3E}">
        <p14:creationId xmlns:p14="http://schemas.microsoft.com/office/powerpoint/2010/main" val="37627261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35</a:t>
            </a:fld>
            <a:endParaRPr lang="zh-CN" altLang="en-US"/>
          </a:p>
        </p:txBody>
      </p:sp>
    </p:spTree>
    <p:extLst>
      <p:ext uri="{BB962C8B-B14F-4D97-AF65-F5344CB8AC3E}">
        <p14:creationId xmlns:p14="http://schemas.microsoft.com/office/powerpoint/2010/main" val="23008060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36</a:t>
            </a:fld>
            <a:endParaRPr lang="zh-CN" altLang="en-US"/>
          </a:p>
        </p:txBody>
      </p:sp>
    </p:spTree>
    <p:extLst>
      <p:ext uri="{BB962C8B-B14F-4D97-AF65-F5344CB8AC3E}">
        <p14:creationId xmlns:p14="http://schemas.microsoft.com/office/powerpoint/2010/main" val="6223641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37</a:t>
            </a:fld>
            <a:endParaRPr lang="zh-CN" altLang="en-US"/>
          </a:p>
        </p:txBody>
      </p:sp>
    </p:spTree>
    <p:extLst>
      <p:ext uri="{BB962C8B-B14F-4D97-AF65-F5344CB8AC3E}">
        <p14:creationId xmlns:p14="http://schemas.microsoft.com/office/powerpoint/2010/main" val="31858025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此图下面有清晰原图</a:t>
            </a:r>
            <a:endParaRPr lang="zh-CN" altLang="en-US" dirty="0"/>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38</a:t>
            </a:fld>
            <a:endParaRPr lang="zh-CN" altLang="en-US"/>
          </a:p>
        </p:txBody>
      </p:sp>
    </p:spTree>
    <p:extLst>
      <p:ext uri="{BB962C8B-B14F-4D97-AF65-F5344CB8AC3E}">
        <p14:creationId xmlns:p14="http://schemas.microsoft.com/office/powerpoint/2010/main" val="21910597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39</a:t>
            </a:fld>
            <a:endParaRPr lang="zh-CN" altLang="en-US"/>
          </a:p>
        </p:txBody>
      </p:sp>
    </p:spTree>
    <p:extLst>
      <p:ext uri="{BB962C8B-B14F-4D97-AF65-F5344CB8AC3E}">
        <p14:creationId xmlns:p14="http://schemas.microsoft.com/office/powerpoint/2010/main" val="3896255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4</a:t>
            </a:fld>
            <a:endParaRPr lang="zh-CN" altLang="en-US"/>
          </a:p>
        </p:txBody>
      </p:sp>
    </p:spTree>
    <p:extLst>
      <p:ext uri="{BB962C8B-B14F-4D97-AF65-F5344CB8AC3E}">
        <p14:creationId xmlns:p14="http://schemas.microsoft.com/office/powerpoint/2010/main" val="857548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5</a:t>
            </a:fld>
            <a:endParaRPr lang="zh-CN" altLang="en-US"/>
          </a:p>
        </p:txBody>
      </p:sp>
    </p:spTree>
    <p:extLst>
      <p:ext uri="{BB962C8B-B14F-4D97-AF65-F5344CB8AC3E}">
        <p14:creationId xmlns:p14="http://schemas.microsoft.com/office/powerpoint/2010/main" val="954753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6</a:t>
            </a:fld>
            <a:endParaRPr lang="zh-CN" altLang="en-US"/>
          </a:p>
        </p:txBody>
      </p:sp>
    </p:spTree>
    <p:extLst>
      <p:ext uri="{BB962C8B-B14F-4D97-AF65-F5344CB8AC3E}">
        <p14:creationId xmlns:p14="http://schemas.microsoft.com/office/powerpoint/2010/main" val="1042735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7</a:t>
            </a:fld>
            <a:endParaRPr lang="zh-CN" altLang="en-US"/>
          </a:p>
        </p:txBody>
      </p:sp>
    </p:spTree>
    <p:extLst>
      <p:ext uri="{BB962C8B-B14F-4D97-AF65-F5344CB8AC3E}">
        <p14:creationId xmlns:p14="http://schemas.microsoft.com/office/powerpoint/2010/main" val="532753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8</a:t>
            </a:fld>
            <a:endParaRPr lang="zh-CN" altLang="en-US"/>
          </a:p>
        </p:txBody>
      </p:sp>
    </p:spTree>
    <p:extLst>
      <p:ext uri="{BB962C8B-B14F-4D97-AF65-F5344CB8AC3E}">
        <p14:creationId xmlns:p14="http://schemas.microsoft.com/office/powerpoint/2010/main" val="2787471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2018/4/7</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9</a:t>
            </a:fld>
            <a:endParaRPr lang="zh-CN" altLang="en-US"/>
          </a:p>
        </p:txBody>
      </p:sp>
    </p:spTree>
    <p:extLst>
      <p:ext uri="{BB962C8B-B14F-4D97-AF65-F5344CB8AC3E}">
        <p14:creationId xmlns:p14="http://schemas.microsoft.com/office/powerpoint/2010/main" val="840633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4"/>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B8D3CEA-D62B-4C7C-A538-DE9CE07E6FCB}" type="datetime1">
              <a:rPr lang="zh-CN" altLang="en-US"/>
              <a:pPr>
                <a:defRPr/>
              </a:pPr>
              <a:t>2018/4/7</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3B8D7023-17EF-4278-B890-695D5DABD41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495550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4CFE36A-BEA3-49DC-8920-B331B0B8A4A0}" type="datetime1">
              <a:rPr lang="zh-CN" altLang="en-US"/>
              <a:pPr>
                <a:defRPr/>
              </a:pPr>
              <a:t>2018/4/7</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5E71900-10A2-4CC6-8A82-1659C4480C1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08175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6"/>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6"/>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8EF9A0E-0CEA-43E7-8B86-59572903A151}" type="datetime1">
              <a:rPr lang="zh-CN" altLang="en-US"/>
              <a:pPr>
                <a:defRPr/>
              </a:pPr>
              <a:t>2018/4/7</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A652254-8BDF-4A93-A208-09DAC843249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6203870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Tree>
    <p:extLst>
      <p:ext uri="{BB962C8B-B14F-4D97-AF65-F5344CB8AC3E}">
        <p14:creationId xmlns:p14="http://schemas.microsoft.com/office/powerpoint/2010/main" val="15312452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15" name="矩形 14"/>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矩形 16"/>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18" name="矩形 17"/>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9" name="矩形 18"/>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20" name="矩形 19"/>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22" name="矩形 21"/>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TextBox 34"/>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工作完成情况</a:t>
            </a:r>
            <a:endParaRPr lang="zh-CN" altLang="en-US" sz="1200" dirty="0">
              <a:solidFill>
                <a:srgbClr val="FFFFFF"/>
              </a:solidFill>
              <a:latin typeface="+mj-ea"/>
              <a:ea typeface="+mj-ea"/>
            </a:endParaRPr>
          </a:p>
        </p:txBody>
      </p:sp>
      <p:sp>
        <p:nvSpPr>
          <p:cNvPr id="36" name="TextBox 35"/>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成功项目展示</a:t>
            </a:r>
            <a:endParaRPr lang="zh-CN" altLang="en-US" sz="1200" dirty="0">
              <a:solidFill>
                <a:srgbClr val="FFFFFF"/>
              </a:solidFill>
              <a:latin typeface="+mj-ea"/>
              <a:ea typeface="+mj-ea"/>
            </a:endParaRPr>
          </a:p>
        </p:txBody>
      </p:sp>
      <p:sp>
        <p:nvSpPr>
          <p:cNvPr id="37" name="TextBox 36"/>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工作不足之处</a:t>
            </a:r>
            <a:endParaRPr lang="zh-CN" altLang="en-US" sz="1200" dirty="0">
              <a:solidFill>
                <a:srgbClr val="FFFFFF"/>
              </a:solidFill>
              <a:latin typeface="+mj-ea"/>
              <a:ea typeface="+mj-ea"/>
            </a:endParaRPr>
          </a:p>
        </p:txBody>
      </p:sp>
      <p:sp>
        <p:nvSpPr>
          <p:cNvPr id="38" name="TextBox 37"/>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明年工作计划</a:t>
            </a:r>
            <a:endParaRPr lang="zh-CN" altLang="en-US" sz="1200" dirty="0">
              <a:solidFill>
                <a:srgbClr val="FFFFFF"/>
              </a:solidFill>
              <a:latin typeface="+mj-ea"/>
              <a:ea typeface="+mj-ea"/>
            </a:endParaRPr>
          </a:p>
        </p:txBody>
      </p:sp>
      <p:sp>
        <p:nvSpPr>
          <p:cNvPr id="39" name="矩形 38"/>
          <p:cNvSpPr/>
          <p:nvPr userDrawn="1"/>
        </p:nvSpPr>
        <p:spPr>
          <a:xfrm>
            <a:off x="2716395"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等腰三角形 39"/>
          <p:cNvSpPr/>
          <p:nvPr userDrawn="1"/>
        </p:nvSpPr>
        <p:spPr>
          <a:xfrm flipV="1">
            <a:off x="2816862"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TextBox 40"/>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7F7F7F"/>
                </a:solidFill>
                <a:latin typeface="+mj-ea"/>
                <a:ea typeface="+mj-ea"/>
              </a:rPr>
              <a:t>年度工作</a:t>
            </a:r>
            <a:r>
              <a:rPr lang="zh-CN" altLang="en-US" sz="1200" dirty="0" smtClean="0">
                <a:solidFill>
                  <a:srgbClr val="7F7F7F"/>
                </a:solidFill>
                <a:latin typeface="+mj-ea"/>
                <a:ea typeface="+mj-ea"/>
              </a:rPr>
              <a:t>概述</a:t>
            </a:r>
            <a:endParaRPr lang="zh-CN" altLang="en-US" sz="1200" dirty="0">
              <a:solidFill>
                <a:srgbClr val="7F7F7F"/>
              </a:solidFill>
              <a:latin typeface="+mj-ea"/>
              <a:ea typeface="+mj-ea"/>
            </a:endParaRPr>
          </a:p>
        </p:txBody>
      </p:sp>
    </p:spTree>
    <p:extLst>
      <p:ext uri="{BB962C8B-B14F-4D97-AF65-F5344CB8AC3E}">
        <p14:creationId xmlns:p14="http://schemas.microsoft.com/office/powerpoint/2010/main" val="42074758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成功项目展示</a:t>
            </a:r>
            <a:endParaRPr lang="zh-CN" altLang="en-US" sz="1200" dirty="0">
              <a:solidFill>
                <a:srgbClr val="FFFFFF"/>
              </a:solidFill>
              <a:latin typeface="+mj-ea"/>
              <a:ea typeface="+mj-ea"/>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工作不足之处</a:t>
            </a:r>
            <a:endParaRPr lang="zh-CN" altLang="en-US" sz="1200" dirty="0">
              <a:solidFill>
                <a:srgbClr val="FFFFFF"/>
              </a:solidFill>
              <a:latin typeface="+mj-ea"/>
              <a:ea typeface="+mj-ea"/>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明年工作计划</a:t>
            </a:r>
            <a:endParaRPr lang="zh-CN" altLang="en-US" sz="1200" dirty="0">
              <a:solidFill>
                <a:srgbClr val="FFFFFF"/>
              </a:solidFill>
              <a:latin typeface="+mj-ea"/>
              <a:ea typeface="+mj-ea"/>
            </a:endParaRPr>
          </a:p>
        </p:txBody>
      </p:sp>
      <p:sp>
        <p:nvSpPr>
          <p:cNvPr id="40" name="矩形 39"/>
          <p:cNvSpPr/>
          <p:nvPr userDrawn="1"/>
        </p:nvSpPr>
        <p:spPr>
          <a:xfrm>
            <a:off x="4000582"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等腰三角形 40"/>
          <p:cNvSpPr/>
          <p:nvPr userDrawn="1"/>
        </p:nvSpPr>
        <p:spPr>
          <a:xfrm flipV="1">
            <a:off x="4101049"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mj-ea"/>
                <a:ea typeface="+mj-ea"/>
              </a:rPr>
              <a:t>年度工作</a:t>
            </a:r>
            <a:r>
              <a:rPr lang="zh-CN" altLang="en-US" sz="1200" dirty="0" smtClean="0">
                <a:solidFill>
                  <a:srgbClr val="FFFFFF"/>
                </a:solidFill>
                <a:latin typeface="+mj-ea"/>
                <a:ea typeface="+mj-ea"/>
              </a:rPr>
              <a:t>概述</a:t>
            </a:r>
            <a:endParaRPr lang="zh-CN" altLang="en-US" sz="1200" dirty="0">
              <a:solidFill>
                <a:srgbClr val="FFFFFF"/>
              </a:solidFill>
              <a:latin typeface="+mj-ea"/>
              <a:ea typeface="+mj-ea"/>
            </a:endParaRPr>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7F7F7F"/>
                </a:solidFill>
                <a:latin typeface="+mj-ea"/>
                <a:ea typeface="+mj-ea"/>
              </a:rPr>
              <a:t>工作完成情况</a:t>
            </a:r>
            <a:endParaRPr lang="zh-CN" altLang="en-US" sz="1200" dirty="0">
              <a:solidFill>
                <a:srgbClr val="7F7F7F"/>
              </a:solidFill>
              <a:latin typeface="+mj-ea"/>
              <a:ea typeface="+mj-ea"/>
            </a:endParaRPr>
          </a:p>
        </p:txBody>
      </p:sp>
    </p:spTree>
    <p:extLst>
      <p:ext uri="{BB962C8B-B14F-4D97-AF65-F5344CB8AC3E}">
        <p14:creationId xmlns:p14="http://schemas.microsoft.com/office/powerpoint/2010/main" val="14795765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工作完成情况</a:t>
            </a:r>
            <a:endParaRPr lang="zh-CN" altLang="en-US" sz="1200" dirty="0">
              <a:solidFill>
                <a:srgbClr val="FFFFFF"/>
              </a:solidFill>
              <a:latin typeface="+mj-ea"/>
              <a:ea typeface="+mj-ea"/>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工作不足之处</a:t>
            </a:r>
            <a:endParaRPr lang="zh-CN" altLang="en-US" sz="1200" dirty="0">
              <a:solidFill>
                <a:srgbClr val="FFFFFF"/>
              </a:solidFill>
              <a:latin typeface="+mj-ea"/>
              <a:ea typeface="+mj-ea"/>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明年工作计划</a:t>
            </a:r>
            <a:endParaRPr lang="zh-CN" altLang="en-US" sz="1200" dirty="0">
              <a:solidFill>
                <a:srgbClr val="FFFFFF"/>
              </a:solidFill>
              <a:latin typeface="+mj-ea"/>
              <a:ea typeface="+mj-ea"/>
            </a:endParaRPr>
          </a:p>
        </p:txBody>
      </p:sp>
      <p:sp>
        <p:nvSpPr>
          <p:cNvPr id="40" name="矩形 39"/>
          <p:cNvSpPr/>
          <p:nvPr userDrawn="1"/>
        </p:nvSpPr>
        <p:spPr>
          <a:xfrm>
            <a:off x="5280750"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等腰三角形 40"/>
          <p:cNvSpPr/>
          <p:nvPr userDrawn="1"/>
        </p:nvSpPr>
        <p:spPr>
          <a:xfrm flipV="1">
            <a:off x="5381217"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mj-ea"/>
                <a:ea typeface="+mj-ea"/>
              </a:rPr>
              <a:t>年度工作</a:t>
            </a:r>
            <a:r>
              <a:rPr lang="zh-CN" altLang="en-US" sz="1200" dirty="0" smtClean="0">
                <a:solidFill>
                  <a:srgbClr val="FFFFFF"/>
                </a:solidFill>
                <a:latin typeface="+mj-ea"/>
                <a:ea typeface="+mj-ea"/>
              </a:rPr>
              <a:t>概述</a:t>
            </a:r>
            <a:endParaRPr lang="zh-CN" altLang="en-US" sz="1200" dirty="0">
              <a:solidFill>
                <a:srgbClr val="FFFFFF"/>
              </a:solidFill>
              <a:latin typeface="+mj-ea"/>
              <a:ea typeface="+mj-ea"/>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7F7F7F"/>
                </a:solidFill>
                <a:latin typeface="+mj-ea"/>
                <a:ea typeface="+mj-ea"/>
              </a:rPr>
              <a:t>成功项目展示</a:t>
            </a:r>
            <a:endParaRPr lang="zh-CN" altLang="en-US" sz="1200" dirty="0">
              <a:solidFill>
                <a:srgbClr val="7F7F7F"/>
              </a:solidFill>
              <a:latin typeface="+mj-ea"/>
              <a:ea typeface="+mj-ea"/>
            </a:endParaRPr>
          </a:p>
        </p:txBody>
      </p:sp>
    </p:spTree>
    <p:extLst>
      <p:ext uri="{BB962C8B-B14F-4D97-AF65-F5344CB8AC3E}">
        <p14:creationId xmlns:p14="http://schemas.microsoft.com/office/powerpoint/2010/main" val="141967878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工作完成情况</a:t>
            </a:r>
            <a:endParaRPr lang="zh-CN" altLang="en-US" sz="1200" dirty="0">
              <a:solidFill>
                <a:srgbClr val="FFFFFF"/>
              </a:solidFill>
              <a:latin typeface="+mj-ea"/>
              <a:ea typeface="+mj-ea"/>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成功项目展示</a:t>
            </a:r>
            <a:endParaRPr lang="zh-CN" altLang="en-US" sz="1200" dirty="0">
              <a:solidFill>
                <a:srgbClr val="FFFFFF"/>
              </a:solidFill>
              <a:latin typeface="+mj-ea"/>
              <a:ea typeface="+mj-ea"/>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明年工作计划</a:t>
            </a:r>
            <a:endParaRPr lang="zh-CN" altLang="en-US" sz="1200" dirty="0">
              <a:solidFill>
                <a:srgbClr val="FFFFFF"/>
              </a:solidFill>
              <a:latin typeface="+mj-ea"/>
              <a:ea typeface="+mj-ea"/>
            </a:endParaRPr>
          </a:p>
        </p:txBody>
      </p:sp>
      <p:sp>
        <p:nvSpPr>
          <p:cNvPr id="40" name="矩形 39"/>
          <p:cNvSpPr/>
          <p:nvPr userDrawn="1"/>
        </p:nvSpPr>
        <p:spPr>
          <a:xfrm>
            <a:off x="6564569"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等腰三角形 40"/>
          <p:cNvSpPr/>
          <p:nvPr userDrawn="1"/>
        </p:nvSpPr>
        <p:spPr>
          <a:xfrm flipV="1">
            <a:off x="6665036"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mj-ea"/>
                <a:ea typeface="+mj-ea"/>
              </a:rPr>
              <a:t>年度工作</a:t>
            </a:r>
            <a:r>
              <a:rPr lang="zh-CN" altLang="en-US" sz="1200" dirty="0" smtClean="0">
                <a:solidFill>
                  <a:srgbClr val="FFFFFF"/>
                </a:solidFill>
                <a:latin typeface="+mj-ea"/>
                <a:ea typeface="+mj-ea"/>
              </a:rPr>
              <a:t>概述</a:t>
            </a:r>
            <a:endParaRPr lang="zh-CN" altLang="en-US" sz="1200" dirty="0">
              <a:solidFill>
                <a:srgbClr val="FFFFFF"/>
              </a:solidFill>
              <a:latin typeface="+mj-ea"/>
              <a:ea typeface="+mj-ea"/>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7F7F7F"/>
                </a:solidFill>
                <a:latin typeface="+mj-ea"/>
                <a:ea typeface="+mj-ea"/>
              </a:rPr>
              <a:t>工作不足之处</a:t>
            </a:r>
            <a:endParaRPr lang="zh-CN" altLang="en-US" sz="1200" dirty="0">
              <a:solidFill>
                <a:srgbClr val="7F7F7F"/>
              </a:solidFill>
              <a:latin typeface="+mj-ea"/>
              <a:ea typeface="+mj-ea"/>
            </a:endParaRPr>
          </a:p>
        </p:txBody>
      </p:sp>
    </p:spTree>
    <p:extLst>
      <p:ext uri="{BB962C8B-B14F-4D97-AF65-F5344CB8AC3E}">
        <p14:creationId xmlns:p14="http://schemas.microsoft.com/office/powerpoint/2010/main" val="37091789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30" name="矩形 29"/>
          <p:cNvSpPr/>
          <p:nvPr userDrawn="1"/>
        </p:nvSpPr>
        <p:spPr>
          <a:xfrm>
            <a:off x="1" y="239771"/>
            <a:ext cx="2699792"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矩形 30"/>
          <p:cNvSpPr/>
          <p:nvPr userDrawn="1"/>
        </p:nvSpPr>
        <p:spPr>
          <a:xfrm>
            <a:off x="2716395"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FFFFF"/>
              </a:solidFill>
              <a:latin typeface="+mj-ea"/>
              <a:ea typeface="+mj-ea"/>
            </a:endParaRPr>
          </a:p>
        </p:txBody>
      </p:sp>
      <p:sp>
        <p:nvSpPr>
          <p:cNvPr id="32" name="矩形 31"/>
          <p:cNvSpPr/>
          <p:nvPr userDrawn="1"/>
        </p:nvSpPr>
        <p:spPr>
          <a:xfrm>
            <a:off x="4000582"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3" name="矩形 32"/>
          <p:cNvSpPr/>
          <p:nvPr userDrawn="1"/>
        </p:nvSpPr>
        <p:spPr>
          <a:xfrm>
            <a:off x="5280750"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4" name="矩形 33"/>
          <p:cNvSpPr/>
          <p:nvPr userDrawn="1"/>
        </p:nvSpPr>
        <p:spPr>
          <a:xfrm>
            <a:off x="6564569" y="239771"/>
            <a:ext cx="126737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5" name="矩形 34"/>
          <p:cNvSpPr/>
          <p:nvPr userDrawn="1"/>
        </p:nvSpPr>
        <p:spPr>
          <a:xfrm>
            <a:off x="7846146" y="239771"/>
            <a:ext cx="1297854" cy="302255"/>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36" name="TextBox 35"/>
          <p:cNvSpPr txBox="1"/>
          <p:nvPr userDrawn="1"/>
        </p:nvSpPr>
        <p:spPr>
          <a:xfrm>
            <a:off x="4080271"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工作完成情况</a:t>
            </a:r>
            <a:endParaRPr lang="zh-CN" altLang="en-US" sz="1200" dirty="0">
              <a:solidFill>
                <a:srgbClr val="FFFFFF"/>
              </a:solidFill>
              <a:latin typeface="+mj-ea"/>
              <a:ea typeface="+mj-ea"/>
            </a:endParaRPr>
          </a:p>
        </p:txBody>
      </p:sp>
      <p:sp>
        <p:nvSpPr>
          <p:cNvPr id="37" name="TextBox 36"/>
          <p:cNvSpPr txBox="1"/>
          <p:nvPr userDrawn="1"/>
        </p:nvSpPr>
        <p:spPr>
          <a:xfrm>
            <a:off x="5367416"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成功项目展示</a:t>
            </a:r>
            <a:endParaRPr lang="zh-CN" altLang="en-US" sz="1200" dirty="0">
              <a:solidFill>
                <a:srgbClr val="FFFFFF"/>
              </a:solidFill>
              <a:latin typeface="+mj-ea"/>
              <a:ea typeface="+mj-ea"/>
            </a:endParaRPr>
          </a:p>
        </p:txBody>
      </p:sp>
      <p:sp>
        <p:nvSpPr>
          <p:cNvPr id="38" name="TextBox 37"/>
          <p:cNvSpPr txBox="1"/>
          <p:nvPr userDrawn="1"/>
        </p:nvSpPr>
        <p:spPr>
          <a:xfrm>
            <a:off x="6628527" y="242523"/>
            <a:ext cx="1107996" cy="276999"/>
          </a:xfrm>
          <a:prstGeom prst="rect">
            <a:avLst/>
          </a:prstGeom>
          <a:noFill/>
        </p:spPr>
        <p:txBody>
          <a:bodyPr wrap="none" rtlCol="0">
            <a:spAutoFit/>
          </a:bodyPr>
          <a:lstStyle/>
          <a:p>
            <a:r>
              <a:rPr lang="zh-CN" altLang="en-US" sz="1200" dirty="0" smtClean="0">
                <a:solidFill>
                  <a:srgbClr val="FFFFFF"/>
                </a:solidFill>
                <a:latin typeface="+mj-ea"/>
                <a:ea typeface="+mj-ea"/>
              </a:rPr>
              <a:t>工作不足之处</a:t>
            </a:r>
            <a:endParaRPr lang="zh-CN" altLang="en-US" sz="1200" dirty="0">
              <a:solidFill>
                <a:srgbClr val="FFFFFF"/>
              </a:solidFill>
              <a:latin typeface="+mj-ea"/>
              <a:ea typeface="+mj-ea"/>
            </a:endParaRPr>
          </a:p>
        </p:txBody>
      </p:sp>
      <p:sp>
        <p:nvSpPr>
          <p:cNvPr id="40" name="矩形 39"/>
          <p:cNvSpPr/>
          <p:nvPr userDrawn="1"/>
        </p:nvSpPr>
        <p:spPr>
          <a:xfrm>
            <a:off x="7846146" y="239770"/>
            <a:ext cx="1267374" cy="30225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等腰三角形 40"/>
          <p:cNvSpPr/>
          <p:nvPr userDrawn="1"/>
        </p:nvSpPr>
        <p:spPr>
          <a:xfrm flipV="1">
            <a:off x="7946613" y="493343"/>
            <a:ext cx="188231" cy="108012"/>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2" name="TextBox 41"/>
          <p:cNvSpPr txBox="1"/>
          <p:nvPr userDrawn="1"/>
        </p:nvSpPr>
        <p:spPr>
          <a:xfrm>
            <a:off x="2796084" y="242523"/>
            <a:ext cx="1107996" cy="276999"/>
          </a:xfrm>
          <a:prstGeom prst="rect">
            <a:avLst/>
          </a:prstGeom>
          <a:noFill/>
        </p:spPr>
        <p:txBody>
          <a:bodyPr wrap="none" rtlCol="0">
            <a:spAutoFit/>
          </a:bodyPr>
          <a:lstStyle/>
          <a:p>
            <a:r>
              <a:rPr lang="zh-CN" altLang="en-US" sz="1200" dirty="0">
                <a:solidFill>
                  <a:srgbClr val="FFFFFF"/>
                </a:solidFill>
                <a:latin typeface="+mj-ea"/>
                <a:ea typeface="+mj-ea"/>
              </a:rPr>
              <a:t>年度工作</a:t>
            </a:r>
            <a:r>
              <a:rPr lang="zh-CN" altLang="en-US" sz="1200" dirty="0" smtClean="0">
                <a:solidFill>
                  <a:srgbClr val="FFFFFF"/>
                </a:solidFill>
                <a:latin typeface="+mj-ea"/>
                <a:ea typeface="+mj-ea"/>
              </a:rPr>
              <a:t>概述</a:t>
            </a:r>
            <a:endParaRPr lang="zh-CN" altLang="en-US" sz="1200" dirty="0">
              <a:solidFill>
                <a:srgbClr val="FFFFFF"/>
              </a:solidFill>
              <a:latin typeface="+mj-ea"/>
              <a:ea typeface="+mj-ea"/>
            </a:endParaRPr>
          </a:p>
        </p:txBody>
      </p:sp>
      <p:sp>
        <p:nvSpPr>
          <p:cNvPr id="39" name="TextBox 38"/>
          <p:cNvSpPr txBox="1"/>
          <p:nvPr userDrawn="1"/>
        </p:nvSpPr>
        <p:spPr>
          <a:xfrm>
            <a:off x="7941075" y="242523"/>
            <a:ext cx="1107996" cy="276999"/>
          </a:xfrm>
          <a:prstGeom prst="rect">
            <a:avLst/>
          </a:prstGeom>
          <a:noFill/>
        </p:spPr>
        <p:txBody>
          <a:bodyPr wrap="none" rtlCol="0">
            <a:spAutoFit/>
          </a:bodyPr>
          <a:lstStyle/>
          <a:p>
            <a:r>
              <a:rPr lang="zh-CN" altLang="en-US" sz="1200" dirty="0" smtClean="0">
                <a:solidFill>
                  <a:srgbClr val="7F7F7F"/>
                </a:solidFill>
                <a:latin typeface="+mj-ea"/>
                <a:ea typeface="+mj-ea"/>
              </a:rPr>
              <a:t>明年工作计划</a:t>
            </a:r>
            <a:endParaRPr lang="zh-CN" altLang="en-US" sz="1200" dirty="0">
              <a:solidFill>
                <a:srgbClr val="7F7F7F"/>
              </a:solidFill>
              <a:latin typeface="+mj-ea"/>
              <a:ea typeface="+mj-ea"/>
            </a:endParaRPr>
          </a:p>
        </p:txBody>
      </p:sp>
    </p:spTree>
    <p:extLst>
      <p:ext uri="{BB962C8B-B14F-4D97-AF65-F5344CB8AC3E}">
        <p14:creationId xmlns:p14="http://schemas.microsoft.com/office/powerpoint/2010/main" val="31965763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9"/>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825EB20-4D70-4B6F-93CD-93651CA65640}" type="datetime1">
              <a:rPr lang="zh-CN" altLang="en-US"/>
              <a:pPr>
                <a:defRPr/>
              </a:pPr>
              <a:t>2018/4/7</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8CE2AC4-E7EF-4174-B109-E010042060B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5136191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Verdana" pitchFamily="34" charset="0"/>
            </a:endParaRPr>
          </a:p>
        </p:txBody>
      </p:sp>
      <p:sp>
        <p:nvSpPr>
          <p:cNvPr id="4" name="文本占位符 3"/>
          <p:cNvSpPr>
            <a:spLocks noGrp="1"/>
          </p:cNvSpPr>
          <p:nvPr>
            <p:ph type="body" sz="half" idx="2"/>
          </p:nvPr>
        </p:nvSpPr>
        <p:spPr>
          <a:xfrm>
            <a:off x="1792288" y="4025901"/>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AE24ED2-D83F-4E02-AADE-232297DACC7B}" type="datetime1">
              <a:rPr lang="zh-CN" altLang="en-US"/>
              <a:pPr>
                <a:defRPr/>
              </a:pPr>
              <a:t>2018/4/7</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2CE83A35-9D59-4D7D-BC6C-139A8717A7D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6304445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chemeClr val="bg1">
                <a:lumMod val="95000"/>
              </a:schemeClr>
            </a:gs>
            <a:gs pos="100000">
              <a:schemeClr val="bg1"/>
            </a:gs>
          </a:gsLst>
          <a:lin ang="16200000" scaled="0"/>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Verdana" pitchFamily="34" charset="0"/>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Verdana" pitchFamily="34" charset="0"/>
              </a:rPr>
              <a:t>单击此处编辑母版文本样式</a:t>
            </a:r>
          </a:p>
          <a:p>
            <a:pPr lvl="1"/>
            <a:r>
              <a:rPr lang="zh-CN" smtClean="0">
                <a:sym typeface="Verdana" pitchFamily="34" charset="0"/>
              </a:rPr>
              <a:t>第二级</a:t>
            </a:r>
          </a:p>
          <a:p>
            <a:pPr lvl="2"/>
            <a:r>
              <a:rPr lang="zh-CN" smtClean="0">
                <a:sym typeface="Verdana" pitchFamily="34" charset="0"/>
              </a:rPr>
              <a:t>第三级</a:t>
            </a:r>
          </a:p>
          <a:p>
            <a:pPr lvl="3"/>
            <a:r>
              <a:rPr lang="zh-CN" smtClean="0">
                <a:sym typeface="Verdana" pitchFamily="34" charset="0"/>
              </a:rPr>
              <a:t>第四级</a:t>
            </a:r>
          </a:p>
          <a:p>
            <a:pPr lvl="4"/>
            <a:r>
              <a:rPr lang="zh-CN" smtClean="0">
                <a:sym typeface="Verdana" pitchFamily="34" charset="0"/>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2600A9ED-B137-4EEB-9FB7-9B1F816D7FFC}" type="datetime1">
              <a:rPr lang="zh-CN" altLang="en-US"/>
              <a:pPr>
                <a:defRPr/>
              </a:pPr>
              <a:t>2018/4/7</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60D42F8F-D216-40C0-BD59-4B503B35F0B1}"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iming>
    <p:tnLst>
      <p:par>
        <p:cTn id="1" dur="indefinite" restart="never" nodeType="tmRoot"/>
      </p:par>
    </p:tnLst>
  </p:timing>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Verdana" pitchFamily="34" charset="0"/>
        </a:defRPr>
      </a:lvl1pPr>
      <a:lvl2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2pPr>
      <a:lvl3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3pPr>
      <a:lvl4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4pPr>
      <a:lvl5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5pPr>
      <a:lvl6pPr marL="13716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6pPr>
      <a:lvl7pPr marL="18288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7pPr>
      <a:lvl8pPr marL="22860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8pPr>
      <a:lvl9pPr marL="27432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Verdana"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Verdana"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Verdana"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2.mp3"/><Relationship Id="rId7" Type="http://schemas.openxmlformats.org/officeDocument/2006/relationships/image" Target="../media/image2.png"/><Relationship Id="rId2" Type="http://schemas.microsoft.com/office/2007/relationships/media" Target="../media/media1.wmv"/><Relationship Id="rId1" Type="http://schemas.openxmlformats.org/officeDocument/2006/relationships/video" Target="NULL" TargetMode="Externa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audio" Target="../media/media2.mp3"/><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microsoft.com/office/2007/relationships/hdphoto" Target="../media/hdphoto2.wdp"/><Relationship Id="rId5" Type="http://schemas.openxmlformats.org/officeDocument/2006/relationships/image" Target="../media/image11.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microsoft.com/office/2007/relationships/hdphoto" Target="../media/hdphoto5.wdp"/><Relationship Id="rId5" Type="http://schemas.openxmlformats.org/officeDocument/2006/relationships/image" Target="../media/image18.png"/><Relationship Id="rId4" Type="http://schemas.microsoft.com/office/2007/relationships/hdphoto" Target="../media/hdphoto4.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0星空小人2.wmv">
            <a:hlinkClick r:id="" action="ppaction://media"/>
          </p:cNvPr>
          <p:cNvPicPr>
            <a:picLocks noChangeAspect="1"/>
          </p:cNvPicPr>
          <p:nvPr>
            <a:videoFile r:link="rId1"/>
            <p:extLst>
              <p:ext uri="{DAA4B4D4-6D71-4841-9C94-3DE7FCFB9230}">
                <p14:media xmlns:p14="http://schemas.microsoft.com/office/powerpoint/2010/main" r:embed="rId2">
                  <p14:trim end="13107.8592"/>
                </p14:media>
              </p:ext>
            </p:extLst>
          </p:nvPr>
        </p:nvPicPr>
        <p:blipFill>
          <a:blip r:embed="rId7"/>
          <a:stretch>
            <a:fillRect/>
          </a:stretch>
        </p:blipFill>
        <p:spPr>
          <a:xfrm>
            <a:off x="-50800" y="-28575"/>
            <a:ext cx="9194800" cy="5172075"/>
          </a:xfrm>
          <a:prstGeom prst="rect">
            <a:avLst/>
          </a:prstGeom>
        </p:spPr>
      </p:pic>
      <p:pic>
        <p:nvPicPr>
          <p:cNvPr id="30" name="图片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pic>
        <p:nvPicPr>
          <p:cNvPr id="2" name="震撼音乐.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7992380" y="-1352686"/>
            <a:ext cx="609600" cy="609600"/>
          </a:xfrm>
          <a:prstGeom prst="rect">
            <a:avLst/>
          </a:prstGeom>
        </p:spPr>
      </p:pic>
    </p:spTree>
    <p:extLst>
      <p:ext uri="{BB962C8B-B14F-4D97-AF65-F5344CB8AC3E}">
        <p14:creationId xmlns:p14="http://schemas.microsoft.com/office/powerpoint/2010/main" val="19957378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 presetClass="mediacall" presetSubtype="0" fill="hold" nodeType="withEffect">
                                  <p:stCondLst>
                                    <p:cond delay="0"/>
                                  </p:stCondLst>
                                  <p:childTnLst>
                                    <p:cmd type="call" cmd="playFrom(0.0)">
                                      <p:cBhvr>
                                        <p:cTn id="8" dur="8949" fill="hold"/>
                                        <p:tgtEl>
                                          <p:spTgt spid="29"/>
                                        </p:tgtEl>
                                      </p:cBhvr>
                                    </p:cmd>
                                  </p:childTnLst>
                                </p:cTn>
                              </p:par>
                              <p:par>
                                <p:cTn id="9" presetID="10" presetClass="entr" presetSubtype="0" fill="hold" nodeType="withEffect">
                                  <p:stCondLst>
                                    <p:cond delay="800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9"/>
                </p:tgtEl>
              </p:cMediaNode>
            </p:video>
            <p:audio>
              <p:cMediaNode vol="80000" numSld="99">
                <p:cTn id="13"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a:cs typeface="Arial"/>
              </a:rPr>
              <a:t>1</a:t>
            </a:r>
            <a:endParaRPr lang="zh-CN" altLang="en-US" sz="3600" b="1" dirty="0">
              <a:solidFill>
                <a:schemeClr val="bg1"/>
              </a:solidFill>
              <a:latin typeface="Arial"/>
              <a:cs typeface="Arial"/>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a:t>
            </a:r>
            <a:r>
              <a:rPr lang="zh-CN" altLang="en-US" sz="1600" b="1" dirty="0" smtClean="0">
                <a:solidFill>
                  <a:schemeClr val="bg1"/>
                </a:solidFill>
                <a:latin typeface="Arial" pitchFamily="34" charset="0"/>
                <a:ea typeface="微软雅黑" pitchFamily="34" charset="-122"/>
                <a:sym typeface="Arial" pitchFamily="34" charset="0"/>
              </a:rPr>
              <a:t>内</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2</a:t>
            </a:r>
            <a:endParaRPr lang="zh-CN" altLang="en-US" sz="3600" b="1">
              <a:solidFill>
                <a:schemeClr val="bg1"/>
              </a:solidFill>
              <a:latin typeface="Arial"/>
              <a:cs typeface="Arial"/>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3</a:t>
            </a:r>
            <a:endParaRPr lang="zh-CN" altLang="en-US" sz="3600" b="1">
              <a:solidFill>
                <a:schemeClr val="bg1"/>
              </a:solidFill>
              <a:latin typeface="Arial"/>
              <a:cs typeface="Arial"/>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4</a:t>
            </a:r>
            <a:endParaRPr lang="zh-CN" altLang="en-US" sz="3600" b="1">
              <a:solidFill>
                <a:schemeClr val="bg1"/>
              </a:solidFill>
              <a:latin typeface="Arial"/>
              <a:cs typeface="Arial"/>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30"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a:cs typeface="Arial"/>
              </a:rPr>
              <a:t>5</a:t>
            </a:r>
            <a:endParaRPr lang="zh-CN" altLang="en-US" sz="3600" b="1" dirty="0">
              <a:solidFill>
                <a:schemeClr val="bg1"/>
              </a:solidFill>
              <a:latin typeface="Arial"/>
              <a:cs typeface="Arial"/>
            </a:endParaRPr>
          </a:p>
        </p:txBody>
      </p:sp>
      <p:sp>
        <p:nvSpPr>
          <p:cNvPr id="31"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32" name="椭圆 31"/>
          <p:cNvSpPr/>
          <p:nvPr/>
        </p:nvSpPr>
        <p:spPr>
          <a:xfrm>
            <a:off x="9252520" y="-380578"/>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847080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9" presetClass="entr" presetSubtype="0" decel="10000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360"/>
                                          </p:val>
                                        </p:tav>
                                        <p:tav tm="100000">
                                          <p:val>
                                            <p:fltVal val="0"/>
                                          </p:val>
                                        </p:tav>
                                      </p:tavLst>
                                    </p:anim>
                                    <p:animEffect>
                                      <p:cBhvr>
                                        <p:cTn id="74" dur="500"/>
                                        <p:tgtEl>
                                          <p:spTgt spid="3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26" presetClass="emph" presetSubtype="0" fill="hold" grpId="1" nodeType="afterEffect">
                                  <p:stCondLst>
                                    <p:cond delay="0"/>
                                  </p:stCondLst>
                                  <p:childTnLst>
                                    <p:animEffect transition="out" filter="fade">
                                      <p:cBhvr>
                                        <p:cTn id="82" dur="500" tmFilter="0, 0; .2, .5; .8, .5; 1, 0"/>
                                        <p:tgtEl>
                                          <p:spTgt spid="24"/>
                                        </p:tgtEl>
                                      </p:cBhvr>
                                    </p:animEffect>
                                    <p:animScale>
                                      <p:cBhvr>
                                        <p:cTn id="83" dur="250" autoRev="1" fill="hold"/>
                                        <p:tgtEl>
                                          <p:spTgt spid="24"/>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25"/>
                                        </p:tgtEl>
                                      </p:cBhvr>
                                    </p:animEffect>
                                    <p:animScale>
                                      <p:cBhvr>
                                        <p:cTn id="86" dur="250" autoRev="1" fill="hold"/>
                                        <p:tgtEl>
                                          <p:spTgt spid="25"/>
                                        </p:tgtEl>
                                      </p:cBhvr>
                                      <p:by x="105000" y="105000"/>
                                    </p:animScale>
                                  </p:childTnLst>
                                </p:cTn>
                              </p:par>
                            </p:childTnLst>
                          </p:cTn>
                        </p:par>
                        <p:par>
                          <p:cTn id="87" fill="hold">
                            <p:stCondLst>
                              <p:cond delay="70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32"/>
                                        </p:tgtEl>
                                        <p:attrNameLst>
                                          <p:attrName>style.visibility</p:attrName>
                                        </p:attrNameLst>
                                      </p:cBhvr>
                                      <p:to>
                                        <p:strVal val="visible"/>
                                      </p:to>
                                    </p:set>
                                    <p:animEffect transition="in" filter="fade">
                                      <p:cBhvr>
                                        <p:cTn id="90"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animBg="1"/>
      <p:bldP spid="20" grpId="0" animBg="1"/>
      <p:bldP spid="21" grpId="0"/>
      <p:bldP spid="22" grpId="0" bldLvl="0" autoUpdateAnimBg="0"/>
      <p:bldP spid="24" grpId="0"/>
      <p:bldP spid="24" grpId="1"/>
      <p:bldP spid="25" grpId="0" bldLvl="0" autoUpdateAnimBg="0"/>
      <p:bldP spid="25" grpId="1"/>
      <p:bldP spid="26" grpId="0"/>
      <p:bldP spid="27" grpId="0" bldLvl="0" autoUpdateAnimBg="0"/>
      <p:bldP spid="28" grpId="0"/>
      <p:bldP spid="29" grpId="0" bldLvl="0" autoUpdateAnimBg="0"/>
      <p:bldP spid="30" grpId="0"/>
      <p:bldP spid="31" grpId="0" bldLvl="0" autoUpdateAnimBg="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燕尾形 3"/>
          <p:cNvSpPr>
            <a:spLocks/>
          </p:cNvSpPr>
          <p:nvPr/>
        </p:nvSpPr>
        <p:spPr bwMode="auto">
          <a:xfrm rot="-5400000">
            <a:off x="4600737" y="1763713"/>
            <a:ext cx="557212" cy="557212"/>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anchor="ctr"/>
          <a:lstStyle/>
          <a:p>
            <a:endParaRPr lang="zh-CN" altLang="en-US">
              <a:solidFill>
                <a:schemeClr val="bg1"/>
              </a:solidFill>
            </a:endParaRPr>
          </a:p>
        </p:txBody>
      </p:sp>
      <p:sp>
        <p:nvSpPr>
          <p:cNvPr id="39" name="燕尾形 3"/>
          <p:cNvSpPr>
            <a:spLocks/>
          </p:cNvSpPr>
          <p:nvPr/>
        </p:nvSpPr>
        <p:spPr bwMode="auto">
          <a:xfrm>
            <a:off x="5554824" y="2717800"/>
            <a:ext cx="558800" cy="557213"/>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anchor="ctr"/>
          <a:lstStyle/>
          <a:p>
            <a:endParaRPr lang="zh-CN" altLang="en-US">
              <a:solidFill>
                <a:schemeClr val="bg1"/>
              </a:solidFill>
            </a:endParaRPr>
          </a:p>
        </p:txBody>
      </p:sp>
      <p:sp>
        <p:nvSpPr>
          <p:cNvPr id="40" name="燕尾形 3"/>
          <p:cNvSpPr>
            <a:spLocks/>
          </p:cNvSpPr>
          <p:nvPr/>
        </p:nvSpPr>
        <p:spPr bwMode="auto">
          <a:xfrm rot="-5400000" flipH="1" flipV="1">
            <a:off x="4600737" y="3668713"/>
            <a:ext cx="557212" cy="557212"/>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anchor="ctr"/>
          <a:lstStyle/>
          <a:p>
            <a:endParaRPr lang="zh-CN" altLang="en-US">
              <a:solidFill>
                <a:schemeClr val="bg1"/>
              </a:solidFill>
            </a:endParaRPr>
          </a:p>
        </p:txBody>
      </p:sp>
      <p:sp>
        <p:nvSpPr>
          <p:cNvPr id="41" name="燕尾形 3"/>
          <p:cNvSpPr>
            <a:spLocks/>
          </p:cNvSpPr>
          <p:nvPr/>
        </p:nvSpPr>
        <p:spPr bwMode="auto">
          <a:xfrm flipH="1">
            <a:off x="3649824" y="2716213"/>
            <a:ext cx="557213" cy="554037"/>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anchor="ctr"/>
          <a:lstStyle/>
          <a:p>
            <a:endParaRPr lang="zh-CN" altLang="en-US">
              <a:solidFill>
                <a:schemeClr val="bg1"/>
              </a:solidFill>
            </a:endParaRPr>
          </a:p>
        </p:txBody>
      </p:sp>
      <p:sp>
        <p:nvSpPr>
          <p:cNvPr id="42" name="燕尾形 3"/>
          <p:cNvSpPr>
            <a:spLocks/>
          </p:cNvSpPr>
          <p:nvPr/>
        </p:nvSpPr>
        <p:spPr bwMode="auto">
          <a:xfrm rot="-8100000">
            <a:off x="3926843" y="2037556"/>
            <a:ext cx="558800" cy="560388"/>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anchor="ctr"/>
          <a:lstStyle/>
          <a:p>
            <a:endParaRPr lang="zh-CN" altLang="en-US">
              <a:solidFill>
                <a:schemeClr val="bg1"/>
              </a:solidFill>
            </a:endParaRPr>
          </a:p>
        </p:txBody>
      </p:sp>
      <p:sp>
        <p:nvSpPr>
          <p:cNvPr id="43" name="燕尾形 3"/>
          <p:cNvSpPr>
            <a:spLocks/>
          </p:cNvSpPr>
          <p:nvPr/>
        </p:nvSpPr>
        <p:spPr bwMode="auto">
          <a:xfrm rot="8100000" flipH="1">
            <a:off x="5273043" y="2042319"/>
            <a:ext cx="558800" cy="557212"/>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anchor="ctr"/>
          <a:lstStyle/>
          <a:p>
            <a:endParaRPr lang="zh-CN" altLang="en-US">
              <a:solidFill>
                <a:schemeClr val="bg1"/>
              </a:solidFill>
            </a:endParaRPr>
          </a:p>
        </p:txBody>
      </p:sp>
      <p:sp>
        <p:nvSpPr>
          <p:cNvPr id="44" name="燕尾形 3"/>
          <p:cNvSpPr>
            <a:spLocks/>
          </p:cNvSpPr>
          <p:nvPr/>
        </p:nvSpPr>
        <p:spPr bwMode="auto">
          <a:xfrm rot="8100000" flipV="1">
            <a:off x="3927636" y="3386138"/>
            <a:ext cx="557213" cy="560388"/>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anchor="ctr"/>
          <a:lstStyle/>
          <a:p>
            <a:endParaRPr lang="zh-CN" altLang="en-US">
              <a:solidFill>
                <a:schemeClr val="bg1"/>
              </a:solidFill>
            </a:endParaRPr>
          </a:p>
        </p:txBody>
      </p:sp>
      <p:sp>
        <p:nvSpPr>
          <p:cNvPr id="45" name="燕尾形 3"/>
          <p:cNvSpPr>
            <a:spLocks/>
          </p:cNvSpPr>
          <p:nvPr/>
        </p:nvSpPr>
        <p:spPr bwMode="auto">
          <a:xfrm rot="-8100000" flipH="1" flipV="1">
            <a:off x="5273836" y="3387726"/>
            <a:ext cx="557213" cy="557212"/>
          </a:xfrm>
          <a:custGeom>
            <a:avLst/>
            <a:gdLst>
              <a:gd name="T0" fmla="*/ 0 w 1368152"/>
              <a:gd name="T1" fmla="*/ 0 h 1368152"/>
              <a:gd name="T2" fmla="*/ 557087 w 1368152"/>
              <a:gd name="T3" fmla="*/ 278544 h 1368152"/>
              <a:gd name="T4" fmla="*/ 0 w 1368152"/>
              <a:gd name="T5" fmla="*/ 557087 h 1368152"/>
              <a:gd name="T6" fmla="*/ 278544 w 1368152"/>
              <a:gd name="T7" fmla="*/ 278544 h 1368152"/>
              <a:gd name="T8" fmla="*/ 0 w 1368152"/>
              <a:gd name="T9" fmla="*/ 0 h 1368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8152" h="1368152">
                <a:moveTo>
                  <a:pt x="0" y="0"/>
                </a:moveTo>
                <a:lnTo>
                  <a:pt x="1368152" y="684076"/>
                </a:lnTo>
                <a:lnTo>
                  <a:pt x="0" y="1368152"/>
                </a:lnTo>
                <a:lnTo>
                  <a:pt x="684076" y="684076"/>
                </a:lnTo>
                <a:lnTo>
                  <a:pt x="0" y="0"/>
                </a:lnTo>
                <a:close/>
              </a:path>
            </a:pathLst>
          </a:cu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anchor="ctr"/>
          <a:lstStyle/>
          <a:p>
            <a:endParaRPr lang="zh-CN" altLang="en-US">
              <a:solidFill>
                <a:schemeClr val="bg1"/>
              </a:solidFill>
            </a:endParaRPr>
          </a:p>
        </p:txBody>
      </p:sp>
      <p:sp>
        <p:nvSpPr>
          <p:cNvPr id="46" name="矩形 45"/>
          <p:cNvSpPr/>
          <p:nvPr/>
        </p:nvSpPr>
        <p:spPr>
          <a:xfrm>
            <a:off x="4530856" y="2747250"/>
            <a:ext cx="698791" cy="492443"/>
          </a:xfrm>
          <a:prstGeom prst="rect">
            <a:avLst/>
          </a:prstGeom>
          <a:effectLst>
            <a:outerShdw blurRad="50800" dist="38100" dir="2700000" algn="tl" rotWithShape="0">
              <a:prstClr val="black">
                <a:alpha val="10000"/>
              </a:prstClr>
            </a:outerShdw>
          </a:effectLst>
        </p:spPr>
        <p:txBody>
          <a:bodyPr wrap="none">
            <a:spAutoFit/>
          </a:bodyPr>
          <a:lstStyle/>
          <a:p>
            <a:pPr defTabSz="457200" eaLnBrk="1" fontAlgn="auto" hangingPunct="1">
              <a:lnSpc>
                <a:spcPct val="130000"/>
              </a:lnSpc>
              <a:spcBef>
                <a:spcPts val="0"/>
              </a:spcBef>
              <a:spcAft>
                <a:spcPts val="0"/>
              </a:spcAft>
              <a:buClrTx/>
              <a:buSzTx/>
              <a:buFontTx/>
              <a:buNone/>
              <a:defRPr/>
            </a:pPr>
            <a:r>
              <a:rPr lang="zh-CN" altLang="en-US" sz="2000" dirty="0">
                <a:solidFill>
                  <a:schemeClr val="bg1"/>
                </a:solidFill>
                <a:effectLst>
                  <a:reflection blurRad="6350" stA="55000" endA="300" endPos="45500" dir="5400000" sy="-100000" algn="bl" rotWithShape="0"/>
                </a:effectLst>
                <a:ea typeface="微软雅黑" panose="020B0503020204020204" pitchFamily="34" charset="-122"/>
              </a:rPr>
              <a:t>标题</a:t>
            </a:r>
          </a:p>
        </p:txBody>
      </p:sp>
      <p:sp>
        <p:nvSpPr>
          <p:cNvPr id="47" name="KSO_GT1.1.1"/>
          <p:cNvSpPr txBox="1"/>
          <p:nvPr/>
        </p:nvSpPr>
        <p:spPr>
          <a:xfrm>
            <a:off x="4261012" y="1444625"/>
            <a:ext cx="1357312" cy="246063"/>
          </a:xfrm>
          <a:prstGeom prst="rect">
            <a:avLst/>
          </a:prstGeom>
          <a:noFill/>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48" name="KSO_GT1.1.1"/>
          <p:cNvSpPr txBox="1"/>
          <p:nvPr/>
        </p:nvSpPr>
        <p:spPr>
          <a:xfrm>
            <a:off x="4261012" y="4313238"/>
            <a:ext cx="1357312" cy="244475"/>
          </a:xfrm>
          <a:prstGeom prst="rect">
            <a:avLst/>
          </a:prstGeom>
          <a:noFill/>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49" name="KSO_GT1.1.1"/>
          <p:cNvSpPr txBox="1"/>
          <p:nvPr/>
        </p:nvSpPr>
        <p:spPr>
          <a:xfrm>
            <a:off x="5213512" y="3978275"/>
            <a:ext cx="1362075" cy="247650"/>
          </a:xfrm>
          <a:prstGeom prst="rect">
            <a:avLst/>
          </a:prstGeom>
          <a:noFill/>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0" name="KSO_GT1.1.1"/>
          <p:cNvSpPr txBox="1"/>
          <p:nvPr/>
        </p:nvSpPr>
        <p:spPr>
          <a:xfrm>
            <a:off x="3243424" y="3963988"/>
            <a:ext cx="1363663" cy="247650"/>
          </a:xfrm>
          <a:prstGeom prst="rect">
            <a:avLst/>
          </a:prstGeom>
          <a:noFill/>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1" name="KSO_GT1.1.1"/>
          <p:cNvSpPr txBox="1"/>
          <p:nvPr/>
        </p:nvSpPr>
        <p:spPr>
          <a:xfrm>
            <a:off x="5186524" y="1804988"/>
            <a:ext cx="1360488" cy="247650"/>
          </a:xfrm>
          <a:prstGeom prst="rect">
            <a:avLst/>
          </a:prstGeom>
          <a:noFill/>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2" name="KSO_GT1.1.1"/>
          <p:cNvSpPr txBox="1"/>
          <p:nvPr/>
        </p:nvSpPr>
        <p:spPr>
          <a:xfrm>
            <a:off x="3216437" y="1790700"/>
            <a:ext cx="1360487" cy="247650"/>
          </a:xfrm>
          <a:prstGeom prst="rect">
            <a:avLst/>
          </a:prstGeom>
          <a:noFill/>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3" name="KSO_GT1.1.1"/>
          <p:cNvSpPr txBox="1"/>
          <p:nvPr/>
        </p:nvSpPr>
        <p:spPr>
          <a:xfrm>
            <a:off x="6285074" y="2936875"/>
            <a:ext cx="1363663" cy="244475"/>
          </a:xfrm>
          <a:prstGeom prst="rect">
            <a:avLst/>
          </a:prstGeom>
          <a:noFill/>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
        <p:nvSpPr>
          <p:cNvPr id="54" name="KSO_GT1.1.1"/>
          <p:cNvSpPr txBox="1"/>
          <p:nvPr/>
        </p:nvSpPr>
        <p:spPr>
          <a:xfrm>
            <a:off x="2087724" y="2936875"/>
            <a:ext cx="1357313" cy="244475"/>
          </a:xfrm>
          <a:prstGeom prst="rect">
            <a:avLst/>
          </a:prstGeom>
          <a:noFill/>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eaLnBrk="1" fontAlgn="base" hangingPunct="1">
              <a:lnSpc>
                <a:spcPct val="120000"/>
              </a:lnSpc>
              <a:buClrTx/>
              <a:buSzTx/>
              <a:buFontTx/>
              <a:buNone/>
            </a:pPr>
            <a:r>
              <a:rPr lang="zh-CN" altLang="en-US" sz="900">
                <a:solidFill>
                  <a:schemeClr val="bg1"/>
                </a:solidFill>
              </a:rPr>
              <a:t>请在这里输入文字内容</a:t>
            </a:r>
            <a:endParaRPr lang="en-US" altLang="zh-CN" sz="900">
              <a:solidFill>
                <a:schemeClr val="bg1"/>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2" presetClass="entr" presetSubtype="1"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10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1+#ppt_w/2"/>
                                          </p:val>
                                        </p:tav>
                                        <p:tav tm="100000">
                                          <p:val>
                                            <p:strVal val="#ppt_x"/>
                                          </p:val>
                                        </p:tav>
                                      </p:tavLst>
                                    </p:anim>
                                    <p:anim calcmode="lin" valueType="num">
                                      <p:cBhvr additive="base">
                                        <p:cTn id="17" dur="500" fill="hold"/>
                                        <p:tgtEl>
                                          <p:spTgt spid="43"/>
                                        </p:tgtEl>
                                        <p:attrNameLst>
                                          <p:attrName>ppt_y</p:attrName>
                                        </p:attrNameLst>
                                      </p:cBhvr>
                                      <p:tavLst>
                                        <p:tav tm="0">
                                          <p:val>
                                            <p:strVal val="0-#ppt_h/2"/>
                                          </p:val>
                                        </p:tav>
                                        <p:tav tm="100000">
                                          <p:val>
                                            <p:strVal val="#ppt_y"/>
                                          </p:val>
                                        </p:tav>
                                      </p:tavLst>
                                    </p:anim>
                                  </p:childTnLst>
                                </p:cTn>
                              </p:par>
                              <p:par>
                                <p:cTn id="18" presetID="2" presetClass="entr" presetSubtype="2" fill="hold" grpId="0" nodeType="withEffect">
                                  <p:stCondLst>
                                    <p:cond delay="20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1+#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par>
                                <p:cTn id="22" presetID="2" presetClass="entr" presetSubtype="6" fill="hold" grpId="0" nodeType="withEffect">
                                  <p:stCondLst>
                                    <p:cond delay="30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1+#ppt_w/2"/>
                                          </p:val>
                                        </p:tav>
                                        <p:tav tm="100000">
                                          <p:val>
                                            <p:strVal val="#ppt_x"/>
                                          </p:val>
                                        </p:tav>
                                      </p:tavLst>
                                    </p:anim>
                                    <p:anim calcmode="lin" valueType="num">
                                      <p:cBhvr additive="base">
                                        <p:cTn id="25" dur="500" fill="hold"/>
                                        <p:tgtEl>
                                          <p:spTgt spid="4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8" fill="hold" grpId="0" nodeType="withEffect">
                                  <p:stCondLst>
                                    <p:cond delay="60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0-#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par>
                                <p:cTn id="38" presetID="2" presetClass="entr" presetSubtype="9" fill="hold" grpId="0" nodeType="withEffect">
                                  <p:stCondLst>
                                    <p:cond delay="7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0-#ppt_w/2"/>
                                          </p:val>
                                        </p:tav>
                                        <p:tav tm="100000">
                                          <p:val>
                                            <p:strVal val="#ppt_x"/>
                                          </p:val>
                                        </p:tav>
                                      </p:tavLst>
                                    </p:anim>
                                    <p:anim calcmode="lin" valueType="num">
                                      <p:cBhvr additive="base">
                                        <p:cTn id="41" dur="500" fill="hold"/>
                                        <p:tgtEl>
                                          <p:spTgt spid="42"/>
                                        </p:tgtEl>
                                        <p:attrNameLst>
                                          <p:attrName>ppt_y</p:attrName>
                                        </p:attrNameLst>
                                      </p:cBhvr>
                                      <p:tavLst>
                                        <p:tav tm="0">
                                          <p:val>
                                            <p:strVal val="0-#ppt_h/2"/>
                                          </p:val>
                                        </p:tav>
                                        <p:tav tm="100000">
                                          <p:val>
                                            <p:strVal val="#ppt_y"/>
                                          </p:val>
                                        </p:tav>
                                      </p:tavLst>
                                    </p:anim>
                                  </p:childTnLst>
                                </p:cTn>
                              </p:par>
                            </p:childTnLst>
                          </p:cTn>
                        </p:par>
                        <p:par>
                          <p:cTn id="42" fill="hold">
                            <p:stCondLst>
                              <p:cond delay="1200"/>
                            </p:stCondLst>
                            <p:childTnLst>
                              <p:par>
                                <p:cTn id="43" presetID="53"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par>
                                <p:cTn id="48" presetID="53" presetClass="entr" presetSubtype="0"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p:cTn id="50" dur="500" fill="hold"/>
                                        <p:tgtEl>
                                          <p:spTgt spid="52"/>
                                        </p:tgtEl>
                                        <p:attrNameLst>
                                          <p:attrName>ppt_w</p:attrName>
                                        </p:attrNameLst>
                                      </p:cBhvr>
                                      <p:tavLst>
                                        <p:tav tm="0">
                                          <p:val>
                                            <p:fltVal val="0"/>
                                          </p:val>
                                        </p:tav>
                                        <p:tav tm="100000">
                                          <p:val>
                                            <p:strVal val="#ppt_w"/>
                                          </p:val>
                                        </p:tav>
                                      </p:tavLst>
                                    </p:anim>
                                    <p:anim calcmode="lin" valueType="num">
                                      <p:cBhvr>
                                        <p:cTn id="51" dur="500" fill="hold"/>
                                        <p:tgtEl>
                                          <p:spTgt spid="52"/>
                                        </p:tgtEl>
                                        <p:attrNameLst>
                                          <p:attrName>ppt_h</p:attrName>
                                        </p:attrNameLst>
                                      </p:cBhvr>
                                      <p:tavLst>
                                        <p:tav tm="0">
                                          <p:val>
                                            <p:fltVal val="0"/>
                                          </p:val>
                                        </p:tav>
                                        <p:tav tm="100000">
                                          <p:val>
                                            <p:strVal val="#ppt_h"/>
                                          </p:val>
                                        </p:tav>
                                      </p:tavLst>
                                    </p:anim>
                                    <p:animEffect transition="in" filter="fade">
                                      <p:cBhvr>
                                        <p:cTn id="52" dur="500"/>
                                        <p:tgtEl>
                                          <p:spTgt spid="52"/>
                                        </p:tgtEl>
                                      </p:cBhvr>
                                    </p:animEffect>
                                  </p:childTnLst>
                                </p:cTn>
                              </p:par>
                              <p:par>
                                <p:cTn id="53" presetID="53"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500" fill="hold"/>
                                        <p:tgtEl>
                                          <p:spTgt spid="54"/>
                                        </p:tgtEl>
                                        <p:attrNameLst>
                                          <p:attrName>ppt_w</p:attrName>
                                        </p:attrNameLst>
                                      </p:cBhvr>
                                      <p:tavLst>
                                        <p:tav tm="0">
                                          <p:val>
                                            <p:fltVal val="0"/>
                                          </p:val>
                                        </p:tav>
                                        <p:tav tm="100000">
                                          <p:val>
                                            <p:strVal val="#ppt_w"/>
                                          </p:val>
                                        </p:tav>
                                      </p:tavLst>
                                    </p:anim>
                                    <p:anim calcmode="lin" valueType="num">
                                      <p:cBhvr>
                                        <p:cTn id="56" dur="500" fill="hold"/>
                                        <p:tgtEl>
                                          <p:spTgt spid="54"/>
                                        </p:tgtEl>
                                        <p:attrNameLst>
                                          <p:attrName>ppt_h</p:attrName>
                                        </p:attrNameLst>
                                      </p:cBhvr>
                                      <p:tavLst>
                                        <p:tav tm="0">
                                          <p:val>
                                            <p:fltVal val="0"/>
                                          </p:val>
                                        </p:tav>
                                        <p:tav tm="100000">
                                          <p:val>
                                            <p:strVal val="#ppt_h"/>
                                          </p:val>
                                        </p:tav>
                                      </p:tavLst>
                                    </p:anim>
                                    <p:animEffect transition="in" filter="fade">
                                      <p:cBhvr>
                                        <p:cTn id="57" dur="500"/>
                                        <p:tgtEl>
                                          <p:spTgt spid="54"/>
                                        </p:tgtEl>
                                      </p:cBhvr>
                                    </p:animEffect>
                                  </p:childTnLst>
                                </p:cTn>
                              </p:par>
                              <p:par>
                                <p:cTn id="58" presetID="53" presetClass="entr" presetSubtype="0" fill="hold" grpId="0"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500" fill="hold"/>
                                        <p:tgtEl>
                                          <p:spTgt spid="50"/>
                                        </p:tgtEl>
                                        <p:attrNameLst>
                                          <p:attrName>ppt_w</p:attrName>
                                        </p:attrNameLst>
                                      </p:cBhvr>
                                      <p:tavLst>
                                        <p:tav tm="0">
                                          <p:val>
                                            <p:fltVal val="0"/>
                                          </p:val>
                                        </p:tav>
                                        <p:tav tm="100000">
                                          <p:val>
                                            <p:strVal val="#ppt_w"/>
                                          </p:val>
                                        </p:tav>
                                      </p:tavLst>
                                    </p:anim>
                                    <p:anim calcmode="lin" valueType="num">
                                      <p:cBhvr>
                                        <p:cTn id="61" dur="500" fill="hold"/>
                                        <p:tgtEl>
                                          <p:spTgt spid="50"/>
                                        </p:tgtEl>
                                        <p:attrNameLst>
                                          <p:attrName>ppt_h</p:attrName>
                                        </p:attrNameLst>
                                      </p:cBhvr>
                                      <p:tavLst>
                                        <p:tav tm="0">
                                          <p:val>
                                            <p:fltVal val="0"/>
                                          </p:val>
                                        </p:tav>
                                        <p:tav tm="100000">
                                          <p:val>
                                            <p:strVal val="#ppt_h"/>
                                          </p:val>
                                        </p:tav>
                                      </p:tavLst>
                                    </p:anim>
                                    <p:animEffect transition="in" filter="fade">
                                      <p:cBhvr>
                                        <p:cTn id="62" dur="500"/>
                                        <p:tgtEl>
                                          <p:spTgt spid="50"/>
                                        </p:tgtEl>
                                      </p:cBhvr>
                                    </p:animEffect>
                                  </p:childTnLst>
                                </p:cTn>
                              </p:par>
                              <p:par>
                                <p:cTn id="63" presetID="53" presetClass="entr" presetSubtype="0"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500" fill="hold"/>
                                        <p:tgtEl>
                                          <p:spTgt spid="48"/>
                                        </p:tgtEl>
                                        <p:attrNameLst>
                                          <p:attrName>ppt_w</p:attrName>
                                        </p:attrNameLst>
                                      </p:cBhvr>
                                      <p:tavLst>
                                        <p:tav tm="0">
                                          <p:val>
                                            <p:fltVal val="0"/>
                                          </p:val>
                                        </p:tav>
                                        <p:tav tm="100000">
                                          <p:val>
                                            <p:strVal val="#ppt_w"/>
                                          </p:val>
                                        </p:tav>
                                      </p:tavLst>
                                    </p:anim>
                                    <p:anim calcmode="lin" valueType="num">
                                      <p:cBhvr>
                                        <p:cTn id="66" dur="500" fill="hold"/>
                                        <p:tgtEl>
                                          <p:spTgt spid="48"/>
                                        </p:tgtEl>
                                        <p:attrNameLst>
                                          <p:attrName>ppt_h</p:attrName>
                                        </p:attrNameLst>
                                      </p:cBhvr>
                                      <p:tavLst>
                                        <p:tav tm="0">
                                          <p:val>
                                            <p:fltVal val="0"/>
                                          </p:val>
                                        </p:tav>
                                        <p:tav tm="100000">
                                          <p:val>
                                            <p:strVal val="#ppt_h"/>
                                          </p:val>
                                        </p:tav>
                                      </p:tavLst>
                                    </p:anim>
                                    <p:animEffect transition="in" filter="fade">
                                      <p:cBhvr>
                                        <p:cTn id="67" dur="500"/>
                                        <p:tgtEl>
                                          <p:spTgt spid="48"/>
                                        </p:tgtEl>
                                      </p:cBhvr>
                                    </p:animEffect>
                                  </p:childTnLst>
                                </p:cTn>
                              </p:par>
                              <p:par>
                                <p:cTn id="68" presetID="53" presetClass="entr" presetSubtype="0"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p:cTn id="70" dur="500" fill="hold"/>
                                        <p:tgtEl>
                                          <p:spTgt spid="49"/>
                                        </p:tgtEl>
                                        <p:attrNameLst>
                                          <p:attrName>ppt_w</p:attrName>
                                        </p:attrNameLst>
                                      </p:cBhvr>
                                      <p:tavLst>
                                        <p:tav tm="0">
                                          <p:val>
                                            <p:fltVal val="0"/>
                                          </p:val>
                                        </p:tav>
                                        <p:tav tm="100000">
                                          <p:val>
                                            <p:strVal val="#ppt_w"/>
                                          </p:val>
                                        </p:tav>
                                      </p:tavLst>
                                    </p:anim>
                                    <p:anim calcmode="lin" valueType="num">
                                      <p:cBhvr>
                                        <p:cTn id="71" dur="500" fill="hold"/>
                                        <p:tgtEl>
                                          <p:spTgt spid="49"/>
                                        </p:tgtEl>
                                        <p:attrNameLst>
                                          <p:attrName>ppt_h</p:attrName>
                                        </p:attrNameLst>
                                      </p:cBhvr>
                                      <p:tavLst>
                                        <p:tav tm="0">
                                          <p:val>
                                            <p:fltVal val="0"/>
                                          </p:val>
                                        </p:tav>
                                        <p:tav tm="100000">
                                          <p:val>
                                            <p:strVal val="#ppt_h"/>
                                          </p:val>
                                        </p:tav>
                                      </p:tavLst>
                                    </p:anim>
                                    <p:animEffect transition="in" filter="fade">
                                      <p:cBhvr>
                                        <p:cTn id="72" dur="500"/>
                                        <p:tgtEl>
                                          <p:spTgt spid="49"/>
                                        </p:tgtEl>
                                      </p:cBhvr>
                                    </p:animEffect>
                                  </p:childTnLst>
                                </p:cTn>
                              </p:par>
                              <p:par>
                                <p:cTn id="73" presetID="53" presetClass="entr" presetSubtype="0" fill="hold" grpId="0" nodeType="withEffect">
                                  <p:stCondLst>
                                    <p:cond delay="0"/>
                                  </p:stCondLst>
                                  <p:childTnLst>
                                    <p:set>
                                      <p:cBhvr>
                                        <p:cTn id="74" dur="1" fill="hold">
                                          <p:stCondLst>
                                            <p:cond delay="0"/>
                                          </p:stCondLst>
                                        </p:cTn>
                                        <p:tgtEl>
                                          <p:spTgt spid="53"/>
                                        </p:tgtEl>
                                        <p:attrNameLst>
                                          <p:attrName>style.visibility</p:attrName>
                                        </p:attrNameLst>
                                      </p:cBhvr>
                                      <p:to>
                                        <p:strVal val="visible"/>
                                      </p:to>
                                    </p:set>
                                    <p:anim calcmode="lin" valueType="num">
                                      <p:cBhvr>
                                        <p:cTn id="75" dur="500" fill="hold"/>
                                        <p:tgtEl>
                                          <p:spTgt spid="53"/>
                                        </p:tgtEl>
                                        <p:attrNameLst>
                                          <p:attrName>ppt_w</p:attrName>
                                        </p:attrNameLst>
                                      </p:cBhvr>
                                      <p:tavLst>
                                        <p:tav tm="0">
                                          <p:val>
                                            <p:fltVal val="0"/>
                                          </p:val>
                                        </p:tav>
                                        <p:tav tm="100000">
                                          <p:val>
                                            <p:strVal val="#ppt_w"/>
                                          </p:val>
                                        </p:tav>
                                      </p:tavLst>
                                    </p:anim>
                                    <p:anim calcmode="lin" valueType="num">
                                      <p:cBhvr>
                                        <p:cTn id="76" dur="500" fill="hold"/>
                                        <p:tgtEl>
                                          <p:spTgt spid="53"/>
                                        </p:tgtEl>
                                        <p:attrNameLst>
                                          <p:attrName>ppt_h</p:attrName>
                                        </p:attrNameLst>
                                      </p:cBhvr>
                                      <p:tavLst>
                                        <p:tav tm="0">
                                          <p:val>
                                            <p:fltVal val="0"/>
                                          </p:val>
                                        </p:tav>
                                        <p:tav tm="100000">
                                          <p:val>
                                            <p:strVal val="#ppt_h"/>
                                          </p:val>
                                        </p:tav>
                                      </p:tavLst>
                                    </p:anim>
                                    <p:animEffect transition="in" filter="fade">
                                      <p:cBhvr>
                                        <p:cTn id="77" dur="500"/>
                                        <p:tgtEl>
                                          <p:spTgt spid="53"/>
                                        </p:tgtEl>
                                      </p:cBhvr>
                                    </p:animEffect>
                                  </p:childTnLst>
                                </p:cTn>
                              </p:par>
                              <p:par>
                                <p:cTn id="78" presetID="53" presetClass="entr" presetSubtype="0" fill="hold" grpId="0" nodeType="withEffect">
                                  <p:stCondLst>
                                    <p:cond delay="0"/>
                                  </p:stCondLst>
                                  <p:childTnLst>
                                    <p:set>
                                      <p:cBhvr>
                                        <p:cTn id="79" dur="1" fill="hold">
                                          <p:stCondLst>
                                            <p:cond delay="0"/>
                                          </p:stCondLst>
                                        </p:cTn>
                                        <p:tgtEl>
                                          <p:spTgt spid="51"/>
                                        </p:tgtEl>
                                        <p:attrNameLst>
                                          <p:attrName>style.visibility</p:attrName>
                                        </p:attrNameLst>
                                      </p:cBhvr>
                                      <p:to>
                                        <p:strVal val="visible"/>
                                      </p:to>
                                    </p:set>
                                    <p:anim calcmode="lin" valueType="num">
                                      <p:cBhvr>
                                        <p:cTn id="80" dur="500" fill="hold"/>
                                        <p:tgtEl>
                                          <p:spTgt spid="51"/>
                                        </p:tgtEl>
                                        <p:attrNameLst>
                                          <p:attrName>ppt_w</p:attrName>
                                        </p:attrNameLst>
                                      </p:cBhvr>
                                      <p:tavLst>
                                        <p:tav tm="0">
                                          <p:val>
                                            <p:fltVal val="0"/>
                                          </p:val>
                                        </p:tav>
                                        <p:tav tm="100000">
                                          <p:val>
                                            <p:strVal val="#ppt_w"/>
                                          </p:val>
                                        </p:tav>
                                      </p:tavLst>
                                    </p:anim>
                                    <p:anim calcmode="lin" valueType="num">
                                      <p:cBhvr>
                                        <p:cTn id="81" dur="500" fill="hold"/>
                                        <p:tgtEl>
                                          <p:spTgt spid="51"/>
                                        </p:tgtEl>
                                        <p:attrNameLst>
                                          <p:attrName>ppt_h</p:attrName>
                                        </p:attrNameLst>
                                      </p:cBhvr>
                                      <p:tavLst>
                                        <p:tav tm="0">
                                          <p:val>
                                            <p:fltVal val="0"/>
                                          </p:val>
                                        </p:tav>
                                        <p:tav tm="100000">
                                          <p:val>
                                            <p:strVal val="#ppt_h"/>
                                          </p:val>
                                        </p:tav>
                                      </p:tavLst>
                                    </p:anim>
                                    <p:animEffect transition="in" filter="fade">
                                      <p:cBhvr>
                                        <p:cTn id="8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7" grpId="0"/>
      <p:bldP spid="48" grpId="0"/>
      <p:bldP spid="49" grpId="0"/>
      <p:bldP spid="50" grpId="0"/>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内容占位符 2"/>
          <p:cNvSpPr txBox="1">
            <a:spLocks/>
          </p:cNvSpPr>
          <p:nvPr/>
        </p:nvSpPr>
        <p:spPr>
          <a:xfrm>
            <a:off x="5651663" y="943522"/>
            <a:ext cx="2960432" cy="873321"/>
          </a:xfrm>
          <a:prstGeom prst="rect">
            <a:avLst/>
          </a:prstGeom>
        </p:spPr>
        <p:txBody>
          <a:bodyPr vert="horz" lIns="91467" tIns="45734" rIns="91467" bIns="45734" rtlCol="0" anchor="ctr">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600"/>
              </a:spcAft>
              <a:buNone/>
            </a:pPr>
            <a:r>
              <a:rPr lang="zh-CN" altLang="en-US" sz="1000" dirty="0">
                <a:solidFill>
                  <a:schemeClr val="bg1"/>
                </a:solidFill>
              </a:rPr>
              <a:t>在此输入您的文字标题</a:t>
            </a:r>
            <a:endParaRPr lang="en-US" altLang="zh-CN" sz="1000" dirty="0">
              <a:solidFill>
                <a:schemeClr val="bg1"/>
              </a:solidFill>
            </a:endParaRPr>
          </a:p>
          <a:p>
            <a:pPr marL="0" indent="0">
              <a:lnSpc>
                <a:spcPct val="130000"/>
              </a:lnSpc>
              <a:spcBef>
                <a:spcPts val="0"/>
              </a:spcBef>
              <a:spcAft>
                <a:spcPts val="600"/>
              </a:spcAft>
              <a:buNone/>
            </a:pPr>
            <a:r>
              <a:rPr lang="zh-CN" altLang="en-US" sz="800" dirty="0">
                <a:solidFill>
                  <a:schemeClr val="bg1"/>
                </a:solidFill>
              </a:rPr>
              <a:t>在此输入您的图表说明文字，在此输入您的图表说明文字，在此输入您的图表说明文字，在此输入您的图表说明文字，在此输入您的图表说明文字。</a:t>
            </a:r>
          </a:p>
        </p:txBody>
      </p:sp>
      <p:sp>
        <p:nvSpPr>
          <p:cNvPr id="29" name="内容占位符 2"/>
          <p:cNvSpPr txBox="1">
            <a:spLocks/>
          </p:cNvSpPr>
          <p:nvPr/>
        </p:nvSpPr>
        <p:spPr>
          <a:xfrm>
            <a:off x="528756" y="1776622"/>
            <a:ext cx="2960432" cy="873321"/>
          </a:xfrm>
          <a:prstGeom prst="rect">
            <a:avLst/>
          </a:prstGeom>
        </p:spPr>
        <p:txBody>
          <a:bodyPr vert="horz" lIns="91467" tIns="45734" rIns="91467" bIns="45734" rtlCol="0" anchor="ctr">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600"/>
              </a:spcAft>
              <a:buNone/>
            </a:pPr>
            <a:r>
              <a:rPr lang="zh-CN" altLang="en-US" sz="1000" dirty="0">
                <a:solidFill>
                  <a:schemeClr val="bg1"/>
                </a:solidFill>
              </a:rPr>
              <a:t>在此输入您的文字标题</a:t>
            </a:r>
            <a:endParaRPr lang="en-US" altLang="zh-CN" sz="1000" dirty="0">
              <a:solidFill>
                <a:schemeClr val="bg1"/>
              </a:solidFill>
            </a:endParaRPr>
          </a:p>
          <a:p>
            <a:pPr marL="0" indent="0" algn="r">
              <a:lnSpc>
                <a:spcPct val="130000"/>
              </a:lnSpc>
              <a:spcBef>
                <a:spcPts val="0"/>
              </a:spcBef>
              <a:spcAft>
                <a:spcPts val="600"/>
              </a:spcAft>
              <a:buNone/>
            </a:pPr>
            <a:r>
              <a:rPr lang="zh-CN" altLang="en-US" sz="800" dirty="0">
                <a:solidFill>
                  <a:schemeClr val="bg1"/>
                </a:solidFill>
              </a:rPr>
              <a:t>在此输入您的图表说明文字，在此输入您的图表说明文字，在此输入您的图表说明文字，在此输入您的图表说明文字，在此输入您的图表说明文字。</a:t>
            </a:r>
            <a:endParaRPr lang="en-US" altLang="zh-CN" sz="800" dirty="0">
              <a:solidFill>
                <a:schemeClr val="bg1"/>
              </a:solidFill>
            </a:endParaRPr>
          </a:p>
        </p:txBody>
      </p:sp>
      <p:sp>
        <p:nvSpPr>
          <p:cNvPr id="30" name="内容占位符 2"/>
          <p:cNvSpPr txBox="1">
            <a:spLocks/>
          </p:cNvSpPr>
          <p:nvPr/>
        </p:nvSpPr>
        <p:spPr>
          <a:xfrm>
            <a:off x="5651663" y="2609721"/>
            <a:ext cx="2960432" cy="873321"/>
          </a:xfrm>
          <a:prstGeom prst="rect">
            <a:avLst/>
          </a:prstGeom>
        </p:spPr>
        <p:txBody>
          <a:bodyPr vert="horz" lIns="91467" tIns="45734" rIns="91467" bIns="45734" rtlCol="0" anchor="ctr">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600"/>
              </a:spcAft>
              <a:buNone/>
            </a:pPr>
            <a:r>
              <a:rPr lang="zh-CN" altLang="en-US" sz="1000" dirty="0">
                <a:solidFill>
                  <a:schemeClr val="bg1"/>
                </a:solidFill>
              </a:rPr>
              <a:t>在此输入您的文字标题</a:t>
            </a:r>
            <a:endParaRPr lang="en-US" altLang="zh-CN" sz="1000" dirty="0">
              <a:solidFill>
                <a:schemeClr val="bg1"/>
              </a:solidFill>
            </a:endParaRPr>
          </a:p>
          <a:p>
            <a:pPr marL="0" indent="0">
              <a:lnSpc>
                <a:spcPct val="130000"/>
              </a:lnSpc>
              <a:spcBef>
                <a:spcPts val="0"/>
              </a:spcBef>
              <a:spcAft>
                <a:spcPts val="600"/>
              </a:spcAft>
              <a:buNone/>
            </a:pPr>
            <a:r>
              <a:rPr lang="zh-CN" altLang="en-US" sz="800" dirty="0">
                <a:solidFill>
                  <a:schemeClr val="bg1"/>
                </a:solidFill>
              </a:rPr>
              <a:t>在此输入您的图表说明文字，在此输入您的图表说明文字，在此输入您的图表说明文字，在此输入您的图表说明文字，在此输入您的图表说明文字。</a:t>
            </a:r>
          </a:p>
        </p:txBody>
      </p:sp>
      <p:sp>
        <p:nvSpPr>
          <p:cNvPr id="31" name="内容占位符 2"/>
          <p:cNvSpPr txBox="1">
            <a:spLocks/>
          </p:cNvSpPr>
          <p:nvPr/>
        </p:nvSpPr>
        <p:spPr>
          <a:xfrm>
            <a:off x="528756" y="3442822"/>
            <a:ext cx="2960432" cy="873321"/>
          </a:xfrm>
          <a:prstGeom prst="rect">
            <a:avLst/>
          </a:prstGeom>
        </p:spPr>
        <p:txBody>
          <a:bodyPr vert="horz" lIns="91467" tIns="45734" rIns="91467" bIns="45734" rtlCol="0" anchor="ctr">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600"/>
              </a:spcAft>
              <a:buNone/>
            </a:pPr>
            <a:r>
              <a:rPr lang="zh-CN" altLang="en-US" sz="1000" dirty="0">
                <a:solidFill>
                  <a:schemeClr val="bg1"/>
                </a:solidFill>
              </a:rPr>
              <a:t>在此输入您的文字标题</a:t>
            </a:r>
            <a:endParaRPr lang="en-US" altLang="zh-CN" sz="1000" dirty="0">
              <a:solidFill>
                <a:schemeClr val="bg1"/>
              </a:solidFill>
            </a:endParaRPr>
          </a:p>
          <a:p>
            <a:pPr marL="0" indent="0" algn="r">
              <a:lnSpc>
                <a:spcPct val="130000"/>
              </a:lnSpc>
              <a:spcBef>
                <a:spcPts val="0"/>
              </a:spcBef>
              <a:spcAft>
                <a:spcPts val="600"/>
              </a:spcAft>
              <a:buNone/>
            </a:pPr>
            <a:r>
              <a:rPr lang="zh-CN" altLang="en-US" sz="800" dirty="0">
                <a:solidFill>
                  <a:schemeClr val="bg1"/>
                </a:solidFill>
              </a:rPr>
              <a:t>在此输入您的图表说明文字，在此输入您的图表说明文字，在此输入您的图表说明文字，在此输入您的图表说明文字，在此输入您的图表说明文字。</a:t>
            </a:r>
          </a:p>
        </p:txBody>
      </p:sp>
      <p:grpSp>
        <p:nvGrpSpPr>
          <p:cNvPr id="32" name="组合 31"/>
          <p:cNvGrpSpPr/>
          <p:nvPr/>
        </p:nvGrpSpPr>
        <p:grpSpPr>
          <a:xfrm>
            <a:off x="4899058" y="994809"/>
            <a:ext cx="704066" cy="704596"/>
            <a:chOff x="4898207" y="1070431"/>
            <a:chExt cx="703944" cy="703944"/>
          </a:xfrm>
          <a:solidFill>
            <a:srgbClr val="FFFFFF">
              <a:alpha val="40000"/>
            </a:srgbClr>
          </a:solidFill>
          <a:scene3d>
            <a:camera prst="orthographicFront">
              <a:rot lat="0" lon="0" rev="0"/>
            </a:camera>
            <a:lightRig rig="balanced" dir="t">
              <a:rot lat="0" lon="0" rev="8700000"/>
            </a:lightRig>
          </a:scene3d>
        </p:grpSpPr>
        <p:sp>
          <p:nvSpPr>
            <p:cNvPr id="33" name="泪滴形 32"/>
            <p:cNvSpPr/>
            <p:nvPr/>
          </p:nvSpPr>
          <p:spPr>
            <a:xfrm rot="13500000">
              <a:off x="4898207" y="1070431"/>
              <a:ext cx="703944" cy="703944"/>
            </a:xfrm>
            <a:prstGeom prst="teardrop">
              <a:avLst/>
            </a:prstGeom>
            <a:grpFill/>
            <a:ln w="28575">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4925410" y="1268515"/>
              <a:ext cx="649538" cy="307777"/>
            </a:xfrm>
            <a:prstGeom prst="rect">
              <a:avLst/>
            </a:prstGeom>
            <a:noFill/>
            <a:ln>
              <a:noFill/>
            </a:ln>
            <a:effectLst>
              <a:outerShdw blurRad="44450" dist="27940" dir="5400000" algn="ctr">
                <a:srgbClr val="000000">
                  <a:alpha val="32000"/>
                </a:srgbClr>
              </a:outerShdw>
            </a:effectLst>
            <a:sp3d>
              <a:bevelT w="190500" h="38100"/>
            </a:sp3d>
          </p:spPr>
          <p:txBody>
            <a:bodyPr wrap="none">
              <a:spAutoFit/>
            </a:bodyPr>
            <a:lstStyle/>
            <a:p>
              <a:pPr algn="ctr"/>
              <a:r>
                <a:rPr lang="en-US" altLang="zh-CN" dirty="0">
                  <a:solidFill>
                    <a:schemeClr val="bg1"/>
                  </a:solidFill>
                  <a:ea typeface="微软雅黑" panose="020B0503020204020204" pitchFamily="34" charset="-122"/>
                </a:rPr>
                <a:t>5</a:t>
              </a:r>
              <a:r>
                <a:rPr lang="zh-CN" altLang="en-US" dirty="0">
                  <a:solidFill>
                    <a:schemeClr val="bg1"/>
                  </a:solidFill>
                  <a:ea typeface="微软雅黑" panose="020B0503020204020204" pitchFamily="34" charset="-122"/>
                </a:rPr>
                <a:t>月份</a:t>
              </a:r>
            </a:p>
          </p:txBody>
        </p:sp>
      </p:grpSp>
      <p:grpSp>
        <p:nvGrpSpPr>
          <p:cNvPr id="35" name="组合 34"/>
          <p:cNvGrpSpPr/>
          <p:nvPr/>
        </p:nvGrpSpPr>
        <p:grpSpPr>
          <a:xfrm>
            <a:off x="3546399" y="1839533"/>
            <a:ext cx="704066" cy="704596"/>
            <a:chOff x="3545783" y="1914373"/>
            <a:chExt cx="703944" cy="703944"/>
          </a:xfrm>
          <a:solidFill>
            <a:srgbClr val="FFFFFF">
              <a:alpha val="40000"/>
            </a:srgbClr>
          </a:solidFill>
          <a:scene3d>
            <a:camera prst="orthographicFront">
              <a:rot lat="0" lon="0" rev="0"/>
            </a:camera>
            <a:lightRig rig="balanced" dir="t">
              <a:rot lat="0" lon="0" rev="8700000"/>
            </a:lightRig>
          </a:scene3d>
        </p:grpSpPr>
        <p:sp>
          <p:nvSpPr>
            <p:cNvPr id="36" name="泪滴形 35"/>
            <p:cNvSpPr/>
            <p:nvPr/>
          </p:nvSpPr>
          <p:spPr>
            <a:xfrm rot="8100000" flipH="1">
              <a:off x="3545783" y="1914373"/>
              <a:ext cx="703944" cy="703944"/>
            </a:xfrm>
            <a:prstGeom prst="teardrop">
              <a:avLst/>
            </a:prstGeom>
            <a:grpFill/>
            <a:ln w="28575">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矩形 36"/>
            <p:cNvSpPr/>
            <p:nvPr/>
          </p:nvSpPr>
          <p:spPr>
            <a:xfrm>
              <a:off x="3572986" y="2112457"/>
              <a:ext cx="649538" cy="307777"/>
            </a:xfrm>
            <a:prstGeom prst="rect">
              <a:avLst/>
            </a:prstGeom>
            <a:noFill/>
            <a:ln>
              <a:noFill/>
            </a:ln>
            <a:effectLst>
              <a:outerShdw blurRad="44450" dist="27940" dir="5400000" algn="ctr">
                <a:srgbClr val="000000">
                  <a:alpha val="32000"/>
                </a:srgbClr>
              </a:outerShdw>
            </a:effectLst>
            <a:sp3d>
              <a:bevelT w="190500" h="38100"/>
            </a:sp3d>
          </p:spPr>
          <p:txBody>
            <a:bodyPr wrap="none">
              <a:spAutoFit/>
            </a:bodyPr>
            <a:lstStyle/>
            <a:p>
              <a:pPr algn="ctr"/>
              <a:r>
                <a:rPr lang="en-US" altLang="zh-CN" dirty="0">
                  <a:solidFill>
                    <a:schemeClr val="bg1"/>
                  </a:solidFill>
                  <a:ea typeface="微软雅黑" panose="020B0503020204020204" pitchFamily="34" charset="-122"/>
                </a:rPr>
                <a:t>6</a:t>
              </a:r>
              <a:r>
                <a:rPr lang="zh-CN" altLang="en-US" dirty="0">
                  <a:solidFill>
                    <a:schemeClr val="bg1"/>
                  </a:solidFill>
                  <a:ea typeface="微软雅黑" panose="020B0503020204020204" pitchFamily="34" charset="-122"/>
                </a:rPr>
                <a:t>月份</a:t>
              </a:r>
            </a:p>
          </p:txBody>
        </p:sp>
      </p:grpSp>
      <p:grpSp>
        <p:nvGrpSpPr>
          <p:cNvPr id="38" name="组合 37"/>
          <p:cNvGrpSpPr/>
          <p:nvPr/>
        </p:nvGrpSpPr>
        <p:grpSpPr>
          <a:xfrm>
            <a:off x="4899058" y="2673607"/>
            <a:ext cx="704066" cy="704596"/>
            <a:chOff x="4898207" y="2747676"/>
            <a:chExt cx="703944" cy="703944"/>
          </a:xfrm>
          <a:solidFill>
            <a:srgbClr val="FFFFFF">
              <a:alpha val="40000"/>
            </a:srgbClr>
          </a:solidFill>
          <a:scene3d>
            <a:camera prst="orthographicFront">
              <a:rot lat="0" lon="0" rev="0"/>
            </a:camera>
            <a:lightRig rig="balanced" dir="t">
              <a:rot lat="0" lon="0" rev="8700000"/>
            </a:lightRig>
          </a:scene3d>
        </p:grpSpPr>
        <p:sp>
          <p:nvSpPr>
            <p:cNvPr id="39" name="泪滴形 38"/>
            <p:cNvSpPr/>
            <p:nvPr/>
          </p:nvSpPr>
          <p:spPr>
            <a:xfrm rot="13500000">
              <a:off x="4898207" y="2747676"/>
              <a:ext cx="703944" cy="703944"/>
            </a:xfrm>
            <a:prstGeom prst="teardrop">
              <a:avLst/>
            </a:prstGeom>
            <a:grpFill/>
            <a:ln w="28575">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矩形 39"/>
            <p:cNvSpPr/>
            <p:nvPr/>
          </p:nvSpPr>
          <p:spPr>
            <a:xfrm>
              <a:off x="4918738" y="2945760"/>
              <a:ext cx="649538" cy="307777"/>
            </a:xfrm>
            <a:prstGeom prst="rect">
              <a:avLst/>
            </a:prstGeom>
            <a:noFill/>
            <a:ln>
              <a:noFill/>
            </a:ln>
            <a:effectLst>
              <a:outerShdw blurRad="44450" dist="27940" dir="5400000" algn="ctr">
                <a:srgbClr val="000000">
                  <a:alpha val="32000"/>
                </a:srgbClr>
              </a:outerShdw>
            </a:effectLst>
            <a:sp3d>
              <a:bevelT w="190500" h="38100"/>
            </a:sp3d>
          </p:spPr>
          <p:txBody>
            <a:bodyPr wrap="none">
              <a:spAutoFit/>
            </a:bodyPr>
            <a:lstStyle/>
            <a:p>
              <a:pPr algn="ctr"/>
              <a:r>
                <a:rPr lang="en-US" altLang="zh-CN" dirty="0">
                  <a:solidFill>
                    <a:schemeClr val="bg1"/>
                  </a:solidFill>
                  <a:ea typeface="微软雅黑" panose="020B0503020204020204" pitchFamily="34" charset="-122"/>
                </a:rPr>
                <a:t>7</a:t>
              </a:r>
              <a:r>
                <a:rPr lang="zh-CN" altLang="en-US" dirty="0">
                  <a:solidFill>
                    <a:schemeClr val="bg1"/>
                  </a:solidFill>
                  <a:ea typeface="微软雅黑" panose="020B0503020204020204" pitchFamily="34" charset="-122"/>
                </a:rPr>
                <a:t>月份</a:t>
              </a:r>
            </a:p>
          </p:txBody>
        </p:sp>
      </p:grpSp>
      <p:grpSp>
        <p:nvGrpSpPr>
          <p:cNvPr id="41" name="组合 40"/>
          <p:cNvGrpSpPr/>
          <p:nvPr/>
        </p:nvGrpSpPr>
        <p:grpSpPr>
          <a:xfrm>
            <a:off x="3546399" y="3518330"/>
            <a:ext cx="704066" cy="704596"/>
            <a:chOff x="3545783" y="3591618"/>
            <a:chExt cx="703944" cy="703944"/>
          </a:xfrm>
          <a:solidFill>
            <a:srgbClr val="FFFFFF">
              <a:alpha val="40000"/>
            </a:srgbClr>
          </a:solidFill>
          <a:scene3d>
            <a:camera prst="orthographicFront">
              <a:rot lat="0" lon="0" rev="0"/>
            </a:camera>
            <a:lightRig rig="balanced" dir="t">
              <a:rot lat="0" lon="0" rev="8700000"/>
            </a:lightRig>
          </a:scene3d>
        </p:grpSpPr>
        <p:sp>
          <p:nvSpPr>
            <p:cNvPr id="42" name="泪滴形 41"/>
            <p:cNvSpPr/>
            <p:nvPr/>
          </p:nvSpPr>
          <p:spPr>
            <a:xfrm rot="8100000" flipH="1">
              <a:off x="3545783" y="3591618"/>
              <a:ext cx="703944" cy="703944"/>
            </a:xfrm>
            <a:prstGeom prst="teardrop">
              <a:avLst/>
            </a:prstGeom>
            <a:grpFill/>
            <a:ln w="28575">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矩形 42"/>
            <p:cNvSpPr/>
            <p:nvPr/>
          </p:nvSpPr>
          <p:spPr>
            <a:xfrm>
              <a:off x="3572986" y="3789702"/>
              <a:ext cx="649538" cy="307777"/>
            </a:xfrm>
            <a:prstGeom prst="rect">
              <a:avLst/>
            </a:prstGeom>
            <a:noFill/>
            <a:ln>
              <a:noFill/>
            </a:ln>
            <a:effectLst>
              <a:outerShdw blurRad="44450" dist="27940" dir="5400000" algn="ctr">
                <a:srgbClr val="000000">
                  <a:alpha val="32000"/>
                </a:srgbClr>
              </a:outerShdw>
            </a:effectLst>
            <a:sp3d>
              <a:bevelT w="190500" h="38100"/>
            </a:sp3d>
          </p:spPr>
          <p:txBody>
            <a:bodyPr wrap="none">
              <a:spAutoFit/>
            </a:bodyPr>
            <a:lstStyle/>
            <a:p>
              <a:pPr algn="ctr"/>
              <a:r>
                <a:rPr lang="en-US" altLang="zh-CN" dirty="0">
                  <a:solidFill>
                    <a:schemeClr val="bg1"/>
                  </a:solidFill>
                  <a:ea typeface="微软雅黑" panose="020B0503020204020204" pitchFamily="34" charset="-122"/>
                </a:rPr>
                <a:t>8</a:t>
              </a:r>
              <a:r>
                <a:rPr lang="zh-CN" altLang="en-US" dirty="0">
                  <a:solidFill>
                    <a:schemeClr val="bg1"/>
                  </a:solidFill>
                  <a:ea typeface="微软雅黑" panose="020B0503020204020204" pitchFamily="34" charset="-122"/>
                </a:rPr>
                <a:t>月份</a:t>
              </a:r>
            </a:p>
          </p:txBody>
        </p:sp>
      </p:grpSp>
      <p:sp>
        <p:nvSpPr>
          <p:cNvPr id="44" name="椭圆 43"/>
          <p:cNvSpPr/>
          <p:nvPr/>
        </p:nvSpPr>
        <p:spPr>
          <a:xfrm>
            <a:off x="4482779" y="1237788"/>
            <a:ext cx="180031" cy="180167"/>
          </a:xfrm>
          <a:prstGeom prst="ellipse">
            <a:avLst/>
          </a:prstGeom>
          <a:solidFill>
            <a:srgbClr val="FFFFFF">
              <a:alpha val="40000"/>
            </a:srgb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5" name="椭圆 44"/>
          <p:cNvSpPr/>
          <p:nvPr/>
        </p:nvSpPr>
        <p:spPr>
          <a:xfrm>
            <a:off x="4482779" y="2083917"/>
            <a:ext cx="180031" cy="180167"/>
          </a:xfrm>
          <a:prstGeom prst="ellipse">
            <a:avLst/>
          </a:prstGeom>
          <a:solidFill>
            <a:srgbClr val="FFFFFF">
              <a:alpha val="40000"/>
            </a:srgb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6" name="椭圆 45"/>
          <p:cNvSpPr/>
          <p:nvPr/>
        </p:nvSpPr>
        <p:spPr>
          <a:xfrm>
            <a:off x="4482779" y="2930046"/>
            <a:ext cx="180031" cy="180167"/>
          </a:xfrm>
          <a:prstGeom prst="ellipse">
            <a:avLst/>
          </a:prstGeom>
          <a:solidFill>
            <a:srgbClr val="FFFFFF">
              <a:alpha val="40000"/>
            </a:srgb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7" name="椭圆 46"/>
          <p:cNvSpPr/>
          <p:nvPr/>
        </p:nvSpPr>
        <p:spPr>
          <a:xfrm>
            <a:off x="4482779" y="3776174"/>
            <a:ext cx="180031" cy="180167"/>
          </a:xfrm>
          <a:prstGeom prst="ellipse">
            <a:avLst/>
          </a:prstGeom>
          <a:solidFill>
            <a:srgbClr val="FFFFFF">
              <a:alpha val="40000"/>
            </a:srgb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8" name="圆角矩形 47"/>
          <p:cNvSpPr/>
          <p:nvPr/>
        </p:nvSpPr>
        <p:spPr>
          <a:xfrm>
            <a:off x="4536788" y="1462669"/>
            <a:ext cx="72013" cy="576534"/>
          </a:xfrm>
          <a:prstGeom prst="roundRect">
            <a:avLst>
              <a:gd name="adj" fmla="val 50000"/>
            </a:avLst>
          </a:pr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49" name="圆角矩形 48"/>
          <p:cNvSpPr/>
          <p:nvPr/>
        </p:nvSpPr>
        <p:spPr>
          <a:xfrm>
            <a:off x="4536788" y="2308798"/>
            <a:ext cx="72013" cy="576534"/>
          </a:xfrm>
          <a:prstGeom prst="roundRect">
            <a:avLst>
              <a:gd name="adj" fmla="val 50000"/>
            </a:avLst>
          </a:pr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50" name="圆角矩形 49"/>
          <p:cNvSpPr/>
          <p:nvPr/>
        </p:nvSpPr>
        <p:spPr>
          <a:xfrm>
            <a:off x="4536788" y="3154927"/>
            <a:ext cx="72013" cy="576534"/>
          </a:xfrm>
          <a:prstGeom prst="roundRect">
            <a:avLst>
              <a:gd name="adj" fmla="val 50000"/>
            </a:avLst>
          </a:pr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
        <p:nvSpPr>
          <p:cNvPr id="51" name="同侧圆角矩形 50"/>
          <p:cNvSpPr/>
          <p:nvPr/>
        </p:nvSpPr>
        <p:spPr>
          <a:xfrm>
            <a:off x="4536788" y="4001056"/>
            <a:ext cx="72013" cy="1198986"/>
          </a:xfrm>
          <a:prstGeom prst="round2SameRect">
            <a:avLst>
              <a:gd name="adj1" fmla="val 50000"/>
              <a:gd name="adj2" fmla="val 0"/>
            </a:avLst>
          </a:prstGeom>
          <a:solidFill>
            <a:srgbClr val="FFFFFF">
              <a:alpha val="4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lstStyle/>
          <a:p>
            <a:pPr algn="ctr"/>
            <a:endParaRPr lang="zh-CN" altLang="en-US">
              <a:solidFill>
                <a:schemeClr val="bg1"/>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300" fill="hold"/>
                                        <p:tgtEl>
                                          <p:spTgt spid="44"/>
                                        </p:tgtEl>
                                        <p:attrNameLst>
                                          <p:attrName>ppt_w</p:attrName>
                                        </p:attrNameLst>
                                      </p:cBhvr>
                                      <p:tavLst>
                                        <p:tav tm="0">
                                          <p:val>
                                            <p:fltVal val="0"/>
                                          </p:val>
                                        </p:tav>
                                        <p:tav tm="100000">
                                          <p:val>
                                            <p:strVal val="#ppt_w"/>
                                          </p:val>
                                        </p:tav>
                                      </p:tavLst>
                                    </p:anim>
                                    <p:anim calcmode="lin" valueType="num">
                                      <p:cBhvr>
                                        <p:cTn id="8" dur="300" fill="hold"/>
                                        <p:tgtEl>
                                          <p:spTgt spid="44"/>
                                        </p:tgtEl>
                                        <p:attrNameLst>
                                          <p:attrName>ppt_h</p:attrName>
                                        </p:attrNameLst>
                                      </p:cBhvr>
                                      <p:tavLst>
                                        <p:tav tm="0">
                                          <p:val>
                                            <p:fltVal val="0"/>
                                          </p:val>
                                        </p:tav>
                                        <p:tav tm="100000">
                                          <p:val>
                                            <p:strVal val="#ppt_h"/>
                                          </p:val>
                                        </p:tav>
                                      </p:tavLst>
                                    </p:anim>
                                    <p:animEffect transition="in" filter="fade">
                                      <p:cBhvr>
                                        <p:cTn id="9" dur="300"/>
                                        <p:tgtEl>
                                          <p:spTgt spid="44"/>
                                        </p:tgtEl>
                                      </p:cBhvr>
                                    </p:animEffect>
                                  </p:childTnLst>
                                </p:cTn>
                              </p:par>
                            </p:childTnLst>
                          </p:cTn>
                        </p:par>
                        <p:par>
                          <p:cTn id="10" fill="hold">
                            <p:stCondLst>
                              <p:cond delay="300"/>
                            </p:stCondLst>
                            <p:childTnLst>
                              <p:par>
                                <p:cTn id="11" presetID="2" presetClass="entr" presetSubtype="2"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300" fill="hold"/>
                                        <p:tgtEl>
                                          <p:spTgt spid="32"/>
                                        </p:tgtEl>
                                        <p:attrNameLst>
                                          <p:attrName>ppt_x</p:attrName>
                                        </p:attrNameLst>
                                      </p:cBhvr>
                                      <p:tavLst>
                                        <p:tav tm="0">
                                          <p:val>
                                            <p:strVal val="1+#ppt_w/2"/>
                                          </p:val>
                                        </p:tav>
                                        <p:tav tm="100000">
                                          <p:val>
                                            <p:strVal val="#ppt_x"/>
                                          </p:val>
                                        </p:tav>
                                      </p:tavLst>
                                    </p:anim>
                                    <p:anim calcmode="lin" valueType="num">
                                      <p:cBhvr additive="base">
                                        <p:cTn id="14" dur="3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300" fill="hold"/>
                                        <p:tgtEl>
                                          <p:spTgt spid="28"/>
                                        </p:tgtEl>
                                        <p:attrNameLst>
                                          <p:attrName>ppt_x</p:attrName>
                                        </p:attrNameLst>
                                      </p:cBhvr>
                                      <p:tavLst>
                                        <p:tav tm="0">
                                          <p:val>
                                            <p:strVal val="1+#ppt_w/2"/>
                                          </p:val>
                                        </p:tav>
                                        <p:tav tm="100000">
                                          <p:val>
                                            <p:strVal val="#ppt_x"/>
                                          </p:val>
                                        </p:tav>
                                      </p:tavLst>
                                    </p:anim>
                                    <p:anim calcmode="lin" valueType="num">
                                      <p:cBhvr additive="base">
                                        <p:cTn id="19" dur="3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900"/>
                            </p:stCondLst>
                            <p:childTnLst>
                              <p:par>
                                <p:cTn id="21" presetID="22" presetClass="entr" presetSubtype="1"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300"/>
                                        <p:tgtEl>
                                          <p:spTgt spid="48"/>
                                        </p:tgtEl>
                                      </p:cBhvr>
                                    </p:animEffect>
                                  </p:childTnLst>
                                </p:cTn>
                              </p:par>
                            </p:childTnLst>
                          </p:cTn>
                        </p:par>
                        <p:par>
                          <p:cTn id="24" fill="hold">
                            <p:stCondLst>
                              <p:cond delay="1200"/>
                            </p:stCondLst>
                            <p:childTnLst>
                              <p:par>
                                <p:cTn id="25" presetID="53" presetClass="entr" presetSubtype="16"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300" fill="hold"/>
                                        <p:tgtEl>
                                          <p:spTgt spid="45"/>
                                        </p:tgtEl>
                                        <p:attrNameLst>
                                          <p:attrName>ppt_w</p:attrName>
                                        </p:attrNameLst>
                                      </p:cBhvr>
                                      <p:tavLst>
                                        <p:tav tm="0">
                                          <p:val>
                                            <p:fltVal val="0"/>
                                          </p:val>
                                        </p:tav>
                                        <p:tav tm="100000">
                                          <p:val>
                                            <p:strVal val="#ppt_w"/>
                                          </p:val>
                                        </p:tav>
                                      </p:tavLst>
                                    </p:anim>
                                    <p:anim calcmode="lin" valueType="num">
                                      <p:cBhvr>
                                        <p:cTn id="28" dur="300" fill="hold"/>
                                        <p:tgtEl>
                                          <p:spTgt spid="45"/>
                                        </p:tgtEl>
                                        <p:attrNameLst>
                                          <p:attrName>ppt_h</p:attrName>
                                        </p:attrNameLst>
                                      </p:cBhvr>
                                      <p:tavLst>
                                        <p:tav tm="0">
                                          <p:val>
                                            <p:fltVal val="0"/>
                                          </p:val>
                                        </p:tav>
                                        <p:tav tm="100000">
                                          <p:val>
                                            <p:strVal val="#ppt_h"/>
                                          </p:val>
                                        </p:tav>
                                      </p:tavLst>
                                    </p:anim>
                                    <p:animEffect transition="in" filter="fade">
                                      <p:cBhvr>
                                        <p:cTn id="29" dur="300"/>
                                        <p:tgtEl>
                                          <p:spTgt spid="45"/>
                                        </p:tgtEl>
                                      </p:cBhvr>
                                    </p:animEffect>
                                  </p:childTnLst>
                                </p:cTn>
                              </p:par>
                            </p:childTnLst>
                          </p:cTn>
                        </p:par>
                        <p:par>
                          <p:cTn id="30" fill="hold">
                            <p:stCondLst>
                              <p:cond delay="1500"/>
                            </p:stCondLst>
                            <p:childTnLst>
                              <p:par>
                                <p:cTn id="31" presetID="2" presetClass="entr" presetSubtype="8"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300" fill="hold"/>
                                        <p:tgtEl>
                                          <p:spTgt spid="35"/>
                                        </p:tgtEl>
                                        <p:attrNameLst>
                                          <p:attrName>ppt_x</p:attrName>
                                        </p:attrNameLst>
                                      </p:cBhvr>
                                      <p:tavLst>
                                        <p:tav tm="0">
                                          <p:val>
                                            <p:strVal val="0-#ppt_w/2"/>
                                          </p:val>
                                        </p:tav>
                                        <p:tav tm="100000">
                                          <p:val>
                                            <p:strVal val="#ppt_x"/>
                                          </p:val>
                                        </p:tav>
                                      </p:tavLst>
                                    </p:anim>
                                    <p:anim calcmode="lin" valueType="num">
                                      <p:cBhvr additive="base">
                                        <p:cTn id="34" dur="300" fill="hold"/>
                                        <p:tgtEl>
                                          <p:spTgt spid="35"/>
                                        </p:tgtEl>
                                        <p:attrNameLst>
                                          <p:attrName>ppt_y</p:attrName>
                                        </p:attrNameLst>
                                      </p:cBhvr>
                                      <p:tavLst>
                                        <p:tav tm="0">
                                          <p:val>
                                            <p:strVal val="#ppt_y"/>
                                          </p:val>
                                        </p:tav>
                                        <p:tav tm="100000">
                                          <p:val>
                                            <p:strVal val="#ppt_y"/>
                                          </p:val>
                                        </p:tav>
                                      </p:tavLst>
                                    </p:anim>
                                  </p:childTnLst>
                                </p:cTn>
                              </p:par>
                            </p:childTnLst>
                          </p:cTn>
                        </p:par>
                        <p:par>
                          <p:cTn id="35" fill="hold">
                            <p:stCondLst>
                              <p:cond delay="1800"/>
                            </p:stCondLst>
                            <p:childTnLst>
                              <p:par>
                                <p:cTn id="36" presetID="2" presetClass="entr" presetSubtype="8"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300" fill="hold"/>
                                        <p:tgtEl>
                                          <p:spTgt spid="29"/>
                                        </p:tgtEl>
                                        <p:attrNameLst>
                                          <p:attrName>ppt_x</p:attrName>
                                        </p:attrNameLst>
                                      </p:cBhvr>
                                      <p:tavLst>
                                        <p:tav tm="0">
                                          <p:val>
                                            <p:strVal val="0-#ppt_w/2"/>
                                          </p:val>
                                        </p:tav>
                                        <p:tav tm="100000">
                                          <p:val>
                                            <p:strVal val="#ppt_x"/>
                                          </p:val>
                                        </p:tav>
                                      </p:tavLst>
                                    </p:anim>
                                    <p:anim calcmode="lin" valueType="num">
                                      <p:cBhvr additive="base">
                                        <p:cTn id="39" dur="300" fill="hold"/>
                                        <p:tgtEl>
                                          <p:spTgt spid="29"/>
                                        </p:tgtEl>
                                        <p:attrNameLst>
                                          <p:attrName>ppt_y</p:attrName>
                                        </p:attrNameLst>
                                      </p:cBhvr>
                                      <p:tavLst>
                                        <p:tav tm="0">
                                          <p:val>
                                            <p:strVal val="#ppt_y"/>
                                          </p:val>
                                        </p:tav>
                                        <p:tav tm="100000">
                                          <p:val>
                                            <p:strVal val="#ppt_y"/>
                                          </p:val>
                                        </p:tav>
                                      </p:tavLst>
                                    </p:anim>
                                  </p:childTnLst>
                                </p:cTn>
                              </p:par>
                            </p:childTnLst>
                          </p:cTn>
                        </p:par>
                        <p:par>
                          <p:cTn id="40" fill="hold">
                            <p:stCondLst>
                              <p:cond delay="2100"/>
                            </p:stCondLst>
                            <p:childTnLst>
                              <p:par>
                                <p:cTn id="41" presetID="22" presetClass="entr" presetSubtype="1"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up)">
                                      <p:cBhvr>
                                        <p:cTn id="43" dur="300"/>
                                        <p:tgtEl>
                                          <p:spTgt spid="49"/>
                                        </p:tgtEl>
                                      </p:cBhvr>
                                    </p:animEffect>
                                  </p:childTnLst>
                                </p:cTn>
                              </p:par>
                            </p:childTnLst>
                          </p:cTn>
                        </p:par>
                        <p:par>
                          <p:cTn id="44" fill="hold">
                            <p:stCondLst>
                              <p:cond delay="2400"/>
                            </p:stCondLst>
                            <p:childTnLst>
                              <p:par>
                                <p:cTn id="45" presetID="53" presetClass="entr" presetSubtype="16"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300" fill="hold"/>
                                        <p:tgtEl>
                                          <p:spTgt spid="46"/>
                                        </p:tgtEl>
                                        <p:attrNameLst>
                                          <p:attrName>ppt_w</p:attrName>
                                        </p:attrNameLst>
                                      </p:cBhvr>
                                      <p:tavLst>
                                        <p:tav tm="0">
                                          <p:val>
                                            <p:fltVal val="0"/>
                                          </p:val>
                                        </p:tav>
                                        <p:tav tm="100000">
                                          <p:val>
                                            <p:strVal val="#ppt_w"/>
                                          </p:val>
                                        </p:tav>
                                      </p:tavLst>
                                    </p:anim>
                                    <p:anim calcmode="lin" valueType="num">
                                      <p:cBhvr>
                                        <p:cTn id="48" dur="300" fill="hold"/>
                                        <p:tgtEl>
                                          <p:spTgt spid="46"/>
                                        </p:tgtEl>
                                        <p:attrNameLst>
                                          <p:attrName>ppt_h</p:attrName>
                                        </p:attrNameLst>
                                      </p:cBhvr>
                                      <p:tavLst>
                                        <p:tav tm="0">
                                          <p:val>
                                            <p:fltVal val="0"/>
                                          </p:val>
                                        </p:tav>
                                        <p:tav tm="100000">
                                          <p:val>
                                            <p:strVal val="#ppt_h"/>
                                          </p:val>
                                        </p:tav>
                                      </p:tavLst>
                                    </p:anim>
                                    <p:animEffect transition="in" filter="fade">
                                      <p:cBhvr>
                                        <p:cTn id="49" dur="300"/>
                                        <p:tgtEl>
                                          <p:spTgt spid="46"/>
                                        </p:tgtEl>
                                      </p:cBhvr>
                                    </p:animEffect>
                                  </p:childTnLst>
                                </p:cTn>
                              </p:par>
                            </p:childTnLst>
                          </p:cTn>
                        </p:par>
                        <p:par>
                          <p:cTn id="50" fill="hold">
                            <p:stCondLst>
                              <p:cond delay="2700"/>
                            </p:stCondLst>
                            <p:childTnLst>
                              <p:par>
                                <p:cTn id="51" presetID="2" presetClass="entr" presetSubtype="2"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300" fill="hold"/>
                                        <p:tgtEl>
                                          <p:spTgt spid="38"/>
                                        </p:tgtEl>
                                        <p:attrNameLst>
                                          <p:attrName>ppt_x</p:attrName>
                                        </p:attrNameLst>
                                      </p:cBhvr>
                                      <p:tavLst>
                                        <p:tav tm="0">
                                          <p:val>
                                            <p:strVal val="1+#ppt_w/2"/>
                                          </p:val>
                                        </p:tav>
                                        <p:tav tm="100000">
                                          <p:val>
                                            <p:strVal val="#ppt_x"/>
                                          </p:val>
                                        </p:tav>
                                      </p:tavLst>
                                    </p:anim>
                                    <p:anim calcmode="lin" valueType="num">
                                      <p:cBhvr additive="base">
                                        <p:cTn id="54" dur="300" fill="hold"/>
                                        <p:tgtEl>
                                          <p:spTgt spid="38"/>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2" presetClass="entr" presetSubtype="2"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300" fill="hold"/>
                                        <p:tgtEl>
                                          <p:spTgt spid="30"/>
                                        </p:tgtEl>
                                        <p:attrNameLst>
                                          <p:attrName>ppt_x</p:attrName>
                                        </p:attrNameLst>
                                      </p:cBhvr>
                                      <p:tavLst>
                                        <p:tav tm="0">
                                          <p:val>
                                            <p:strVal val="1+#ppt_w/2"/>
                                          </p:val>
                                        </p:tav>
                                        <p:tav tm="100000">
                                          <p:val>
                                            <p:strVal val="#ppt_x"/>
                                          </p:val>
                                        </p:tav>
                                      </p:tavLst>
                                    </p:anim>
                                    <p:anim calcmode="lin" valueType="num">
                                      <p:cBhvr additive="base">
                                        <p:cTn id="59" dur="300" fill="hold"/>
                                        <p:tgtEl>
                                          <p:spTgt spid="30"/>
                                        </p:tgtEl>
                                        <p:attrNameLst>
                                          <p:attrName>ppt_y</p:attrName>
                                        </p:attrNameLst>
                                      </p:cBhvr>
                                      <p:tavLst>
                                        <p:tav tm="0">
                                          <p:val>
                                            <p:strVal val="#ppt_y"/>
                                          </p:val>
                                        </p:tav>
                                        <p:tav tm="100000">
                                          <p:val>
                                            <p:strVal val="#ppt_y"/>
                                          </p:val>
                                        </p:tav>
                                      </p:tavLst>
                                    </p:anim>
                                  </p:childTnLst>
                                </p:cTn>
                              </p:par>
                            </p:childTnLst>
                          </p:cTn>
                        </p:par>
                        <p:par>
                          <p:cTn id="60" fill="hold">
                            <p:stCondLst>
                              <p:cond delay="3300"/>
                            </p:stCondLst>
                            <p:childTnLst>
                              <p:par>
                                <p:cTn id="61" presetID="22" presetClass="entr" presetSubtype="1"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up)">
                                      <p:cBhvr>
                                        <p:cTn id="63" dur="300"/>
                                        <p:tgtEl>
                                          <p:spTgt spid="50"/>
                                        </p:tgtEl>
                                      </p:cBhvr>
                                    </p:animEffect>
                                  </p:childTnLst>
                                </p:cTn>
                              </p:par>
                            </p:childTnLst>
                          </p:cTn>
                        </p:par>
                        <p:par>
                          <p:cTn id="64" fill="hold">
                            <p:stCondLst>
                              <p:cond delay="3600"/>
                            </p:stCondLst>
                            <p:childTnLst>
                              <p:par>
                                <p:cTn id="65" presetID="53" presetClass="entr" presetSubtype="16"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p:cTn id="67" dur="300" fill="hold"/>
                                        <p:tgtEl>
                                          <p:spTgt spid="47"/>
                                        </p:tgtEl>
                                        <p:attrNameLst>
                                          <p:attrName>ppt_w</p:attrName>
                                        </p:attrNameLst>
                                      </p:cBhvr>
                                      <p:tavLst>
                                        <p:tav tm="0">
                                          <p:val>
                                            <p:fltVal val="0"/>
                                          </p:val>
                                        </p:tav>
                                        <p:tav tm="100000">
                                          <p:val>
                                            <p:strVal val="#ppt_w"/>
                                          </p:val>
                                        </p:tav>
                                      </p:tavLst>
                                    </p:anim>
                                    <p:anim calcmode="lin" valueType="num">
                                      <p:cBhvr>
                                        <p:cTn id="68" dur="300" fill="hold"/>
                                        <p:tgtEl>
                                          <p:spTgt spid="47"/>
                                        </p:tgtEl>
                                        <p:attrNameLst>
                                          <p:attrName>ppt_h</p:attrName>
                                        </p:attrNameLst>
                                      </p:cBhvr>
                                      <p:tavLst>
                                        <p:tav tm="0">
                                          <p:val>
                                            <p:fltVal val="0"/>
                                          </p:val>
                                        </p:tav>
                                        <p:tav tm="100000">
                                          <p:val>
                                            <p:strVal val="#ppt_h"/>
                                          </p:val>
                                        </p:tav>
                                      </p:tavLst>
                                    </p:anim>
                                    <p:animEffect transition="in" filter="fade">
                                      <p:cBhvr>
                                        <p:cTn id="69" dur="300"/>
                                        <p:tgtEl>
                                          <p:spTgt spid="47"/>
                                        </p:tgtEl>
                                      </p:cBhvr>
                                    </p:animEffect>
                                  </p:childTnLst>
                                </p:cTn>
                              </p:par>
                            </p:childTnLst>
                          </p:cTn>
                        </p:par>
                        <p:par>
                          <p:cTn id="70" fill="hold">
                            <p:stCondLst>
                              <p:cond delay="3900"/>
                            </p:stCondLst>
                            <p:childTnLst>
                              <p:par>
                                <p:cTn id="71" presetID="2" presetClass="entr" presetSubtype="8" fill="hold"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300" fill="hold"/>
                                        <p:tgtEl>
                                          <p:spTgt spid="41"/>
                                        </p:tgtEl>
                                        <p:attrNameLst>
                                          <p:attrName>ppt_x</p:attrName>
                                        </p:attrNameLst>
                                      </p:cBhvr>
                                      <p:tavLst>
                                        <p:tav tm="0">
                                          <p:val>
                                            <p:strVal val="0-#ppt_w/2"/>
                                          </p:val>
                                        </p:tav>
                                        <p:tav tm="100000">
                                          <p:val>
                                            <p:strVal val="#ppt_x"/>
                                          </p:val>
                                        </p:tav>
                                      </p:tavLst>
                                    </p:anim>
                                    <p:anim calcmode="lin" valueType="num">
                                      <p:cBhvr additive="base">
                                        <p:cTn id="74" dur="300" fill="hold"/>
                                        <p:tgtEl>
                                          <p:spTgt spid="41"/>
                                        </p:tgtEl>
                                        <p:attrNameLst>
                                          <p:attrName>ppt_y</p:attrName>
                                        </p:attrNameLst>
                                      </p:cBhvr>
                                      <p:tavLst>
                                        <p:tav tm="0">
                                          <p:val>
                                            <p:strVal val="#ppt_y"/>
                                          </p:val>
                                        </p:tav>
                                        <p:tav tm="100000">
                                          <p:val>
                                            <p:strVal val="#ppt_y"/>
                                          </p:val>
                                        </p:tav>
                                      </p:tavLst>
                                    </p:anim>
                                  </p:childTnLst>
                                </p:cTn>
                              </p:par>
                            </p:childTnLst>
                          </p:cTn>
                        </p:par>
                        <p:par>
                          <p:cTn id="75" fill="hold">
                            <p:stCondLst>
                              <p:cond delay="4200"/>
                            </p:stCondLst>
                            <p:childTnLst>
                              <p:par>
                                <p:cTn id="76" presetID="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300" fill="hold"/>
                                        <p:tgtEl>
                                          <p:spTgt spid="31"/>
                                        </p:tgtEl>
                                        <p:attrNameLst>
                                          <p:attrName>ppt_x</p:attrName>
                                        </p:attrNameLst>
                                      </p:cBhvr>
                                      <p:tavLst>
                                        <p:tav tm="0">
                                          <p:val>
                                            <p:strVal val="0-#ppt_w/2"/>
                                          </p:val>
                                        </p:tav>
                                        <p:tav tm="100000">
                                          <p:val>
                                            <p:strVal val="#ppt_x"/>
                                          </p:val>
                                        </p:tav>
                                      </p:tavLst>
                                    </p:anim>
                                    <p:anim calcmode="lin" valueType="num">
                                      <p:cBhvr additive="base">
                                        <p:cTn id="79" dur="300" fill="hold"/>
                                        <p:tgtEl>
                                          <p:spTgt spid="31"/>
                                        </p:tgtEl>
                                        <p:attrNameLst>
                                          <p:attrName>ppt_y</p:attrName>
                                        </p:attrNameLst>
                                      </p:cBhvr>
                                      <p:tavLst>
                                        <p:tav tm="0">
                                          <p:val>
                                            <p:strVal val="#ppt_y"/>
                                          </p:val>
                                        </p:tav>
                                        <p:tav tm="100000">
                                          <p:val>
                                            <p:strVal val="#ppt_y"/>
                                          </p:val>
                                        </p:tav>
                                      </p:tavLst>
                                    </p:anim>
                                  </p:childTnLst>
                                </p:cTn>
                              </p:par>
                            </p:childTnLst>
                          </p:cTn>
                        </p:par>
                        <p:par>
                          <p:cTn id="80" fill="hold">
                            <p:stCondLst>
                              <p:cond delay="4500"/>
                            </p:stCondLst>
                            <p:childTnLst>
                              <p:par>
                                <p:cTn id="81" presetID="22" presetClass="entr" presetSubtype="1"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up)">
                                      <p:cBhvr>
                                        <p:cTn id="83" dur="3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44" grpId="0" animBg="1"/>
      <p:bldP spid="45" grpId="0" animBg="1"/>
      <p:bldP spid="46" grpId="0" animBg="1"/>
      <p:bldP spid="47" grpId="0" animBg="1"/>
      <p:bldP spid="48" grpId="0" animBg="1"/>
      <p:bldP spid="49" grpId="0" animBg="1"/>
      <p:bldP spid="50" grpId="0" animBg="1"/>
      <p:bldP spid="5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Freeform 11"/>
          <p:cNvSpPr>
            <a:spLocks noChangeArrowheads="1"/>
          </p:cNvSpPr>
          <p:nvPr/>
        </p:nvSpPr>
        <p:spPr bwMode="auto">
          <a:xfrm>
            <a:off x="3975731" y="1323900"/>
            <a:ext cx="103585" cy="103584"/>
          </a:xfrm>
          <a:custGeom>
            <a:avLst/>
            <a:gdLst>
              <a:gd name="T0" fmla="*/ 123445 w 1064"/>
              <a:gd name="T1" fmla="*/ 73480 h 1077"/>
              <a:gd name="T2" fmla="*/ 121498 w 1064"/>
              <a:gd name="T3" fmla="*/ 65145 h 1077"/>
              <a:gd name="T4" fmla="*/ 135127 w 1064"/>
              <a:gd name="T5" fmla="*/ 61426 h 1077"/>
              <a:gd name="T6" fmla="*/ 127469 w 1064"/>
              <a:gd name="T7" fmla="*/ 54373 h 1077"/>
              <a:gd name="T8" fmla="*/ 117085 w 1064"/>
              <a:gd name="T9" fmla="*/ 47576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19 h 1077"/>
              <a:gd name="T60" fmla="*/ 4284 w 1064"/>
              <a:gd name="T61" fmla="*/ 84252 h 1077"/>
              <a:gd name="T62" fmla="*/ 18432 w 1064"/>
              <a:gd name="T63" fmla="*/ 83098 h 1077"/>
              <a:gd name="T64" fmla="*/ 14798 w 1064"/>
              <a:gd name="T65" fmla="*/ 94896 h 1077"/>
              <a:gd name="T66" fmla="*/ 13500 w 1064"/>
              <a:gd name="T67" fmla="*/ 105283 h 1077"/>
              <a:gd name="T68" fmla="*/ 26351 w 1064"/>
              <a:gd name="T69" fmla="*/ 99384 h 1077"/>
              <a:gd name="T70" fmla="*/ 27000 w 1064"/>
              <a:gd name="T71" fmla="*/ 111695 h 1077"/>
              <a:gd name="T72" fmla="*/ 29336 w 1064"/>
              <a:gd name="T73" fmla="*/ 121826 h 1077"/>
              <a:gd name="T74" fmla="*/ 39331 w 1064"/>
              <a:gd name="T75" fmla="*/ 112080 h 1077"/>
              <a:gd name="T76" fmla="*/ 44264 w 1064"/>
              <a:gd name="T77" fmla="*/ 123365 h 1077"/>
              <a:gd name="T78" fmla="*/ 49975 w 1064"/>
              <a:gd name="T79" fmla="*/ 132085 h 1077"/>
              <a:gd name="T80" fmla="*/ 56076 w 1064"/>
              <a:gd name="T81" fmla="*/ 119518 h 1077"/>
              <a:gd name="T82" fmla="*/ 64513 w 1064"/>
              <a:gd name="T83" fmla="*/ 128494 h 1077"/>
              <a:gd name="T84" fmla="*/ 72951 w 1064"/>
              <a:gd name="T85" fmla="*/ 134778 h 1077"/>
              <a:gd name="T86" fmla="*/ 74249 w 1064"/>
              <a:gd name="T87" fmla="*/ 120928 h 1077"/>
              <a:gd name="T88" fmla="*/ 85412 w 1064"/>
              <a:gd name="T89" fmla="*/ 126442 h 1077"/>
              <a:gd name="T90" fmla="*/ 95407 w 1064"/>
              <a:gd name="T91" fmla="*/ 129520 h 1077"/>
              <a:gd name="T92" fmla="*/ 91902 w 1064"/>
              <a:gd name="T93" fmla="*/ 116055 h 1077"/>
              <a:gd name="T94" fmla="*/ 104234 w 1064"/>
              <a:gd name="T95" fmla="*/ 117466 h 1077"/>
              <a:gd name="T96" fmla="*/ 114748 w 1064"/>
              <a:gd name="T97" fmla="*/ 116825 h 1077"/>
              <a:gd name="T98" fmla="*/ 106700 w 1064"/>
              <a:gd name="T99" fmla="*/ 105411 h 1077"/>
              <a:gd name="T100" fmla="*/ 118772 w 1064"/>
              <a:gd name="T101" fmla="*/ 102590 h 1077"/>
              <a:gd name="T102" fmla="*/ 128507 w 1064"/>
              <a:gd name="T103" fmla="*/ 98487 h 1077"/>
              <a:gd name="T104" fmla="*/ 117085 w 1064"/>
              <a:gd name="T105" fmla="*/ 90408 h 1077"/>
              <a:gd name="T106" fmla="*/ 127469 w 1064"/>
              <a:gd name="T107" fmla="*/ 83739 h 1077"/>
              <a:gd name="T108" fmla="*/ 135127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0" name="Freeform 11"/>
          <p:cNvSpPr>
            <a:spLocks noChangeArrowheads="1"/>
          </p:cNvSpPr>
          <p:nvPr/>
        </p:nvSpPr>
        <p:spPr bwMode="auto">
          <a:xfrm>
            <a:off x="4268625" y="1167928"/>
            <a:ext cx="103585" cy="103585"/>
          </a:xfrm>
          <a:custGeom>
            <a:avLst/>
            <a:gdLst>
              <a:gd name="T0" fmla="*/ 123445 w 1064"/>
              <a:gd name="T1" fmla="*/ 73481 h 1077"/>
              <a:gd name="T2" fmla="*/ 121498 w 1064"/>
              <a:gd name="T3" fmla="*/ 65145 h 1077"/>
              <a:gd name="T4" fmla="*/ 135127 w 1064"/>
              <a:gd name="T5" fmla="*/ 61426 h 1077"/>
              <a:gd name="T6" fmla="*/ 127469 w 1064"/>
              <a:gd name="T7" fmla="*/ 54373 h 1077"/>
              <a:gd name="T8" fmla="*/ 117085 w 1064"/>
              <a:gd name="T9" fmla="*/ 47577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20 h 1077"/>
              <a:gd name="T60" fmla="*/ 4284 w 1064"/>
              <a:gd name="T61" fmla="*/ 84253 h 1077"/>
              <a:gd name="T62" fmla="*/ 18432 w 1064"/>
              <a:gd name="T63" fmla="*/ 83099 h 1077"/>
              <a:gd name="T64" fmla="*/ 14798 w 1064"/>
              <a:gd name="T65" fmla="*/ 94897 h 1077"/>
              <a:gd name="T66" fmla="*/ 13500 w 1064"/>
              <a:gd name="T67" fmla="*/ 105284 h 1077"/>
              <a:gd name="T68" fmla="*/ 26351 w 1064"/>
              <a:gd name="T69" fmla="*/ 99385 h 1077"/>
              <a:gd name="T70" fmla="*/ 27000 w 1064"/>
              <a:gd name="T71" fmla="*/ 111696 h 1077"/>
              <a:gd name="T72" fmla="*/ 29336 w 1064"/>
              <a:gd name="T73" fmla="*/ 121827 h 1077"/>
              <a:gd name="T74" fmla="*/ 39331 w 1064"/>
              <a:gd name="T75" fmla="*/ 112081 h 1077"/>
              <a:gd name="T76" fmla="*/ 44264 w 1064"/>
              <a:gd name="T77" fmla="*/ 123366 h 1077"/>
              <a:gd name="T78" fmla="*/ 49975 w 1064"/>
              <a:gd name="T79" fmla="*/ 132086 h 1077"/>
              <a:gd name="T80" fmla="*/ 56076 w 1064"/>
              <a:gd name="T81" fmla="*/ 119518 h 1077"/>
              <a:gd name="T82" fmla="*/ 64513 w 1064"/>
              <a:gd name="T83" fmla="*/ 128495 h 1077"/>
              <a:gd name="T84" fmla="*/ 72951 w 1064"/>
              <a:gd name="T85" fmla="*/ 134779 h 1077"/>
              <a:gd name="T86" fmla="*/ 74249 w 1064"/>
              <a:gd name="T87" fmla="*/ 120929 h 1077"/>
              <a:gd name="T88" fmla="*/ 85412 w 1064"/>
              <a:gd name="T89" fmla="*/ 126443 h 1077"/>
              <a:gd name="T90" fmla="*/ 95407 w 1064"/>
              <a:gd name="T91" fmla="*/ 129521 h 1077"/>
              <a:gd name="T92" fmla="*/ 91902 w 1064"/>
              <a:gd name="T93" fmla="*/ 116056 h 1077"/>
              <a:gd name="T94" fmla="*/ 104234 w 1064"/>
              <a:gd name="T95" fmla="*/ 117467 h 1077"/>
              <a:gd name="T96" fmla="*/ 114748 w 1064"/>
              <a:gd name="T97" fmla="*/ 116825 h 1077"/>
              <a:gd name="T98" fmla="*/ 106700 w 1064"/>
              <a:gd name="T99" fmla="*/ 105412 h 1077"/>
              <a:gd name="T100" fmla="*/ 118772 w 1064"/>
              <a:gd name="T101" fmla="*/ 102591 h 1077"/>
              <a:gd name="T102" fmla="*/ 128507 w 1064"/>
              <a:gd name="T103" fmla="*/ 98487 h 1077"/>
              <a:gd name="T104" fmla="*/ 117085 w 1064"/>
              <a:gd name="T105" fmla="*/ 90408 h 1077"/>
              <a:gd name="T106" fmla="*/ 127469 w 1064"/>
              <a:gd name="T107" fmla="*/ 83740 h 1077"/>
              <a:gd name="T108" fmla="*/ 135127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1" name="Freeform 11"/>
          <p:cNvSpPr>
            <a:spLocks noChangeArrowheads="1"/>
          </p:cNvSpPr>
          <p:nvPr/>
        </p:nvSpPr>
        <p:spPr bwMode="auto">
          <a:xfrm>
            <a:off x="5305660" y="1394147"/>
            <a:ext cx="102394" cy="103585"/>
          </a:xfrm>
          <a:custGeom>
            <a:avLst/>
            <a:gdLst>
              <a:gd name="T0" fmla="*/ 122026 w 1064"/>
              <a:gd name="T1" fmla="*/ 73481 h 1077"/>
              <a:gd name="T2" fmla="*/ 120101 w 1064"/>
              <a:gd name="T3" fmla="*/ 65145 h 1077"/>
              <a:gd name="T4" fmla="*/ 133574 w 1064"/>
              <a:gd name="T5" fmla="*/ 61426 h 1077"/>
              <a:gd name="T6" fmla="*/ 126003 w 1064"/>
              <a:gd name="T7" fmla="*/ 54373 h 1077"/>
              <a:gd name="T8" fmla="*/ 115738 w 1064"/>
              <a:gd name="T9" fmla="*/ 47577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20 h 1077"/>
              <a:gd name="T60" fmla="*/ 4234 w 1064"/>
              <a:gd name="T61" fmla="*/ 84253 h 1077"/>
              <a:gd name="T62" fmla="*/ 18220 w 1064"/>
              <a:gd name="T63" fmla="*/ 83099 h 1077"/>
              <a:gd name="T64" fmla="*/ 14628 w 1064"/>
              <a:gd name="T65" fmla="*/ 94897 h 1077"/>
              <a:gd name="T66" fmla="*/ 13345 w 1064"/>
              <a:gd name="T67" fmla="*/ 105284 h 1077"/>
              <a:gd name="T68" fmla="*/ 26048 w 1064"/>
              <a:gd name="T69" fmla="*/ 99385 h 1077"/>
              <a:gd name="T70" fmla="*/ 26689 w 1064"/>
              <a:gd name="T71" fmla="*/ 111696 h 1077"/>
              <a:gd name="T72" fmla="*/ 28999 w 1064"/>
              <a:gd name="T73" fmla="*/ 121827 h 1077"/>
              <a:gd name="T74" fmla="*/ 38879 w 1064"/>
              <a:gd name="T75" fmla="*/ 112081 h 1077"/>
              <a:gd name="T76" fmla="*/ 43755 w 1064"/>
              <a:gd name="T77" fmla="*/ 123366 h 1077"/>
              <a:gd name="T78" fmla="*/ 49400 w 1064"/>
              <a:gd name="T79" fmla="*/ 132086 h 1077"/>
              <a:gd name="T80" fmla="*/ 55431 w 1064"/>
              <a:gd name="T81" fmla="*/ 119518 h 1077"/>
              <a:gd name="T82" fmla="*/ 63772 w 1064"/>
              <a:gd name="T83" fmla="*/ 128495 h 1077"/>
              <a:gd name="T84" fmla="*/ 72112 w 1064"/>
              <a:gd name="T85" fmla="*/ 134779 h 1077"/>
              <a:gd name="T86" fmla="*/ 73395 w 1064"/>
              <a:gd name="T87" fmla="*/ 120929 h 1077"/>
              <a:gd name="T88" fmla="*/ 84430 w 1064"/>
              <a:gd name="T89" fmla="*/ 126443 h 1077"/>
              <a:gd name="T90" fmla="*/ 94310 w 1064"/>
              <a:gd name="T91" fmla="*/ 129521 h 1077"/>
              <a:gd name="T92" fmla="*/ 90846 w 1064"/>
              <a:gd name="T93" fmla="*/ 116056 h 1077"/>
              <a:gd name="T94" fmla="*/ 103035 w 1064"/>
              <a:gd name="T95" fmla="*/ 117467 h 1077"/>
              <a:gd name="T96" fmla="*/ 113429 w 1064"/>
              <a:gd name="T97" fmla="*/ 116825 h 1077"/>
              <a:gd name="T98" fmla="*/ 105473 w 1064"/>
              <a:gd name="T99" fmla="*/ 105412 h 1077"/>
              <a:gd name="T100" fmla="*/ 117406 w 1064"/>
              <a:gd name="T101" fmla="*/ 102591 h 1077"/>
              <a:gd name="T102" fmla="*/ 127030 w 1064"/>
              <a:gd name="T103" fmla="*/ 98487 h 1077"/>
              <a:gd name="T104" fmla="*/ 115738 w 1064"/>
              <a:gd name="T105" fmla="*/ 90408 h 1077"/>
              <a:gd name="T106" fmla="*/ 126003 w 1064"/>
              <a:gd name="T107" fmla="*/ 83740 h 1077"/>
              <a:gd name="T108" fmla="*/ 133574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2" name="Freeform 11"/>
          <p:cNvSpPr>
            <a:spLocks noChangeArrowheads="1"/>
          </p:cNvSpPr>
          <p:nvPr/>
        </p:nvSpPr>
        <p:spPr bwMode="auto">
          <a:xfrm>
            <a:off x="4563900" y="2087091"/>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3" name="Freeform 11"/>
          <p:cNvSpPr>
            <a:spLocks noChangeArrowheads="1"/>
          </p:cNvSpPr>
          <p:nvPr/>
        </p:nvSpPr>
        <p:spPr bwMode="auto">
          <a:xfrm>
            <a:off x="4203141" y="1765622"/>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4" name="Freeform 11"/>
          <p:cNvSpPr>
            <a:spLocks noChangeArrowheads="1"/>
          </p:cNvSpPr>
          <p:nvPr/>
        </p:nvSpPr>
        <p:spPr bwMode="auto">
          <a:xfrm>
            <a:off x="5116350" y="1960885"/>
            <a:ext cx="103585" cy="103585"/>
          </a:xfrm>
          <a:custGeom>
            <a:avLst/>
            <a:gdLst>
              <a:gd name="T0" fmla="*/ 123445 w 1064"/>
              <a:gd name="T1" fmla="*/ 73481 h 1077"/>
              <a:gd name="T2" fmla="*/ 121498 w 1064"/>
              <a:gd name="T3" fmla="*/ 65145 h 1077"/>
              <a:gd name="T4" fmla="*/ 135127 w 1064"/>
              <a:gd name="T5" fmla="*/ 61426 h 1077"/>
              <a:gd name="T6" fmla="*/ 127469 w 1064"/>
              <a:gd name="T7" fmla="*/ 54373 h 1077"/>
              <a:gd name="T8" fmla="*/ 117085 w 1064"/>
              <a:gd name="T9" fmla="*/ 47577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20 h 1077"/>
              <a:gd name="T60" fmla="*/ 4284 w 1064"/>
              <a:gd name="T61" fmla="*/ 84253 h 1077"/>
              <a:gd name="T62" fmla="*/ 18432 w 1064"/>
              <a:gd name="T63" fmla="*/ 83099 h 1077"/>
              <a:gd name="T64" fmla="*/ 14798 w 1064"/>
              <a:gd name="T65" fmla="*/ 94897 h 1077"/>
              <a:gd name="T66" fmla="*/ 13500 w 1064"/>
              <a:gd name="T67" fmla="*/ 105284 h 1077"/>
              <a:gd name="T68" fmla="*/ 26351 w 1064"/>
              <a:gd name="T69" fmla="*/ 99385 h 1077"/>
              <a:gd name="T70" fmla="*/ 27000 w 1064"/>
              <a:gd name="T71" fmla="*/ 111696 h 1077"/>
              <a:gd name="T72" fmla="*/ 29336 w 1064"/>
              <a:gd name="T73" fmla="*/ 121827 h 1077"/>
              <a:gd name="T74" fmla="*/ 39331 w 1064"/>
              <a:gd name="T75" fmla="*/ 112081 h 1077"/>
              <a:gd name="T76" fmla="*/ 44264 w 1064"/>
              <a:gd name="T77" fmla="*/ 123366 h 1077"/>
              <a:gd name="T78" fmla="*/ 49975 w 1064"/>
              <a:gd name="T79" fmla="*/ 132086 h 1077"/>
              <a:gd name="T80" fmla="*/ 56076 w 1064"/>
              <a:gd name="T81" fmla="*/ 119518 h 1077"/>
              <a:gd name="T82" fmla="*/ 64513 w 1064"/>
              <a:gd name="T83" fmla="*/ 128495 h 1077"/>
              <a:gd name="T84" fmla="*/ 72951 w 1064"/>
              <a:gd name="T85" fmla="*/ 134779 h 1077"/>
              <a:gd name="T86" fmla="*/ 74249 w 1064"/>
              <a:gd name="T87" fmla="*/ 120929 h 1077"/>
              <a:gd name="T88" fmla="*/ 85412 w 1064"/>
              <a:gd name="T89" fmla="*/ 126443 h 1077"/>
              <a:gd name="T90" fmla="*/ 95407 w 1064"/>
              <a:gd name="T91" fmla="*/ 129521 h 1077"/>
              <a:gd name="T92" fmla="*/ 91902 w 1064"/>
              <a:gd name="T93" fmla="*/ 116056 h 1077"/>
              <a:gd name="T94" fmla="*/ 104234 w 1064"/>
              <a:gd name="T95" fmla="*/ 117467 h 1077"/>
              <a:gd name="T96" fmla="*/ 114748 w 1064"/>
              <a:gd name="T97" fmla="*/ 116825 h 1077"/>
              <a:gd name="T98" fmla="*/ 106700 w 1064"/>
              <a:gd name="T99" fmla="*/ 105412 h 1077"/>
              <a:gd name="T100" fmla="*/ 118772 w 1064"/>
              <a:gd name="T101" fmla="*/ 102591 h 1077"/>
              <a:gd name="T102" fmla="*/ 128507 w 1064"/>
              <a:gd name="T103" fmla="*/ 98487 h 1077"/>
              <a:gd name="T104" fmla="*/ 117085 w 1064"/>
              <a:gd name="T105" fmla="*/ 90408 h 1077"/>
              <a:gd name="T106" fmla="*/ 127469 w 1064"/>
              <a:gd name="T107" fmla="*/ 83740 h 1077"/>
              <a:gd name="T108" fmla="*/ 135127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5" name="Freeform 11"/>
          <p:cNvSpPr>
            <a:spLocks noChangeArrowheads="1"/>
          </p:cNvSpPr>
          <p:nvPr/>
        </p:nvSpPr>
        <p:spPr bwMode="auto">
          <a:xfrm>
            <a:off x="5283038" y="1666800"/>
            <a:ext cx="103585" cy="103584"/>
          </a:xfrm>
          <a:custGeom>
            <a:avLst/>
            <a:gdLst>
              <a:gd name="T0" fmla="*/ 123445 w 1064"/>
              <a:gd name="T1" fmla="*/ 73480 h 1077"/>
              <a:gd name="T2" fmla="*/ 121498 w 1064"/>
              <a:gd name="T3" fmla="*/ 65145 h 1077"/>
              <a:gd name="T4" fmla="*/ 135127 w 1064"/>
              <a:gd name="T5" fmla="*/ 61426 h 1077"/>
              <a:gd name="T6" fmla="*/ 127469 w 1064"/>
              <a:gd name="T7" fmla="*/ 54373 h 1077"/>
              <a:gd name="T8" fmla="*/ 117085 w 1064"/>
              <a:gd name="T9" fmla="*/ 47576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19 h 1077"/>
              <a:gd name="T60" fmla="*/ 4284 w 1064"/>
              <a:gd name="T61" fmla="*/ 84252 h 1077"/>
              <a:gd name="T62" fmla="*/ 18432 w 1064"/>
              <a:gd name="T63" fmla="*/ 83098 h 1077"/>
              <a:gd name="T64" fmla="*/ 14798 w 1064"/>
              <a:gd name="T65" fmla="*/ 94896 h 1077"/>
              <a:gd name="T66" fmla="*/ 13500 w 1064"/>
              <a:gd name="T67" fmla="*/ 105283 h 1077"/>
              <a:gd name="T68" fmla="*/ 26351 w 1064"/>
              <a:gd name="T69" fmla="*/ 99384 h 1077"/>
              <a:gd name="T70" fmla="*/ 27000 w 1064"/>
              <a:gd name="T71" fmla="*/ 111695 h 1077"/>
              <a:gd name="T72" fmla="*/ 29336 w 1064"/>
              <a:gd name="T73" fmla="*/ 121826 h 1077"/>
              <a:gd name="T74" fmla="*/ 39331 w 1064"/>
              <a:gd name="T75" fmla="*/ 112080 h 1077"/>
              <a:gd name="T76" fmla="*/ 44264 w 1064"/>
              <a:gd name="T77" fmla="*/ 123365 h 1077"/>
              <a:gd name="T78" fmla="*/ 49975 w 1064"/>
              <a:gd name="T79" fmla="*/ 132085 h 1077"/>
              <a:gd name="T80" fmla="*/ 56076 w 1064"/>
              <a:gd name="T81" fmla="*/ 119518 h 1077"/>
              <a:gd name="T82" fmla="*/ 64513 w 1064"/>
              <a:gd name="T83" fmla="*/ 128494 h 1077"/>
              <a:gd name="T84" fmla="*/ 72951 w 1064"/>
              <a:gd name="T85" fmla="*/ 134778 h 1077"/>
              <a:gd name="T86" fmla="*/ 74249 w 1064"/>
              <a:gd name="T87" fmla="*/ 120928 h 1077"/>
              <a:gd name="T88" fmla="*/ 85412 w 1064"/>
              <a:gd name="T89" fmla="*/ 126442 h 1077"/>
              <a:gd name="T90" fmla="*/ 95407 w 1064"/>
              <a:gd name="T91" fmla="*/ 129520 h 1077"/>
              <a:gd name="T92" fmla="*/ 91902 w 1064"/>
              <a:gd name="T93" fmla="*/ 116055 h 1077"/>
              <a:gd name="T94" fmla="*/ 104234 w 1064"/>
              <a:gd name="T95" fmla="*/ 117466 h 1077"/>
              <a:gd name="T96" fmla="*/ 114748 w 1064"/>
              <a:gd name="T97" fmla="*/ 116825 h 1077"/>
              <a:gd name="T98" fmla="*/ 106700 w 1064"/>
              <a:gd name="T99" fmla="*/ 105411 h 1077"/>
              <a:gd name="T100" fmla="*/ 118772 w 1064"/>
              <a:gd name="T101" fmla="*/ 102590 h 1077"/>
              <a:gd name="T102" fmla="*/ 128507 w 1064"/>
              <a:gd name="T103" fmla="*/ 98487 h 1077"/>
              <a:gd name="T104" fmla="*/ 117085 w 1064"/>
              <a:gd name="T105" fmla="*/ 90408 h 1077"/>
              <a:gd name="T106" fmla="*/ 127469 w 1064"/>
              <a:gd name="T107" fmla="*/ 83739 h 1077"/>
              <a:gd name="T108" fmla="*/ 135127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6" name="Freeform 11"/>
          <p:cNvSpPr>
            <a:spLocks noChangeArrowheads="1"/>
          </p:cNvSpPr>
          <p:nvPr/>
        </p:nvSpPr>
        <p:spPr bwMode="auto">
          <a:xfrm>
            <a:off x="3770944" y="1576313"/>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7" name="Freeform 11"/>
          <p:cNvSpPr>
            <a:spLocks noChangeArrowheads="1"/>
          </p:cNvSpPr>
          <p:nvPr/>
        </p:nvSpPr>
        <p:spPr bwMode="auto">
          <a:xfrm>
            <a:off x="3638785" y="1907307"/>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8" name="Freeform 11"/>
          <p:cNvSpPr>
            <a:spLocks noChangeArrowheads="1"/>
          </p:cNvSpPr>
          <p:nvPr/>
        </p:nvSpPr>
        <p:spPr bwMode="auto">
          <a:xfrm>
            <a:off x="3873338" y="1765622"/>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89" name="Freeform 11"/>
          <p:cNvSpPr>
            <a:spLocks noChangeArrowheads="1"/>
          </p:cNvSpPr>
          <p:nvPr/>
        </p:nvSpPr>
        <p:spPr bwMode="auto">
          <a:xfrm>
            <a:off x="5537831" y="1666800"/>
            <a:ext cx="103585" cy="103584"/>
          </a:xfrm>
          <a:custGeom>
            <a:avLst/>
            <a:gdLst>
              <a:gd name="T0" fmla="*/ 123445 w 1064"/>
              <a:gd name="T1" fmla="*/ 73480 h 1077"/>
              <a:gd name="T2" fmla="*/ 121498 w 1064"/>
              <a:gd name="T3" fmla="*/ 65145 h 1077"/>
              <a:gd name="T4" fmla="*/ 135127 w 1064"/>
              <a:gd name="T5" fmla="*/ 61426 h 1077"/>
              <a:gd name="T6" fmla="*/ 127469 w 1064"/>
              <a:gd name="T7" fmla="*/ 54373 h 1077"/>
              <a:gd name="T8" fmla="*/ 117085 w 1064"/>
              <a:gd name="T9" fmla="*/ 47576 h 1077"/>
              <a:gd name="T10" fmla="*/ 128507 w 1064"/>
              <a:gd name="T11" fmla="*/ 39497 h 1077"/>
              <a:gd name="T12" fmla="*/ 118772 w 1064"/>
              <a:gd name="T13" fmla="*/ 35394 h 1077"/>
              <a:gd name="T14" fmla="*/ 106700 w 1064"/>
              <a:gd name="T15" fmla="*/ 32701 h 1077"/>
              <a:gd name="T16" fmla="*/ 114748 w 1064"/>
              <a:gd name="T17" fmla="*/ 21159 h 1077"/>
              <a:gd name="T18" fmla="*/ 104234 w 1064"/>
              <a:gd name="T19" fmla="*/ 20646 h 1077"/>
              <a:gd name="T20" fmla="*/ 91902 w 1064"/>
              <a:gd name="T21" fmla="*/ 22057 h 1077"/>
              <a:gd name="T22" fmla="*/ 95407 w 1064"/>
              <a:gd name="T23" fmla="*/ 8592 h 1077"/>
              <a:gd name="T24" fmla="*/ 85412 w 1064"/>
              <a:gd name="T25" fmla="*/ 11670 h 1077"/>
              <a:gd name="T26" fmla="*/ 74249 w 1064"/>
              <a:gd name="T27" fmla="*/ 17184 h 1077"/>
              <a:gd name="T28" fmla="*/ 72951 w 1064"/>
              <a:gd name="T29" fmla="*/ 3334 h 1077"/>
              <a:gd name="T30" fmla="*/ 64513 w 1064"/>
              <a:gd name="T31" fmla="*/ 9618 h 1077"/>
              <a:gd name="T32" fmla="*/ 56076 w 1064"/>
              <a:gd name="T33" fmla="*/ 18466 h 1077"/>
              <a:gd name="T34" fmla="*/ 49975 w 1064"/>
              <a:gd name="T35" fmla="*/ 5899 h 1077"/>
              <a:gd name="T36" fmla="*/ 44264 w 1064"/>
              <a:gd name="T37" fmla="*/ 14747 h 1077"/>
              <a:gd name="T38" fmla="*/ 39331 w 1064"/>
              <a:gd name="T39" fmla="*/ 26032 h 1077"/>
              <a:gd name="T40" fmla="*/ 29336 w 1064"/>
              <a:gd name="T41" fmla="*/ 16158 h 1077"/>
              <a:gd name="T42" fmla="*/ 27000 w 1064"/>
              <a:gd name="T43" fmla="*/ 26417 h 1077"/>
              <a:gd name="T44" fmla="*/ 26351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19 h 1077"/>
              <a:gd name="T60" fmla="*/ 4284 w 1064"/>
              <a:gd name="T61" fmla="*/ 84252 h 1077"/>
              <a:gd name="T62" fmla="*/ 18432 w 1064"/>
              <a:gd name="T63" fmla="*/ 83098 h 1077"/>
              <a:gd name="T64" fmla="*/ 14798 w 1064"/>
              <a:gd name="T65" fmla="*/ 94896 h 1077"/>
              <a:gd name="T66" fmla="*/ 13500 w 1064"/>
              <a:gd name="T67" fmla="*/ 105283 h 1077"/>
              <a:gd name="T68" fmla="*/ 26351 w 1064"/>
              <a:gd name="T69" fmla="*/ 99384 h 1077"/>
              <a:gd name="T70" fmla="*/ 27000 w 1064"/>
              <a:gd name="T71" fmla="*/ 111695 h 1077"/>
              <a:gd name="T72" fmla="*/ 29336 w 1064"/>
              <a:gd name="T73" fmla="*/ 121826 h 1077"/>
              <a:gd name="T74" fmla="*/ 39331 w 1064"/>
              <a:gd name="T75" fmla="*/ 112080 h 1077"/>
              <a:gd name="T76" fmla="*/ 44264 w 1064"/>
              <a:gd name="T77" fmla="*/ 123365 h 1077"/>
              <a:gd name="T78" fmla="*/ 49975 w 1064"/>
              <a:gd name="T79" fmla="*/ 132085 h 1077"/>
              <a:gd name="T80" fmla="*/ 56076 w 1064"/>
              <a:gd name="T81" fmla="*/ 119518 h 1077"/>
              <a:gd name="T82" fmla="*/ 64513 w 1064"/>
              <a:gd name="T83" fmla="*/ 128494 h 1077"/>
              <a:gd name="T84" fmla="*/ 72951 w 1064"/>
              <a:gd name="T85" fmla="*/ 134778 h 1077"/>
              <a:gd name="T86" fmla="*/ 74249 w 1064"/>
              <a:gd name="T87" fmla="*/ 120928 h 1077"/>
              <a:gd name="T88" fmla="*/ 85412 w 1064"/>
              <a:gd name="T89" fmla="*/ 126442 h 1077"/>
              <a:gd name="T90" fmla="*/ 95407 w 1064"/>
              <a:gd name="T91" fmla="*/ 129520 h 1077"/>
              <a:gd name="T92" fmla="*/ 91902 w 1064"/>
              <a:gd name="T93" fmla="*/ 116055 h 1077"/>
              <a:gd name="T94" fmla="*/ 104234 w 1064"/>
              <a:gd name="T95" fmla="*/ 117466 h 1077"/>
              <a:gd name="T96" fmla="*/ 114748 w 1064"/>
              <a:gd name="T97" fmla="*/ 116825 h 1077"/>
              <a:gd name="T98" fmla="*/ 106700 w 1064"/>
              <a:gd name="T99" fmla="*/ 105411 h 1077"/>
              <a:gd name="T100" fmla="*/ 118772 w 1064"/>
              <a:gd name="T101" fmla="*/ 102590 h 1077"/>
              <a:gd name="T102" fmla="*/ 128507 w 1064"/>
              <a:gd name="T103" fmla="*/ 98487 h 1077"/>
              <a:gd name="T104" fmla="*/ 117085 w 1064"/>
              <a:gd name="T105" fmla="*/ 90408 h 1077"/>
              <a:gd name="T106" fmla="*/ 127469 w 1064"/>
              <a:gd name="T107" fmla="*/ 83739 h 1077"/>
              <a:gd name="T108" fmla="*/ 135127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0" name="Freeform 11"/>
          <p:cNvSpPr>
            <a:spLocks noChangeArrowheads="1"/>
          </p:cNvSpPr>
          <p:nvPr/>
        </p:nvSpPr>
        <p:spPr bwMode="auto">
          <a:xfrm>
            <a:off x="5540213" y="2422847"/>
            <a:ext cx="103585" cy="104775"/>
          </a:xfrm>
          <a:custGeom>
            <a:avLst/>
            <a:gdLst>
              <a:gd name="T0" fmla="*/ 123445 w 1064"/>
              <a:gd name="T1" fmla="*/ 74325 h 1077"/>
              <a:gd name="T2" fmla="*/ 121498 w 1064"/>
              <a:gd name="T3" fmla="*/ 65894 h 1077"/>
              <a:gd name="T4" fmla="*/ 135127 w 1064"/>
              <a:gd name="T5" fmla="*/ 62132 h 1077"/>
              <a:gd name="T6" fmla="*/ 127469 w 1064"/>
              <a:gd name="T7" fmla="*/ 54998 h 1077"/>
              <a:gd name="T8" fmla="*/ 117085 w 1064"/>
              <a:gd name="T9" fmla="*/ 48123 h 1077"/>
              <a:gd name="T10" fmla="*/ 128507 w 1064"/>
              <a:gd name="T11" fmla="*/ 39951 h 1077"/>
              <a:gd name="T12" fmla="*/ 118772 w 1064"/>
              <a:gd name="T13" fmla="*/ 35801 h 1077"/>
              <a:gd name="T14" fmla="*/ 106700 w 1064"/>
              <a:gd name="T15" fmla="*/ 33077 h 1077"/>
              <a:gd name="T16" fmla="*/ 114748 w 1064"/>
              <a:gd name="T17" fmla="*/ 21403 h 1077"/>
              <a:gd name="T18" fmla="*/ 104234 w 1064"/>
              <a:gd name="T19" fmla="*/ 20884 h 1077"/>
              <a:gd name="T20" fmla="*/ 91902 w 1064"/>
              <a:gd name="T21" fmla="*/ 22310 h 1077"/>
              <a:gd name="T22" fmla="*/ 95407 w 1064"/>
              <a:gd name="T23" fmla="*/ 8691 h 1077"/>
              <a:gd name="T24" fmla="*/ 85412 w 1064"/>
              <a:gd name="T25" fmla="*/ 11804 h 1077"/>
              <a:gd name="T26" fmla="*/ 74249 w 1064"/>
              <a:gd name="T27" fmla="*/ 17381 h 1077"/>
              <a:gd name="T28" fmla="*/ 72951 w 1064"/>
              <a:gd name="T29" fmla="*/ 3373 h 1077"/>
              <a:gd name="T30" fmla="*/ 64513 w 1064"/>
              <a:gd name="T31" fmla="*/ 9728 h 1077"/>
              <a:gd name="T32" fmla="*/ 56076 w 1064"/>
              <a:gd name="T33" fmla="*/ 18679 h 1077"/>
              <a:gd name="T34" fmla="*/ 49975 w 1064"/>
              <a:gd name="T35" fmla="*/ 5967 h 1077"/>
              <a:gd name="T36" fmla="*/ 44264 w 1064"/>
              <a:gd name="T37" fmla="*/ 14917 h 1077"/>
              <a:gd name="T38" fmla="*/ 39331 w 1064"/>
              <a:gd name="T39" fmla="*/ 26332 h 1077"/>
              <a:gd name="T40" fmla="*/ 29336 w 1064"/>
              <a:gd name="T41" fmla="*/ 16344 h 1077"/>
              <a:gd name="T42" fmla="*/ 27000 w 1064"/>
              <a:gd name="T43" fmla="*/ 26721 h 1077"/>
              <a:gd name="T44" fmla="*/ 26351 w 1064"/>
              <a:gd name="T45" fmla="*/ 39043 h 1077"/>
              <a:gd name="T46" fmla="*/ 13500 w 1064"/>
              <a:gd name="T47" fmla="*/ 33206 h 1077"/>
              <a:gd name="T48" fmla="*/ 14798 w 1064"/>
              <a:gd name="T49" fmla="*/ 43713 h 1077"/>
              <a:gd name="T50" fmla="*/ 18432 w 1064"/>
              <a:gd name="T51" fmla="*/ 55517 h 1077"/>
              <a:gd name="T52" fmla="*/ 4284 w 1064"/>
              <a:gd name="T53" fmla="*/ 54479 h 1077"/>
              <a:gd name="T54" fmla="*/ 9086 w 1064"/>
              <a:gd name="T55" fmla="*/ 63818 h 1077"/>
              <a:gd name="T56" fmla="*/ 16355 w 1064"/>
              <a:gd name="T57" fmla="*/ 69785 h 1077"/>
              <a:gd name="T58" fmla="*/ 9086 w 1064"/>
              <a:gd name="T59" fmla="*/ 75882 h 1077"/>
              <a:gd name="T60" fmla="*/ 4284 w 1064"/>
              <a:gd name="T61" fmla="*/ 85221 h 1077"/>
              <a:gd name="T62" fmla="*/ 18432 w 1064"/>
              <a:gd name="T63" fmla="*/ 84053 h 1077"/>
              <a:gd name="T64" fmla="*/ 14798 w 1064"/>
              <a:gd name="T65" fmla="*/ 95987 h 1077"/>
              <a:gd name="T66" fmla="*/ 13500 w 1064"/>
              <a:gd name="T67" fmla="*/ 106494 h 1077"/>
              <a:gd name="T68" fmla="*/ 26351 w 1064"/>
              <a:gd name="T69" fmla="*/ 100527 h 1077"/>
              <a:gd name="T70" fmla="*/ 27000 w 1064"/>
              <a:gd name="T71" fmla="*/ 112979 h 1077"/>
              <a:gd name="T72" fmla="*/ 29336 w 1064"/>
              <a:gd name="T73" fmla="*/ 123227 h 1077"/>
              <a:gd name="T74" fmla="*/ 39331 w 1064"/>
              <a:gd name="T75" fmla="*/ 113368 h 1077"/>
              <a:gd name="T76" fmla="*/ 44264 w 1064"/>
              <a:gd name="T77" fmla="*/ 124783 h 1077"/>
              <a:gd name="T78" fmla="*/ 49975 w 1064"/>
              <a:gd name="T79" fmla="*/ 133604 h 1077"/>
              <a:gd name="T80" fmla="*/ 56076 w 1064"/>
              <a:gd name="T81" fmla="*/ 120892 h 1077"/>
              <a:gd name="T82" fmla="*/ 64513 w 1064"/>
              <a:gd name="T83" fmla="*/ 129972 h 1077"/>
              <a:gd name="T84" fmla="*/ 72951 w 1064"/>
              <a:gd name="T85" fmla="*/ 136327 h 1077"/>
              <a:gd name="T86" fmla="*/ 74249 w 1064"/>
              <a:gd name="T87" fmla="*/ 122319 h 1077"/>
              <a:gd name="T88" fmla="*/ 85412 w 1064"/>
              <a:gd name="T89" fmla="*/ 127896 h 1077"/>
              <a:gd name="T90" fmla="*/ 95407 w 1064"/>
              <a:gd name="T91" fmla="*/ 131009 h 1077"/>
              <a:gd name="T92" fmla="*/ 91902 w 1064"/>
              <a:gd name="T93" fmla="*/ 117390 h 1077"/>
              <a:gd name="T94" fmla="*/ 104234 w 1064"/>
              <a:gd name="T95" fmla="*/ 118816 h 1077"/>
              <a:gd name="T96" fmla="*/ 114748 w 1064"/>
              <a:gd name="T97" fmla="*/ 118168 h 1077"/>
              <a:gd name="T98" fmla="*/ 106700 w 1064"/>
              <a:gd name="T99" fmla="*/ 106623 h 1077"/>
              <a:gd name="T100" fmla="*/ 118772 w 1064"/>
              <a:gd name="T101" fmla="*/ 103770 h 1077"/>
              <a:gd name="T102" fmla="*/ 128507 w 1064"/>
              <a:gd name="T103" fmla="*/ 99619 h 1077"/>
              <a:gd name="T104" fmla="*/ 117085 w 1064"/>
              <a:gd name="T105" fmla="*/ 91447 h 1077"/>
              <a:gd name="T106" fmla="*/ 127469 w 1064"/>
              <a:gd name="T107" fmla="*/ 84702 h 1077"/>
              <a:gd name="T108" fmla="*/ 135127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1" name="Freeform 11"/>
          <p:cNvSpPr>
            <a:spLocks noChangeArrowheads="1"/>
          </p:cNvSpPr>
          <p:nvPr/>
        </p:nvSpPr>
        <p:spPr bwMode="auto">
          <a:xfrm>
            <a:off x="5619985" y="2082328"/>
            <a:ext cx="102394" cy="103585"/>
          </a:xfrm>
          <a:custGeom>
            <a:avLst/>
            <a:gdLst>
              <a:gd name="T0" fmla="*/ 122026 w 1064"/>
              <a:gd name="T1" fmla="*/ 73481 h 1077"/>
              <a:gd name="T2" fmla="*/ 120101 w 1064"/>
              <a:gd name="T3" fmla="*/ 65145 h 1077"/>
              <a:gd name="T4" fmla="*/ 133574 w 1064"/>
              <a:gd name="T5" fmla="*/ 61426 h 1077"/>
              <a:gd name="T6" fmla="*/ 126003 w 1064"/>
              <a:gd name="T7" fmla="*/ 54373 h 1077"/>
              <a:gd name="T8" fmla="*/ 115738 w 1064"/>
              <a:gd name="T9" fmla="*/ 47577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20 h 1077"/>
              <a:gd name="T60" fmla="*/ 4234 w 1064"/>
              <a:gd name="T61" fmla="*/ 84253 h 1077"/>
              <a:gd name="T62" fmla="*/ 18220 w 1064"/>
              <a:gd name="T63" fmla="*/ 83099 h 1077"/>
              <a:gd name="T64" fmla="*/ 14628 w 1064"/>
              <a:gd name="T65" fmla="*/ 94897 h 1077"/>
              <a:gd name="T66" fmla="*/ 13345 w 1064"/>
              <a:gd name="T67" fmla="*/ 105284 h 1077"/>
              <a:gd name="T68" fmla="*/ 26048 w 1064"/>
              <a:gd name="T69" fmla="*/ 99385 h 1077"/>
              <a:gd name="T70" fmla="*/ 26689 w 1064"/>
              <a:gd name="T71" fmla="*/ 111696 h 1077"/>
              <a:gd name="T72" fmla="*/ 28999 w 1064"/>
              <a:gd name="T73" fmla="*/ 121827 h 1077"/>
              <a:gd name="T74" fmla="*/ 38879 w 1064"/>
              <a:gd name="T75" fmla="*/ 112081 h 1077"/>
              <a:gd name="T76" fmla="*/ 43755 w 1064"/>
              <a:gd name="T77" fmla="*/ 123366 h 1077"/>
              <a:gd name="T78" fmla="*/ 49400 w 1064"/>
              <a:gd name="T79" fmla="*/ 132086 h 1077"/>
              <a:gd name="T80" fmla="*/ 55431 w 1064"/>
              <a:gd name="T81" fmla="*/ 119518 h 1077"/>
              <a:gd name="T82" fmla="*/ 63772 w 1064"/>
              <a:gd name="T83" fmla="*/ 128495 h 1077"/>
              <a:gd name="T84" fmla="*/ 72112 w 1064"/>
              <a:gd name="T85" fmla="*/ 134779 h 1077"/>
              <a:gd name="T86" fmla="*/ 73395 w 1064"/>
              <a:gd name="T87" fmla="*/ 120929 h 1077"/>
              <a:gd name="T88" fmla="*/ 84430 w 1064"/>
              <a:gd name="T89" fmla="*/ 126443 h 1077"/>
              <a:gd name="T90" fmla="*/ 94310 w 1064"/>
              <a:gd name="T91" fmla="*/ 129521 h 1077"/>
              <a:gd name="T92" fmla="*/ 90846 w 1064"/>
              <a:gd name="T93" fmla="*/ 116056 h 1077"/>
              <a:gd name="T94" fmla="*/ 103035 w 1064"/>
              <a:gd name="T95" fmla="*/ 117467 h 1077"/>
              <a:gd name="T96" fmla="*/ 113429 w 1064"/>
              <a:gd name="T97" fmla="*/ 116825 h 1077"/>
              <a:gd name="T98" fmla="*/ 105473 w 1064"/>
              <a:gd name="T99" fmla="*/ 105412 h 1077"/>
              <a:gd name="T100" fmla="*/ 117406 w 1064"/>
              <a:gd name="T101" fmla="*/ 102591 h 1077"/>
              <a:gd name="T102" fmla="*/ 127030 w 1064"/>
              <a:gd name="T103" fmla="*/ 98487 h 1077"/>
              <a:gd name="T104" fmla="*/ 115738 w 1064"/>
              <a:gd name="T105" fmla="*/ 90408 h 1077"/>
              <a:gd name="T106" fmla="*/ 126003 w 1064"/>
              <a:gd name="T107" fmla="*/ 83740 h 1077"/>
              <a:gd name="T108" fmla="*/ 133574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2" name="Freeform 11"/>
          <p:cNvSpPr>
            <a:spLocks noChangeArrowheads="1"/>
          </p:cNvSpPr>
          <p:nvPr/>
        </p:nvSpPr>
        <p:spPr bwMode="auto">
          <a:xfrm>
            <a:off x="3975731" y="2809800"/>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3" name="Freeform 11"/>
          <p:cNvSpPr>
            <a:spLocks noChangeArrowheads="1"/>
          </p:cNvSpPr>
          <p:nvPr/>
        </p:nvSpPr>
        <p:spPr bwMode="auto">
          <a:xfrm>
            <a:off x="4073362" y="3087216"/>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4" name="Freeform 11"/>
          <p:cNvSpPr>
            <a:spLocks noChangeArrowheads="1"/>
          </p:cNvSpPr>
          <p:nvPr/>
        </p:nvSpPr>
        <p:spPr bwMode="auto">
          <a:xfrm>
            <a:off x="4732969" y="3619425"/>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5" name="Freeform 11"/>
          <p:cNvSpPr>
            <a:spLocks noChangeArrowheads="1"/>
          </p:cNvSpPr>
          <p:nvPr/>
        </p:nvSpPr>
        <p:spPr bwMode="auto">
          <a:xfrm>
            <a:off x="4836553" y="3099122"/>
            <a:ext cx="103584" cy="103585"/>
          </a:xfrm>
          <a:custGeom>
            <a:avLst/>
            <a:gdLst>
              <a:gd name="T0" fmla="*/ 123444 w 1064"/>
              <a:gd name="T1" fmla="*/ 73481 h 1077"/>
              <a:gd name="T2" fmla="*/ 121497 w 1064"/>
              <a:gd name="T3" fmla="*/ 65145 h 1077"/>
              <a:gd name="T4" fmla="*/ 135126 w 1064"/>
              <a:gd name="T5" fmla="*/ 61426 h 1077"/>
              <a:gd name="T6" fmla="*/ 127468 w 1064"/>
              <a:gd name="T7" fmla="*/ 54373 h 1077"/>
              <a:gd name="T8" fmla="*/ 117084 w 1064"/>
              <a:gd name="T9" fmla="*/ 47577 h 1077"/>
              <a:gd name="T10" fmla="*/ 128506 w 1064"/>
              <a:gd name="T11" fmla="*/ 39497 h 1077"/>
              <a:gd name="T12" fmla="*/ 118771 w 1064"/>
              <a:gd name="T13" fmla="*/ 35394 h 1077"/>
              <a:gd name="T14" fmla="*/ 106699 w 1064"/>
              <a:gd name="T15" fmla="*/ 32701 h 1077"/>
              <a:gd name="T16" fmla="*/ 114747 w 1064"/>
              <a:gd name="T17" fmla="*/ 21159 h 1077"/>
              <a:gd name="T18" fmla="*/ 104233 w 1064"/>
              <a:gd name="T19" fmla="*/ 20646 h 1077"/>
              <a:gd name="T20" fmla="*/ 91902 w 1064"/>
              <a:gd name="T21" fmla="*/ 22057 h 1077"/>
              <a:gd name="T22" fmla="*/ 95406 w 1064"/>
              <a:gd name="T23" fmla="*/ 8592 h 1077"/>
              <a:gd name="T24" fmla="*/ 85411 w 1064"/>
              <a:gd name="T25" fmla="*/ 11670 h 1077"/>
              <a:gd name="T26" fmla="*/ 74248 w 1064"/>
              <a:gd name="T27" fmla="*/ 17184 h 1077"/>
              <a:gd name="T28" fmla="*/ 72950 w 1064"/>
              <a:gd name="T29" fmla="*/ 3334 h 1077"/>
              <a:gd name="T30" fmla="*/ 64513 w 1064"/>
              <a:gd name="T31" fmla="*/ 9618 h 1077"/>
              <a:gd name="T32" fmla="*/ 56076 w 1064"/>
              <a:gd name="T33" fmla="*/ 18466 h 1077"/>
              <a:gd name="T34" fmla="*/ 49975 w 1064"/>
              <a:gd name="T35" fmla="*/ 5899 h 1077"/>
              <a:gd name="T36" fmla="*/ 44263 w 1064"/>
              <a:gd name="T37" fmla="*/ 14747 h 1077"/>
              <a:gd name="T38" fmla="*/ 39331 w 1064"/>
              <a:gd name="T39" fmla="*/ 26032 h 1077"/>
              <a:gd name="T40" fmla="*/ 29336 w 1064"/>
              <a:gd name="T41" fmla="*/ 16158 h 1077"/>
              <a:gd name="T42" fmla="*/ 26999 w 1064"/>
              <a:gd name="T43" fmla="*/ 26417 h 1077"/>
              <a:gd name="T44" fmla="*/ 26350 w 1064"/>
              <a:gd name="T45" fmla="*/ 38600 h 1077"/>
              <a:gd name="T46" fmla="*/ 13500 w 1064"/>
              <a:gd name="T47" fmla="*/ 32829 h 1077"/>
              <a:gd name="T48" fmla="*/ 14798 w 1064"/>
              <a:gd name="T49" fmla="*/ 43216 h 1077"/>
              <a:gd name="T50" fmla="*/ 18432 w 1064"/>
              <a:gd name="T51" fmla="*/ 54886 h 1077"/>
              <a:gd name="T52" fmla="*/ 4284 w 1064"/>
              <a:gd name="T53" fmla="*/ 53860 h 1077"/>
              <a:gd name="T54" fmla="*/ 9086 w 1064"/>
              <a:gd name="T55" fmla="*/ 63093 h 1077"/>
              <a:gd name="T56" fmla="*/ 16355 w 1064"/>
              <a:gd name="T57" fmla="*/ 68992 h 1077"/>
              <a:gd name="T58" fmla="*/ 9086 w 1064"/>
              <a:gd name="T59" fmla="*/ 75020 h 1077"/>
              <a:gd name="T60" fmla="*/ 4284 w 1064"/>
              <a:gd name="T61" fmla="*/ 84253 h 1077"/>
              <a:gd name="T62" fmla="*/ 18432 w 1064"/>
              <a:gd name="T63" fmla="*/ 83099 h 1077"/>
              <a:gd name="T64" fmla="*/ 14798 w 1064"/>
              <a:gd name="T65" fmla="*/ 94897 h 1077"/>
              <a:gd name="T66" fmla="*/ 13500 w 1064"/>
              <a:gd name="T67" fmla="*/ 105284 h 1077"/>
              <a:gd name="T68" fmla="*/ 26350 w 1064"/>
              <a:gd name="T69" fmla="*/ 99385 h 1077"/>
              <a:gd name="T70" fmla="*/ 26999 w 1064"/>
              <a:gd name="T71" fmla="*/ 111696 h 1077"/>
              <a:gd name="T72" fmla="*/ 29336 w 1064"/>
              <a:gd name="T73" fmla="*/ 121827 h 1077"/>
              <a:gd name="T74" fmla="*/ 39331 w 1064"/>
              <a:gd name="T75" fmla="*/ 112081 h 1077"/>
              <a:gd name="T76" fmla="*/ 44263 w 1064"/>
              <a:gd name="T77" fmla="*/ 123366 h 1077"/>
              <a:gd name="T78" fmla="*/ 49975 w 1064"/>
              <a:gd name="T79" fmla="*/ 132086 h 1077"/>
              <a:gd name="T80" fmla="*/ 56076 w 1064"/>
              <a:gd name="T81" fmla="*/ 119518 h 1077"/>
              <a:gd name="T82" fmla="*/ 64513 w 1064"/>
              <a:gd name="T83" fmla="*/ 128495 h 1077"/>
              <a:gd name="T84" fmla="*/ 72950 w 1064"/>
              <a:gd name="T85" fmla="*/ 134779 h 1077"/>
              <a:gd name="T86" fmla="*/ 74248 w 1064"/>
              <a:gd name="T87" fmla="*/ 120929 h 1077"/>
              <a:gd name="T88" fmla="*/ 85411 w 1064"/>
              <a:gd name="T89" fmla="*/ 126443 h 1077"/>
              <a:gd name="T90" fmla="*/ 95406 w 1064"/>
              <a:gd name="T91" fmla="*/ 129521 h 1077"/>
              <a:gd name="T92" fmla="*/ 91902 w 1064"/>
              <a:gd name="T93" fmla="*/ 116056 h 1077"/>
              <a:gd name="T94" fmla="*/ 104233 w 1064"/>
              <a:gd name="T95" fmla="*/ 117467 h 1077"/>
              <a:gd name="T96" fmla="*/ 114747 w 1064"/>
              <a:gd name="T97" fmla="*/ 116825 h 1077"/>
              <a:gd name="T98" fmla="*/ 106699 w 1064"/>
              <a:gd name="T99" fmla="*/ 105412 h 1077"/>
              <a:gd name="T100" fmla="*/ 118771 w 1064"/>
              <a:gd name="T101" fmla="*/ 102591 h 1077"/>
              <a:gd name="T102" fmla="*/ 128506 w 1064"/>
              <a:gd name="T103" fmla="*/ 98487 h 1077"/>
              <a:gd name="T104" fmla="*/ 117084 w 1064"/>
              <a:gd name="T105" fmla="*/ 90408 h 1077"/>
              <a:gd name="T106" fmla="*/ 127468 w 1064"/>
              <a:gd name="T107" fmla="*/ 83740 h 1077"/>
              <a:gd name="T108" fmla="*/ 135126 w 1064"/>
              <a:gd name="T109" fmla="*/ 76687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6" name="Freeform 11"/>
          <p:cNvSpPr>
            <a:spLocks noChangeArrowheads="1"/>
          </p:cNvSpPr>
          <p:nvPr/>
        </p:nvSpPr>
        <p:spPr bwMode="auto">
          <a:xfrm>
            <a:off x="5180644" y="3105075"/>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7" name="Freeform 11"/>
          <p:cNvSpPr>
            <a:spLocks noChangeArrowheads="1"/>
          </p:cNvSpPr>
          <p:nvPr/>
        </p:nvSpPr>
        <p:spPr bwMode="auto">
          <a:xfrm>
            <a:off x="5059200" y="3487266"/>
            <a:ext cx="102394" cy="104775"/>
          </a:xfrm>
          <a:custGeom>
            <a:avLst/>
            <a:gdLst>
              <a:gd name="T0" fmla="*/ 122026 w 1064"/>
              <a:gd name="T1" fmla="*/ 74325 h 1077"/>
              <a:gd name="T2" fmla="*/ 120101 w 1064"/>
              <a:gd name="T3" fmla="*/ 65894 h 1077"/>
              <a:gd name="T4" fmla="*/ 133574 w 1064"/>
              <a:gd name="T5" fmla="*/ 62132 h 1077"/>
              <a:gd name="T6" fmla="*/ 126003 w 1064"/>
              <a:gd name="T7" fmla="*/ 54998 h 1077"/>
              <a:gd name="T8" fmla="*/ 115738 w 1064"/>
              <a:gd name="T9" fmla="*/ 48123 h 1077"/>
              <a:gd name="T10" fmla="*/ 127030 w 1064"/>
              <a:gd name="T11" fmla="*/ 39951 h 1077"/>
              <a:gd name="T12" fmla="*/ 117406 w 1064"/>
              <a:gd name="T13" fmla="*/ 35801 h 1077"/>
              <a:gd name="T14" fmla="*/ 105473 w 1064"/>
              <a:gd name="T15" fmla="*/ 33077 h 1077"/>
              <a:gd name="T16" fmla="*/ 113429 w 1064"/>
              <a:gd name="T17" fmla="*/ 21403 h 1077"/>
              <a:gd name="T18" fmla="*/ 103035 w 1064"/>
              <a:gd name="T19" fmla="*/ 20884 h 1077"/>
              <a:gd name="T20" fmla="*/ 90846 w 1064"/>
              <a:gd name="T21" fmla="*/ 22310 h 1077"/>
              <a:gd name="T22" fmla="*/ 94310 w 1064"/>
              <a:gd name="T23" fmla="*/ 8691 h 1077"/>
              <a:gd name="T24" fmla="*/ 84430 w 1064"/>
              <a:gd name="T25" fmla="*/ 11804 h 1077"/>
              <a:gd name="T26" fmla="*/ 73395 w 1064"/>
              <a:gd name="T27" fmla="*/ 17381 h 1077"/>
              <a:gd name="T28" fmla="*/ 72112 w 1064"/>
              <a:gd name="T29" fmla="*/ 3373 h 1077"/>
              <a:gd name="T30" fmla="*/ 63772 w 1064"/>
              <a:gd name="T31" fmla="*/ 9728 h 1077"/>
              <a:gd name="T32" fmla="*/ 55431 w 1064"/>
              <a:gd name="T33" fmla="*/ 18679 h 1077"/>
              <a:gd name="T34" fmla="*/ 49400 w 1064"/>
              <a:gd name="T35" fmla="*/ 5967 h 1077"/>
              <a:gd name="T36" fmla="*/ 43755 w 1064"/>
              <a:gd name="T37" fmla="*/ 14917 h 1077"/>
              <a:gd name="T38" fmla="*/ 38879 w 1064"/>
              <a:gd name="T39" fmla="*/ 26332 h 1077"/>
              <a:gd name="T40" fmla="*/ 28999 w 1064"/>
              <a:gd name="T41" fmla="*/ 16344 h 1077"/>
              <a:gd name="T42" fmla="*/ 26689 w 1064"/>
              <a:gd name="T43" fmla="*/ 26721 h 1077"/>
              <a:gd name="T44" fmla="*/ 26048 w 1064"/>
              <a:gd name="T45" fmla="*/ 39043 h 1077"/>
              <a:gd name="T46" fmla="*/ 13345 w 1064"/>
              <a:gd name="T47" fmla="*/ 33206 h 1077"/>
              <a:gd name="T48" fmla="*/ 14628 w 1064"/>
              <a:gd name="T49" fmla="*/ 43713 h 1077"/>
              <a:gd name="T50" fmla="*/ 18220 w 1064"/>
              <a:gd name="T51" fmla="*/ 55517 h 1077"/>
              <a:gd name="T52" fmla="*/ 4234 w 1064"/>
              <a:gd name="T53" fmla="*/ 54479 h 1077"/>
              <a:gd name="T54" fmla="*/ 8982 w 1064"/>
              <a:gd name="T55" fmla="*/ 63818 h 1077"/>
              <a:gd name="T56" fmla="*/ 16167 w 1064"/>
              <a:gd name="T57" fmla="*/ 69785 h 1077"/>
              <a:gd name="T58" fmla="*/ 8982 w 1064"/>
              <a:gd name="T59" fmla="*/ 75882 h 1077"/>
              <a:gd name="T60" fmla="*/ 4234 w 1064"/>
              <a:gd name="T61" fmla="*/ 85221 h 1077"/>
              <a:gd name="T62" fmla="*/ 18220 w 1064"/>
              <a:gd name="T63" fmla="*/ 84053 h 1077"/>
              <a:gd name="T64" fmla="*/ 14628 w 1064"/>
              <a:gd name="T65" fmla="*/ 95987 h 1077"/>
              <a:gd name="T66" fmla="*/ 13345 w 1064"/>
              <a:gd name="T67" fmla="*/ 106494 h 1077"/>
              <a:gd name="T68" fmla="*/ 26048 w 1064"/>
              <a:gd name="T69" fmla="*/ 100527 h 1077"/>
              <a:gd name="T70" fmla="*/ 26689 w 1064"/>
              <a:gd name="T71" fmla="*/ 112979 h 1077"/>
              <a:gd name="T72" fmla="*/ 28999 w 1064"/>
              <a:gd name="T73" fmla="*/ 123227 h 1077"/>
              <a:gd name="T74" fmla="*/ 38879 w 1064"/>
              <a:gd name="T75" fmla="*/ 113368 h 1077"/>
              <a:gd name="T76" fmla="*/ 43755 w 1064"/>
              <a:gd name="T77" fmla="*/ 124783 h 1077"/>
              <a:gd name="T78" fmla="*/ 49400 w 1064"/>
              <a:gd name="T79" fmla="*/ 133604 h 1077"/>
              <a:gd name="T80" fmla="*/ 55431 w 1064"/>
              <a:gd name="T81" fmla="*/ 120892 h 1077"/>
              <a:gd name="T82" fmla="*/ 63772 w 1064"/>
              <a:gd name="T83" fmla="*/ 129972 h 1077"/>
              <a:gd name="T84" fmla="*/ 72112 w 1064"/>
              <a:gd name="T85" fmla="*/ 136327 h 1077"/>
              <a:gd name="T86" fmla="*/ 73395 w 1064"/>
              <a:gd name="T87" fmla="*/ 122319 h 1077"/>
              <a:gd name="T88" fmla="*/ 84430 w 1064"/>
              <a:gd name="T89" fmla="*/ 127896 h 1077"/>
              <a:gd name="T90" fmla="*/ 94310 w 1064"/>
              <a:gd name="T91" fmla="*/ 131009 h 1077"/>
              <a:gd name="T92" fmla="*/ 90846 w 1064"/>
              <a:gd name="T93" fmla="*/ 117390 h 1077"/>
              <a:gd name="T94" fmla="*/ 103035 w 1064"/>
              <a:gd name="T95" fmla="*/ 118816 h 1077"/>
              <a:gd name="T96" fmla="*/ 113429 w 1064"/>
              <a:gd name="T97" fmla="*/ 118168 h 1077"/>
              <a:gd name="T98" fmla="*/ 105473 w 1064"/>
              <a:gd name="T99" fmla="*/ 106623 h 1077"/>
              <a:gd name="T100" fmla="*/ 117406 w 1064"/>
              <a:gd name="T101" fmla="*/ 103770 h 1077"/>
              <a:gd name="T102" fmla="*/ 127030 w 1064"/>
              <a:gd name="T103" fmla="*/ 99619 h 1077"/>
              <a:gd name="T104" fmla="*/ 115738 w 1064"/>
              <a:gd name="T105" fmla="*/ 91447 h 1077"/>
              <a:gd name="T106" fmla="*/ 126003 w 1064"/>
              <a:gd name="T107" fmla="*/ 84702 h 1077"/>
              <a:gd name="T108" fmla="*/ 133574 w 1064"/>
              <a:gd name="T109" fmla="*/ 77568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8" name="Freeform 11"/>
          <p:cNvSpPr>
            <a:spLocks noChangeArrowheads="1"/>
          </p:cNvSpPr>
          <p:nvPr/>
        </p:nvSpPr>
        <p:spPr bwMode="auto">
          <a:xfrm>
            <a:off x="5273513" y="3033638"/>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99" name="Freeform 11"/>
          <p:cNvSpPr>
            <a:spLocks noChangeArrowheads="1"/>
          </p:cNvSpPr>
          <p:nvPr/>
        </p:nvSpPr>
        <p:spPr bwMode="auto">
          <a:xfrm>
            <a:off x="5242556" y="3214613"/>
            <a:ext cx="102394" cy="103584"/>
          </a:xfrm>
          <a:custGeom>
            <a:avLst/>
            <a:gdLst>
              <a:gd name="T0" fmla="*/ 122026 w 1064"/>
              <a:gd name="T1" fmla="*/ 73480 h 1077"/>
              <a:gd name="T2" fmla="*/ 120101 w 1064"/>
              <a:gd name="T3" fmla="*/ 65145 h 1077"/>
              <a:gd name="T4" fmla="*/ 133574 w 1064"/>
              <a:gd name="T5" fmla="*/ 61426 h 1077"/>
              <a:gd name="T6" fmla="*/ 126003 w 1064"/>
              <a:gd name="T7" fmla="*/ 54373 h 1077"/>
              <a:gd name="T8" fmla="*/ 115738 w 1064"/>
              <a:gd name="T9" fmla="*/ 47576 h 1077"/>
              <a:gd name="T10" fmla="*/ 127030 w 1064"/>
              <a:gd name="T11" fmla="*/ 39497 h 1077"/>
              <a:gd name="T12" fmla="*/ 117406 w 1064"/>
              <a:gd name="T13" fmla="*/ 35394 h 1077"/>
              <a:gd name="T14" fmla="*/ 105473 w 1064"/>
              <a:gd name="T15" fmla="*/ 32701 h 1077"/>
              <a:gd name="T16" fmla="*/ 113429 w 1064"/>
              <a:gd name="T17" fmla="*/ 21159 h 1077"/>
              <a:gd name="T18" fmla="*/ 103035 w 1064"/>
              <a:gd name="T19" fmla="*/ 20646 h 1077"/>
              <a:gd name="T20" fmla="*/ 90846 w 1064"/>
              <a:gd name="T21" fmla="*/ 22057 h 1077"/>
              <a:gd name="T22" fmla="*/ 94310 w 1064"/>
              <a:gd name="T23" fmla="*/ 8592 h 1077"/>
              <a:gd name="T24" fmla="*/ 84430 w 1064"/>
              <a:gd name="T25" fmla="*/ 11670 h 1077"/>
              <a:gd name="T26" fmla="*/ 73395 w 1064"/>
              <a:gd name="T27" fmla="*/ 17184 h 1077"/>
              <a:gd name="T28" fmla="*/ 72112 w 1064"/>
              <a:gd name="T29" fmla="*/ 3334 h 1077"/>
              <a:gd name="T30" fmla="*/ 63772 w 1064"/>
              <a:gd name="T31" fmla="*/ 9618 h 1077"/>
              <a:gd name="T32" fmla="*/ 55431 w 1064"/>
              <a:gd name="T33" fmla="*/ 18466 h 1077"/>
              <a:gd name="T34" fmla="*/ 49400 w 1064"/>
              <a:gd name="T35" fmla="*/ 5899 h 1077"/>
              <a:gd name="T36" fmla="*/ 43755 w 1064"/>
              <a:gd name="T37" fmla="*/ 14747 h 1077"/>
              <a:gd name="T38" fmla="*/ 38879 w 1064"/>
              <a:gd name="T39" fmla="*/ 26032 h 1077"/>
              <a:gd name="T40" fmla="*/ 28999 w 1064"/>
              <a:gd name="T41" fmla="*/ 16158 h 1077"/>
              <a:gd name="T42" fmla="*/ 26689 w 1064"/>
              <a:gd name="T43" fmla="*/ 26417 h 1077"/>
              <a:gd name="T44" fmla="*/ 26048 w 1064"/>
              <a:gd name="T45" fmla="*/ 38600 h 1077"/>
              <a:gd name="T46" fmla="*/ 13345 w 1064"/>
              <a:gd name="T47" fmla="*/ 32829 h 1077"/>
              <a:gd name="T48" fmla="*/ 14628 w 1064"/>
              <a:gd name="T49" fmla="*/ 43216 h 1077"/>
              <a:gd name="T50" fmla="*/ 18220 w 1064"/>
              <a:gd name="T51" fmla="*/ 54886 h 1077"/>
              <a:gd name="T52" fmla="*/ 4234 w 1064"/>
              <a:gd name="T53" fmla="*/ 53860 h 1077"/>
              <a:gd name="T54" fmla="*/ 8982 w 1064"/>
              <a:gd name="T55" fmla="*/ 63093 h 1077"/>
              <a:gd name="T56" fmla="*/ 16167 w 1064"/>
              <a:gd name="T57" fmla="*/ 68992 h 1077"/>
              <a:gd name="T58" fmla="*/ 8982 w 1064"/>
              <a:gd name="T59" fmla="*/ 75019 h 1077"/>
              <a:gd name="T60" fmla="*/ 4234 w 1064"/>
              <a:gd name="T61" fmla="*/ 84252 h 1077"/>
              <a:gd name="T62" fmla="*/ 18220 w 1064"/>
              <a:gd name="T63" fmla="*/ 83098 h 1077"/>
              <a:gd name="T64" fmla="*/ 14628 w 1064"/>
              <a:gd name="T65" fmla="*/ 94896 h 1077"/>
              <a:gd name="T66" fmla="*/ 13345 w 1064"/>
              <a:gd name="T67" fmla="*/ 105283 h 1077"/>
              <a:gd name="T68" fmla="*/ 26048 w 1064"/>
              <a:gd name="T69" fmla="*/ 99384 h 1077"/>
              <a:gd name="T70" fmla="*/ 26689 w 1064"/>
              <a:gd name="T71" fmla="*/ 111695 h 1077"/>
              <a:gd name="T72" fmla="*/ 28999 w 1064"/>
              <a:gd name="T73" fmla="*/ 121826 h 1077"/>
              <a:gd name="T74" fmla="*/ 38879 w 1064"/>
              <a:gd name="T75" fmla="*/ 112080 h 1077"/>
              <a:gd name="T76" fmla="*/ 43755 w 1064"/>
              <a:gd name="T77" fmla="*/ 123365 h 1077"/>
              <a:gd name="T78" fmla="*/ 49400 w 1064"/>
              <a:gd name="T79" fmla="*/ 132085 h 1077"/>
              <a:gd name="T80" fmla="*/ 55431 w 1064"/>
              <a:gd name="T81" fmla="*/ 119518 h 1077"/>
              <a:gd name="T82" fmla="*/ 63772 w 1064"/>
              <a:gd name="T83" fmla="*/ 128494 h 1077"/>
              <a:gd name="T84" fmla="*/ 72112 w 1064"/>
              <a:gd name="T85" fmla="*/ 134778 h 1077"/>
              <a:gd name="T86" fmla="*/ 73395 w 1064"/>
              <a:gd name="T87" fmla="*/ 120928 h 1077"/>
              <a:gd name="T88" fmla="*/ 84430 w 1064"/>
              <a:gd name="T89" fmla="*/ 126442 h 1077"/>
              <a:gd name="T90" fmla="*/ 94310 w 1064"/>
              <a:gd name="T91" fmla="*/ 129520 h 1077"/>
              <a:gd name="T92" fmla="*/ 90846 w 1064"/>
              <a:gd name="T93" fmla="*/ 116055 h 1077"/>
              <a:gd name="T94" fmla="*/ 103035 w 1064"/>
              <a:gd name="T95" fmla="*/ 117466 h 1077"/>
              <a:gd name="T96" fmla="*/ 113429 w 1064"/>
              <a:gd name="T97" fmla="*/ 116825 h 1077"/>
              <a:gd name="T98" fmla="*/ 105473 w 1064"/>
              <a:gd name="T99" fmla="*/ 105411 h 1077"/>
              <a:gd name="T100" fmla="*/ 117406 w 1064"/>
              <a:gd name="T101" fmla="*/ 102590 h 1077"/>
              <a:gd name="T102" fmla="*/ 127030 w 1064"/>
              <a:gd name="T103" fmla="*/ 98487 h 1077"/>
              <a:gd name="T104" fmla="*/ 115738 w 1064"/>
              <a:gd name="T105" fmla="*/ 90408 h 1077"/>
              <a:gd name="T106" fmla="*/ 126003 w 1064"/>
              <a:gd name="T107" fmla="*/ 83739 h 1077"/>
              <a:gd name="T108" fmla="*/ 133574 w 1064"/>
              <a:gd name="T109" fmla="*/ 76686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grpSp>
        <p:nvGrpSpPr>
          <p:cNvPr id="100" name="Group 42"/>
          <p:cNvGrpSpPr>
            <a:grpSpLocks/>
          </p:cNvGrpSpPr>
          <p:nvPr/>
        </p:nvGrpSpPr>
        <p:grpSpPr bwMode="auto">
          <a:xfrm>
            <a:off x="4280531" y="3826594"/>
            <a:ext cx="835819" cy="842963"/>
            <a:chOff x="0" y="0"/>
            <a:chExt cx="749300" cy="756115"/>
          </a:xfrm>
        </p:grpSpPr>
        <p:sp>
          <p:nvSpPr>
            <p:cNvPr id="101" name="Freeform 43"/>
            <p:cNvSpPr>
              <a:spLocks noChangeArrowheads="1"/>
            </p:cNvSpPr>
            <p:nvPr/>
          </p:nvSpPr>
          <p:spPr bwMode="auto">
            <a:xfrm>
              <a:off x="25400" y="513228"/>
              <a:ext cx="698500" cy="66675"/>
            </a:xfrm>
            <a:custGeom>
              <a:avLst/>
              <a:gdLst>
                <a:gd name="T0" fmla="*/ 33998 w 226"/>
                <a:gd name="T1" fmla="*/ 66675 h 22"/>
                <a:gd name="T2" fmla="*/ 664502 w 226"/>
                <a:gd name="T3" fmla="*/ 66675 h 22"/>
                <a:gd name="T4" fmla="*/ 698500 w 226"/>
                <a:gd name="T5" fmla="*/ 0 h 22"/>
                <a:gd name="T6" fmla="*/ 0 w 226"/>
                <a:gd name="T7" fmla="*/ 0 h 22"/>
                <a:gd name="T8" fmla="*/ 33998 w 226"/>
                <a:gd name="T9" fmla="*/ 66675 h 22"/>
                <a:gd name="T10" fmla="*/ 0 60000 65536"/>
                <a:gd name="T11" fmla="*/ 0 60000 65536"/>
                <a:gd name="T12" fmla="*/ 0 60000 65536"/>
                <a:gd name="T13" fmla="*/ 0 60000 65536"/>
                <a:gd name="T14" fmla="*/ 0 60000 65536"/>
                <a:gd name="T15" fmla="*/ 0 w 226"/>
                <a:gd name="T16" fmla="*/ 0 h 22"/>
                <a:gd name="T17" fmla="*/ 226 w 226"/>
                <a:gd name="T18" fmla="*/ 22 h 22"/>
              </a:gdLst>
              <a:ahLst/>
              <a:cxnLst>
                <a:cxn ang="T10">
                  <a:pos x="T0" y="T1"/>
                </a:cxn>
                <a:cxn ang="T11">
                  <a:pos x="T2" y="T3"/>
                </a:cxn>
                <a:cxn ang="T12">
                  <a:pos x="T4" y="T5"/>
                </a:cxn>
                <a:cxn ang="T13">
                  <a:pos x="T6" y="T7"/>
                </a:cxn>
                <a:cxn ang="T14">
                  <a:pos x="T8" y="T9"/>
                </a:cxn>
              </a:cxnLst>
              <a:rect l="T15" t="T16" r="T17" b="T18"/>
              <a:pathLst>
                <a:path w="226" h="22">
                  <a:moveTo>
                    <a:pt x="11" y="22"/>
                  </a:moveTo>
                  <a:cubicBezTo>
                    <a:pt x="215" y="22"/>
                    <a:pt x="215" y="22"/>
                    <a:pt x="215" y="22"/>
                  </a:cubicBezTo>
                  <a:cubicBezTo>
                    <a:pt x="220" y="15"/>
                    <a:pt x="223" y="8"/>
                    <a:pt x="226" y="0"/>
                  </a:cubicBezTo>
                  <a:cubicBezTo>
                    <a:pt x="0" y="0"/>
                    <a:pt x="0" y="0"/>
                    <a:pt x="0" y="0"/>
                  </a:cubicBezTo>
                  <a:cubicBezTo>
                    <a:pt x="3" y="8"/>
                    <a:pt x="7" y="15"/>
                    <a:pt x="11" y="22"/>
                  </a:cubicBezTo>
                  <a:close/>
                </a:path>
              </a:pathLst>
            </a:custGeom>
            <a:solidFill>
              <a:srgbClr val="BFBFB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02" name="Freeform 44"/>
            <p:cNvSpPr>
              <a:spLocks noChangeArrowheads="1"/>
            </p:cNvSpPr>
            <p:nvPr/>
          </p:nvSpPr>
          <p:spPr bwMode="auto">
            <a:xfrm>
              <a:off x="114300" y="651340"/>
              <a:ext cx="519112" cy="104775"/>
            </a:xfrm>
            <a:custGeom>
              <a:avLst/>
              <a:gdLst>
                <a:gd name="T0" fmla="*/ 259556 w 168"/>
                <a:gd name="T1" fmla="*/ 104775 h 34"/>
                <a:gd name="T2" fmla="*/ 519112 w 168"/>
                <a:gd name="T3" fmla="*/ 0 h 34"/>
                <a:gd name="T4" fmla="*/ 0 w 168"/>
                <a:gd name="T5" fmla="*/ 0 h 34"/>
                <a:gd name="T6" fmla="*/ 259556 w 168"/>
                <a:gd name="T7" fmla="*/ 104775 h 34"/>
                <a:gd name="T8" fmla="*/ 0 60000 65536"/>
                <a:gd name="T9" fmla="*/ 0 60000 65536"/>
                <a:gd name="T10" fmla="*/ 0 60000 65536"/>
                <a:gd name="T11" fmla="*/ 0 60000 65536"/>
                <a:gd name="T12" fmla="*/ 0 w 168"/>
                <a:gd name="T13" fmla="*/ 0 h 34"/>
                <a:gd name="T14" fmla="*/ 168 w 168"/>
                <a:gd name="T15" fmla="*/ 34 h 34"/>
              </a:gdLst>
              <a:ahLst/>
              <a:cxnLst>
                <a:cxn ang="T8">
                  <a:pos x="T0" y="T1"/>
                </a:cxn>
                <a:cxn ang="T9">
                  <a:pos x="T2" y="T3"/>
                </a:cxn>
                <a:cxn ang="T10">
                  <a:pos x="T4" y="T5"/>
                </a:cxn>
                <a:cxn ang="T11">
                  <a:pos x="T6" y="T7"/>
                </a:cxn>
              </a:cxnLst>
              <a:rect l="T12" t="T13" r="T14" b="T15"/>
              <a:pathLst>
                <a:path w="168" h="34">
                  <a:moveTo>
                    <a:pt x="84" y="34"/>
                  </a:moveTo>
                  <a:cubicBezTo>
                    <a:pt x="117" y="34"/>
                    <a:pt x="146" y="21"/>
                    <a:pt x="168" y="0"/>
                  </a:cubicBezTo>
                  <a:cubicBezTo>
                    <a:pt x="0" y="0"/>
                    <a:pt x="0" y="0"/>
                    <a:pt x="0" y="0"/>
                  </a:cubicBezTo>
                  <a:cubicBezTo>
                    <a:pt x="22" y="21"/>
                    <a:pt x="51" y="34"/>
                    <a:pt x="84" y="34"/>
                  </a:cubicBezTo>
                  <a:close/>
                </a:path>
              </a:pathLst>
            </a:custGeom>
            <a:solidFill>
              <a:srgbClr val="BFBFB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03" name="Freeform 45"/>
            <p:cNvSpPr>
              <a:spLocks noChangeArrowheads="1"/>
            </p:cNvSpPr>
            <p:nvPr/>
          </p:nvSpPr>
          <p:spPr bwMode="auto">
            <a:xfrm>
              <a:off x="0" y="0"/>
              <a:ext cx="749300" cy="441791"/>
            </a:xfrm>
            <a:custGeom>
              <a:avLst/>
              <a:gdLst>
                <a:gd name="T0" fmla="*/ 749300 w 242"/>
                <a:gd name="T1" fmla="*/ 0 h 165"/>
                <a:gd name="T2" fmla="*/ 0 w 242"/>
                <a:gd name="T3" fmla="*/ 0 h 165"/>
                <a:gd name="T4" fmla="*/ 0 w 242"/>
                <a:gd name="T5" fmla="*/ 390918 h 165"/>
                <a:gd name="T6" fmla="*/ 6193 w 242"/>
                <a:gd name="T7" fmla="*/ 441791 h 165"/>
                <a:gd name="T8" fmla="*/ 743107 w 242"/>
                <a:gd name="T9" fmla="*/ 441791 h 165"/>
                <a:gd name="T10" fmla="*/ 749300 w 242"/>
                <a:gd name="T11" fmla="*/ 390918 h 165"/>
                <a:gd name="T12" fmla="*/ 749300 w 242"/>
                <a:gd name="T13" fmla="*/ 0 h 165"/>
                <a:gd name="T14" fmla="*/ 0 60000 65536"/>
                <a:gd name="T15" fmla="*/ 0 60000 65536"/>
                <a:gd name="T16" fmla="*/ 0 60000 65536"/>
                <a:gd name="T17" fmla="*/ 0 60000 65536"/>
                <a:gd name="T18" fmla="*/ 0 60000 65536"/>
                <a:gd name="T19" fmla="*/ 0 60000 65536"/>
                <a:gd name="T20" fmla="*/ 0 60000 65536"/>
                <a:gd name="T21" fmla="*/ 0 w 242"/>
                <a:gd name="T22" fmla="*/ 0 h 165"/>
                <a:gd name="T23" fmla="*/ 242 w 242"/>
                <a:gd name="T24" fmla="*/ 165 h 1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2" h="165">
                  <a:moveTo>
                    <a:pt x="242" y="0"/>
                  </a:moveTo>
                  <a:cubicBezTo>
                    <a:pt x="0" y="0"/>
                    <a:pt x="0" y="0"/>
                    <a:pt x="0" y="0"/>
                  </a:cubicBezTo>
                  <a:cubicBezTo>
                    <a:pt x="0" y="146"/>
                    <a:pt x="0" y="146"/>
                    <a:pt x="0" y="146"/>
                  </a:cubicBezTo>
                  <a:cubicBezTo>
                    <a:pt x="0" y="153"/>
                    <a:pt x="1" y="159"/>
                    <a:pt x="2" y="165"/>
                  </a:cubicBezTo>
                  <a:cubicBezTo>
                    <a:pt x="240" y="165"/>
                    <a:pt x="240" y="165"/>
                    <a:pt x="240" y="165"/>
                  </a:cubicBezTo>
                  <a:cubicBezTo>
                    <a:pt x="241" y="159"/>
                    <a:pt x="242" y="153"/>
                    <a:pt x="242" y="146"/>
                  </a:cubicBezTo>
                  <a:lnTo>
                    <a:pt x="242" y="0"/>
                  </a:lnTo>
                  <a:close/>
                </a:path>
              </a:pathLst>
            </a:custGeom>
            <a:solidFill>
              <a:srgbClr val="BFBFB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nvGrpSpPr>
          <p:cNvPr id="104" name="组合 24"/>
          <p:cNvGrpSpPr>
            <a:grpSpLocks/>
          </p:cNvGrpSpPr>
          <p:nvPr/>
        </p:nvGrpSpPr>
        <p:grpSpPr bwMode="auto">
          <a:xfrm>
            <a:off x="4261481" y="1059582"/>
            <a:ext cx="1044179" cy="1045369"/>
            <a:chOff x="0" y="0"/>
            <a:chExt cx="1043395" cy="1045611"/>
          </a:xfrm>
        </p:grpSpPr>
        <p:sp>
          <p:nvSpPr>
            <p:cNvPr id="105" name="Freeform 10"/>
            <p:cNvSpPr>
              <a:spLocks noEditPoints="1" noChangeArrowheads="1"/>
            </p:cNvSpPr>
            <p:nvPr/>
          </p:nvSpPr>
          <p:spPr bwMode="auto">
            <a:xfrm>
              <a:off x="0" y="0"/>
              <a:ext cx="1043395" cy="1045611"/>
            </a:xfrm>
            <a:custGeom>
              <a:avLst/>
              <a:gdLst>
                <a:gd name="T0" fmla="*/ 1000240 w 1088"/>
                <a:gd name="T1" fmla="*/ 486353 h 1090"/>
                <a:gd name="T2" fmla="*/ 993527 w 1088"/>
                <a:gd name="T3" fmla="*/ 436471 h 1090"/>
                <a:gd name="T4" fmla="*/ 982019 w 1088"/>
                <a:gd name="T5" fmla="*/ 387548 h 1090"/>
                <a:gd name="T6" fmla="*/ 965716 w 1088"/>
                <a:gd name="T7" fmla="*/ 340543 h 1090"/>
                <a:gd name="T8" fmla="*/ 943659 w 1088"/>
                <a:gd name="T9" fmla="*/ 294498 h 1090"/>
                <a:gd name="T10" fmla="*/ 917766 w 1088"/>
                <a:gd name="T11" fmla="*/ 252290 h 1090"/>
                <a:gd name="T12" fmla="*/ 887078 w 1088"/>
                <a:gd name="T13" fmla="*/ 212000 h 1090"/>
                <a:gd name="T14" fmla="*/ 853512 w 1088"/>
                <a:gd name="T15" fmla="*/ 175548 h 1090"/>
                <a:gd name="T16" fmla="*/ 815152 w 1088"/>
                <a:gd name="T17" fmla="*/ 142932 h 1090"/>
                <a:gd name="T18" fmla="*/ 773915 w 1088"/>
                <a:gd name="T19" fmla="*/ 114154 h 1090"/>
                <a:gd name="T20" fmla="*/ 729801 w 1088"/>
                <a:gd name="T21" fmla="*/ 89213 h 1090"/>
                <a:gd name="T22" fmla="*/ 683769 w 1088"/>
                <a:gd name="T23" fmla="*/ 70027 h 1090"/>
                <a:gd name="T24" fmla="*/ 635819 w 1088"/>
                <a:gd name="T25" fmla="*/ 55638 h 1090"/>
                <a:gd name="T26" fmla="*/ 585951 w 1088"/>
                <a:gd name="T27" fmla="*/ 46045 h 1090"/>
                <a:gd name="T28" fmla="*/ 536083 w 1088"/>
                <a:gd name="T29" fmla="*/ 42208 h 1090"/>
                <a:gd name="T30" fmla="*/ 486214 w 1088"/>
                <a:gd name="T31" fmla="*/ 43167 h 1090"/>
                <a:gd name="T32" fmla="*/ 436346 w 1088"/>
                <a:gd name="T33" fmla="*/ 49882 h 1090"/>
                <a:gd name="T34" fmla="*/ 387437 w 1088"/>
                <a:gd name="T35" fmla="*/ 61394 h 1090"/>
                <a:gd name="T36" fmla="*/ 339487 w 1088"/>
                <a:gd name="T37" fmla="*/ 77701 h 1090"/>
                <a:gd name="T38" fmla="*/ 294414 w 1088"/>
                <a:gd name="T39" fmla="*/ 99765 h 1090"/>
                <a:gd name="T40" fmla="*/ 251259 w 1088"/>
                <a:gd name="T41" fmla="*/ 125665 h 1090"/>
                <a:gd name="T42" fmla="*/ 211940 w 1088"/>
                <a:gd name="T43" fmla="*/ 156362 h 1090"/>
                <a:gd name="T44" fmla="*/ 174539 w 1088"/>
                <a:gd name="T45" fmla="*/ 190896 h 1090"/>
                <a:gd name="T46" fmla="*/ 141932 w 1088"/>
                <a:gd name="T47" fmla="*/ 228308 h 1090"/>
                <a:gd name="T48" fmla="*/ 113162 w 1088"/>
                <a:gd name="T49" fmla="*/ 270516 h 1090"/>
                <a:gd name="T50" fmla="*/ 89187 w 1088"/>
                <a:gd name="T51" fmla="*/ 314643 h 1090"/>
                <a:gd name="T52" fmla="*/ 70007 w 1088"/>
                <a:gd name="T53" fmla="*/ 360688 h 1090"/>
                <a:gd name="T54" fmla="*/ 55622 w 1088"/>
                <a:gd name="T55" fmla="*/ 408652 h 1090"/>
                <a:gd name="T56" fmla="*/ 46032 w 1088"/>
                <a:gd name="T57" fmla="*/ 458534 h 1090"/>
                <a:gd name="T58" fmla="*/ 42196 w 1088"/>
                <a:gd name="T59" fmla="*/ 508416 h 1090"/>
                <a:gd name="T60" fmla="*/ 43155 w 1088"/>
                <a:gd name="T61" fmla="*/ 558299 h 1090"/>
                <a:gd name="T62" fmla="*/ 49868 w 1088"/>
                <a:gd name="T63" fmla="*/ 608181 h 1090"/>
                <a:gd name="T64" fmla="*/ 61376 w 1088"/>
                <a:gd name="T65" fmla="*/ 658063 h 1090"/>
                <a:gd name="T66" fmla="*/ 77679 w 1088"/>
                <a:gd name="T67" fmla="*/ 705068 h 1090"/>
                <a:gd name="T68" fmla="*/ 99736 w 1088"/>
                <a:gd name="T69" fmla="*/ 750154 h 1090"/>
                <a:gd name="T70" fmla="*/ 125629 w 1088"/>
                <a:gd name="T71" fmla="*/ 793321 h 1090"/>
                <a:gd name="T72" fmla="*/ 156317 w 1088"/>
                <a:gd name="T73" fmla="*/ 833611 h 1090"/>
                <a:gd name="T74" fmla="*/ 189883 w 1088"/>
                <a:gd name="T75" fmla="*/ 870063 h 1090"/>
                <a:gd name="T76" fmla="*/ 228243 w 1088"/>
                <a:gd name="T77" fmla="*/ 902679 h 1090"/>
                <a:gd name="T78" fmla="*/ 269480 w 1088"/>
                <a:gd name="T79" fmla="*/ 931457 h 1090"/>
                <a:gd name="T80" fmla="*/ 313594 w 1088"/>
                <a:gd name="T81" fmla="*/ 955439 h 1090"/>
                <a:gd name="T82" fmla="*/ 359626 w 1088"/>
                <a:gd name="T83" fmla="*/ 975584 h 1090"/>
                <a:gd name="T84" fmla="*/ 407576 w 1088"/>
                <a:gd name="T85" fmla="*/ 989973 h 1090"/>
                <a:gd name="T86" fmla="*/ 457444 w 1088"/>
                <a:gd name="T87" fmla="*/ 998606 h 1090"/>
                <a:gd name="T88" fmla="*/ 507312 w 1088"/>
                <a:gd name="T89" fmla="*/ 1003403 h 1090"/>
                <a:gd name="T90" fmla="*/ 557181 w 1088"/>
                <a:gd name="T91" fmla="*/ 1002444 h 1090"/>
                <a:gd name="T92" fmla="*/ 607049 w 1088"/>
                <a:gd name="T93" fmla="*/ 995729 h 1090"/>
                <a:gd name="T94" fmla="*/ 655958 w 1088"/>
                <a:gd name="T95" fmla="*/ 984217 h 1090"/>
                <a:gd name="T96" fmla="*/ 703908 w 1088"/>
                <a:gd name="T97" fmla="*/ 967910 h 1090"/>
                <a:gd name="T98" fmla="*/ 748981 w 1088"/>
                <a:gd name="T99" fmla="*/ 945846 h 1090"/>
                <a:gd name="T100" fmla="*/ 792136 w 1088"/>
                <a:gd name="T101" fmla="*/ 919946 h 1090"/>
                <a:gd name="T102" fmla="*/ 831455 w 1088"/>
                <a:gd name="T103" fmla="*/ 889249 h 1090"/>
                <a:gd name="T104" fmla="*/ 867897 w 1088"/>
                <a:gd name="T105" fmla="*/ 854715 h 1090"/>
                <a:gd name="T106" fmla="*/ 901463 w 1088"/>
                <a:gd name="T107" fmla="*/ 816344 h 1090"/>
                <a:gd name="T108" fmla="*/ 929274 w 1088"/>
                <a:gd name="T109" fmla="*/ 775095 h 1090"/>
                <a:gd name="T110" fmla="*/ 954208 w 1088"/>
                <a:gd name="T111" fmla="*/ 730968 h 1090"/>
                <a:gd name="T112" fmla="*/ 973388 w 1088"/>
                <a:gd name="T113" fmla="*/ 684923 h 1090"/>
                <a:gd name="T114" fmla="*/ 987773 w 1088"/>
                <a:gd name="T115" fmla="*/ 636959 h 1090"/>
                <a:gd name="T116" fmla="*/ 997363 w 1088"/>
                <a:gd name="T117" fmla="*/ 587077 h 1090"/>
                <a:gd name="T118" fmla="*/ 1001199 w 1088"/>
                <a:gd name="T119" fmla="*/ 53719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06" name="Group 47"/>
            <p:cNvGrpSpPr>
              <a:grpSpLocks/>
            </p:cNvGrpSpPr>
            <p:nvPr/>
          </p:nvGrpSpPr>
          <p:grpSpPr bwMode="auto">
            <a:xfrm>
              <a:off x="323200" y="281930"/>
              <a:ext cx="396995" cy="497771"/>
              <a:chOff x="0" y="0"/>
              <a:chExt cx="324452" cy="406813"/>
            </a:xfrm>
          </p:grpSpPr>
          <p:sp>
            <p:nvSpPr>
              <p:cNvPr id="107"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08"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09"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10" name="Oval 83"/>
              <p:cNvSpPr>
                <a:spLocks noChangeArrowheads="1"/>
              </p:cNvSpPr>
              <p:nvPr/>
            </p:nvSpPr>
            <p:spPr bwMode="auto">
              <a:xfrm>
                <a:off x="4991" y="0"/>
                <a:ext cx="316965" cy="107319"/>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900">
                  <a:solidFill>
                    <a:srgbClr val="000000"/>
                  </a:solidFill>
                  <a:latin typeface="+mj-ea"/>
                  <a:ea typeface="+mj-ea"/>
                  <a:sym typeface="Calibri" pitchFamily="34" charset="0"/>
                </a:endParaRPr>
              </a:p>
            </p:txBody>
          </p:sp>
        </p:grpSp>
      </p:grpSp>
      <p:grpSp>
        <p:nvGrpSpPr>
          <p:cNvPr id="111" name="组合 26"/>
          <p:cNvGrpSpPr>
            <a:grpSpLocks/>
          </p:cNvGrpSpPr>
          <p:nvPr/>
        </p:nvGrpSpPr>
        <p:grpSpPr bwMode="auto">
          <a:xfrm>
            <a:off x="4494843" y="2059707"/>
            <a:ext cx="1044179" cy="1045369"/>
            <a:chOff x="0" y="0"/>
            <a:chExt cx="1043395" cy="1045611"/>
          </a:xfrm>
        </p:grpSpPr>
        <p:sp>
          <p:nvSpPr>
            <p:cNvPr id="112" name="Freeform 10"/>
            <p:cNvSpPr>
              <a:spLocks noEditPoints="1" noChangeArrowheads="1"/>
            </p:cNvSpPr>
            <p:nvPr/>
          </p:nvSpPr>
          <p:spPr bwMode="auto">
            <a:xfrm>
              <a:off x="0" y="0"/>
              <a:ext cx="1043395" cy="1045611"/>
            </a:xfrm>
            <a:custGeom>
              <a:avLst/>
              <a:gdLst>
                <a:gd name="T0" fmla="*/ 1000240 w 1088"/>
                <a:gd name="T1" fmla="*/ 486353 h 1090"/>
                <a:gd name="T2" fmla="*/ 993527 w 1088"/>
                <a:gd name="T3" fmla="*/ 436471 h 1090"/>
                <a:gd name="T4" fmla="*/ 982019 w 1088"/>
                <a:gd name="T5" fmla="*/ 387548 h 1090"/>
                <a:gd name="T6" fmla="*/ 965716 w 1088"/>
                <a:gd name="T7" fmla="*/ 340543 h 1090"/>
                <a:gd name="T8" fmla="*/ 943659 w 1088"/>
                <a:gd name="T9" fmla="*/ 294498 h 1090"/>
                <a:gd name="T10" fmla="*/ 917766 w 1088"/>
                <a:gd name="T11" fmla="*/ 252290 h 1090"/>
                <a:gd name="T12" fmla="*/ 887078 w 1088"/>
                <a:gd name="T13" fmla="*/ 212000 h 1090"/>
                <a:gd name="T14" fmla="*/ 853512 w 1088"/>
                <a:gd name="T15" fmla="*/ 175548 h 1090"/>
                <a:gd name="T16" fmla="*/ 815152 w 1088"/>
                <a:gd name="T17" fmla="*/ 142932 h 1090"/>
                <a:gd name="T18" fmla="*/ 773915 w 1088"/>
                <a:gd name="T19" fmla="*/ 114154 h 1090"/>
                <a:gd name="T20" fmla="*/ 729801 w 1088"/>
                <a:gd name="T21" fmla="*/ 89213 h 1090"/>
                <a:gd name="T22" fmla="*/ 683769 w 1088"/>
                <a:gd name="T23" fmla="*/ 70027 h 1090"/>
                <a:gd name="T24" fmla="*/ 635819 w 1088"/>
                <a:gd name="T25" fmla="*/ 55638 h 1090"/>
                <a:gd name="T26" fmla="*/ 585951 w 1088"/>
                <a:gd name="T27" fmla="*/ 46045 h 1090"/>
                <a:gd name="T28" fmla="*/ 536083 w 1088"/>
                <a:gd name="T29" fmla="*/ 42208 h 1090"/>
                <a:gd name="T30" fmla="*/ 486214 w 1088"/>
                <a:gd name="T31" fmla="*/ 43167 h 1090"/>
                <a:gd name="T32" fmla="*/ 436346 w 1088"/>
                <a:gd name="T33" fmla="*/ 49882 h 1090"/>
                <a:gd name="T34" fmla="*/ 387437 w 1088"/>
                <a:gd name="T35" fmla="*/ 61394 h 1090"/>
                <a:gd name="T36" fmla="*/ 339487 w 1088"/>
                <a:gd name="T37" fmla="*/ 77701 h 1090"/>
                <a:gd name="T38" fmla="*/ 294414 w 1088"/>
                <a:gd name="T39" fmla="*/ 99765 h 1090"/>
                <a:gd name="T40" fmla="*/ 251259 w 1088"/>
                <a:gd name="T41" fmla="*/ 125665 h 1090"/>
                <a:gd name="T42" fmla="*/ 211940 w 1088"/>
                <a:gd name="T43" fmla="*/ 156362 h 1090"/>
                <a:gd name="T44" fmla="*/ 174539 w 1088"/>
                <a:gd name="T45" fmla="*/ 190896 h 1090"/>
                <a:gd name="T46" fmla="*/ 141932 w 1088"/>
                <a:gd name="T47" fmla="*/ 228308 h 1090"/>
                <a:gd name="T48" fmla="*/ 113162 w 1088"/>
                <a:gd name="T49" fmla="*/ 270516 h 1090"/>
                <a:gd name="T50" fmla="*/ 89187 w 1088"/>
                <a:gd name="T51" fmla="*/ 314643 h 1090"/>
                <a:gd name="T52" fmla="*/ 70007 w 1088"/>
                <a:gd name="T53" fmla="*/ 360688 h 1090"/>
                <a:gd name="T54" fmla="*/ 55622 w 1088"/>
                <a:gd name="T55" fmla="*/ 408652 h 1090"/>
                <a:gd name="T56" fmla="*/ 46032 w 1088"/>
                <a:gd name="T57" fmla="*/ 458534 h 1090"/>
                <a:gd name="T58" fmla="*/ 42196 w 1088"/>
                <a:gd name="T59" fmla="*/ 508416 h 1090"/>
                <a:gd name="T60" fmla="*/ 43155 w 1088"/>
                <a:gd name="T61" fmla="*/ 558299 h 1090"/>
                <a:gd name="T62" fmla="*/ 49868 w 1088"/>
                <a:gd name="T63" fmla="*/ 608181 h 1090"/>
                <a:gd name="T64" fmla="*/ 61376 w 1088"/>
                <a:gd name="T65" fmla="*/ 658063 h 1090"/>
                <a:gd name="T66" fmla="*/ 77679 w 1088"/>
                <a:gd name="T67" fmla="*/ 705068 h 1090"/>
                <a:gd name="T68" fmla="*/ 99736 w 1088"/>
                <a:gd name="T69" fmla="*/ 750154 h 1090"/>
                <a:gd name="T70" fmla="*/ 125629 w 1088"/>
                <a:gd name="T71" fmla="*/ 793321 h 1090"/>
                <a:gd name="T72" fmla="*/ 156317 w 1088"/>
                <a:gd name="T73" fmla="*/ 833611 h 1090"/>
                <a:gd name="T74" fmla="*/ 189883 w 1088"/>
                <a:gd name="T75" fmla="*/ 870063 h 1090"/>
                <a:gd name="T76" fmla="*/ 228243 w 1088"/>
                <a:gd name="T77" fmla="*/ 902679 h 1090"/>
                <a:gd name="T78" fmla="*/ 269480 w 1088"/>
                <a:gd name="T79" fmla="*/ 931457 h 1090"/>
                <a:gd name="T80" fmla="*/ 313594 w 1088"/>
                <a:gd name="T81" fmla="*/ 955439 h 1090"/>
                <a:gd name="T82" fmla="*/ 359626 w 1088"/>
                <a:gd name="T83" fmla="*/ 975584 h 1090"/>
                <a:gd name="T84" fmla="*/ 407576 w 1088"/>
                <a:gd name="T85" fmla="*/ 989973 h 1090"/>
                <a:gd name="T86" fmla="*/ 457444 w 1088"/>
                <a:gd name="T87" fmla="*/ 998606 h 1090"/>
                <a:gd name="T88" fmla="*/ 507312 w 1088"/>
                <a:gd name="T89" fmla="*/ 1003403 h 1090"/>
                <a:gd name="T90" fmla="*/ 557181 w 1088"/>
                <a:gd name="T91" fmla="*/ 1002444 h 1090"/>
                <a:gd name="T92" fmla="*/ 607049 w 1088"/>
                <a:gd name="T93" fmla="*/ 995729 h 1090"/>
                <a:gd name="T94" fmla="*/ 655958 w 1088"/>
                <a:gd name="T95" fmla="*/ 984217 h 1090"/>
                <a:gd name="T96" fmla="*/ 703908 w 1088"/>
                <a:gd name="T97" fmla="*/ 967910 h 1090"/>
                <a:gd name="T98" fmla="*/ 748981 w 1088"/>
                <a:gd name="T99" fmla="*/ 945846 h 1090"/>
                <a:gd name="T100" fmla="*/ 792136 w 1088"/>
                <a:gd name="T101" fmla="*/ 919946 h 1090"/>
                <a:gd name="T102" fmla="*/ 831455 w 1088"/>
                <a:gd name="T103" fmla="*/ 889249 h 1090"/>
                <a:gd name="T104" fmla="*/ 867897 w 1088"/>
                <a:gd name="T105" fmla="*/ 854715 h 1090"/>
                <a:gd name="T106" fmla="*/ 901463 w 1088"/>
                <a:gd name="T107" fmla="*/ 816344 h 1090"/>
                <a:gd name="T108" fmla="*/ 929274 w 1088"/>
                <a:gd name="T109" fmla="*/ 775095 h 1090"/>
                <a:gd name="T110" fmla="*/ 954208 w 1088"/>
                <a:gd name="T111" fmla="*/ 730968 h 1090"/>
                <a:gd name="T112" fmla="*/ 973388 w 1088"/>
                <a:gd name="T113" fmla="*/ 684923 h 1090"/>
                <a:gd name="T114" fmla="*/ 987773 w 1088"/>
                <a:gd name="T115" fmla="*/ 636959 h 1090"/>
                <a:gd name="T116" fmla="*/ 997363 w 1088"/>
                <a:gd name="T117" fmla="*/ 587077 h 1090"/>
                <a:gd name="T118" fmla="*/ 1001199 w 1088"/>
                <a:gd name="T119" fmla="*/ 53719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13" name="Group 52"/>
            <p:cNvGrpSpPr>
              <a:grpSpLocks/>
            </p:cNvGrpSpPr>
            <p:nvPr/>
          </p:nvGrpSpPr>
          <p:grpSpPr bwMode="auto">
            <a:xfrm>
              <a:off x="321578" y="291945"/>
              <a:ext cx="366458" cy="476395"/>
              <a:chOff x="0" y="0"/>
              <a:chExt cx="299494" cy="389342"/>
            </a:xfrm>
          </p:grpSpPr>
          <p:sp>
            <p:nvSpPr>
              <p:cNvPr id="114"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15"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grpSp>
        <p:nvGrpSpPr>
          <p:cNvPr id="116" name="组合 25"/>
          <p:cNvGrpSpPr>
            <a:grpSpLocks/>
          </p:cNvGrpSpPr>
          <p:nvPr/>
        </p:nvGrpSpPr>
        <p:grpSpPr bwMode="auto">
          <a:xfrm>
            <a:off x="3609019" y="1851347"/>
            <a:ext cx="954881" cy="957263"/>
            <a:chOff x="0" y="0"/>
            <a:chExt cx="954939" cy="956967"/>
          </a:xfrm>
        </p:grpSpPr>
        <p:sp>
          <p:nvSpPr>
            <p:cNvPr id="117" name="Freeform 10"/>
            <p:cNvSpPr>
              <a:spLocks noEditPoints="1" noChangeArrowheads="1"/>
            </p:cNvSpPr>
            <p:nvPr/>
          </p:nvSpPr>
          <p:spPr bwMode="auto">
            <a:xfrm>
              <a:off x="0" y="0"/>
              <a:ext cx="954939" cy="956967"/>
            </a:xfrm>
            <a:custGeom>
              <a:avLst/>
              <a:gdLst>
                <a:gd name="T0" fmla="*/ 915442 w 1088"/>
                <a:gd name="T1" fmla="*/ 445121 h 1090"/>
                <a:gd name="T2" fmla="*/ 909299 w 1088"/>
                <a:gd name="T3" fmla="*/ 399468 h 1090"/>
                <a:gd name="T4" fmla="*/ 898766 w 1088"/>
                <a:gd name="T5" fmla="*/ 354692 h 1090"/>
                <a:gd name="T6" fmla="*/ 883845 w 1088"/>
                <a:gd name="T7" fmla="*/ 311673 h 1090"/>
                <a:gd name="T8" fmla="*/ 863658 w 1088"/>
                <a:gd name="T9" fmla="*/ 269531 h 1090"/>
                <a:gd name="T10" fmla="*/ 839960 w 1088"/>
                <a:gd name="T11" fmla="*/ 230901 h 1090"/>
                <a:gd name="T12" fmla="*/ 811874 w 1088"/>
                <a:gd name="T13" fmla="*/ 194027 h 1090"/>
                <a:gd name="T14" fmla="*/ 781154 w 1088"/>
                <a:gd name="T15" fmla="*/ 160665 h 1090"/>
                <a:gd name="T16" fmla="*/ 746046 w 1088"/>
                <a:gd name="T17" fmla="*/ 130815 h 1090"/>
                <a:gd name="T18" fmla="*/ 708305 w 1088"/>
                <a:gd name="T19" fmla="*/ 104476 h 1090"/>
                <a:gd name="T20" fmla="*/ 667931 w 1088"/>
                <a:gd name="T21" fmla="*/ 81649 h 1090"/>
                <a:gd name="T22" fmla="*/ 625801 w 1088"/>
                <a:gd name="T23" fmla="*/ 64090 h 1090"/>
                <a:gd name="T24" fmla="*/ 581916 w 1088"/>
                <a:gd name="T25" fmla="*/ 50921 h 1090"/>
                <a:gd name="T26" fmla="*/ 536275 w 1088"/>
                <a:gd name="T27" fmla="*/ 42142 h 1090"/>
                <a:gd name="T28" fmla="*/ 490635 w 1088"/>
                <a:gd name="T29" fmla="*/ 38630 h 1090"/>
                <a:gd name="T30" fmla="*/ 444995 w 1088"/>
                <a:gd name="T31" fmla="*/ 39508 h 1090"/>
                <a:gd name="T32" fmla="*/ 399354 w 1088"/>
                <a:gd name="T33" fmla="*/ 45653 h 1090"/>
                <a:gd name="T34" fmla="*/ 354591 w 1088"/>
                <a:gd name="T35" fmla="*/ 56189 h 1090"/>
                <a:gd name="T36" fmla="*/ 310706 w 1088"/>
                <a:gd name="T37" fmla="*/ 71114 h 1090"/>
                <a:gd name="T38" fmla="*/ 269454 w 1088"/>
                <a:gd name="T39" fmla="*/ 91307 h 1090"/>
                <a:gd name="T40" fmla="*/ 229958 w 1088"/>
                <a:gd name="T41" fmla="*/ 115012 h 1090"/>
                <a:gd name="T42" fmla="*/ 193972 w 1088"/>
                <a:gd name="T43" fmla="*/ 143106 h 1090"/>
                <a:gd name="T44" fmla="*/ 159742 w 1088"/>
                <a:gd name="T45" fmla="*/ 174712 h 1090"/>
                <a:gd name="T46" fmla="*/ 129900 w 1088"/>
                <a:gd name="T47" fmla="*/ 208952 h 1090"/>
                <a:gd name="T48" fmla="*/ 103569 w 1088"/>
                <a:gd name="T49" fmla="*/ 247582 h 1090"/>
                <a:gd name="T50" fmla="*/ 81626 w 1088"/>
                <a:gd name="T51" fmla="*/ 287968 h 1090"/>
                <a:gd name="T52" fmla="*/ 64072 w 1088"/>
                <a:gd name="T53" fmla="*/ 330110 h 1090"/>
                <a:gd name="T54" fmla="*/ 50907 w 1088"/>
                <a:gd name="T55" fmla="*/ 374007 h 1090"/>
                <a:gd name="T56" fmla="*/ 42130 w 1088"/>
                <a:gd name="T57" fmla="*/ 419661 h 1090"/>
                <a:gd name="T58" fmla="*/ 38619 w 1088"/>
                <a:gd name="T59" fmla="*/ 465314 h 1090"/>
                <a:gd name="T60" fmla="*/ 39497 w 1088"/>
                <a:gd name="T61" fmla="*/ 510968 h 1090"/>
                <a:gd name="T62" fmla="*/ 45640 w 1088"/>
                <a:gd name="T63" fmla="*/ 556621 h 1090"/>
                <a:gd name="T64" fmla="*/ 56173 w 1088"/>
                <a:gd name="T65" fmla="*/ 602275 h 1090"/>
                <a:gd name="T66" fmla="*/ 71094 w 1088"/>
                <a:gd name="T67" fmla="*/ 645294 h 1090"/>
                <a:gd name="T68" fmla="*/ 91281 w 1088"/>
                <a:gd name="T69" fmla="*/ 686558 h 1090"/>
                <a:gd name="T70" fmla="*/ 114979 w 1088"/>
                <a:gd name="T71" fmla="*/ 726066 h 1090"/>
                <a:gd name="T72" fmla="*/ 143065 w 1088"/>
                <a:gd name="T73" fmla="*/ 762940 h 1090"/>
                <a:gd name="T74" fmla="*/ 173785 w 1088"/>
                <a:gd name="T75" fmla="*/ 796302 h 1090"/>
                <a:gd name="T76" fmla="*/ 208893 w 1088"/>
                <a:gd name="T77" fmla="*/ 826152 h 1090"/>
                <a:gd name="T78" fmla="*/ 246634 w 1088"/>
                <a:gd name="T79" fmla="*/ 852491 h 1090"/>
                <a:gd name="T80" fmla="*/ 287008 w 1088"/>
                <a:gd name="T81" fmla="*/ 874440 h 1090"/>
                <a:gd name="T82" fmla="*/ 329138 w 1088"/>
                <a:gd name="T83" fmla="*/ 892877 h 1090"/>
                <a:gd name="T84" fmla="*/ 373023 w 1088"/>
                <a:gd name="T85" fmla="*/ 906046 h 1090"/>
                <a:gd name="T86" fmla="*/ 418664 w 1088"/>
                <a:gd name="T87" fmla="*/ 913947 h 1090"/>
                <a:gd name="T88" fmla="*/ 464304 w 1088"/>
                <a:gd name="T89" fmla="*/ 918337 h 1090"/>
                <a:gd name="T90" fmla="*/ 509944 w 1088"/>
                <a:gd name="T91" fmla="*/ 917459 h 1090"/>
                <a:gd name="T92" fmla="*/ 555585 w 1088"/>
                <a:gd name="T93" fmla="*/ 911314 h 1090"/>
                <a:gd name="T94" fmla="*/ 600348 w 1088"/>
                <a:gd name="T95" fmla="*/ 900778 h 1090"/>
                <a:gd name="T96" fmla="*/ 644233 w 1088"/>
                <a:gd name="T97" fmla="*/ 885853 h 1090"/>
                <a:gd name="T98" fmla="*/ 685485 w 1088"/>
                <a:gd name="T99" fmla="*/ 865660 h 1090"/>
                <a:gd name="T100" fmla="*/ 724981 w 1088"/>
                <a:gd name="T101" fmla="*/ 841955 h 1090"/>
                <a:gd name="T102" fmla="*/ 760967 w 1088"/>
                <a:gd name="T103" fmla="*/ 813861 h 1090"/>
                <a:gd name="T104" fmla="*/ 794320 w 1088"/>
                <a:gd name="T105" fmla="*/ 782255 h 1090"/>
                <a:gd name="T106" fmla="*/ 825039 w 1088"/>
                <a:gd name="T107" fmla="*/ 747137 h 1090"/>
                <a:gd name="T108" fmla="*/ 850493 w 1088"/>
                <a:gd name="T109" fmla="*/ 709385 h 1090"/>
                <a:gd name="T110" fmla="*/ 873313 w 1088"/>
                <a:gd name="T111" fmla="*/ 668999 h 1090"/>
                <a:gd name="T112" fmla="*/ 890867 w 1088"/>
                <a:gd name="T113" fmla="*/ 626857 h 1090"/>
                <a:gd name="T114" fmla="*/ 904032 w 1088"/>
                <a:gd name="T115" fmla="*/ 582960 h 1090"/>
                <a:gd name="T116" fmla="*/ 912809 w 1088"/>
                <a:gd name="T117" fmla="*/ 537306 h 1090"/>
                <a:gd name="T118" fmla="*/ 916320 w 1088"/>
                <a:gd name="T119" fmla="*/ 491653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18" name="Group 55"/>
            <p:cNvGrpSpPr>
              <a:grpSpLocks/>
            </p:cNvGrpSpPr>
            <p:nvPr/>
          </p:nvGrpSpPr>
          <p:grpSpPr bwMode="auto">
            <a:xfrm>
              <a:off x="261811" y="295951"/>
              <a:ext cx="394891" cy="388623"/>
              <a:chOff x="0" y="0"/>
              <a:chExt cx="314468" cy="309477"/>
            </a:xfrm>
          </p:grpSpPr>
          <p:sp>
            <p:nvSpPr>
              <p:cNvPr id="119"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20" name="Oval 60"/>
              <p:cNvSpPr>
                <a:spLocks noChangeArrowheads="1"/>
              </p:cNvSpPr>
              <p:nvPr/>
            </p:nvSpPr>
            <p:spPr bwMode="auto">
              <a:xfrm>
                <a:off x="124789" y="122294"/>
                <a:ext cx="64890" cy="6239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900">
                  <a:solidFill>
                    <a:srgbClr val="000000"/>
                  </a:solidFill>
                  <a:latin typeface="+mj-ea"/>
                  <a:ea typeface="+mj-ea"/>
                  <a:sym typeface="Calibri" pitchFamily="34" charset="0"/>
                </a:endParaRPr>
              </a:p>
            </p:txBody>
          </p:sp>
        </p:grpSp>
      </p:grpSp>
      <p:grpSp>
        <p:nvGrpSpPr>
          <p:cNvPr id="121" name="组合 23"/>
          <p:cNvGrpSpPr>
            <a:grpSpLocks/>
          </p:cNvGrpSpPr>
          <p:nvPr/>
        </p:nvGrpSpPr>
        <p:grpSpPr bwMode="auto">
          <a:xfrm>
            <a:off x="4120987" y="2975297"/>
            <a:ext cx="757238" cy="758429"/>
            <a:chOff x="0" y="0"/>
            <a:chExt cx="756963" cy="758569"/>
          </a:xfrm>
        </p:grpSpPr>
        <p:sp>
          <p:nvSpPr>
            <p:cNvPr id="122" name="Freeform 10"/>
            <p:cNvSpPr>
              <a:spLocks noEditPoints="1" noChangeArrowheads="1"/>
            </p:cNvSpPr>
            <p:nvPr/>
          </p:nvSpPr>
          <p:spPr bwMode="auto">
            <a:xfrm>
              <a:off x="0" y="0"/>
              <a:ext cx="756963" cy="758569"/>
            </a:xfrm>
            <a:custGeom>
              <a:avLst/>
              <a:gdLst>
                <a:gd name="T0" fmla="*/ 725655 w 1088"/>
                <a:gd name="T1" fmla="*/ 352839 h 1090"/>
                <a:gd name="T2" fmla="*/ 720785 w 1088"/>
                <a:gd name="T3" fmla="*/ 316650 h 1090"/>
                <a:gd name="T4" fmla="*/ 712436 w 1088"/>
                <a:gd name="T5" fmla="*/ 281158 h 1090"/>
                <a:gd name="T6" fmla="*/ 700608 w 1088"/>
                <a:gd name="T7" fmla="*/ 247057 h 1090"/>
                <a:gd name="T8" fmla="*/ 684606 w 1088"/>
                <a:gd name="T9" fmla="*/ 213652 h 1090"/>
                <a:gd name="T10" fmla="*/ 665821 w 1088"/>
                <a:gd name="T11" fmla="*/ 183031 h 1090"/>
                <a:gd name="T12" fmla="*/ 643558 w 1088"/>
                <a:gd name="T13" fmla="*/ 153802 h 1090"/>
                <a:gd name="T14" fmla="*/ 619207 w 1088"/>
                <a:gd name="T15" fmla="*/ 127356 h 1090"/>
                <a:gd name="T16" fmla="*/ 591377 w 1088"/>
                <a:gd name="T17" fmla="*/ 103694 h 1090"/>
                <a:gd name="T18" fmla="*/ 561461 w 1088"/>
                <a:gd name="T19" fmla="*/ 82816 h 1090"/>
                <a:gd name="T20" fmla="*/ 529457 w 1088"/>
                <a:gd name="T21" fmla="*/ 64722 h 1090"/>
                <a:gd name="T22" fmla="*/ 496061 w 1088"/>
                <a:gd name="T23" fmla="*/ 50803 h 1090"/>
                <a:gd name="T24" fmla="*/ 461274 w 1088"/>
                <a:gd name="T25" fmla="*/ 40364 h 1090"/>
                <a:gd name="T26" fmla="*/ 425096 w 1088"/>
                <a:gd name="T27" fmla="*/ 33405 h 1090"/>
                <a:gd name="T28" fmla="*/ 388918 w 1088"/>
                <a:gd name="T29" fmla="*/ 30621 h 1090"/>
                <a:gd name="T30" fmla="*/ 352739 w 1088"/>
                <a:gd name="T31" fmla="*/ 31317 h 1090"/>
                <a:gd name="T32" fmla="*/ 316561 w 1088"/>
                <a:gd name="T33" fmla="*/ 36189 h 1090"/>
                <a:gd name="T34" fmla="*/ 281078 w 1088"/>
                <a:gd name="T35" fmla="*/ 44540 h 1090"/>
                <a:gd name="T36" fmla="*/ 246291 w 1088"/>
                <a:gd name="T37" fmla="*/ 56371 h 1090"/>
                <a:gd name="T38" fmla="*/ 213592 w 1088"/>
                <a:gd name="T39" fmla="*/ 72377 h 1090"/>
                <a:gd name="T40" fmla="*/ 182283 w 1088"/>
                <a:gd name="T41" fmla="*/ 91167 h 1090"/>
                <a:gd name="T42" fmla="*/ 153758 w 1088"/>
                <a:gd name="T43" fmla="*/ 113437 h 1090"/>
                <a:gd name="T44" fmla="*/ 126624 w 1088"/>
                <a:gd name="T45" fmla="*/ 138491 h 1090"/>
                <a:gd name="T46" fmla="*/ 102969 w 1088"/>
                <a:gd name="T47" fmla="*/ 165632 h 1090"/>
                <a:gd name="T48" fmla="*/ 82097 w 1088"/>
                <a:gd name="T49" fmla="*/ 196254 h 1090"/>
                <a:gd name="T50" fmla="*/ 64704 w 1088"/>
                <a:gd name="T51" fmla="*/ 228267 h 1090"/>
                <a:gd name="T52" fmla="*/ 50789 w 1088"/>
                <a:gd name="T53" fmla="*/ 261672 h 1090"/>
                <a:gd name="T54" fmla="*/ 40353 w 1088"/>
                <a:gd name="T55" fmla="*/ 296468 h 1090"/>
                <a:gd name="T56" fmla="*/ 33395 w 1088"/>
                <a:gd name="T57" fmla="*/ 332657 h 1090"/>
                <a:gd name="T58" fmla="*/ 30612 w 1088"/>
                <a:gd name="T59" fmla="*/ 368845 h 1090"/>
                <a:gd name="T60" fmla="*/ 31308 w 1088"/>
                <a:gd name="T61" fmla="*/ 405034 h 1090"/>
                <a:gd name="T62" fmla="*/ 36178 w 1088"/>
                <a:gd name="T63" fmla="*/ 441223 h 1090"/>
                <a:gd name="T64" fmla="*/ 44527 w 1088"/>
                <a:gd name="T65" fmla="*/ 477411 h 1090"/>
                <a:gd name="T66" fmla="*/ 56355 w 1088"/>
                <a:gd name="T67" fmla="*/ 511512 h 1090"/>
                <a:gd name="T68" fmla="*/ 72357 w 1088"/>
                <a:gd name="T69" fmla="*/ 544221 h 1090"/>
                <a:gd name="T70" fmla="*/ 91142 w 1088"/>
                <a:gd name="T71" fmla="*/ 575538 h 1090"/>
                <a:gd name="T72" fmla="*/ 113405 w 1088"/>
                <a:gd name="T73" fmla="*/ 604767 h 1090"/>
                <a:gd name="T74" fmla="*/ 137756 w 1088"/>
                <a:gd name="T75" fmla="*/ 631213 h 1090"/>
                <a:gd name="T76" fmla="*/ 165586 w 1088"/>
                <a:gd name="T77" fmla="*/ 654875 h 1090"/>
                <a:gd name="T78" fmla="*/ 195502 w 1088"/>
                <a:gd name="T79" fmla="*/ 675753 h 1090"/>
                <a:gd name="T80" fmla="*/ 227506 w 1088"/>
                <a:gd name="T81" fmla="*/ 693151 h 1090"/>
                <a:gd name="T82" fmla="*/ 260902 w 1088"/>
                <a:gd name="T83" fmla="*/ 707766 h 1090"/>
                <a:gd name="T84" fmla="*/ 295689 w 1088"/>
                <a:gd name="T85" fmla="*/ 718205 h 1090"/>
                <a:gd name="T86" fmla="*/ 331867 w 1088"/>
                <a:gd name="T87" fmla="*/ 724468 h 1090"/>
                <a:gd name="T88" fmla="*/ 368045 w 1088"/>
                <a:gd name="T89" fmla="*/ 727948 h 1090"/>
                <a:gd name="T90" fmla="*/ 404224 w 1088"/>
                <a:gd name="T91" fmla="*/ 727252 h 1090"/>
                <a:gd name="T92" fmla="*/ 440402 w 1088"/>
                <a:gd name="T93" fmla="*/ 722380 h 1090"/>
                <a:gd name="T94" fmla="*/ 475885 w 1088"/>
                <a:gd name="T95" fmla="*/ 714029 h 1090"/>
                <a:gd name="T96" fmla="*/ 510672 w 1088"/>
                <a:gd name="T97" fmla="*/ 702198 h 1090"/>
                <a:gd name="T98" fmla="*/ 543371 w 1088"/>
                <a:gd name="T99" fmla="*/ 686192 h 1090"/>
                <a:gd name="T100" fmla="*/ 574680 w 1088"/>
                <a:gd name="T101" fmla="*/ 667402 h 1090"/>
                <a:gd name="T102" fmla="*/ 603205 w 1088"/>
                <a:gd name="T103" fmla="*/ 645132 h 1090"/>
                <a:gd name="T104" fmla="*/ 629643 w 1088"/>
                <a:gd name="T105" fmla="*/ 620078 h 1090"/>
                <a:gd name="T106" fmla="*/ 653994 w 1088"/>
                <a:gd name="T107" fmla="*/ 592241 h 1090"/>
                <a:gd name="T108" fmla="*/ 674170 w 1088"/>
                <a:gd name="T109" fmla="*/ 562315 h 1090"/>
                <a:gd name="T110" fmla="*/ 692259 w 1088"/>
                <a:gd name="T111" fmla="*/ 530302 h 1090"/>
                <a:gd name="T112" fmla="*/ 706174 w 1088"/>
                <a:gd name="T113" fmla="*/ 496897 h 1090"/>
                <a:gd name="T114" fmla="*/ 716610 w 1088"/>
                <a:gd name="T115" fmla="*/ 462101 h 1090"/>
                <a:gd name="T116" fmla="*/ 723568 w 1088"/>
                <a:gd name="T117" fmla="*/ 425912 h 1090"/>
                <a:gd name="T118" fmla="*/ 726351 w 1088"/>
                <a:gd name="T119" fmla="*/ 389724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23" name="Group 58"/>
            <p:cNvGrpSpPr>
              <a:grpSpLocks/>
            </p:cNvGrpSpPr>
            <p:nvPr/>
          </p:nvGrpSpPr>
          <p:grpSpPr bwMode="auto">
            <a:xfrm>
              <a:off x="140646" y="210268"/>
              <a:ext cx="457643" cy="338032"/>
              <a:chOff x="0" y="0"/>
              <a:chExt cx="439257" cy="324452"/>
            </a:xfrm>
          </p:grpSpPr>
          <p:sp>
            <p:nvSpPr>
              <p:cNvPr id="124" name="Freeform 92"/>
              <p:cNvSpPr>
                <a:spLocks noChangeArrowheads="1"/>
              </p:cNvSpPr>
              <p:nvPr/>
            </p:nvSpPr>
            <p:spPr bwMode="auto">
              <a:xfrm>
                <a:off x="157233" y="224621"/>
                <a:ext cx="127286" cy="99831"/>
              </a:xfrm>
              <a:custGeom>
                <a:avLst/>
                <a:gdLst>
                  <a:gd name="T0" fmla="*/ 123936 w 38"/>
                  <a:gd name="T1" fmla="*/ 33277 h 30"/>
                  <a:gd name="T2" fmla="*/ 3350 w 38"/>
                  <a:gd name="T3" fmla="*/ 36605 h 30"/>
                  <a:gd name="T4" fmla="*/ 3350 w 38"/>
                  <a:gd name="T5" fmla="*/ 43260 h 30"/>
                  <a:gd name="T6" fmla="*/ 63643 w 38"/>
                  <a:gd name="T7" fmla="*/ 99831 h 30"/>
                  <a:gd name="T8" fmla="*/ 120587 w 38"/>
                  <a:gd name="T9" fmla="*/ 43260 h 30"/>
                  <a:gd name="T10" fmla="*/ 123936 w 38"/>
                  <a:gd name="T11" fmla="*/ 33277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25" name="Freeform 93"/>
              <p:cNvSpPr>
                <a:spLocks noChangeArrowheads="1"/>
              </p:cNvSpPr>
              <p:nvPr/>
            </p:nvSpPr>
            <p:spPr bwMode="auto">
              <a:xfrm>
                <a:off x="74873" y="112311"/>
                <a:ext cx="292007" cy="129781"/>
              </a:xfrm>
              <a:custGeom>
                <a:avLst/>
                <a:gdLst>
                  <a:gd name="T0" fmla="*/ 288689 w 88"/>
                  <a:gd name="T1" fmla="*/ 76538 h 39"/>
                  <a:gd name="T2" fmla="*/ 0 w 88"/>
                  <a:gd name="T3" fmla="*/ 79865 h 39"/>
                  <a:gd name="T4" fmla="*/ 0 w 88"/>
                  <a:gd name="T5" fmla="*/ 86521 h 39"/>
                  <a:gd name="T6" fmla="*/ 43137 w 88"/>
                  <a:gd name="T7" fmla="*/ 126453 h 39"/>
                  <a:gd name="T8" fmla="*/ 49774 w 88"/>
                  <a:gd name="T9" fmla="*/ 126453 h 39"/>
                  <a:gd name="T10" fmla="*/ 242233 w 88"/>
                  <a:gd name="T11" fmla="*/ 126453 h 39"/>
                  <a:gd name="T12" fmla="*/ 248870 w 88"/>
                  <a:gd name="T13" fmla="*/ 126453 h 39"/>
                  <a:gd name="T14" fmla="*/ 292007 w 88"/>
                  <a:gd name="T15" fmla="*/ 86521 h 39"/>
                  <a:gd name="T16" fmla="*/ 292007 w 88"/>
                  <a:gd name="T17" fmla="*/ 86521 h 39"/>
                  <a:gd name="T18" fmla="*/ 292007 w 88"/>
                  <a:gd name="T19" fmla="*/ 79865 h 39"/>
                  <a:gd name="T20" fmla="*/ 288689 w 88"/>
                  <a:gd name="T21" fmla="*/ 76538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39"/>
                  <a:gd name="T35" fmla="*/ 88 w 8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26" name="Freeform 94"/>
              <p:cNvSpPr>
                <a:spLocks noChangeArrowheads="1"/>
              </p:cNvSpPr>
              <p:nvPr/>
            </p:nvSpPr>
            <p:spPr bwMode="auto">
              <a:xfrm>
                <a:off x="0" y="0"/>
                <a:ext cx="439257" cy="169713"/>
              </a:xfrm>
              <a:custGeom>
                <a:avLst/>
                <a:gdLst>
                  <a:gd name="T0" fmla="*/ 435929 w 132"/>
                  <a:gd name="T1" fmla="*/ 119797 h 51"/>
                  <a:gd name="T2" fmla="*/ 435929 w 132"/>
                  <a:gd name="T3" fmla="*/ 119797 h 51"/>
                  <a:gd name="T4" fmla="*/ 3328 w 132"/>
                  <a:gd name="T5" fmla="*/ 119797 h 51"/>
                  <a:gd name="T6" fmla="*/ 3328 w 132"/>
                  <a:gd name="T7" fmla="*/ 126453 h 51"/>
                  <a:gd name="T8" fmla="*/ 46588 w 132"/>
                  <a:gd name="T9" fmla="*/ 169713 h 51"/>
                  <a:gd name="T10" fmla="*/ 53243 w 132"/>
                  <a:gd name="T11" fmla="*/ 169713 h 51"/>
                  <a:gd name="T12" fmla="*/ 386014 w 132"/>
                  <a:gd name="T13" fmla="*/ 169713 h 51"/>
                  <a:gd name="T14" fmla="*/ 392669 w 132"/>
                  <a:gd name="T15" fmla="*/ 169713 h 51"/>
                  <a:gd name="T16" fmla="*/ 435929 w 132"/>
                  <a:gd name="T17" fmla="*/ 126453 h 51"/>
                  <a:gd name="T18" fmla="*/ 435929 w 132"/>
                  <a:gd name="T19" fmla="*/ 126453 h 51"/>
                  <a:gd name="T20" fmla="*/ 435929 w 132"/>
                  <a:gd name="T21" fmla="*/ 119797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1"/>
                  <a:gd name="T35" fmla="*/ 132 w 132"/>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grpSp>
        <p:nvGrpSpPr>
          <p:cNvPr id="127" name="组合 14"/>
          <p:cNvGrpSpPr>
            <a:grpSpLocks/>
          </p:cNvGrpSpPr>
          <p:nvPr/>
        </p:nvGrpSpPr>
        <p:grpSpPr bwMode="auto">
          <a:xfrm>
            <a:off x="3884054" y="1439391"/>
            <a:ext cx="378619" cy="378619"/>
            <a:chOff x="0" y="0"/>
            <a:chExt cx="378482" cy="379286"/>
          </a:xfrm>
        </p:grpSpPr>
        <p:sp>
          <p:nvSpPr>
            <p:cNvPr id="128" name="Freeform 10"/>
            <p:cNvSpPr>
              <a:spLocks noEditPoints="1" noChangeArrowheads="1"/>
            </p:cNvSpPr>
            <p:nvPr/>
          </p:nvSpPr>
          <p:spPr bwMode="auto">
            <a:xfrm>
              <a:off x="0" y="0"/>
              <a:ext cx="378482" cy="379286"/>
            </a:xfrm>
            <a:custGeom>
              <a:avLst/>
              <a:gdLst>
                <a:gd name="T0" fmla="*/ 362828 w 1088"/>
                <a:gd name="T1" fmla="*/ 176420 h 1090"/>
                <a:gd name="T2" fmla="*/ 360393 w 1088"/>
                <a:gd name="T3" fmla="*/ 158326 h 1090"/>
                <a:gd name="T4" fmla="*/ 356218 w 1088"/>
                <a:gd name="T5" fmla="*/ 140579 h 1090"/>
                <a:gd name="T6" fmla="*/ 350305 w 1088"/>
                <a:gd name="T7" fmla="*/ 123529 h 1090"/>
                <a:gd name="T8" fmla="*/ 342304 w 1088"/>
                <a:gd name="T9" fmla="*/ 106826 h 1090"/>
                <a:gd name="T10" fmla="*/ 332911 w 1088"/>
                <a:gd name="T11" fmla="*/ 91516 h 1090"/>
                <a:gd name="T12" fmla="*/ 321779 w 1088"/>
                <a:gd name="T13" fmla="*/ 76901 h 1090"/>
                <a:gd name="T14" fmla="*/ 309604 w 1088"/>
                <a:gd name="T15" fmla="*/ 63678 h 1090"/>
                <a:gd name="T16" fmla="*/ 295689 w 1088"/>
                <a:gd name="T17" fmla="*/ 51847 h 1090"/>
                <a:gd name="T18" fmla="*/ 280731 w 1088"/>
                <a:gd name="T19" fmla="*/ 41408 h 1090"/>
                <a:gd name="T20" fmla="*/ 264729 w 1088"/>
                <a:gd name="T21" fmla="*/ 32361 h 1090"/>
                <a:gd name="T22" fmla="*/ 248031 w 1088"/>
                <a:gd name="T23" fmla="*/ 25402 h 1090"/>
                <a:gd name="T24" fmla="*/ 230637 w 1088"/>
                <a:gd name="T25" fmla="*/ 20182 h 1090"/>
                <a:gd name="T26" fmla="*/ 212548 w 1088"/>
                <a:gd name="T27" fmla="*/ 16703 h 1090"/>
                <a:gd name="T28" fmla="*/ 194459 w 1088"/>
                <a:gd name="T29" fmla="*/ 15311 h 1090"/>
                <a:gd name="T30" fmla="*/ 176370 w 1088"/>
                <a:gd name="T31" fmla="*/ 15659 h 1090"/>
                <a:gd name="T32" fmla="*/ 158281 w 1088"/>
                <a:gd name="T33" fmla="*/ 18094 h 1090"/>
                <a:gd name="T34" fmla="*/ 140539 w 1088"/>
                <a:gd name="T35" fmla="*/ 22270 h 1090"/>
                <a:gd name="T36" fmla="*/ 123146 w 1088"/>
                <a:gd name="T37" fmla="*/ 28185 h 1090"/>
                <a:gd name="T38" fmla="*/ 106796 w 1088"/>
                <a:gd name="T39" fmla="*/ 36189 h 1090"/>
                <a:gd name="T40" fmla="*/ 91142 w 1088"/>
                <a:gd name="T41" fmla="*/ 45584 h 1090"/>
                <a:gd name="T42" fmla="*/ 76879 w 1088"/>
                <a:gd name="T43" fmla="*/ 56719 h 1090"/>
                <a:gd name="T44" fmla="*/ 63312 w 1088"/>
                <a:gd name="T45" fmla="*/ 69246 h 1090"/>
                <a:gd name="T46" fmla="*/ 51485 w 1088"/>
                <a:gd name="T47" fmla="*/ 82817 h 1090"/>
                <a:gd name="T48" fmla="*/ 41049 w 1088"/>
                <a:gd name="T49" fmla="*/ 98127 h 1090"/>
                <a:gd name="T50" fmla="*/ 32352 w 1088"/>
                <a:gd name="T51" fmla="*/ 114134 h 1090"/>
                <a:gd name="T52" fmla="*/ 25394 w 1088"/>
                <a:gd name="T53" fmla="*/ 130836 h 1090"/>
                <a:gd name="T54" fmla="*/ 20176 w 1088"/>
                <a:gd name="T55" fmla="*/ 148235 h 1090"/>
                <a:gd name="T56" fmla="*/ 16698 w 1088"/>
                <a:gd name="T57" fmla="*/ 166329 h 1090"/>
                <a:gd name="T58" fmla="*/ 15306 w 1088"/>
                <a:gd name="T59" fmla="*/ 184423 h 1090"/>
                <a:gd name="T60" fmla="*/ 15654 w 1088"/>
                <a:gd name="T61" fmla="*/ 202518 h 1090"/>
                <a:gd name="T62" fmla="*/ 18089 w 1088"/>
                <a:gd name="T63" fmla="*/ 220612 h 1090"/>
                <a:gd name="T64" fmla="*/ 22264 w 1088"/>
                <a:gd name="T65" fmla="*/ 238707 h 1090"/>
                <a:gd name="T66" fmla="*/ 28177 w 1088"/>
                <a:gd name="T67" fmla="*/ 255757 h 1090"/>
                <a:gd name="T68" fmla="*/ 36178 w 1088"/>
                <a:gd name="T69" fmla="*/ 272112 h 1090"/>
                <a:gd name="T70" fmla="*/ 45571 w 1088"/>
                <a:gd name="T71" fmla="*/ 287770 h 1090"/>
                <a:gd name="T72" fmla="*/ 56703 w 1088"/>
                <a:gd name="T73" fmla="*/ 302385 h 1090"/>
                <a:gd name="T74" fmla="*/ 68878 w 1088"/>
                <a:gd name="T75" fmla="*/ 315608 h 1090"/>
                <a:gd name="T76" fmla="*/ 82793 w 1088"/>
                <a:gd name="T77" fmla="*/ 327439 h 1090"/>
                <a:gd name="T78" fmla="*/ 97751 w 1088"/>
                <a:gd name="T79" fmla="*/ 337878 h 1090"/>
                <a:gd name="T80" fmla="*/ 113753 w 1088"/>
                <a:gd name="T81" fmla="*/ 346577 h 1090"/>
                <a:gd name="T82" fmla="*/ 130451 w 1088"/>
                <a:gd name="T83" fmla="*/ 353884 h 1090"/>
                <a:gd name="T84" fmla="*/ 147845 w 1088"/>
                <a:gd name="T85" fmla="*/ 359104 h 1090"/>
                <a:gd name="T86" fmla="*/ 165934 w 1088"/>
                <a:gd name="T87" fmla="*/ 362236 h 1090"/>
                <a:gd name="T88" fmla="*/ 184023 w 1088"/>
                <a:gd name="T89" fmla="*/ 363975 h 1090"/>
                <a:gd name="T90" fmla="*/ 202112 w 1088"/>
                <a:gd name="T91" fmla="*/ 363627 h 1090"/>
                <a:gd name="T92" fmla="*/ 220201 w 1088"/>
                <a:gd name="T93" fmla="*/ 361192 h 1090"/>
                <a:gd name="T94" fmla="*/ 237943 w 1088"/>
                <a:gd name="T95" fmla="*/ 357016 h 1090"/>
                <a:gd name="T96" fmla="*/ 255336 w 1088"/>
                <a:gd name="T97" fmla="*/ 351101 h 1090"/>
                <a:gd name="T98" fmla="*/ 271686 w 1088"/>
                <a:gd name="T99" fmla="*/ 343097 h 1090"/>
                <a:gd name="T100" fmla="*/ 287340 w 1088"/>
                <a:gd name="T101" fmla="*/ 333702 h 1090"/>
                <a:gd name="T102" fmla="*/ 301603 w 1088"/>
                <a:gd name="T103" fmla="*/ 322567 h 1090"/>
                <a:gd name="T104" fmla="*/ 314822 w 1088"/>
                <a:gd name="T105" fmla="*/ 310040 h 1090"/>
                <a:gd name="T106" fmla="*/ 326997 w 1088"/>
                <a:gd name="T107" fmla="*/ 296121 h 1090"/>
                <a:gd name="T108" fmla="*/ 337086 w 1088"/>
                <a:gd name="T109" fmla="*/ 281159 h 1090"/>
                <a:gd name="T110" fmla="*/ 346130 w 1088"/>
                <a:gd name="T111" fmla="*/ 265152 h 1090"/>
                <a:gd name="T112" fmla="*/ 353088 w 1088"/>
                <a:gd name="T113" fmla="*/ 248450 h 1090"/>
                <a:gd name="T114" fmla="*/ 358306 w 1088"/>
                <a:gd name="T115" fmla="*/ 231051 h 1090"/>
                <a:gd name="T116" fmla="*/ 361784 w 1088"/>
                <a:gd name="T117" fmla="*/ 212957 h 1090"/>
                <a:gd name="T118" fmla="*/ 363176 w 1088"/>
                <a:gd name="T119" fmla="*/ 194863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29" name="Group 62"/>
            <p:cNvGrpSpPr>
              <a:grpSpLocks/>
            </p:cNvGrpSpPr>
            <p:nvPr/>
          </p:nvGrpSpPr>
          <p:grpSpPr bwMode="auto">
            <a:xfrm flipH="1">
              <a:off x="76757" y="74710"/>
              <a:ext cx="224968" cy="183062"/>
              <a:chOff x="0" y="0"/>
              <a:chExt cx="509139" cy="414300"/>
            </a:xfrm>
          </p:grpSpPr>
          <p:sp>
            <p:nvSpPr>
              <p:cNvPr id="130" name="Freeform 5"/>
              <p:cNvSpPr>
                <a:spLocks noEditPoints="1" noChangeArrowheads="1"/>
              </p:cNvSpPr>
              <p:nvPr/>
            </p:nvSpPr>
            <p:spPr bwMode="auto">
              <a:xfrm>
                <a:off x="0" y="0"/>
                <a:ext cx="509139" cy="414300"/>
              </a:xfrm>
              <a:custGeom>
                <a:avLst/>
                <a:gdLst>
                  <a:gd name="T0" fmla="*/ 259561 w 153"/>
                  <a:gd name="T1" fmla="*/ 0 h 125"/>
                  <a:gd name="T2" fmla="*/ 0 w 153"/>
                  <a:gd name="T3" fmla="*/ 228694 h 125"/>
                  <a:gd name="T4" fmla="*/ 49916 w 153"/>
                  <a:gd name="T5" fmla="*/ 228694 h 125"/>
                  <a:gd name="T6" fmla="*/ 69882 w 153"/>
                  <a:gd name="T7" fmla="*/ 212122 h 125"/>
                  <a:gd name="T8" fmla="*/ 69882 w 153"/>
                  <a:gd name="T9" fmla="*/ 401042 h 125"/>
                  <a:gd name="T10" fmla="*/ 79865 w 153"/>
                  <a:gd name="T11" fmla="*/ 414300 h 125"/>
                  <a:gd name="T12" fmla="*/ 206318 w 153"/>
                  <a:gd name="T13" fmla="*/ 414300 h 125"/>
                  <a:gd name="T14" fmla="*/ 209645 w 153"/>
                  <a:gd name="T15" fmla="*/ 308239 h 125"/>
                  <a:gd name="T16" fmla="*/ 222956 w 153"/>
                  <a:gd name="T17" fmla="*/ 291667 h 125"/>
                  <a:gd name="T18" fmla="*/ 276200 w 153"/>
                  <a:gd name="T19" fmla="*/ 291667 h 125"/>
                  <a:gd name="T20" fmla="*/ 296166 w 153"/>
                  <a:gd name="T21" fmla="*/ 308239 h 125"/>
                  <a:gd name="T22" fmla="*/ 296166 w 153"/>
                  <a:gd name="T23" fmla="*/ 414300 h 125"/>
                  <a:gd name="T24" fmla="*/ 419291 w 153"/>
                  <a:gd name="T25" fmla="*/ 414300 h 125"/>
                  <a:gd name="T26" fmla="*/ 432602 w 153"/>
                  <a:gd name="T27" fmla="*/ 397728 h 125"/>
                  <a:gd name="T28" fmla="*/ 432602 w 153"/>
                  <a:gd name="T29" fmla="*/ 208807 h 125"/>
                  <a:gd name="T30" fmla="*/ 452568 w 153"/>
                  <a:gd name="T31" fmla="*/ 228694 h 125"/>
                  <a:gd name="T32" fmla="*/ 509139 w 153"/>
                  <a:gd name="T33" fmla="*/ 228694 h 125"/>
                  <a:gd name="T34" fmla="*/ 259561 w 153"/>
                  <a:gd name="T35" fmla="*/ 0 h 125"/>
                  <a:gd name="T36" fmla="*/ 252906 w 153"/>
                  <a:gd name="T37" fmla="*/ 251894 h 125"/>
                  <a:gd name="T38" fmla="*/ 199662 w 153"/>
                  <a:gd name="T39" fmla="*/ 198864 h 125"/>
                  <a:gd name="T40" fmla="*/ 252906 w 153"/>
                  <a:gd name="T41" fmla="*/ 142519 h 125"/>
                  <a:gd name="T42" fmla="*/ 306149 w 153"/>
                  <a:gd name="T43" fmla="*/ 198864 h 125"/>
                  <a:gd name="T44" fmla="*/ 252906 w 153"/>
                  <a:gd name="T45" fmla="*/ 251894 h 1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125"/>
                  <a:gd name="T71" fmla="*/ 153 w 153"/>
                  <a:gd name="T72" fmla="*/ 125 h 1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31" name="Freeform 6"/>
              <p:cNvSpPr>
                <a:spLocks noChangeArrowheads="1"/>
              </p:cNvSpPr>
              <p:nvPr/>
            </p:nvSpPr>
            <p:spPr bwMode="auto">
              <a:xfrm>
                <a:off x="399325" y="52411"/>
                <a:ext cx="49916" cy="102328"/>
              </a:xfrm>
              <a:custGeom>
                <a:avLst/>
                <a:gdLst>
                  <a:gd name="T0" fmla="*/ 49916 w 20"/>
                  <a:gd name="T1" fmla="*/ 102328 h 41"/>
                  <a:gd name="T2" fmla="*/ 49916 w 20"/>
                  <a:gd name="T3" fmla="*/ 0 h 41"/>
                  <a:gd name="T4" fmla="*/ 0 w 20"/>
                  <a:gd name="T5" fmla="*/ 0 h 41"/>
                  <a:gd name="T6" fmla="*/ 0 w 20"/>
                  <a:gd name="T7" fmla="*/ 59899 h 41"/>
                  <a:gd name="T8" fmla="*/ 49916 w 20"/>
                  <a:gd name="T9" fmla="*/ 102328 h 41"/>
                  <a:gd name="T10" fmla="*/ 0 60000 65536"/>
                  <a:gd name="T11" fmla="*/ 0 60000 65536"/>
                  <a:gd name="T12" fmla="*/ 0 60000 65536"/>
                  <a:gd name="T13" fmla="*/ 0 60000 65536"/>
                  <a:gd name="T14" fmla="*/ 0 60000 65536"/>
                  <a:gd name="T15" fmla="*/ 0 w 20"/>
                  <a:gd name="T16" fmla="*/ 0 h 41"/>
                  <a:gd name="T17" fmla="*/ 20 w 20"/>
                  <a:gd name="T18" fmla="*/ 41 h 41"/>
                </a:gdLst>
                <a:ahLst/>
                <a:cxnLst>
                  <a:cxn ang="T10">
                    <a:pos x="T0" y="T1"/>
                  </a:cxn>
                  <a:cxn ang="T11">
                    <a:pos x="T2" y="T3"/>
                  </a:cxn>
                  <a:cxn ang="T12">
                    <a:pos x="T4" y="T5"/>
                  </a:cxn>
                  <a:cxn ang="T13">
                    <a:pos x="T6" y="T7"/>
                  </a:cxn>
                  <a:cxn ang="T14">
                    <a:pos x="T8" y="T9"/>
                  </a:cxn>
                </a:cxnLst>
                <a:rect l="T15" t="T16" r="T17" b="T18"/>
                <a:pathLst>
                  <a:path w="20" h="41">
                    <a:moveTo>
                      <a:pt x="20" y="41"/>
                    </a:moveTo>
                    <a:lnTo>
                      <a:pt x="20" y="0"/>
                    </a:lnTo>
                    <a:lnTo>
                      <a:pt x="0" y="0"/>
                    </a:lnTo>
                    <a:lnTo>
                      <a:pt x="0" y="24"/>
                    </a:lnTo>
                    <a:lnTo>
                      <a:pt x="20" y="41"/>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32" name="Oval 7"/>
              <p:cNvSpPr>
                <a:spLocks noChangeArrowheads="1"/>
              </p:cNvSpPr>
              <p:nvPr/>
            </p:nvSpPr>
            <p:spPr bwMode="auto">
              <a:xfrm>
                <a:off x="227116" y="169713"/>
                <a:ext cx="52412" cy="54907"/>
              </a:xfrm>
              <a:prstGeom prst="ellipse">
                <a:avLst/>
              </a:prstGeom>
              <a:solidFill>
                <a:srgbClr val="F2F2F2">
                  <a:alpha val="39999"/>
                </a:srgbClr>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900">
                  <a:solidFill>
                    <a:srgbClr val="000000"/>
                  </a:solidFill>
                  <a:latin typeface="+mj-ea"/>
                  <a:ea typeface="+mj-ea"/>
                  <a:sym typeface="Calibri" pitchFamily="34" charset="0"/>
                </a:endParaRPr>
              </a:p>
            </p:txBody>
          </p:sp>
        </p:grpSp>
      </p:grpSp>
      <p:grpSp>
        <p:nvGrpSpPr>
          <p:cNvPr id="133" name="组合 17"/>
          <p:cNvGrpSpPr>
            <a:grpSpLocks/>
          </p:cNvGrpSpPr>
          <p:nvPr/>
        </p:nvGrpSpPr>
        <p:grpSpPr bwMode="auto">
          <a:xfrm>
            <a:off x="5235413" y="1754907"/>
            <a:ext cx="435769" cy="436959"/>
            <a:chOff x="0" y="0"/>
            <a:chExt cx="435741" cy="436666"/>
          </a:xfrm>
        </p:grpSpPr>
        <p:sp>
          <p:nvSpPr>
            <p:cNvPr id="134" name="Freeform 11"/>
            <p:cNvSpPr>
              <a:spLocks noEditPoints="1" noChangeArrowheads="1"/>
            </p:cNvSpPr>
            <p:nvPr/>
          </p:nvSpPr>
          <p:spPr bwMode="auto">
            <a:xfrm>
              <a:off x="0" y="0"/>
              <a:ext cx="435741" cy="436666"/>
            </a:xfrm>
            <a:custGeom>
              <a:avLst/>
              <a:gdLst>
                <a:gd name="T0" fmla="*/ 417719 w 1088"/>
                <a:gd name="T1" fmla="*/ 203110 h 1090"/>
                <a:gd name="T2" fmla="*/ 414915 w 1088"/>
                <a:gd name="T3" fmla="*/ 182278 h 1090"/>
                <a:gd name="T4" fmla="*/ 410109 w 1088"/>
                <a:gd name="T5" fmla="*/ 161847 h 1090"/>
                <a:gd name="T6" fmla="*/ 403301 w 1088"/>
                <a:gd name="T7" fmla="*/ 142217 h 1090"/>
                <a:gd name="T8" fmla="*/ 394089 w 1088"/>
                <a:gd name="T9" fmla="*/ 122988 h 1090"/>
                <a:gd name="T10" fmla="*/ 383276 w 1088"/>
                <a:gd name="T11" fmla="*/ 105361 h 1090"/>
                <a:gd name="T12" fmla="*/ 370460 w 1088"/>
                <a:gd name="T13" fmla="*/ 88535 h 1090"/>
                <a:gd name="T14" fmla="*/ 356443 w 1088"/>
                <a:gd name="T15" fmla="*/ 73312 h 1090"/>
                <a:gd name="T16" fmla="*/ 340423 w 1088"/>
                <a:gd name="T17" fmla="*/ 59691 h 1090"/>
                <a:gd name="T18" fmla="*/ 323201 w 1088"/>
                <a:gd name="T19" fmla="*/ 47673 h 1090"/>
                <a:gd name="T20" fmla="*/ 304778 w 1088"/>
                <a:gd name="T21" fmla="*/ 37257 h 1090"/>
                <a:gd name="T22" fmla="*/ 285555 w 1088"/>
                <a:gd name="T23" fmla="*/ 29245 h 1090"/>
                <a:gd name="T24" fmla="*/ 265530 w 1088"/>
                <a:gd name="T25" fmla="*/ 23235 h 1090"/>
                <a:gd name="T26" fmla="*/ 244704 w 1088"/>
                <a:gd name="T27" fmla="*/ 19229 h 1090"/>
                <a:gd name="T28" fmla="*/ 223878 w 1088"/>
                <a:gd name="T29" fmla="*/ 17627 h 1090"/>
                <a:gd name="T30" fmla="*/ 203052 w 1088"/>
                <a:gd name="T31" fmla="*/ 18027 h 1090"/>
                <a:gd name="T32" fmla="*/ 182226 w 1088"/>
                <a:gd name="T33" fmla="*/ 20832 h 1090"/>
                <a:gd name="T34" fmla="*/ 161801 w 1088"/>
                <a:gd name="T35" fmla="*/ 25639 h 1090"/>
                <a:gd name="T36" fmla="*/ 141776 w 1088"/>
                <a:gd name="T37" fmla="*/ 32449 h 1090"/>
                <a:gd name="T38" fmla="*/ 122953 w 1088"/>
                <a:gd name="T39" fmla="*/ 41664 h 1090"/>
                <a:gd name="T40" fmla="*/ 104930 w 1088"/>
                <a:gd name="T41" fmla="*/ 52480 h 1090"/>
                <a:gd name="T42" fmla="*/ 88510 w 1088"/>
                <a:gd name="T43" fmla="*/ 65300 h 1090"/>
                <a:gd name="T44" fmla="*/ 72890 w 1088"/>
                <a:gd name="T45" fmla="*/ 79722 h 1090"/>
                <a:gd name="T46" fmla="*/ 59274 w 1088"/>
                <a:gd name="T47" fmla="*/ 95345 h 1090"/>
                <a:gd name="T48" fmla="*/ 47259 w 1088"/>
                <a:gd name="T49" fmla="*/ 112972 h 1090"/>
                <a:gd name="T50" fmla="*/ 37246 w 1088"/>
                <a:gd name="T51" fmla="*/ 131400 h 1090"/>
                <a:gd name="T52" fmla="*/ 29236 w 1088"/>
                <a:gd name="T53" fmla="*/ 150630 h 1090"/>
                <a:gd name="T54" fmla="*/ 23229 w 1088"/>
                <a:gd name="T55" fmla="*/ 170660 h 1090"/>
                <a:gd name="T56" fmla="*/ 19224 w 1088"/>
                <a:gd name="T57" fmla="*/ 191492 h 1090"/>
                <a:gd name="T58" fmla="*/ 17622 w 1088"/>
                <a:gd name="T59" fmla="*/ 212324 h 1090"/>
                <a:gd name="T60" fmla="*/ 18022 w 1088"/>
                <a:gd name="T61" fmla="*/ 233156 h 1090"/>
                <a:gd name="T62" fmla="*/ 20826 w 1088"/>
                <a:gd name="T63" fmla="*/ 253987 h 1090"/>
                <a:gd name="T64" fmla="*/ 25632 w 1088"/>
                <a:gd name="T65" fmla="*/ 274819 h 1090"/>
                <a:gd name="T66" fmla="*/ 32440 w 1088"/>
                <a:gd name="T67" fmla="*/ 294449 h 1090"/>
                <a:gd name="T68" fmla="*/ 41652 w 1088"/>
                <a:gd name="T69" fmla="*/ 313278 h 1090"/>
                <a:gd name="T70" fmla="*/ 52465 w 1088"/>
                <a:gd name="T71" fmla="*/ 331305 h 1090"/>
                <a:gd name="T72" fmla="*/ 65281 w 1088"/>
                <a:gd name="T73" fmla="*/ 348131 h 1090"/>
                <a:gd name="T74" fmla="*/ 79298 w 1088"/>
                <a:gd name="T75" fmla="*/ 363354 h 1090"/>
                <a:gd name="T76" fmla="*/ 95318 w 1088"/>
                <a:gd name="T77" fmla="*/ 376975 h 1090"/>
                <a:gd name="T78" fmla="*/ 112540 w 1088"/>
                <a:gd name="T79" fmla="*/ 388993 h 1090"/>
                <a:gd name="T80" fmla="*/ 130963 w 1088"/>
                <a:gd name="T81" fmla="*/ 399009 h 1090"/>
                <a:gd name="T82" fmla="*/ 150186 w 1088"/>
                <a:gd name="T83" fmla="*/ 407421 h 1090"/>
                <a:gd name="T84" fmla="*/ 170211 w 1088"/>
                <a:gd name="T85" fmla="*/ 413431 h 1090"/>
                <a:gd name="T86" fmla="*/ 191037 w 1088"/>
                <a:gd name="T87" fmla="*/ 417036 h 1090"/>
                <a:gd name="T88" fmla="*/ 211863 w 1088"/>
                <a:gd name="T89" fmla="*/ 419039 h 1090"/>
                <a:gd name="T90" fmla="*/ 232689 w 1088"/>
                <a:gd name="T91" fmla="*/ 418639 h 1090"/>
                <a:gd name="T92" fmla="*/ 253515 w 1088"/>
                <a:gd name="T93" fmla="*/ 415834 h 1090"/>
                <a:gd name="T94" fmla="*/ 273940 w 1088"/>
                <a:gd name="T95" fmla="*/ 411027 h 1090"/>
                <a:gd name="T96" fmla="*/ 293965 w 1088"/>
                <a:gd name="T97" fmla="*/ 404217 h 1090"/>
                <a:gd name="T98" fmla="*/ 312788 w 1088"/>
                <a:gd name="T99" fmla="*/ 395002 h 1090"/>
                <a:gd name="T100" fmla="*/ 330811 w 1088"/>
                <a:gd name="T101" fmla="*/ 384186 h 1090"/>
                <a:gd name="T102" fmla="*/ 347231 w 1088"/>
                <a:gd name="T103" fmla="*/ 371366 h 1090"/>
                <a:gd name="T104" fmla="*/ 362450 w 1088"/>
                <a:gd name="T105" fmla="*/ 356944 h 1090"/>
                <a:gd name="T106" fmla="*/ 376467 w 1088"/>
                <a:gd name="T107" fmla="*/ 340920 h 1090"/>
                <a:gd name="T108" fmla="*/ 388082 w 1088"/>
                <a:gd name="T109" fmla="*/ 323694 h 1090"/>
                <a:gd name="T110" fmla="*/ 398495 w 1088"/>
                <a:gd name="T111" fmla="*/ 305266 h 1090"/>
                <a:gd name="T112" fmla="*/ 406505 w 1088"/>
                <a:gd name="T113" fmla="*/ 286036 h 1090"/>
                <a:gd name="T114" fmla="*/ 412512 w 1088"/>
                <a:gd name="T115" fmla="*/ 266006 h 1090"/>
                <a:gd name="T116" fmla="*/ 416517 w 1088"/>
                <a:gd name="T117" fmla="*/ 245174 h 1090"/>
                <a:gd name="T118" fmla="*/ 418119 w 1088"/>
                <a:gd name="T119" fmla="*/ 224342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35" name="Group 66"/>
            <p:cNvGrpSpPr>
              <a:grpSpLocks/>
            </p:cNvGrpSpPr>
            <p:nvPr/>
          </p:nvGrpSpPr>
          <p:grpSpPr bwMode="auto">
            <a:xfrm flipH="1">
              <a:off x="123765" y="116495"/>
              <a:ext cx="193923" cy="218727"/>
              <a:chOff x="0" y="0"/>
              <a:chExt cx="429274" cy="484183"/>
            </a:xfrm>
          </p:grpSpPr>
          <p:sp>
            <p:nvSpPr>
              <p:cNvPr id="136" name="Freeform 147"/>
              <p:cNvSpPr>
                <a:spLocks noChangeArrowheads="1"/>
              </p:cNvSpPr>
              <p:nvPr/>
            </p:nvSpPr>
            <p:spPr bwMode="auto">
              <a:xfrm>
                <a:off x="0" y="0"/>
                <a:ext cx="429274" cy="87353"/>
              </a:xfrm>
              <a:custGeom>
                <a:avLst/>
                <a:gdLst>
                  <a:gd name="T0" fmla="*/ 226284 w 129"/>
                  <a:gd name="T1" fmla="*/ 26878 h 26"/>
                  <a:gd name="T2" fmla="*/ 226284 w 129"/>
                  <a:gd name="T3" fmla="*/ 13439 h 26"/>
                  <a:gd name="T4" fmla="*/ 212973 w 129"/>
                  <a:gd name="T5" fmla="*/ 0 h 26"/>
                  <a:gd name="T6" fmla="*/ 202990 w 129"/>
                  <a:gd name="T7" fmla="*/ 13439 h 26"/>
                  <a:gd name="T8" fmla="*/ 202990 w 129"/>
                  <a:gd name="T9" fmla="*/ 26878 h 26"/>
                  <a:gd name="T10" fmla="*/ 0 w 129"/>
                  <a:gd name="T11" fmla="*/ 26878 h 26"/>
                  <a:gd name="T12" fmla="*/ 0 w 129"/>
                  <a:gd name="T13" fmla="*/ 87353 h 26"/>
                  <a:gd name="T14" fmla="*/ 429274 w 129"/>
                  <a:gd name="T15" fmla="*/ 87353 h 26"/>
                  <a:gd name="T16" fmla="*/ 429274 w 129"/>
                  <a:gd name="T17" fmla="*/ 26878 h 26"/>
                  <a:gd name="T18" fmla="*/ 226284 w 129"/>
                  <a:gd name="T19" fmla="*/ 26878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26"/>
                  <a:gd name="T32" fmla="*/ 129 w 129"/>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37" name="Freeform 148"/>
              <p:cNvSpPr>
                <a:spLocks noEditPoints="1" noChangeArrowheads="1"/>
              </p:cNvSpPr>
              <p:nvPr/>
            </p:nvSpPr>
            <p:spPr bwMode="auto">
              <a:xfrm>
                <a:off x="37436" y="107319"/>
                <a:ext cx="356897" cy="376864"/>
              </a:xfrm>
              <a:custGeom>
                <a:avLst/>
                <a:gdLst>
                  <a:gd name="T0" fmla="*/ 356897 w 143"/>
                  <a:gd name="T1" fmla="*/ 237100 h 151"/>
                  <a:gd name="T2" fmla="*/ 356897 w 143"/>
                  <a:gd name="T3" fmla="*/ 0 h 151"/>
                  <a:gd name="T4" fmla="*/ 0 w 143"/>
                  <a:gd name="T5" fmla="*/ 0 h 151"/>
                  <a:gd name="T6" fmla="*/ 0 w 143"/>
                  <a:gd name="T7" fmla="*/ 237100 h 151"/>
                  <a:gd name="T8" fmla="*/ 157234 w 143"/>
                  <a:gd name="T9" fmla="*/ 237100 h 151"/>
                  <a:gd name="T10" fmla="*/ 157234 w 143"/>
                  <a:gd name="T11" fmla="*/ 311974 h 151"/>
                  <a:gd name="T12" fmla="*/ 112310 w 143"/>
                  <a:gd name="T13" fmla="*/ 311974 h 151"/>
                  <a:gd name="T14" fmla="*/ 112310 w 143"/>
                  <a:gd name="T15" fmla="*/ 301990 h 151"/>
                  <a:gd name="T16" fmla="*/ 92344 w 143"/>
                  <a:gd name="T17" fmla="*/ 301990 h 151"/>
                  <a:gd name="T18" fmla="*/ 62395 w 143"/>
                  <a:gd name="T19" fmla="*/ 376864 h 151"/>
                  <a:gd name="T20" fmla="*/ 82361 w 143"/>
                  <a:gd name="T21" fmla="*/ 376864 h 151"/>
                  <a:gd name="T22" fmla="*/ 99831 w 143"/>
                  <a:gd name="T23" fmla="*/ 341923 h 151"/>
                  <a:gd name="T24" fmla="*/ 259561 w 143"/>
                  <a:gd name="T25" fmla="*/ 341923 h 151"/>
                  <a:gd name="T26" fmla="*/ 272040 w 143"/>
                  <a:gd name="T27" fmla="*/ 376864 h 151"/>
                  <a:gd name="T28" fmla="*/ 296998 w 143"/>
                  <a:gd name="T29" fmla="*/ 376864 h 151"/>
                  <a:gd name="T30" fmla="*/ 267049 w 143"/>
                  <a:gd name="T31" fmla="*/ 301990 h 151"/>
                  <a:gd name="T32" fmla="*/ 242091 w 143"/>
                  <a:gd name="T33" fmla="*/ 301990 h 151"/>
                  <a:gd name="T34" fmla="*/ 242091 w 143"/>
                  <a:gd name="T35" fmla="*/ 311974 h 151"/>
                  <a:gd name="T36" fmla="*/ 199663 w 143"/>
                  <a:gd name="T37" fmla="*/ 311974 h 151"/>
                  <a:gd name="T38" fmla="*/ 199663 w 143"/>
                  <a:gd name="T39" fmla="*/ 237100 h 151"/>
                  <a:gd name="T40" fmla="*/ 356897 w 143"/>
                  <a:gd name="T41" fmla="*/ 237100 h 151"/>
                  <a:gd name="T42" fmla="*/ 229612 w 143"/>
                  <a:gd name="T43" fmla="*/ 69882 h 151"/>
                  <a:gd name="T44" fmla="*/ 331939 w 143"/>
                  <a:gd name="T45" fmla="*/ 69882 h 151"/>
                  <a:gd name="T46" fmla="*/ 331939 w 143"/>
                  <a:gd name="T47" fmla="*/ 92344 h 151"/>
                  <a:gd name="T48" fmla="*/ 229612 w 143"/>
                  <a:gd name="T49" fmla="*/ 92344 h 151"/>
                  <a:gd name="T50" fmla="*/ 229612 w 143"/>
                  <a:gd name="T51" fmla="*/ 69882 h 151"/>
                  <a:gd name="T52" fmla="*/ 229612 w 143"/>
                  <a:gd name="T53" fmla="*/ 114806 h 151"/>
                  <a:gd name="T54" fmla="*/ 331939 w 143"/>
                  <a:gd name="T55" fmla="*/ 114806 h 151"/>
                  <a:gd name="T56" fmla="*/ 331939 w 143"/>
                  <a:gd name="T57" fmla="*/ 139764 h 151"/>
                  <a:gd name="T58" fmla="*/ 229612 w 143"/>
                  <a:gd name="T59" fmla="*/ 139764 h 151"/>
                  <a:gd name="T60" fmla="*/ 229612 w 143"/>
                  <a:gd name="T61" fmla="*/ 114806 h 151"/>
                  <a:gd name="T62" fmla="*/ 229612 w 143"/>
                  <a:gd name="T63" fmla="*/ 157235 h 151"/>
                  <a:gd name="T64" fmla="*/ 331939 w 143"/>
                  <a:gd name="T65" fmla="*/ 157235 h 151"/>
                  <a:gd name="T66" fmla="*/ 331939 w 143"/>
                  <a:gd name="T67" fmla="*/ 184688 h 151"/>
                  <a:gd name="T68" fmla="*/ 229612 w 143"/>
                  <a:gd name="T69" fmla="*/ 184688 h 151"/>
                  <a:gd name="T70" fmla="*/ 229612 w 143"/>
                  <a:gd name="T71" fmla="*/ 157235 h 151"/>
                  <a:gd name="T72" fmla="*/ 19966 w 143"/>
                  <a:gd name="T73" fmla="*/ 187184 h 151"/>
                  <a:gd name="T74" fmla="*/ 19966 w 143"/>
                  <a:gd name="T75" fmla="*/ 59899 h 151"/>
                  <a:gd name="T76" fmla="*/ 207150 w 143"/>
                  <a:gd name="T77" fmla="*/ 59899 h 151"/>
                  <a:gd name="T78" fmla="*/ 207150 w 143"/>
                  <a:gd name="T79" fmla="*/ 187184 h 151"/>
                  <a:gd name="T80" fmla="*/ 19966 w 143"/>
                  <a:gd name="T81" fmla="*/ 187184 h 15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3"/>
                  <a:gd name="T124" fmla="*/ 0 h 151"/>
                  <a:gd name="T125" fmla="*/ 143 w 143"/>
                  <a:gd name="T126" fmla="*/ 151 h 15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38" name="Freeform 149"/>
              <p:cNvSpPr>
                <a:spLocks noChangeArrowheads="1"/>
              </p:cNvSpPr>
              <p:nvPr/>
            </p:nvSpPr>
            <p:spPr bwMode="auto">
              <a:xfrm>
                <a:off x="64890" y="179696"/>
                <a:ext cx="174705" cy="102328"/>
              </a:xfrm>
              <a:custGeom>
                <a:avLst/>
                <a:gdLst>
                  <a:gd name="T0" fmla="*/ 144756 w 70"/>
                  <a:gd name="T1" fmla="*/ 29950 h 41"/>
                  <a:gd name="T2" fmla="*/ 134772 w 70"/>
                  <a:gd name="T3" fmla="*/ 49916 h 41"/>
                  <a:gd name="T4" fmla="*/ 119798 w 70"/>
                  <a:gd name="T5" fmla="*/ 39933 h 41"/>
                  <a:gd name="T6" fmla="*/ 119798 w 70"/>
                  <a:gd name="T7" fmla="*/ 39933 h 41"/>
                  <a:gd name="T8" fmla="*/ 84857 w 70"/>
                  <a:gd name="T9" fmla="*/ 19966 h 41"/>
                  <a:gd name="T10" fmla="*/ 79865 w 70"/>
                  <a:gd name="T11" fmla="*/ 29950 h 41"/>
                  <a:gd name="T12" fmla="*/ 69882 w 70"/>
                  <a:gd name="T13" fmla="*/ 49916 h 41"/>
                  <a:gd name="T14" fmla="*/ 39933 w 70"/>
                  <a:gd name="T15" fmla="*/ 29950 h 41"/>
                  <a:gd name="T16" fmla="*/ 29949 w 70"/>
                  <a:gd name="T17" fmla="*/ 42429 h 41"/>
                  <a:gd name="T18" fmla="*/ 29949 w 70"/>
                  <a:gd name="T19" fmla="*/ 42429 h 41"/>
                  <a:gd name="T20" fmla="*/ 0 w 70"/>
                  <a:gd name="T21" fmla="*/ 92345 h 41"/>
                  <a:gd name="T22" fmla="*/ 12479 w 70"/>
                  <a:gd name="T23" fmla="*/ 102328 h 41"/>
                  <a:gd name="T24" fmla="*/ 42428 w 70"/>
                  <a:gd name="T25" fmla="*/ 52412 h 41"/>
                  <a:gd name="T26" fmla="*/ 59899 w 70"/>
                  <a:gd name="T27" fmla="*/ 62395 h 41"/>
                  <a:gd name="T28" fmla="*/ 59899 w 70"/>
                  <a:gd name="T29" fmla="*/ 62395 h 41"/>
                  <a:gd name="T30" fmla="*/ 74874 w 70"/>
                  <a:gd name="T31" fmla="*/ 72378 h 41"/>
                  <a:gd name="T32" fmla="*/ 92344 w 70"/>
                  <a:gd name="T33" fmla="*/ 42429 h 41"/>
                  <a:gd name="T34" fmla="*/ 104823 w 70"/>
                  <a:gd name="T35" fmla="*/ 52412 h 41"/>
                  <a:gd name="T36" fmla="*/ 104823 w 70"/>
                  <a:gd name="T37" fmla="*/ 52412 h 41"/>
                  <a:gd name="T38" fmla="*/ 139764 w 70"/>
                  <a:gd name="T39" fmla="*/ 69883 h 41"/>
                  <a:gd name="T40" fmla="*/ 142260 w 70"/>
                  <a:gd name="T41" fmla="*/ 69883 h 41"/>
                  <a:gd name="T42" fmla="*/ 142260 w 70"/>
                  <a:gd name="T43" fmla="*/ 69883 h 41"/>
                  <a:gd name="T44" fmla="*/ 159730 w 70"/>
                  <a:gd name="T45" fmla="*/ 42429 h 41"/>
                  <a:gd name="T46" fmla="*/ 159730 w 70"/>
                  <a:gd name="T47" fmla="*/ 42429 h 41"/>
                  <a:gd name="T48" fmla="*/ 174705 w 70"/>
                  <a:gd name="T49" fmla="*/ 9983 h 41"/>
                  <a:gd name="T50" fmla="*/ 162226 w 70"/>
                  <a:gd name="T51" fmla="*/ 0 h 41"/>
                  <a:gd name="T52" fmla="*/ 144756 w 70"/>
                  <a:gd name="T53" fmla="*/ 29950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
                  <a:gd name="T82" fmla="*/ 0 h 41"/>
                  <a:gd name="T83" fmla="*/ 70 w 70"/>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 h="41">
                    <a:moveTo>
                      <a:pt x="58" y="12"/>
                    </a:moveTo>
                    <a:lnTo>
                      <a:pt x="54" y="20"/>
                    </a:lnTo>
                    <a:lnTo>
                      <a:pt x="48" y="16"/>
                    </a:lnTo>
                    <a:lnTo>
                      <a:pt x="34" y="8"/>
                    </a:lnTo>
                    <a:lnTo>
                      <a:pt x="32" y="12"/>
                    </a:lnTo>
                    <a:lnTo>
                      <a:pt x="28" y="20"/>
                    </a:lnTo>
                    <a:lnTo>
                      <a:pt x="16" y="12"/>
                    </a:lnTo>
                    <a:lnTo>
                      <a:pt x="12" y="17"/>
                    </a:lnTo>
                    <a:lnTo>
                      <a:pt x="0" y="37"/>
                    </a:lnTo>
                    <a:lnTo>
                      <a:pt x="5" y="41"/>
                    </a:lnTo>
                    <a:lnTo>
                      <a:pt x="17" y="21"/>
                    </a:lnTo>
                    <a:lnTo>
                      <a:pt x="24" y="25"/>
                    </a:lnTo>
                    <a:lnTo>
                      <a:pt x="30" y="29"/>
                    </a:lnTo>
                    <a:lnTo>
                      <a:pt x="37" y="17"/>
                    </a:lnTo>
                    <a:lnTo>
                      <a:pt x="42" y="21"/>
                    </a:lnTo>
                    <a:lnTo>
                      <a:pt x="56" y="28"/>
                    </a:lnTo>
                    <a:lnTo>
                      <a:pt x="57" y="28"/>
                    </a:lnTo>
                    <a:lnTo>
                      <a:pt x="64" y="17"/>
                    </a:lnTo>
                    <a:lnTo>
                      <a:pt x="70" y="4"/>
                    </a:lnTo>
                    <a:lnTo>
                      <a:pt x="65" y="0"/>
                    </a:lnTo>
                    <a:lnTo>
                      <a:pt x="58" y="12"/>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grpSp>
        <p:nvGrpSpPr>
          <p:cNvPr id="139" name="组合 22"/>
          <p:cNvGrpSpPr>
            <a:grpSpLocks/>
          </p:cNvGrpSpPr>
          <p:nvPr/>
        </p:nvGrpSpPr>
        <p:grpSpPr bwMode="auto">
          <a:xfrm>
            <a:off x="4878225" y="3139603"/>
            <a:ext cx="357188" cy="357188"/>
            <a:chOff x="0" y="0"/>
            <a:chExt cx="356700" cy="357457"/>
          </a:xfrm>
        </p:grpSpPr>
        <p:sp>
          <p:nvSpPr>
            <p:cNvPr id="140" name="Freeform 19"/>
            <p:cNvSpPr>
              <a:spLocks noEditPoints="1" noChangeArrowheads="1"/>
            </p:cNvSpPr>
            <p:nvPr/>
          </p:nvSpPr>
          <p:spPr bwMode="auto">
            <a:xfrm>
              <a:off x="0" y="0"/>
              <a:ext cx="356700" cy="357457"/>
            </a:xfrm>
            <a:custGeom>
              <a:avLst/>
              <a:gdLst>
                <a:gd name="T0" fmla="*/ 341947 w 1088"/>
                <a:gd name="T1" fmla="*/ 166267 h 1090"/>
                <a:gd name="T2" fmla="*/ 339652 w 1088"/>
                <a:gd name="T3" fmla="*/ 149214 h 1090"/>
                <a:gd name="T4" fmla="*/ 335718 w 1088"/>
                <a:gd name="T5" fmla="*/ 132489 h 1090"/>
                <a:gd name="T6" fmla="*/ 330144 w 1088"/>
                <a:gd name="T7" fmla="*/ 116419 h 1090"/>
                <a:gd name="T8" fmla="*/ 322604 w 1088"/>
                <a:gd name="T9" fmla="*/ 100678 h 1090"/>
                <a:gd name="T10" fmla="*/ 313752 w 1088"/>
                <a:gd name="T11" fmla="*/ 86249 h 1090"/>
                <a:gd name="T12" fmla="*/ 303261 w 1088"/>
                <a:gd name="T13" fmla="*/ 72475 h 1090"/>
                <a:gd name="T14" fmla="*/ 291786 w 1088"/>
                <a:gd name="T15" fmla="*/ 60013 h 1090"/>
                <a:gd name="T16" fmla="*/ 278672 w 1088"/>
                <a:gd name="T17" fmla="*/ 48863 h 1090"/>
                <a:gd name="T18" fmla="*/ 264574 w 1088"/>
                <a:gd name="T19" fmla="*/ 39025 h 1090"/>
                <a:gd name="T20" fmla="*/ 249493 w 1088"/>
                <a:gd name="T21" fmla="*/ 30499 h 1090"/>
                <a:gd name="T22" fmla="*/ 233757 w 1088"/>
                <a:gd name="T23" fmla="*/ 23940 h 1090"/>
                <a:gd name="T24" fmla="*/ 217364 w 1088"/>
                <a:gd name="T25" fmla="*/ 19021 h 1090"/>
                <a:gd name="T26" fmla="*/ 200316 w 1088"/>
                <a:gd name="T27" fmla="*/ 15741 h 1090"/>
                <a:gd name="T28" fmla="*/ 183268 w 1088"/>
                <a:gd name="T29" fmla="*/ 14429 h 1090"/>
                <a:gd name="T30" fmla="*/ 166220 w 1088"/>
                <a:gd name="T31" fmla="*/ 14757 h 1090"/>
                <a:gd name="T32" fmla="*/ 149171 w 1088"/>
                <a:gd name="T33" fmla="*/ 17053 h 1090"/>
                <a:gd name="T34" fmla="*/ 132451 w 1088"/>
                <a:gd name="T35" fmla="*/ 20988 h 1090"/>
                <a:gd name="T36" fmla="*/ 116059 w 1088"/>
                <a:gd name="T37" fmla="*/ 26563 h 1090"/>
                <a:gd name="T38" fmla="*/ 100650 w 1088"/>
                <a:gd name="T39" fmla="*/ 34106 h 1090"/>
                <a:gd name="T40" fmla="*/ 85897 w 1088"/>
                <a:gd name="T41" fmla="*/ 42960 h 1090"/>
                <a:gd name="T42" fmla="*/ 72455 w 1088"/>
                <a:gd name="T43" fmla="*/ 53455 h 1090"/>
                <a:gd name="T44" fmla="*/ 59669 w 1088"/>
                <a:gd name="T45" fmla="*/ 65260 h 1090"/>
                <a:gd name="T46" fmla="*/ 48522 w 1088"/>
                <a:gd name="T47" fmla="*/ 78050 h 1090"/>
                <a:gd name="T48" fmla="*/ 38686 w 1088"/>
                <a:gd name="T49" fmla="*/ 92480 h 1090"/>
                <a:gd name="T50" fmla="*/ 30490 w 1088"/>
                <a:gd name="T51" fmla="*/ 107565 h 1090"/>
                <a:gd name="T52" fmla="*/ 23933 w 1088"/>
                <a:gd name="T53" fmla="*/ 123306 h 1090"/>
                <a:gd name="T54" fmla="*/ 19015 w 1088"/>
                <a:gd name="T55" fmla="*/ 139703 h 1090"/>
                <a:gd name="T56" fmla="*/ 15737 w 1088"/>
                <a:gd name="T57" fmla="*/ 156756 h 1090"/>
                <a:gd name="T58" fmla="*/ 14425 w 1088"/>
                <a:gd name="T59" fmla="*/ 173809 h 1090"/>
                <a:gd name="T60" fmla="*/ 14753 w 1088"/>
                <a:gd name="T61" fmla="*/ 190862 h 1090"/>
                <a:gd name="T62" fmla="*/ 17048 w 1088"/>
                <a:gd name="T63" fmla="*/ 207915 h 1090"/>
                <a:gd name="T64" fmla="*/ 20982 w 1088"/>
                <a:gd name="T65" fmla="*/ 224968 h 1090"/>
                <a:gd name="T66" fmla="*/ 26556 w 1088"/>
                <a:gd name="T67" fmla="*/ 241038 h 1090"/>
                <a:gd name="T68" fmla="*/ 34096 w 1088"/>
                <a:gd name="T69" fmla="*/ 256451 h 1090"/>
                <a:gd name="T70" fmla="*/ 42948 w 1088"/>
                <a:gd name="T71" fmla="*/ 271208 h 1090"/>
                <a:gd name="T72" fmla="*/ 53439 w 1088"/>
                <a:gd name="T73" fmla="*/ 284982 h 1090"/>
                <a:gd name="T74" fmla="*/ 64914 w 1088"/>
                <a:gd name="T75" fmla="*/ 297444 h 1090"/>
                <a:gd name="T76" fmla="*/ 78028 w 1088"/>
                <a:gd name="T77" fmla="*/ 308594 h 1090"/>
                <a:gd name="T78" fmla="*/ 92126 w 1088"/>
                <a:gd name="T79" fmla="*/ 318432 h 1090"/>
                <a:gd name="T80" fmla="*/ 107207 w 1088"/>
                <a:gd name="T81" fmla="*/ 326630 h 1090"/>
                <a:gd name="T82" fmla="*/ 122943 w 1088"/>
                <a:gd name="T83" fmla="*/ 333517 h 1090"/>
                <a:gd name="T84" fmla="*/ 139336 w 1088"/>
                <a:gd name="T85" fmla="*/ 338436 h 1090"/>
                <a:gd name="T86" fmla="*/ 156384 w 1088"/>
                <a:gd name="T87" fmla="*/ 341388 h 1090"/>
                <a:gd name="T88" fmla="*/ 173432 w 1088"/>
                <a:gd name="T89" fmla="*/ 343028 h 1090"/>
                <a:gd name="T90" fmla="*/ 190480 w 1088"/>
                <a:gd name="T91" fmla="*/ 342700 h 1090"/>
                <a:gd name="T92" fmla="*/ 207529 w 1088"/>
                <a:gd name="T93" fmla="*/ 340404 h 1090"/>
                <a:gd name="T94" fmla="*/ 224249 w 1088"/>
                <a:gd name="T95" fmla="*/ 336469 h 1090"/>
                <a:gd name="T96" fmla="*/ 240641 w 1088"/>
                <a:gd name="T97" fmla="*/ 330894 h 1090"/>
                <a:gd name="T98" fmla="*/ 256050 w 1088"/>
                <a:gd name="T99" fmla="*/ 323351 h 1090"/>
                <a:gd name="T100" fmla="*/ 270803 w 1088"/>
                <a:gd name="T101" fmla="*/ 314497 h 1090"/>
                <a:gd name="T102" fmla="*/ 284245 w 1088"/>
                <a:gd name="T103" fmla="*/ 304002 h 1090"/>
                <a:gd name="T104" fmla="*/ 296704 w 1088"/>
                <a:gd name="T105" fmla="*/ 292197 h 1090"/>
                <a:gd name="T106" fmla="*/ 308178 w 1088"/>
                <a:gd name="T107" fmla="*/ 279079 h 1090"/>
                <a:gd name="T108" fmla="*/ 317686 w 1088"/>
                <a:gd name="T109" fmla="*/ 264977 h 1090"/>
                <a:gd name="T110" fmla="*/ 326210 w 1088"/>
                <a:gd name="T111" fmla="*/ 249892 h 1090"/>
                <a:gd name="T112" fmla="*/ 332767 w 1088"/>
                <a:gd name="T113" fmla="*/ 234151 h 1090"/>
                <a:gd name="T114" fmla="*/ 337685 w 1088"/>
                <a:gd name="T115" fmla="*/ 217754 h 1090"/>
                <a:gd name="T116" fmla="*/ 340963 w 1088"/>
                <a:gd name="T117" fmla="*/ 200701 h 1090"/>
                <a:gd name="T118" fmla="*/ 342275 w 1088"/>
                <a:gd name="T119" fmla="*/ 183648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41" name="Group 78"/>
            <p:cNvGrpSpPr>
              <a:grpSpLocks/>
            </p:cNvGrpSpPr>
            <p:nvPr/>
          </p:nvGrpSpPr>
          <p:grpSpPr bwMode="auto">
            <a:xfrm>
              <a:off x="117199" y="93011"/>
              <a:ext cx="136728" cy="171436"/>
              <a:chOff x="0" y="0"/>
              <a:chExt cx="324452" cy="406813"/>
            </a:xfrm>
          </p:grpSpPr>
          <p:sp>
            <p:nvSpPr>
              <p:cNvPr id="142"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43"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44"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45" name="Oval 83"/>
              <p:cNvSpPr>
                <a:spLocks noChangeArrowheads="1"/>
              </p:cNvSpPr>
              <p:nvPr/>
            </p:nvSpPr>
            <p:spPr bwMode="auto">
              <a:xfrm>
                <a:off x="4991" y="0"/>
                <a:ext cx="316965" cy="107319"/>
              </a:xfrm>
              <a:prstGeom prst="ellipse">
                <a:avLst/>
              </a:prstGeom>
              <a:solidFill>
                <a:srgbClr val="F2F2F2">
                  <a:alpha val="39999"/>
                </a:srgbClr>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900">
                  <a:solidFill>
                    <a:srgbClr val="000000"/>
                  </a:solidFill>
                  <a:latin typeface="+mj-ea"/>
                  <a:ea typeface="+mj-ea"/>
                  <a:sym typeface="Calibri" pitchFamily="34" charset="0"/>
                </a:endParaRPr>
              </a:p>
            </p:txBody>
          </p:sp>
        </p:grpSp>
      </p:grpSp>
      <p:grpSp>
        <p:nvGrpSpPr>
          <p:cNvPr id="146" name="组合 21"/>
          <p:cNvGrpSpPr>
            <a:grpSpLocks/>
          </p:cNvGrpSpPr>
          <p:nvPr/>
        </p:nvGrpSpPr>
        <p:grpSpPr bwMode="auto">
          <a:xfrm>
            <a:off x="4049549" y="2860997"/>
            <a:ext cx="225029" cy="226219"/>
            <a:chOff x="0" y="0"/>
            <a:chExt cx="225931" cy="226411"/>
          </a:xfrm>
        </p:grpSpPr>
        <p:sp>
          <p:nvSpPr>
            <p:cNvPr id="147" name="Freeform 18"/>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48" name="Group 83"/>
            <p:cNvGrpSpPr>
              <a:grpSpLocks/>
            </p:cNvGrpSpPr>
            <p:nvPr/>
          </p:nvGrpSpPr>
          <p:grpSpPr bwMode="auto">
            <a:xfrm flipH="1">
              <a:off x="56723" y="67440"/>
              <a:ext cx="112484" cy="91531"/>
              <a:chOff x="0" y="0"/>
              <a:chExt cx="509139" cy="414300"/>
            </a:xfrm>
          </p:grpSpPr>
          <p:sp>
            <p:nvSpPr>
              <p:cNvPr id="149" name="Freeform 5"/>
              <p:cNvSpPr>
                <a:spLocks noEditPoints="1" noChangeArrowheads="1"/>
              </p:cNvSpPr>
              <p:nvPr/>
            </p:nvSpPr>
            <p:spPr bwMode="auto">
              <a:xfrm>
                <a:off x="0" y="0"/>
                <a:ext cx="509139" cy="414300"/>
              </a:xfrm>
              <a:custGeom>
                <a:avLst/>
                <a:gdLst>
                  <a:gd name="T0" fmla="*/ 259561 w 153"/>
                  <a:gd name="T1" fmla="*/ 0 h 125"/>
                  <a:gd name="T2" fmla="*/ 0 w 153"/>
                  <a:gd name="T3" fmla="*/ 228694 h 125"/>
                  <a:gd name="T4" fmla="*/ 49916 w 153"/>
                  <a:gd name="T5" fmla="*/ 228694 h 125"/>
                  <a:gd name="T6" fmla="*/ 69882 w 153"/>
                  <a:gd name="T7" fmla="*/ 212122 h 125"/>
                  <a:gd name="T8" fmla="*/ 69882 w 153"/>
                  <a:gd name="T9" fmla="*/ 401042 h 125"/>
                  <a:gd name="T10" fmla="*/ 79865 w 153"/>
                  <a:gd name="T11" fmla="*/ 414300 h 125"/>
                  <a:gd name="T12" fmla="*/ 206318 w 153"/>
                  <a:gd name="T13" fmla="*/ 414300 h 125"/>
                  <a:gd name="T14" fmla="*/ 209645 w 153"/>
                  <a:gd name="T15" fmla="*/ 308239 h 125"/>
                  <a:gd name="T16" fmla="*/ 222956 w 153"/>
                  <a:gd name="T17" fmla="*/ 291667 h 125"/>
                  <a:gd name="T18" fmla="*/ 276200 w 153"/>
                  <a:gd name="T19" fmla="*/ 291667 h 125"/>
                  <a:gd name="T20" fmla="*/ 296166 w 153"/>
                  <a:gd name="T21" fmla="*/ 308239 h 125"/>
                  <a:gd name="T22" fmla="*/ 296166 w 153"/>
                  <a:gd name="T23" fmla="*/ 414300 h 125"/>
                  <a:gd name="T24" fmla="*/ 419291 w 153"/>
                  <a:gd name="T25" fmla="*/ 414300 h 125"/>
                  <a:gd name="T26" fmla="*/ 432602 w 153"/>
                  <a:gd name="T27" fmla="*/ 397728 h 125"/>
                  <a:gd name="T28" fmla="*/ 432602 w 153"/>
                  <a:gd name="T29" fmla="*/ 208807 h 125"/>
                  <a:gd name="T30" fmla="*/ 452568 w 153"/>
                  <a:gd name="T31" fmla="*/ 228694 h 125"/>
                  <a:gd name="T32" fmla="*/ 509139 w 153"/>
                  <a:gd name="T33" fmla="*/ 228694 h 125"/>
                  <a:gd name="T34" fmla="*/ 259561 w 153"/>
                  <a:gd name="T35" fmla="*/ 0 h 125"/>
                  <a:gd name="T36" fmla="*/ 252906 w 153"/>
                  <a:gd name="T37" fmla="*/ 251894 h 125"/>
                  <a:gd name="T38" fmla="*/ 199662 w 153"/>
                  <a:gd name="T39" fmla="*/ 198864 h 125"/>
                  <a:gd name="T40" fmla="*/ 252906 w 153"/>
                  <a:gd name="T41" fmla="*/ 142519 h 125"/>
                  <a:gd name="T42" fmla="*/ 306149 w 153"/>
                  <a:gd name="T43" fmla="*/ 198864 h 125"/>
                  <a:gd name="T44" fmla="*/ 252906 w 153"/>
                  <a:gd name="T45" fmla="*/ 251894 h 1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125"/>
                  <a:gd name="T71" fmla="*/ 153 w 153"/>
                  <a:gd name="T72" fmla="*/ 125 h 1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50" name="Freeform 6"/>
              <p:cNvSpPr>
                <a:spLocks noChangeArrowheads="1"/>
              </p:cNvSpPr>
              <p:nvPr/>
            </p:nvSpPr>
            <p:spPr bwMode="auto">
              <a:xfrm>
                <a:off x="399325" y="52411"/>
                <a:ext cx="49916" cy="102328"/>
              </a:xfrm>
              <a:custGeom>
                <a:avLst/>
                <a:gdLst>
                  <a:gd name="T0" fmla="*/ 49916 w 20"/>
                  <a:gd name="T1" fmla="*/ 102328 h 41"/>
                  <a:gd name="T2" fmla="*/ 49916 w 20"/>
                  <a:gd name="T3" fmla="*/ 0 h 41"/>
                  <a:gd name="T4" fmla="*/ 0 w 20"/>
                  <a:gd name="T5" fmla="*/ 0 h 41"/>
                  <a:gd name="T6" fmla="*/ 0 w 20"/>
                  <a:gd name="T7" fmla="*/ 59899 h 41"/>
                  <a:gd name="T8" fmla="*/ 49916 w 20"/>
                  <a:gd name="T9" fmla="*/ 102328 h 41"/>
                  <a:gd name="T10" fmla="*/ 0 60000 65536"/>
                  <a:gd name="T11" fmla="*/ 0 60000 65536"/>
                  <a:gd name="T12" fmla="*/ 0 60000 65536"/>
                  <a:gd name="T13" fmla="*/ 0 60000 65536"/>
                  <a:gd name="T14" fmla="*/ 0 60000 65536"/>
                  <a:gd name="T15" fmla="*/ 0 w 20"/>
                  <a:gd name="T16" fmla="*/ 0 h 41"/>
                  <a:gd name="T17" fmla="*/ 20 w 20"/>
                  <a:gd name="T18" fmla="*/ 41 h 41"/>
                </a:gdLst>
                <a:ahLst/>
                <a:cxnLst>
                  <a:cxn ang="T10">
                    <a:pos x="T0" y="T1"/>
                  </a:cxn>
                  <a:cxn ang="T11">
                    <a:pos x="T2" y="T3"/>
                  </a:cxn>
                  <a:cxn ang="T12">
                    <a:pos x="T4" y="T5"/>
                  </a:cxn>
                  <a:cxn ang="T13">
                    <a:pos x="T6" y="T7"/>
                  </a:cxn>
                  <a:cxn ang="T14">
                    <a:pos x="T8" y="T9"/>
                  </a:cxn>
                </a:cxnLst>
                <a:rect l="T15" t="T16" r="T17" b="T18"/>
                <a:pathLst>
                  <a:path w="20" h="41">
                    <a:moveTo>
                      <a:pt x="20" y="41"/>
                    </a:moveTo>
                    <a:lnTo>
                      <a:pt x="20" y="0"/>
                    </a:lnTo>
                    <a:lnTo>
                      <a:pt x="0" y="0"/>
                    </a:lnTo>
                    <a:lnTo>
                      <a:pt x="0" y="24"/>
                    </a:lnTo>
                    <a:lnTo>
                      <a:pt x="20" y="41"/>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51" name="Oval 7"/>
              <p:cNvSpPr>
                <a:spLocks noChangeArrowheads="1"/>
              </p:cNvSpPr>
              <p:nvPr/>
            </p:nvSpPr>
            <p:spPr bwMode="auto">
              <a:xfrm>
                <a:off x="227116" y="169713"/>
                <a:ext cx="52412" cy="54907"/>
              </a:xfrm>
              <a:prstGeom prst="ellipse">
                <a:avLst/>
              </a:prstGeom>
              <a:solidFill>
                <a:srgbClr val="F2F2F2">
                  <a:alpha val="39999"/>
                </a:srgbClr>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900">
                  <a:solidFill>
                    <a:srgbClr val="000000"/>
                  </a:solidFill>
                  <a:latin typeface="+mj-ea"/>
                  <a:ea typeface="+mj-ea"/>
                  <a:sym typeface="Calibri" pitchFamily="34" charset="0"/>
                </a:endParaRPr>
              </a:p>
            </p:txBody>
          </p:sp>
        </p:grpSp>
      </p:grpSp>
      <p:grpSp>
        <p:nvGrpSpPr>
          <p:cNvPr id="152" name="组合 19"/>
          <p:cNvGrpSpPr>
            <a:grpSpLocks/>
          </p:cNvGrpSpPr>
          <p:nvPr/>
        </p:nvGrpSpPr>
        <p:grpSpPr bwMode="auto">
          <a:xfrm>
            <a:off x="5493779" y="2191866"/>
            <a:ext cx="226219" cy="226219"/>
            <a:chOff x="0" y="0"/>
            <a:chExt cx="225931" cy="226411"/>
          </a:xfrm>
        </p:grpSpPr>
        <p:sp>
          <p:nvSpPr>
            <p:cNvPr id="153" name="Freeform 12"/>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54" name="Freeform 10"/>
            <p:cNvSpPr>
              <a:spLocks noEditPoints="1" noChangeArrowheads="1"/>
            </p:cNvSpPr>
            <p:nvPr/>
          </p:nvSpPr>
          <p:spPr bwMode="auto">
            <a:xfrm>
              <a:off x="48511" y="46264"/>
              <a:ext cx="128908" cy="113296"/>
            </a:xfrm>
            <a:custGeom>
              <a:avLst/>
              <a:gdLst>
                <a:gd name="T0" fmla="*/ 127851 w 122"/>
                <a:gd name="T1" fmla="*/ 109061 h 107"/>
                <a:gd name="T2" fmla="*/ 66567 w 122"/>
                <a:gd name="T3" fmla="*/ 1059 h 107"/>
                <a:gd name="T4" fmla="*/ 64454 w 122"/>
                <a:gd name="T5" fmla="*/ 0 h 107"/>
                <a:gd name="T6" fmla="*/ 62341 w 122"/>
                <a:gd name="T7" fmla="*/ 1059 h 107"/>
                <a:gd name="T8" fmla="*/ 1057 w 122"/>
                <a:gd name="T9" fmla="*/ 109061 h 107"/>
                <a:gd name="T10" fmla="*/ 0 w 122"/>
                <a:gd name="T11" fmla="*/ 111178 h 107"/>
                <a:gd name="T12" fmla="*/ 0 w 122"/>
                <a:gd name="T13" fmla="*/ 112237 h 107"/>
                <a:gd name="T14" fmla="*/ 3170 w 122"/>
                <a:gd name="T15" fmla="*/ 113296 h 107"/>
                <a:gd name="T16" fmla="*/ 125738 w 122"/>
                <a:gd name="T17" fmla="*/ 113296 h 107"/>
                <a:gd name="T18" fmla="*/ 127851 w 122"/>
                <a:gd name="T19" fmla="*/ 112237 h 107"/>
                <a:gd name="T20" fmla="*/ 127851 w 122"/>
                <a:gd name="T21" fmla="*/ 109061 h 107"/>
                <a:gd name="T22" fmla="*/ 58114 w 122"/>
                <a:gd name="T23" fmla="*/ 40236 h 107"/>
                <a:gd name="T24" fmla="*/ 70794 w 122"/>
                <a:gd name="T25" fmla="*/ 40236 h 107"/>
                <a:gd name="T26" fmla="*/ 70794 w 122"/>
                <a:gd name="T27" fmla="*/ 80472 h 107"/>
                <a:gd name="T28" fmla="*/ 58114 w 122"/>
                <a:gd name="T29" fmla="*/ 80472 h 107"/>
                <a:gd name="T30" fmla="*/ 58114 w 122"/>
                <a:gd name="T31" fmla="*/ 40236 h 107"/>
                <a:gd name="T32" fmla="*/ 64454 w 122"/>
                <a:gd name="T33" fmla="*/ 102708 h 107"/>
                <a:gd name="T34" fmla="*/ 58114 w 122"/>
                <a:gd name="T35" fmla="*/ 96355 h 107"/>
                <a:gd name="T36" fmla="*/ 64454 w 122"/>
                <a:gd name="T37" fmla="*/ 91060 h 107"/>
                <a:gd name="T38" fmla="*/ 70794 w 122"/>
                <a:gd name="T39" fmla="*/ 96355 h 107"/>
                <a:gd name="T40" fmla="*/ 64454 w 122"/>
                <a:gd name="T41" fmla="*/ 102708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2"/>
                <a:gd name="T64" fmla="*/ 0 h 107"/>
                <a:gd name="T65" fmla="*/ 122 w 122"/>
                <a:gd name="T66" fmla="*/ 107 h 10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nvGrpSpPr>
          <p:cNvPr id="155" name="组合 27"/>
          <p:cNvGrpSpPr>
            <a:grpSpLocks/>
          </p:cNvGrpSpPr>
          <p:nvPr/>
        </p:nvGrpSpPr>
        <p:grpSpPr bwMode="auto">
          <a:xfrm>
            <a:off x="4830600" y="3496791"/>
            <a:ext cx="226219" cy="226219"/>
            <a:chOff x="0" y="0"/>
            <a:chExt cx="225931" cy="226411"/>
          </a:xfrm>
        </p:grpSpPr>
        <p:sp>
          <p:nvSpPr>
            <p:cNvPr id="156" name="Freeform 20"/>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57" name="Freeform 13"/>
            <p:cNvSpPr>
              <a:spLocks noEditPoints="1" noChangeArrowheads="1"/>
            </p:cNvSpPr>
            <p:nvPr/>
          </p:nvSpPr>
          <p:spPr bwMode="auto">
            <a:xfrm>
              <a:off x="49755" y="67108"/>
              <a:ext cx="121590" cy="107399"/>
            </a:xfrm>
            <a:custGeom>
              <a:avLst/>
              <a:gdLst>
                <a:gd name="T0" fmla="*/ 119775 w 134"/>
                <a:gd name="T1" fmla="*/ 14563 h 118"/>
                <a:gd name="T2" fmla="*/ 108887 w 134"/>
                <a:gd name="T3" fmla="*/ 3641 h 118"/>
                <a:gd name="T4" fmla="*/ 104350 w 134"/>
                <a:gd name="T5" fmla="*/ 3641 h 118"/>
                <a:gd name="T6" fmla="*/ 102535 w 134"/>
                <a:gd name="T7" fmla="*/ 7281 h 118"/>
                <a:gd name="T8" fmla="*/ 100720 w 134"/>
                <a:gd name="T9" fmla="*/ 7281 h 118"/>
                <a:gd name="T10" fmla="*/ 100720 w 134"/>
                <a:gd name="T11" fmla="*/ 7281 h 118"/>
                <a:gd name="T12" fmla="*/ 72591 w 134"/>
                <a:gd name="T13" fmla="*/ 35496 h 118"/>
                <a:gd name="T14" fmla="*/ 70776 w 134"/>
                <a:gd name="T15" fmla="*/ 42778 h 118"/>
                <a:gd name="T16" fmla="*/ 74406 w 134"/>
                <a:gd name="T17" fmla="*/ 45508 h 118"/>
                <a:gd name="T18" fmla="*/ 74406 w 134"/>
                <a:gd name="T19" fmla="*/ 45508 h 118"/>
                <a:gd name="T20" fmla="*/ 74406 w 134"/>
                <a:gd name="T21" fmla="*/ 45508 h 118"/>
                <a:gd name="T22" fmla="*/ 68054 w 134"/>
                <a:gd name="T23" fmla="*/ 51879 h 118"/>
                <a:gd name="T24" fmla="*/ 48092 w 134"/>
                <a:gd name="T25" fmla="*/ 31856 h 118"/>
                <a:gd name="T26" fmla="*/ 41740 w 134"/>
                <a:gd name="T27" fmla="*/ 8191 h 118"/>
                <a:gd name="T28" fmla="*/ 19055 w 134"/>
                <a:gd name="T29" fmla="*/ 1820 h 118"/>
                <a:gd name="T30" fmla="*/ 32666 w 134"/>
                <a:gd name="T31" fmla="*/ 15473 h 118"/>
                <a:gd name="T32" fmla="*/ 29036 w 134"/>
                <a:gd name="T33" fmla="*/ 29125 h 118"/>
                <a:gd name="T34" fmla="*/ 15426 w 134"/>
                <a:gd name="T35" fmla="*/ 32766 h 118"/>
                <a:gd name="T36" fmla="*/ 1815 w 134"/>
                <a:gd name="T37" fmla="*/ 19113 h 118"/>
                <a:gd name="T38" fmla="*/ 8166 w 134"/>
                <a:gd name="T39" fmla="*/ 41867 h 118"/>
                <a:gd name="T40" fmla="*/ 32666 w 134"/>
                <a:gd name="T41" fmla="*/ 48239 h 118"/>
                <a:gd name="T42" fmla="*/ 32666 w 134"/>
                <a:gd name="T43" fmla="*/ 48239 h 118"/>
                <a:gd name="T44" fmla="*/ 52629 w 134"/>
                <a:gd name="T45" fmla="*/ 67352 h 118"/>
                <a:gd name="T46" fmla="*/ 33573 w 134"/>
                <a:gd name="T47" fmla="*/ 86465 h 118"/>
                <a:gd name="T48" fmla="*/ 32666 w 134"/>
                <a:gd name="T49" fmla="*/ 85555 h 118"/>
                <a:gd name="T50" fmla="*/ 27222 w 134"/>
                <a:gd name="T51" fmla="*/ 90106 h 118"/>
                <a:gd name="T52" fmla="*/ 18148 w 134"/>
                <a:gd name="T53" fmla="*/ 103758 h 118"/>
                <a:gd name="T54" fmla="*/ 20870 w 134"/>
                <a:gd name="T55" fmla="*/ 105579 h 118"/>
                <a:gd name="T56" fmla="*/ 34481 w 134"/>
                <a:gd name="T57" fmla="*/ 97387 h 118"/>
                <a:gd name="T58" fmla="*/ 39018 w 134"/>
                <a:gd name="T59" fmla="*/ 91926 h 118"/>
                <a:gd name="T60" fmla="*/ 38110 w 134"/>
                <a:gd name="T61" fmla="*/ 91016 h 118"/>
                <a:gd name="T62" fmla="*/ 56258 w 134"/>
                <a:gd name="T63" fmla="*/ 71903 h 118"/>
                <a:gd name="T64" fmla="*/ 88924 w 134"/>
                <a:gd name="T65" fmla="*/ 103758 h 118"/>
                <a:gd name="T66" fmla="*/ 96183 w 134"/>
                <a:gd name="T67" fmla="*/ 107399 h 118"/>
                <a:gd name="T68" fmla="*/ 104350 w 134"/>
                <a:gd name="T69" fmla="*/ 103758 h 118"/>
                <a:gd name="T70" fmla="*/ 104350 w 134"/>
                <a:gd name="T71" fmla="*/ 88286 h 118"/>
                <a:gd name="T72" fmla="*/ 72591 w 134"/>
                <a:gd name="T73" fmla="*/ 56430 h 118"/>
                <a:gd name="T74" fmla="*/ 78943 w 134"/>
                <a:gd name="T75" fmla="*/ 50059 h 118"/>
                <a:gd name="T76" fmla="*/ 81665 w 134"/>
                <a:gd name="T77" fmla="*/ 52789 h 118"/>
                <a:gd name="T78" fmla="*/ 88017 w 134"/>
                <a:gd name="T79" fmla="*/ 50969 h 118"/>
                <a:gd name="T80" fmla="*/ 115238 w 134"/>
                <a:gd name="T81" fmla="*/ 23664 h 118"/>
                <a:gd name="T82" fmla="*/ 116146 w 134"/>
                <a:gd name="T83" fmla="*/ 22754 h 118"/>
                <a:gd name="T84" fmla="*/ 116146 w 134"/>
                <a:gd name="T85" fmla="*/ 22754 h 118"/>
                <a:gd name="T86" fmla="*/ 117053 w 134"/>
                <a:gd name="T87" fmla="*/ 20934 h 118"/>
                <a:gd name="T88" fmla="*/ 119775 w 134"/>
                <a:gd name="T89" fmla="*/ 20024 h 118"/>
                <a:gd name="T90" fmla="*/ 119775 w 134"/>
                <a:gd name="T91" fmla="*/ 14563 h 118"/>
                <a:gd name="T92" fmla="*/ 97998 w 134"/>
                <a:gd name="T93" fmla="*/ 93747 h 118"/>
                <a:gd name="T94" fmla="*/ 101627 w 134"/>
                <a:gd name="T95" fmla="*/ 98297 h 118"/>
                <a:gd name="T96" fmla="*/ 97998 w 134"/>
                <a:gd name="T97" fmla="*/ 101938 h 118"/>
                <a:gd name="T98" fmla="*/ 93461 w 134"/>
                <a:gd name="T99" fmla="*/ 98297 h 118"/>
                <a:gd name="T100" fmla="*/ 97998 w 134"/>
                <a:gd name="T101" fmla="*/ 93747 h 118"/>
                <a:gd name="T102" fmla="*/ 81665 w 134"/>
                <a:gd name="T103" fmla="*/ 37317 h 118"/>
                <a:gd name="T104" fmla="*/ 79850 w 134"/>
                <a:gd name="T105" fmla="*/ 35496 h 118"/>
                <a:gd name="T106" fmla="*/ 100720 w 134"/>
                <a:gd name="T107" fmla="*/ 14563 h 118"/>
                <a:gd name="T108" fmla="*/ 102535 w 134"/>
                <a:gd name="T109" fmla="*/ 16383 h 118"/>
                <a:gd name="T110" fmla="*/ 81665 w 134"/>
                <a:gd name="T111" fmla="*/ 37317 h 118"/>
                <a:gd name="T112" fmla="*/ 88924 w 134"/>
                <a:gd name="T113" fmla="*/ 43688 h 118"/>
                <a:gd name="T114" fmla="*/ 87109 w 134"/>
                <a:gd name="T115" fmla="*/ 41867 h 118"/>
                <a:gd name="T116" fmla="*/ 107072 w 134"/>
                <a:gd name="T117" fmla="*/ 20934 h 118"/>
                <a:gd name="T118" fmla="*/ 108887 w 134"/>
                <a:gd name="T119" fmla="*/ 22754 h 118"/>
                <a:gd name="T120" fmla="*/ 88924 w 134"/>
                <a:gd name="T121" fmla="*/ 43688 h 1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4"/>
                <a:gd name="T184" fmla="*/ 0 h 118"/>
                <a:gd name="T185" fmla="*/ 134 w 134"/>
                <a:gd name="T186" fmla="*/ 118 h 1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nvGrpSpPr>
          <p:cNvPr id="158" name="组合 20"/>
          <p:cNvGrpSpPr>
            <a:grpSpLocks/>
          </p:cNvGrpSpPr>
          <p:nvPr/>
        </p:nvGrpSpPr>
        <p:grpSpPr bwMode="auto">
          <a:xfrm>
            <a:off x="4294819" y="2747888"/>
            <a:ext cx="226219" cy="226219"/>
            <a:chOff x="0" y="0"/>
            <a:chExt cx="225931" cy="226411"/>
          </a:xfrm>
        </p:grpSpPr>
        <p:sp>
          <p:nvSpPr>
            <p:cNvPr id="159" name="Freeform 17"/>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60" name="Group 89"/>
            <p:cNvGrpSpPr>
              <a:grpSpLocks/>
            </p:cNvGrpSpPr>
            <p:nvPr/>
          </p:nvGrpSpPr>
          <p:grpSpPr bwMode="auto">
            <a:xfrm flipH="1">
              <a:off x="62876" y="75662"/>
              <a:ext cx="100179" cy="71606"/>
              <a:chOff x="0" y="0"/>
              <a:chExt cx="461963" cy="330201"/>
            </a:xfrm>
          </p:grpSpPr>
          <p:sp>
            <p:nvSpPr>
              <p:cNvPr id="161" name="Freeform 13"/>
              <p:cNvSpPr>
                <a:spLocks noChangeArrowheads="1"/>
              </p:cNvSpPr>
              <p:nvPr/>
            </p:nvSpPr>
            <p:spPr bwMode="auto">
              <a:xfrm>
                <a:off x="0" y="61913"/>
                <a:ext cx="461963" cy="268288"/>
              </a:xfrm>
              <a:custGeom>
                <a:avLst/>
                <a:gdLst>
                  <a:gd name="T0" fmla="*/ 0 w 291"/>
                  <a:gd name="T1" fmla="*/ 0 h 169"/>
                  <a:gd name="T2" fmla="*/ 0 w 291"/>
                  <a:gd name="T3" fmla="*/ 268288 h 169"/>
                  <a:gd name="T4" fmla="*/ 461963 w 291"/>
                  <a:gd name="T5" fmla="*/ 268288 h 169"/>
                  <a:gd name="T6" fmla="*/ 461963 w 291"/>
                  <a:gd name="T7" fmla="*/ 0 h 169"/>
                  <a:gd name="T8" fmla="*/ 231775 w 291"/>
                  <a:gd name="T9" fmla="*/ 166688 h 169"/>
                  <a:gd name="T10" fmla="*/ 0 w 291"/>
                  <a:gd name="T11" fmla="*/ 0 h 169"/>
                  <a:gd name="T12" fmla="*/ 0 60000 65536"/>
                  <a:gd name="T13" fmla="*/ 0 60000 65536"/>
                  <a:gd name="T14" fmla="*/ 0 60000 65536"/>
                  <a:gd name="T15" fmla="*/ 0 60000 65536"/>
                  <a:gd name="T16" fmla="*/ 0 60000 65536"/>
                  <a:gd name="T17" fmla="*/ 0 60000 65536"/>
                  <a:gd name="T18" fmla="*/ 0 w 291"/>
                  <a:gd name="T19" fmla="*/ 0 h 169"/>
                  <a:gd name="T20" fmla="*/ 291 w 291"/>
                  <a:gd name="T21" fmla="*/ 169 h 169"/>
                </a:gdLst>
                <a:ahLst/>
                <a:cxnLst>
                  <a:cxn ang="T12">
                    <a:pos x="T0" y="T1"/>
                  </a:cxn>
                  <a:cxn ang="T13">
                    <a:pos x="T2" y="T3"/>
                  </a:cxn>
                  <a:cxn ang="T14">
                    <a:pos x="T4" y="T5"/>
                  </a:cxn>
                  <a:cxn ang="T15">
                    <a:pos x="T6" y="T7"/>
                  </a:cxn>
                  <a:cxn ang="T16">
                    <a:pos x="T8" y="T9"/>
                  </a:cxn>
                  <a:cxn ang="T17">
                    <a:pos x="T10" y="T11"/>
                  </a:cxn>
                </a:cxnLst>
                <a:rect l="T18" t="T19" r="T20" b="T21"/>
                <a:pathLst>
                  <a:path w="291" h="169">
                    <a:moveTo>
                      <a:pt x="0" y="0"/>
                    </a:moveTo>
                    <a:lnTo>
                      <a:pt x="0" y="169"/>
                    </a:lnTo>
                    <a:lnTo>
                      <a:pt x="291" y="169"/>
                    </a:lnTo>
                    <a:lnTo>
                      <a:pt x="291" y="0"/>
                    </a:lnTo>
                    <a:lnTo>
                      <a:pt x="146" y="105"/>
                    </a:lnTo>
                    <a:lnTo>
                      <a:pt x="0" y="0"/>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62" name="Freeform 14"/>
              <p:cNvSpPr>
                <a:spLocks noChangeArrowheads="1"/>
              </p:cNvSpPr>
              <p:nvPr/>
            </p:nvSpPr>
            <p:spPr bwMode="auto">
              <a:xfrm>
                <a:off x="0" y="0"/>
                <a:ext cx="461963" cy="192088"/>
              </a:xfrm>
              <a:custGeom>
                <a:avLst/>
                <a:gdLst>
                  <a:gd name="T0" fmla="*/ 461963 w 291"/>
                  <a:gd name="T1" fmla="*/ 26988 h 121"/>
                  <a:gd name="T2" fmla="*/ 461963 w 291"/>
                  <a:gd name="T3" fmla="*/ 0 h 121"/>
                  <a:gd name="T4" fmla="*/ 0 w 291"/>
                  <a:gd name="T5" fmla="*/ 0 h 121"/>
                  <a:gd name="T6" fmla="*/ 0 w 291"/>
                  <a:gd name="T7" fmla="*/ 26988 h 121"/>
                  <a:gd name="T8" fmla="*/ 231775 w 291"/>
                  <a:gd name="T9" fmla="*/ 192088 h 121"/>
                  <a:gd name="T10" fmla="*/ 461963 w 291"/>
                  <a:gd name="T11" fmla="*/ 26988 h 121"/>
                  <a:gd name="T12" fmla="*/ 0 60000 65536"/>
                  <a:gd name="T13" fmla="*/ 0 60000 65536"/>
                  <a:gd name="T14" fmla="*/ 0 60000 65536"/>
                  <a:gd name="T15" fmla="*/ 0 60000 65536"/>
                  <a:gd name="T16" fmla="*/ 0 60000 65536"/>
                  <a:gd name="T17" fmla="*/ 0 60000 65536"/>
                  <a:gd name="T18" fmla="*/ 0 w 291"/>
                  <a:gd name="T19" fmla="*/ 0 h 121"/>
                  <a:gd name="T20" fmla="*/ 291 w 291"/>
                  <a:gd name="T21" fmla="*/ 121 h 121"/>
                </a:gdLst>
                <a:ahLst/>
                <a:cxnLst>
                  <a:cxn ang="T12">
                    <a:pos x="T0" y="T1"/>
                  </a:cxn>
                  <a:cxn ang="T13">
                    <a:pos x="T2" y="T3"/>
                  </a:cxn>
                  <a:cxn ang="T14">
                    <a:pos x="T4" y="T5"/>
                  </a:cxn>
                  <a:cxn ang="T15">
                    <a:pos x="T6" y="T7"/>
                  </a:cxn>
                  <a:cxn ang="T16">
                    <a:pos x="T8" y="T9"/>
                  </a:cxn>
                  <a:cxn ang="T17">
                    <a:pos x="T10" y="T11"/>
                  </a:cxn>
                </a:cxnLst>
                <a:rect l="T18" t="T19" r="T20" b="T21"/>
                <a:pathLst>
                  <a:path w="291" h="121">
                    <a:moveTo>
                      <a:pt x="291" y="17"/>
                    </a:moveTo>
                    <a:lnTo>
                      <a:pt x="291" y="0"/>
                    </a:lnTo>
                    <a:lnTo>
                      <a:pt x="0" y="0"/>
                    </a:lnTo>
                    <a:lnTo>
                      <a:pt x="0" y="17"/>
                    </a:lnTo>
                    <a:lnTo>
                      <a:pt x="146" y="121"/>
                    </a:lnTo>
                    <a:lnTo>
                      <a:pt x="291" y="17"/>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grpSp>
        <p:nvGrpSpPr>
          <p:cNvPr id="163" name="组合 18"/>
          <p:cNvGrpSpPr>
            <a:grpSpLocks/>
          </p:cNvGrpSpPr>
          <p:nvPr/>
        </p:nvGrpSpPr>
        <p:grpSpPr bwMode="auto">
          <a:xfrm>
            <a:off x="5335425" y="1491778"/>
            <a:ext cx="225029" cy="226219"/>
            <a:chOff x="0" y="0"/>
            <a:chExt cx="225931" cy="226411"/>
          </a:xfrm>
        </p:grpSpPr>
        <p:sp>
          <p:nvSpPr>
            <p:cNvPr id="164" name="Freeform 14"/>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nvGrpSpPr>
            <p:cNvPr id="165" name="Group 92"/>
            <p:cNvGrpSpPr>
              <a:grpSpLocks/>
            </p:cNvGrpSpPr>
            <p:nvPr/>
          </p:nvGrpSpPr>
          <p:grpSpPr bwMode="auto">
            <a:xfrm>
              <a:off x="49675" y="70588"/>
              <a:ext cx="136835" cy="85234"/>
              <a:chOff x="0" y="0"/>
              <a:chExt cx="471488" cy="293688"/>
            </a:xfrm>
          </p:grpSpPr>
          <p:sp>
            <p:nvSpPr>
              <p:cNvPr id="166" name="Freeform 8"/>
              <p:cNvSpPr>
                <a:spLocks noEditPoints="1" noChangeArrowheads="1"/>
              </p:cNvSpPr>
              <p:nvPr/>
            </p:nvSpPr>
            <p:spPr bwMode="auto">
              <a:xfrm>
                <a:off x="0" y="0"/>
                <a:ext cx="471488" cy="293688"/>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67" name="Rectangle 9"/>
              <p:cNvSpPr>
                <a:spLocks noChangeArrowheads="1"/>
              </p:cNvSpPr>
              <p:nvPr/>
            </p:nvSpPr>
            <p:spPr bwMode="auto">
              <a:xfrm>
                <a:off x="63500" y="63500"/>
                <a:ext cx="90488" cy="166688"/>
              </a:xfrm>
              <a:prstGeom prst="rect">
                <a:avLst/>
              </a:prstGeom>
              <a:solidFill>
                <a:srgbClr val="F2F2F2">
                  <a:alpha val="39999"/>
                </a:srgbClr>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900">
                  <a:solidFill>
                    <a:srgbClr val="000000"/>
                  </a:solidFill>
                  <a:latin typeface="+mj-ea"/>
                  <a:ea typeface="+mj-ea"/>
                  <a:sym typeface="Calibri" pitchFamily="34" charset="0"/>
                </a:endParaRPr>
              </a:p>
            </p:txBody>
          </p:sp>
          <p:sp>
            <p:nvSpPr>
              <p:cNvPr id="168" name="Rectangle 10"/>
              <p:cNvSpPr>
                <a:spLocks noChangeArrowheads="1"/>
              </p:cNvSpPr>
              <p:nvPr/>
            </p:nvSpPr>
            <p:spPr bwMode="auto">
              <a:xfrm>
                <a:off x="169862" y="63500"/>
                <a:ext cx="85725" cy="166688"/>
              </a:xfrm>
              <a:prstGeom prst="rect">
                <a:avLst/>
              </a:prstGeom>
              <a:solidFill>
                <a:srgbClr val="F2F2F2">
                  <a:alpha val="39999"/>
                </a:srgbClr>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900">
                  <a:solidFill>
                    <a:srgbClr val="000000"/>
                  </a:solidFill>
                  <a:latin typeface="+mj-ea"/>
                  <a:ea typeface="+mj-ea"/>
                  <a:sym typeface="Calibri" pitchFamily="34" charset="0"/>
                </a:endParaRPr>
              </a:p>
            </p:txBody>
          </p:sp>
        </p:grpSp>
      </p:grpSp>
      <p:grpSp>
        <p:nvGrpSpPr>
          <p:cNvPr id="169" name="组合 15"/>
          <p:cNvGrpSpPr>
            <a:grpSpLocks/>
          </p:cNvGrpSpPr>
          <p:nvPr/>
        </p:nvGrpSpPr>
        <p:grpSpPr bwMode="auto">
          <a:xfrm>
            <a:off x="4085269" y="1220316"/>
            <a:ext cx="226219" cy="226219"/>
            <a:chOff x="0" y="0"/>
            <a:chExt cx="225931" cy="226411"/>
          </a:xfrm>
        </p:grpSpPr>
        <p:sp>
          <p:nvSpPr>
            <p:cNvPr id="170" name="Freeform 16"/>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71" name="Freeform 10"/>
            <p:cNvSpPr>
              <a:spLocks noEditPoints="1" noChangeArrowheads="1"/>
            </p:cNvSpPr>
            <p:nvPr/>
          </p:nvSpPr>
          <p:spPr bwMode="auto">
            <a:xfrm>
              <a:off x="47088" y="42415"/>
              <a:ext cx="128908" cy="113296"/>
            </a:xfrm>
            <a:custGeom>
              <a:avLst/>
              <a:gdLst>
                <a:gd name="T0" fmla="*/ 127851 w 122"/>
                <a:gd name="T1" fmla="*/ 109061 h 107"/>
                <a:gd name="T2" fmla="*/ 66567 w 122"/>
                <a:gd name="T3" fmla="*/ 1059 h 107"/>
                <a:gd name="T4" fmla="*/ 64454 w 122"/>
                <a:gd name="T5" fmla="*/ 0 h 107"/>
                <a:gd name="T6" fmla="*/ 62341 w 122"/>
                <a:gd name="T7" fmla="*/ 1059 h 107"/>
                <a:gd name="T8" fmla="*/ 1057 w 122"/>
                <a:gd name="T9" fmla="*/ 109061 h 107"/>
                <a:gd name="T10" fmla="*/ 0 w 122"/>
                <a:gd name="T11" fmla="*/ 111178 h 107"/>
                <a:gd name="T12" fmla="*/ 0 w 122"/>
                <a:gd name="T13" fmla="*/ 112237 h 107"/>
                <a:gd name="T14" fmla="*/ 3170 w 122"/>
                <a:gd name="T15" fmla="*/ 113296 h 107"/>
                <a:gd name="T16" fmla="*/ 125738 w 122"/>
                <a:gd name="T17" fmla="*/ 113296 h 107"/>
                <a:gd name="T18" fmla="*/ 127851 w 122"/>
                <a:gd name="T19" fmla="*/ 112237 h 107"/>
                <a:gd name="T20" fmla="*/ 127851 w 122"/>
                <a:gd name="T21" fmla="*/ 109061 h 107"/>
                <a:gd name="T22" fmla="*/ 58114 w 122"/>
                <a:gd name="T23" fmla="*/ 40236 h 107"/>
                <a:gd name="T24" fmla="*/ 70794 w 122"/>
                <a:gd name="T25" fmla="*/ 40236 h 107"/>
                <a:gd name="T26" fmla="*/ 70794 w 122"/>
                <a:gd name="T27" fmla="*/ 80472 h 107"/>
                <a:gd name="T28" fmla="*/ 58114 w 122"/>
                <a:gd name="T29" fmla="*/ 80472 h 107"/>
                <a:gd name="T30" fmla="*/ 58114 w 122"/>
                <a:gd name="T31" fmla="*/ 40236 h 107"/>
                <a:gd name="T32" fmla="*/ 64454 w 122"/>
                <a:gd name="T33" fmla="*/ 102708 h 107"/>
                <a:gd name="T34" fmla="*/ 58114 w 122"/>
                <a:gd name="T35" fmla="*/ 96355 h 107"/>
                <a:gd name="T36" fmla="*/ 64454 w 122"/>
                <a:gd name="T37" fmla="*/ 91060 h 107"/>
                <a:gd name="T38" fmla="*/ 70794 w 122"/>
                <a:gd name="T39" fmla="*/ 96355 h 107"/>
                <a:gd name="T40" fmla="*/ 64454 w 122"/>
                <a:gd name="T41" fmla="*/ 102708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2"/>
                <a:gd name="T64" fmla="*/ 0 h 107"/>
                <a:gd name="T65" fmla="*/ 122 w 122"/>
                <a:gd name="T66" fmla="*/ 107 h 10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nvGrpSpPr>
          <p:cNvPr id="172" name="组合 16"/>
          <p:cNvGrpSpPr>
            <a:grpSpLocks/>
          </p:cNvGrpSpPr>
          <p:nvPr/>
        </p:nvGrpSpPr>
        <p:grpSpPr bwMode="auto">
          <a:xfrm>
            <a:off x="3657835" y="1690613"/>
            <a:ext cx="225028" cy="226219"/>
            <a:chOff x="0" y="0"/>
            <a:chExt cx="225931" cy="226411"/>
          </a:xfrm>
        </p:grpSpPr>
        <p:sp>
          <p:nvSpPr>
            <p:cNvPr id="173" name="Freeform 15"/>
            <p:cNvSpPr>
              <a:spLocks noEditPoints="1" noChangeArrowheads="1"/>
            </p:cNvSpPr>
            <p:nvPr/>
          </p:nvSpPr>
          <p:spPr bwMode="auto">
            <a:xfrm>
              <a:off x="0" y="0"/>
              <a:ext cx="225931" cy="226411"/>
            </a:xfrm>
            <a:custGeom>
              <a:avLst/>
              <a:gdLst>
                <a:gd name="T0" fmla="*/ 216586 w 1088"/>
                <a:gd name="T1" fmla="*/ 105312 h 1090"/>
                <a:gd name="T2" fmla="*/ 215133 w 1088"/>
                <a:gd name="T3" fmla="*/ 94511 h 1090"/>
                <a:gd name="T4" fmla="*/ 212641 w 1088"/>
                <a:gd name="T5" fmla="*/ 83917 h 1090"/>
                <a:gd name="T6" fmla="*/ 209111 w 1088"/>
                <a:gd name="T7" fmla="*/ 73739 h 1090"/>
                <a:gd name="T8" fmla="*/ 204335 w 1088"/>
                <a:gd name="T9" fmla="*/ 63769 h 1090"/>
                <a:gd name="T10" fmla="*/ 198728 w 1088"/>
                <a:gd name="T11" fmla="*/ 54629 h 1090"/>
                <a:gd name="T12" fmla="*/ 192083 w 1088"/>
                <a:gd name="T13" fmla="*/ 45905 h 1090"/>
                <a:gd name="T14" fmla="*/ 184815 w 1088"/>
                <a:gd name="T15" fmla="*/ 38012 h 1090"/>
                <a:gd name="T16" fmla="*/ 176509 w 1088"/>
                <a:gd name="T17" fmla="*/ 30950 h 1090"/>
                <a:gd name="T18" fmla="*/ 167579 w 1088"/>
                <a:gd name="T19" fmla="*/ 24718 h 1090"/>
                <a:gd name="T20" fmla="*/ 158027 w 1088"/>
                <a:gd name="T21" fmla="*/ 19318 h 1090"/>
                <a:gd name="T22" fmla="*/ 148060 w 1088"/>
                <a:gd name="T23" fmla="*/ 15163 h 1090"/>
                <a:gd name="T24" fmla="*/ 137677 w 1088"/>
                <a:gd name="T25" fmla="*/ 12048 h 1090"/>
                <a:gd name="T26" fmla="*/ 126879 w 1088"/>
                <a:gd name="T27" fmla="*/ 9970 h 1090"/>
                <a:gd name="T28" fmla="*/ 116080 w 1088"/>
                <a:gd name="T29" fmla="*/ 9140 h 1090"/>
                <a:gd name="T30" fmla="*/ 105282 w 1088"/>
                <a:gd name="T31" fmla="*/ 9347 h 1090"/>
                <a:gd name="T32" fmla="*/ 94484 w 1088"/>
                <a:gd name="T33" fmla="*/ 10801 h 1090"/>
                <a:gd name="T34" fmla="*/ 83893 w 1088"/>
                <a:gd name="T35" fmla="*/ 13294 h 1090"/>
                <a:gd name="T36" fmla="*/ 73511 w 1088"/>
                <a:gd name="T37" fmla="*/ 16825 h 1090"/>
                <a:gd name="T38" fmla="*/ 63751 w 1088"/>
                <a:gd name="T39" fmla="*/ 21603 h 1090"/>
                <a:gd name="T40" fmla="*/ 54406 w 1088"/>
                <a:gd name="T41" fmla="*/ 27211 h 1090"/>
                <a:gd name="T42" fmla="*/ 45892 w 1088"/>
                <a:gd name="T43" fmla="*/ 33858 h 1090"/>
                <a:gd name="T44" fmla="*/ 37794 w 1088"/>
                <a:gd name="T45" fmla="*/ 41336 h 1090"/>
                <a:gd name="T46" fmla="*/ 30733 w 1088"/>
                <a:gd name="T47" fmla="*/ 49437 h 1090"/>
                <a:gd name="T48" fmla="*/ 24504 w 1088"/>
                <a:gd name="T49" fmla="*/ 58576 h 1090"/>
                <a:gd name="T50" fmla="*/ 19312 w 1088"/>
                <a:gd name="T51" fmla="*/ 68131 h 1090"/>
                <a:gd name="T52" fmla="*/ 15159 w 1088"/>
                <a:gd name="T53" fmla="*/ 78101 h 1090"/>
                <a:gd name="T54" fmla="*/ 12044 w 1088"/>
                <a:gd name="T55" fmla="*/ 88487 h 1090"/>
                <a:gd name="T56" fmla="*/ 9968 w 1088"/>
                <a:gd name="T57" fmla="*/ 99288 h 1090"/>
                <a:gd name="T58" fmla="*/ 9137 w 1088"/>
                <a:gd name="T59" fmla="*/ 110090 h 1090"/>
                <a:gd name="T60" fmla="*/ 9345 w 1088"/>
                <a:gd name="T61" fmla="*/ 120891 h 1090"/>
                <a:gd name="T62" fmla="*/ 10798 w 1088"/>
                <a:gd name="T63" fmla="*/ 131692 h 1090"/>
                <a:gd name="T64" fmla="*/ 13290 w 1088"/>
                <a:gd name="T65" fmla="*/ 142494 h 1090"/>
                <a:gd name="T66" fmla="*/ 16820 w 1088"/>
                <a:gd name="T67" fmla="*/ 152672 h 1090"/>
                <a:gd name="T68" fmla="*/ 21596 w 1088"/>
                <a:gd name="T69" fmla="*/ 162434 h 1090"/>
                <a:gd name="T70" fmla="*/ 27203 w 1088"/>
                <a:gd name="T71" fmla="*/ 171782 h 1090"/>
                <a:gd name="T72" fmla="*/ 33848 w 1088"/>
                <a:gd name="T73" fmla="*/ 180506 h 1090"/>
                <a:gd name="T74" fmla="*/ 41116 w 1088"/>
                <a:gd name="T75" fmla="*/ 188399 h 1090"/>
                <a:gd name="T76" fmla="*/ 49422 w 1088"/>
                <a:gd name="T77" fmla="*/ 195461 h 1090"/>
                <a:gd name="T78" fmla="*/ 58352 w 1088"/>
                <a:gd name="T79" fmla="*/ 201693 h 1090"/>
                <a:gd name="T80" fmla="*/ 67904 w 1088"/>
                <a:gd name="T81" fmla="*/ 206886 h 1090"/>
                <a:gd name="T82" fmla="*/ 77871 w 1088"/>
                <a:gd name="T83" fmla="*/ 211248 h 1090"/>
                <a:gd name="T84" fmla="*/ 88254 w 1088"/>
                <a:gd name="T85" fmla="*/ 214363 h 1090"/>
                <a:gd name="T86" fmla="*/ 99052 w 1088"/>
                <a:gd name="T87" fmla="*/ 216233 h 1090"/>
                <a:gd name="T88" fmla="*/ 109851 w 1088"/>
                <a:gd name="T89" fmla="*/ 217271 h 1090"/>
                <a:gd name="T90" fmla="*/ 120649 w 1088"/>
                <a:gd name="T91" fmla="*/ 217064 h 1090"/>
                <a:gd name="T92" fmla="*/ 131447 w 1088"/>
                <a:gd name="T93" fmla="*/ 215610 h 1090"/>
                <a:gd name="T94" fmla="*/ 142038 w 1088"/>
                <a:gd name="T95" fmla="*/ 213117 h 1090"/>
                <a:gd name="T96" fmla="*/ 152420 w 1088"/>
                <a:gd name="T97" fmla="*/ 209586 h 1090"/>
                <a:gd name="T98" fmla="*/ 162180 w 1088"/>
                <a:gd name="T99" fmla="*/ 204808 h 1090"/>
                <a:gd name="T100" fmla="*/ 171525 w 1088"/>
                <a:gd name="T101" fmla="*/ 199200 h 1090"/>
                <a:gd name="T102" fmla="*/ 180039 w 1088"/>
                <a:gd name="T103" fmla="*/ 192553 h 1090"/>
                <a:gd name="T104" fmla="*/ 187930 w 1088"/>
                <a:gd name="T105" fmla="*/ 185075 h 1090"/>
                <a:gd name="T106" fmla="*/ 195198 w 1088"/>
                <a:gd name="T107" fmla="*/ 176767 h 1090"/>
                <a:gd name="T108" fmla="*/ 201220 w 1088"/>
                <a:gd name="T109" fmla="*/ 167835 h 1090"/>
                <a:gd name="T110" fmla="*/ 206619 w 1088"/>
                <a:gd name="T111" fmla="*/ 158280 h 1090"/>
                <a:gd name="T112" fmla="*/ 210772 w 1088"/>
                <a:gd name="T113" fmla="*/ 148310 h 1090"/>
                <a:gd name="T114" fmla="*/ 213887 w 1088"/>
                <a:gd name="T115" fmla="*/ 137924 h 1090"/>
                <a:gd name="T116" fmla="*/ 215963 w 1088"/>
                <a:gd name="T117" fmla="*/ 127123 h 1090"/>
                <a:gd name="T118" fmla="*/ 216794 w 1088"/>
                <a:gd name="T119" fmla="*/ 116321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174" name="Freeform 13"/>
            <p:cNvSpPr>
              <a:spLocks noEditPoints="1" noChangeArrowheads="1"/>
            </p:cNvSpPr>
            <p:nvPr/>
          </p:nvSpPr>
          <p:spPr bwMode="auto">
            <a:xfrm>
              <a:off x="52170" y="59505"/>
              <a:ext cx="121590" cy="107399"/>
            </a:xfrm>
            <a:custGeom>
              <a:avLst/>
              <a:gdLst>
                <a:gd name="T0" fmla="*/ 119775 w 134"/>
                <a:gd name="T1" fmla="*/ 14563 h 118"/>
                <a:gd name="T2" fmla="*/ 108887 w 134"/>
                <a:gd name="T3" fmla="*/ 3641 h 118"/>
                <a:gd name="T4" fmla="*/ 104350 w 134"/>
                <a:gd name="T5" fmla="*/ 3641 h 118"/>
                <a:gd name="T6" fmla="*/ 102535 w 134"/>
                <a:gd name="T7" fmla="*/ 7281 h 118"/>
                <a:gd name="T8" fmla="*/ 100720 w 134"/>
                <a:gd name="T9" fmla="*/ 7281 h 118"/>
                <a:gd name="T10" fmla="*/ 100720 w 134"/>
                <a:gd name="T11" fmla="*/ 7281 h 118"/>
                <a:gd name="T12" fmla="*/ 72591 w 134"/>
                <a:gd name="T13" fmla="*/ 35496 h 118"/>
                <a:gd name="T14" fmla="*/ 70776 w 134"/>
                <a:gd name="T15" fmla="*/ 42778 h 118"/>
                <a:gd name="T16" fmla="*/ 74406 w 134"/>
                <a:gd name="T17" fmla="*/ 45508 h 118"/>
                <a:gd name="T18" fmla="*/ 74406 w 134"/>
                <a:gd name="T19" fmla="*/ 45508 h 118"/>
                <a:gd name="T20" fmla="*/ 74406 w 134"/>
                <a:gd name="T21" fmla="*/ 45508 h 118"/>
                <a:gd name="T22" fmla="*/ 68054 w 134"/>
                <a:gd name="T23" fmla="*/ 51879 h 118"/>
                <a:gd name="T24" fmla="*/ 48092 w 134"/>
                <a:gd name="T25" fmla="*/ 31856 h 118"/>
                <a:gd name="T26" fmla="*/ 41740 w 134"/>
                <a:gd name="T27" fmla="*/ 8191 h 118"/>
                <a:gd name="T28" fmla="*/ 19055 w 134"/>
                <a:gd name="T29" fmla="*/ 1820 h 118"/>
                <a:gd name="T30" fmla="*/ 32666 w 134"/>
                <a:gd name="T31" fmla="*/ 15473 h 118"/>
                <a:gd name="T32" fmla="*/ 29036 w 134"/>
                <a:gd name="T33" fmla="*/ 29125 h 118"/>
                <a:gd name="T34" fmla="*/ 15426 w 134"/>
                <a:gd name="T35" fmla="*/ 32766 h 118"/>
                <a:gd name="T36" fmla="*/ 1815 w 134"/>
                <a:gd name="T37" fmla="*/ 19113 h 118"/>
                <a:gd name="T38" fmla="*/ 8166 w 134"/>
                <a:gd name="T39" fmla="*/ 41867 h 118"/>
                <a:gd name="T40" fmla="*/ 32666 w 134"/>
                <a:gd name="T41" fmla="*/ 48239 h 118"/>
                <a:gd name="T42" fmla="*/ 32666 w 134"/>
                <a:gd name="T43" fmla="*/ 48239 h 118"/>
                <a:gd name="T44" fmla="*/ 52629 w 134"/>
                <a:gd name="T45" fmla="*/ 67352 h 118"/>
                <a:gd name="T46" fmla="*/ 33573 w 134"/>
                <a:gd name="T47" fmla="*/ 86465 h 118"/>
                <a:gd name="T48" fmla="*/ 32666 w 134"/>
                <a:gd name="T49" fmla="*/ 85555 h 118"/>
                <a:gd name="T50" fmla="*/ 27222 w 134"/>
                <a:gd name="T51" fmla="*/ 90106 h 118"/>
                <a:gd name="T52" fmla="*/ 18148 w 134"/>
                <a:gd name="T53" fmla="*/ 103758 h 118"/>
                <a:gd name="T54" fmla="*/ 20870 w 134"/>
                <a:gd name="T55" fmla="*/ 105579 h 118"/>
                <a:gd name="T56" fmla="*/ 34481 w 134"/>
                <a:gd name="T57" fmla="*/ 97387 h 118"/>
                <a:gd name="T58" fmla="*/ 39018 w 134"/>
                <a:gd name="T59" fmla="*/ 91926 h 118"/>
                <a:gd name="T60" fmla="*/ 38110 w 134"/>
                <a:gd name="T61" fmla="*/ 91016 h 118"/>
                <a:gd name="T62" fmla="*/ 56258 w 134"/>
                <a:gd name="T63" fmla="*/ 71903 h 118"/>
                <a:gd name="T64" fmla="*/ 88924 w 134"/>
                <a:gd name="T65" fmla="*/ 103758 h 118"/>
                <a:gd name="T66" fmla="*/ 96183 w 134"/>
                <a:gd name="T67" fmla="*/ 107399 h 118"/>
                <a:gd name="T68" fmla="*/ 104350 w 134"/>
                <a:gd name="T69" fmla="*/ 103758 h 118"/>
                <a:gd name="T70" fmla="*/ 104350 w 134"/>
                <a:gd name="T71" fmla="*/ 88286 h 118"/>
                <a:gd name="T72" fmla="*/ 72591 w 134"/>
                <a:gd name="T73" fmla="*/ 56430 h 118"/>
                <a:gd name="T74" fmla="*/ 78943 w 134"/>
                <a:gd name="T75" fmla="*/ 50059 h 118"/>
                <a:gd name="T76" fmla="*/ 81665 w 134"/>
                <a:gd name="T77" fmla="*/ 52789 h 118"/>
                <a:gd name="T78" fmla="*/ 88017 w 134"/>
                <a:gd name="T79" fmla="*/ 50969 h 118"/>
                <a:gd name="T80" fmla="*/ 115238 w 134"/>
                <a:gd name="T81" fmla="*/ 23664 h 118"/>
                <a:gd name="T82" fmla="*/ 116146 w 134"/>
                <a:gd name="T83" fmla="*/ 22754 h 118"/>
                <a:gd name="T84" fmla="*/ 116146 w 134"/>
                <a:gd name="T85" fmla="*/ 22754 h 118"/>
                <a:gd name="T86" fmla="*/ 117053 w 134"/>
                <a:gd name="T87" fmla="*/ 20934 h 118"/>
                <a:gd name="T88" fmla="*/ 119775 w 134"/>
                <a:gd name="T89" fmla="*/ 20024 h 118"/>
                <a:gd name="T90" fmla="*/ 119775 w 134"/>
                <a:gd name="T91" fmla="*/ 14563 h 118"/>
                <a:gd name="T92" fmla="*/ 97998 w 134"/>
                <a:gd name="T93" fmla="*/ 93747 h 118"/>
                <a:gd name="T94" fmla="*/ 101627 w 134"/>
                <a:gd name="T95" fmla="*/ 98297 h 118"/>
                <a:gd name="T96" fmla="*/ 97998 w 134"/>
                <a:gd name="T97" fmla="*/ 101938 h 118"/>
                <a:gd name="T98" fmla="*/ 93461 w 134"/>
                <a:gd name="T99" fmla="*/ 98297 h 118"/>
                <a:gd name="T100" fmla="*/ 97998 w 134"/>
                <a:gd name="T101" fmla="*/ 93747 h 118"/>
                <a:gd name="T102" fmla="*/ 81665 w 134"/>
                <a:gd name="T103" fmla="*/ 37317 h 118"/>
                <a:gd name="T104" fmla="*/ 79850 w 134"/>
                <a:gd name="T105" fmla="*/ 35496 h 118"/>
                <a:gd name="T106" fmla="*/ 100720 w 134"/>
                <a:gd name="T107" fmla="*/ 14563 h 118"/>
                <a:gd name="T108" fmla="*/ 102535 w 134"/>
                <a:gd name="T109" fmla="*/ 16383 h 118"/>
                <a:gd name="T110" fmla="*/ 81665 w 134"/>
                <a:gd name="T111" fmla="*/ 37317 h 118"/>
                <a:gd name="T112" fmla="*/ 88924 w 134"/>
                <a:gd name="T113" fmla="*/ 43688 h 118"/>
                <a:gd name="T114" fmla="*/ 87109 w 134"/>
                <a:gd name="T115" fmla="*/ 41867 h 118"/>
                <a:gd name="T116" fmla="*/ 107072 w 134"/>
                <a:gd name="T117" fmla="*/ 20934 h 118"/>
                <a:gd name="T118" fmla="*/ 108887 w 134"/>
                <a:gd name="T119" fmla="*/ 22754 h 118"/>
                <a:gd name="T120" fmla="*/ 88924 w 134"/>
                <a:gd name="T121" fmla="*/ 43688 h 1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4"/>
                <a:gd name="T184" fmla="*/ 0 h 118"/>
                <a:gd name="T185" fmla="*/ 134 w 134"/>
                <a:gd name="T186" fmla="*/ 118 h 1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sp>
        <p:nvSpPr>
          <p:cNvPr id="175" name="Freeform 6"/>
          <p:cNvSpPr>
            <a:spLocks noChangeArrowheads="1"/>
          </p:cNvSpPr>
          <p:nvPr/>
        </p:nvSpPr>
        <p:spPr bwMode="auto">
          <a:xfrm>
            <a:off x="1425413" y="1289372"/>
            <a:ext cx="2107406" cy="967979"/>
          </a:xfrm>
          <a:custGeom>
            <a:avLst/>
            <a:gdLst>
              <a:gd name="T0" fmla="*/ 43733 w 1028"/>
              <a:gd name="T1" fmla="*/ 0 h 522"/>
              <a:gd name="T2" fmla="*/ 2572074 w 1028"/>
              <a:gd name="T3" fmla="*/ 0 h 522"/>
              <a:gd name="T4" fmla="*/ 2618541 w 1028"/>
              <a:gd name="T5" fmla="*/ 39560 h 522"/>
              <a:gd name="T6" fmla="*/ 2618541 w 1028"/>
              <a:gd name="T7" fmla="*/ 556309 h 522"/>
              <a:gd name="T8" fmla="*/ 2809875 w 1028"/>
              <a:gd name="T9" fmla="*/ 647791 h 522"/>
              <a:gd name="T10" fmla="*/ 2618541 w 1028"/>
              <a:gd name="T11" fmla="*/ 746691 h 522"/>
              <a:gd name="T12" fmla="*/ 2618541 w 1028"/>
              <a:gd name="T13" fmla="*/ 1251078 h 522"/>
              <a:gd name="T14" fmla="*/ 2572074 w 1028"/>
              <a:gd name="T15" fmla="*/ 1290638 h 522"/>
              <a:gd name="T16" fmla="*/ 43733 w 1028"/>
              <a:gd name="T17" fmla="*/ 1290638 h 522"/>
              <a:gd name="T18" fmla="*/ 0 w 1028"/>
              <a:gd name="T19" fmla="*/ 1251078 h 522"/>
              <a:gd name="T20" fmla="*/ 0 w 1028"/>
              <a:gd name="T21" fmla="*/ 39560 h 522"/>
              <a:gd name="T22" fmla="*/ 43733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9525"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latin typeface="+mj-ea"/>
              <a:ea typeface="+mj-ea"/>
            </a:endParaRPr>
          </a:p>
        </p:txBody>
      </p:sp>
      <p:sp>
        <p:nvSpPr>
          <p:cNvPr id="176" name="Freeform 6"/>
          <p:cNvSpPr>
            <a:spLocks noChangeArrowheads="1"/>
          </p:cNvSpPr>
          <p:nvPr/>
        </p:nvSpPr>
        <p:spPr bwMode="auto">
          <a:xfrm>
            <a:off x="1089657" y="2453803"/>
            <a:ext cx="2107406" cy="987029"/>
          </a:xfrm>
          <a:custGeom>
            <a:avLst/>
            <a:gdLst>
              <a:gd name="T0" fmla="*/ 43733 w 1028"/>
              <a:gd name="T1" fmla="*/ 0 h 522"/>
              <a:gd name="T2" fmla="*/ 2572074 w 1028"/>
              <a:gd name="T3" fmla="*/ 0 h 522"/>
              <a:gd name="T4" fmla="*/ 2618541 w 1028"/>
              <a:gd name="T5" fmla="*/ 40338 h 522"/>
              <a:gd name="T6" fmla="*/ 2618541 w 1028"/>
              <a:gd name="T7" fmla="*/ 567258 h 522"/>
              <a:gd name="T8" fmla="*/ 2809875 w 1028"/>
              <a:gd name="T9" fmla="*/ 660540 h 522"/>
              <a:gd name="T10" fmla="*/ 2618541 w 1028"/>
              <a:gd name="T11" fmla="*/ 761386 h 522"/>
              <a:gd name="T12" fmla="*/ 2618541 w 1028"/>
              <a:gd name="T13" fmla="*/ 1275700 h 522"/>
              <a:gd name="T14" fmla="*/ 2572074 w 1028"/>
              <a:gd name="T15" fmla="*/ 1316038 h 522"/>
              <a:gd name="T16" fmla="*/ 43733 w 1028"/>
              <a:gd name="T17" fmla="*/ 1316038 h 522"/>
              <a:gd name="T18" fmla="*/ 0 w 1028"/>
              <a:gd name="T19" fmla="*/ 1275700 h 522"/>
              <a:gd name="T20" fmla="*/ 0 w 1028"/>
              <a:gd name="T21" fmla="*/ 40338 h 522"/>
              <a:gd name="T22" fmla="*/ 43733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177" name="Freeform 6"/>
          <p:cNvSpPr>
            <a:spLocks noChangeArrowheads="1"/>
          </p:cNvSpPr>
          <p:nvPr/>
        </p:nvSpPr>
        <p:spPr bwMode="auto">
          <a:xfrm>
            <a:off x="1480182" y="3597994"/>
            <a:ext cx="2108597" cy="987028"/>
          </a:xfrm>
          <a:custGeom>
            <a:avLst/>
            <a:gdLst>
              <a:gd name="T0" fmla="*/ 43758 w 1028"/>
              <a:gd name="T1" fmla="*/ 0 h 522"/>
              <a:gd name="T2" fmla="*/ 2573528 w 1028"/>
              <a:gd name="T3" fmla="*/ 0 h 522"/>
              <a:gd name="T4" fmla="*/ 2620021 w 1028"/>
              <a:gd name="T5" fmla="*/ 40338 h 522"/>
              <a:gd name="T6" fmla="*/ 2620021 w 1028"/>
              <a:gd name="T7" fmla="*/ 567257 h 522"/>
              <a:gd name="T8" fmla="*/ 2811463 w 1028"/>
              <a:gd name="T9" fmla="*/ 660540 h 522"/>
              <a:gd name="T10" fmla="*/ 2620021 w 1028"/>
              <a:gd name="T11" fmla="*/ 761385 h 522"/>
              <a:gd name="T12" fmla="*/ 2620021 w 1028"/>
              <a:gd name="T13" fmla="*/ 1275699 h 522"/>
              <a:gd name="T14" fmla="*/ 2573528 w 1028"/>
              <a:gd name="T15" fmla="*/ 1316037 h 522"/>
              <a:gd name="T16" fmla="*/ 43758 w 1028"/>
              <a:gd name="T17" fmla="*/ 1316037 h 522"/>
              <a:gd name="T18" fmla="*/ 0 w 1028"/>
              <a:gd name="T19" fmla="*/ 1275699 h 522"/>
              <a:gd name="T20" fmla="*/ 0 w 1028"/>
              <a:gd name="T21" fmla="*/ 40338 h 522"/>
              <a:gd name="T22" fmla="*/ 43758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9525"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latin typeface="+mj-ea"/>
              <a:ea typeface="+mj-ea"/>
            </a:endParaRPr>
          </a:p>
        </p:txBody>
      </p:sp>
      <p:sp>
        <p:nvSpPr>
          <p:cNvPr id="178" name="Freeform 6"/>
          <p:cNvSpPr>
            <a:spLocks noChangeArrowheads="1"/>
          </p:cNvSpPr>
          <p:nvPr/>
        </p:nvSpPr>
        <p:spPr bwMode="auto">
          <a:xfrm flipH="1">
            <a:off x="5840250" y="1289372"/>
            <a:ext cx="2107406" cy="967979"/>
          </a:xfrm>
          <a:custGeom>
            <a:avLst/>
            <a:gdLst>
              <a:gd name="T0" fmla="*/ 43733 w 1028"/>
              <a:gd name="T1" fmla="*/ 0 h 522"/>
              <a:gd name="T2" fmla="*/ 2572074 w 1028"/>
              <a:gd name="T3" fmla="*/ 0 h 522"/>
              <a:gd name="T4" fmla="*/ 2618541 w 1028"/>
              <a:gd name="T5" fmla="*/ 39560 h 522"/>
              <a:gd name="T6" fmla="*/ 2618541 w 1028"/>
              <a:gd name="T7" fmla="*/ 556309 h 522"/>
              <a:gd name="T8" fmla="*/ 2809875 w 1028"/>
              <a:gd name="T9" fmla="*/ 647791 h 522"/>
              <a:gd name="T10" fmla="*/ 2618541 w 1028"/>
              <a:gd name="T11" fmla="*/ 746691 h 522"/>
              <a:gd name="T12" fmla="*/ 2618541 w 1028"/>
              <a:gd name="T13" fmla="*/ 1251078 h 522"/>
              <a:gd name="T14" fmla="*/ 2572074 w 1028"/>
              <a:gd name="T15" fmla="*/ 1290638 h 522"/>
              <a:gd name="T16" fmla="*/ 43733 w 1028"/>
              <a:gd name="T17" fmla="*/ 1290638 h 522"/>
              <a:gd name="T18" fmla="*/ 0 w 1028"/>
              <a:gd name="T19" fmla="*/ 1251078 h 522"/>
              <a:gd name="T20" fmla="*/ 0 w 1028"/>
              <a:gd name="T21" fmla="*/ 39560 h 522"/>
              <a:gd name="T22" fmla="*/ 43733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9525"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latin typeface="+mj-ea"/>
              <a:ea typeface="+mj-ea"/>
            </a:endParaRPr>
          </a:p>
        </p:txBody>
      </p:sp>
      <p:sp>
        <p:nvSpPr>
          <p:cNvPr id="179" name="Freeform 6"/>
          <p:cNvSpPr>
            <a:spLocks noChangeArrowheads="1"/>
          </p:cNvSpPr>
          <p:nvPr/>
        </p:nvSpPr>
        <p:spPr bwMode="auto">
          <a:xfrm flipH="1">
            <a:off x="6071232" y="2453803"/>
            <a:ext cx="2108597" cy="987029"/>
          </a:xfrm>
          <a:custGeom>
            <a:avLst/>
            <a:gdLst>
              <a:gd name="T0" fmla="*/ 43758 w 1028"/>
              <a:gd name="T1" fmla="*/ 0 h 522"/>
              <a:gd name="T2" fmla="*/ 2573528 w 1028"/>
              <a:gd name="T3" fmla="*/ 0 h 522"/>
              <a:gd name="T4" fmla="*/ 2620021 w 1028"/>
              <a:gd name="T5" fmla="*/ 40338 h 522"/>
              <a:gd name="T6" fmla="*/ 2620021 w 1028"/>
              <a:gd name="T7" fmla="*/ 567258 h 522"/>
              <a:gd name="T8" fmla="*/ 2811463 w 1028"/>
              <a:gd name="T9" fmla="*/ 660540 h 522"/>
              <a:gd name="T10" fmla="*/ 2620021 w 1028"/>
              <a:gd name="T11" fmla="*/ 761386 h 522"/>
              <a:gd name="T12" fmla="*/ 2620021 w 1028"/>
              <a:gd name="T13" fmla="*/ 1275700 h 522"/>
              <a:gd name="T14" fmla="*/ 2573528 w 1028"/>
              <a:gd name="T15" fmla="*/ 1316038 h 522"/>
              <a:gd name="T16" fmla="*/ 43758 w 1028"/>
              <a:gd name="T17" fmla="*/ 1316038 h 522"/>
              <a:gd name="T18" fmla="*/ 0 w 1028"/>
              <a:gd name="T19" fmla="*/ 1275700 h 522"/>
              <a:gd name="T20" fmla="*/ 0 w 1028"/>
              <a:gd name="T21" fmla="*/ 40338 h 522"/>
              <a:gd name="T22" fmla="*/ 43758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2F2F2">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p>
            <a:endParaRPr lang="zh-CN" altLang="en-US">
              <a:latin typeface="+mj-ea"/>
              <a:ea typeface="+mj-ea"/>
            </a:endParaRPr>
          </a:p>
        </p:txBody>
      </p:sp>
      <p:sp>
        <p:nvSpPr>
          <p:cNvPr id="180" name="Freeform 6"/>
          <p:cNvSpPr>
            <a:spLocks noChangeArrowheads="1"/>
          </p:cNvSpPr>
          <p:nvPr/>
        </p:nvSpPr>
        <p:spPr bwMode="auto">
          <a:xfrm flipH="1">
            <a:off x="5734284" y="3597994"/>
            <a:ext cx="2108597" cy="987028"/>
          </a:xfrm>
          <a:custGeom>
            <a:avLst/>
            <a:gdLst>
              <a:gd name="T0" fmla="*/ 43758 w 1028"/>
              <a:gd name="T1" fmla="*/ 0 h 522"/>
              <a:gd name="T2" fmla="*/ 2573527 w 1028"/>
              <a:gd name="T3" fmla="*/ 0 h 522"/>
              <a:gd name="T4" fmla="*/ 2620020 w 1028"/>
              <a:gd name="T5" fmla="*/ 40338 h 522"/>
              <a:gd name="T6" fmla="*/ 2620020 w 1028"/>
              <a:gd name="T7" fmla="*/ 567257 h 522"/>
              <a:gd name="T8" fmla="*/ 2811462 w 1028"/>
              <a:gd name="T9" fmla="*/ 660540 h 522"/>
              <a:gd name="T10" fmla="*/ 2620020 w 1028"/>
              <a:gd name="T11" fmla="*/ 761385 h 522"/>
              <a:gd name="T12" fmla="*/ 2620020 w 1028"/>
              <a:gd name="T13" fmla="*/ 1275699 h 522"/>
              <a:gd name="T14" fmla="*/ 2573527 w 1028"/>
              <a:gd name="T15" fmla="*/ 1316037 h 522"/>
              <a:gd name="T16" fmla="*/ 43758 w 1028"/>
              <a:gd name="T17" fmla="*/ 1316037 h 522"/>
              <a:gd name="T18" fmla="*/ 0 w 1028"/>
              <a:gd name="T19" fmla="*/ 1275699 h 522"/>
              <a:gd name="T20" fmla="*/ 0 w 1028"/>
              <a:gd name="T21" fmla="*/ 40338 h 522"/>
              <a:gd name="T22" fmla="*/ 43758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9525"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a:latin typeface="+mj-ea"/>
              <a:ea typeface="+mj-ea"/>
            </a:endParaRPr>
          </a:p>
        </p:txBody>
      </p:sp>
      <p:sp>
        <p:nvSpPr>
          <p:cNvPr id="181" name="矩形 160"/>
          <p:cNvSpPr>
            <a:spLocks noChangeArrowheads="1"/>
          </p:cNvSpPr>
          <p:nvPr/>
        </p:nvSpPr>
        <p:spPr bwMode="auto">
          <a:xfrm>
            <a:off x="2357993" y="1300088"/>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700">
                <a:solidFill>
                  <a:schemeClr val="bg1"/>
                </a:solidFill>
                <a:latin typeface="+mj-ea"/>
                <a:ea typeface="+mj-ea"/>
                <a:sym typeface="方正兰亭黑_GBK" pitchFamily="2" charset="-122"/>
              </a:rPr>
              <a:t>输入内容</a:t>
            </a:r>
            <a:endParaRPr lang="en-US" altLang="zh-CN" sz="1700">
              <a:solidFill>
                <a:schemeClr val="bg1"/>
              </a:solidFill>
              <a:latin typeface="+mj-ea"/>
              <a:ea typeface="+mj-ea"/>
              <a:sym typeface="方正兰亭黑_GBK" pitchFamily="2" charset="-122"/>
            </a:endParaRPr>
          </a:p>
        </p:txBody>
      </p:sp>
      <p:sp>
        <p:nvSpPr>
          <p:cNvPr id="182" name="矩形 47"/>
          <p:cNvSpPr>
            <a:spLocks noChangeArrowheads="1"/>
          </p:cNvSpPr>
          <p:nvPr/>
        </p:nvSpPr>
        <p:spPr bwMode="auto">
          <a:xfrm>
            <a:off x="1425412" y="1598935"/>
            <a:ext cx="1947863"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在此录入图表的描述说明，在此录入图表的描述说明，在此录入图表的描述说明。</a:t>
            </a:r>
            <a:endParaRPr lang="zh-CN" altLang="en-US" sz="1400">
              <a:latin typeface="+mj-ea"/>
              <a:ea typeface="+mj-ea"/>
            </a:endParaRPr>
          </a:p>
        </p:txBody>
      </p:sp>
      <p:sp>
        <p:nvSpPr>
          <p:cNvPr id="183" name="矩形 162"/>
          <p:cNvSpPr>
            <a:spLocks noChangeArrowheads="1"/>
          </p:cNvSpPr>
          <p:nvPr/>
        </p:nvSpPr>
        <p:spPr bwMode="auto">
          <a:xfrm>
            <a:off x="2372281" y="3611091"/>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700">
                <a:solidFill>
                  <a:schemeClr val="bg1"/>
                </a:solidFill>
                <a:latin typeface="+mj-ea"/>
                <a:ea typeface="+mj-ea"/>
                <a:sym typeface="方正兰亭黑_GBK" pitchFamily="2" charset="-122"/>
              </a:rPr>
              <a:t>输入内容</a:t>
            </a:r>
            <a:endParaRPr lang="en-US" altLang="zh-CN" sz="1700">
              <a:solidFill>
                <a:schemeClr val="bg1"/>
              </a:solidFill>
              <a:latin typeface="+mj-ea"/>
              <a:ea typeface="+mj-ea"/>
              <a:sym typeface="方正兰亭黑_GBK" pitchFamily="2" charset="-122"/>
            </a:endParaRPr>
          </a:p>
        </p:txBody>
      </p:sp>
      <p:sp>
        <p:nvSpPr>
          <p:cNvPr id="184" name="矩形 47"/>
          <p:cNvSpPr>
            <a:spLocks noChangeArrowheads="1"/>
          </p:cNvSpPr>
          <p:nvPr/>
        </p:nvSpPr>
        <p:spPr bwMode="auto">
          <a:xfrm>
            <a:off x="1476609" y="3920654"/>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在此录入图表的描述说明，在此录入图表的描述说明，在此录入图表的描述说明。</a:t>
            </a:r>
            <a:endParaRPr lang="zh-CN" altLang="en-US" sz="1400">
              <a:latin typeface="+mj-ea"/>
              <a:ea typeface="+mj-ea"/>
            </a:endParaRPr>
          </a:p>
        </p:txBody>
      </p:sp>
      <p:sp>
        <p:nvSpPr>
          <p:cNvPr id="185" name="矩形 164"/>
          <p:cNvSpPr>
            <a:spLocks noChangeArrowheads="1"/>
          </p:cNvSpPr>
          <p:nvPr/>
        </p:nvSpPr>
        <p:spPr bwMode="auto">
          <a:xfrm>
            <a:off x="1974612" y="2465710"/>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700">
                <a:solidFill>
                  <a:schemeClr val="bg1"/>
                </a:solidFill>
                <a:latin typeface="+mj-ea"/>
                <a:ea typeface="+mj-ea"/>
                <a:sym typeface="方正兰亭黑_GBK" pitchFamily="2" charset="-122"/>
              </a:rPr>
              <a:t>输入内容</a:t>
            </a:r>
            <a:endParaRPr lang="en-US" altLang="zh-CN" sz="1700">
              <a:solidFill>
                <a:schemeClr val="bg1"/>
              </a:solidFill>
              <a:latin typeface="+mj-ea"/>
              <a:ea typeface="+mj-ea"/>
              <a:sym typeface="方正兰亭黑_GBK" pitchFamily="2" charset="-122"/>
            </a:endParaRPr>
          </a:p>
        </p:txBody>
      </p:sp>
      <p:sp>
        <p:nvSpPr>
          <p:cNvPr id="186" name="矩形 47"/>
          <p:cNvSpPr>
            <a:spLocks noChangeArrowheads="1"/>
          </p:cNvSpPr>
          <p:nvPr/>
        </p:nvSpPr>
        <p:spPr bwMode="auto">
          <a:xfrm>
            <a:off x="1067034" y="2775272"/>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在此录入图表的描述说明，在此录入图表的描述说明，在此录入图表的描述说明。</a:t>
            </a:r>
            <a:endParaRPr lang="zh-CN" altLang="en-US" sz="1400">
              <a:latin typeface="+mj-ea"/>
              <a:ea typeface="+mj-ea"/>
            </a:endParaRPr>
          </a:p>
        </p:txBody>
      </p:sp>
      <p:sp>
        <p:nvSpPr>
          <p:cNvPr id="187" name="矩形 166"/>
          <p:cNvSpPr>
            <a:spLocks noChangeArrowheads="1"/>
          </p:cNvSpPr>
          <p:nvPr/>
        </p:nvSpPr>
        <p:spPr bwMode="auto">
          <a:xfrm>
            <a:off x="6049800" y="1300088"/>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输入内容</a:t>
            </a:r>
            <a:endParaRPr lang="en-US" altLang="zh-CN" sz="1700">
              <a:solidFill>
                <a:schemeClr val="bg1"/>
              </a:solidFill>
              <a:latin typeface="+mj-ea"/>
              <a:ea typeface="+mj-ea"/>
              <a:sym typeface="方正兰亭黑_GBK" pitchFamily="2" charset="-122"/>
            </a:endParaRPr>
          </a:p>
        </p:txBody>
      </p:sp>
      <p:sp>
        <p:nvSpPr>
          <p:cNvPr id="188" name="矩形 47"/>
          <p:cNvSpPr>
            <a:spLocks noChangeArrowheads="1"/>
          </p:cNvSpPr>
          <p:nvPr/>
        </p:nvSpPr>
        <p:spPr bwMode="auto">
          <a:xfrm>
            <a:off x="6030750" y="1598935"/>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在此录入图表的描述说明，在此录入图表的描述说明，在此录入图表的描述说明。</a:t>
            </a:r>
            <a:endParaRPr lang="zh-CN" altLang="en-US" sz="1400">
              <a:latin typeface="+mj-ea"/>
              <a:ea typeface="+mj-ea"/>
            </a:endParaRPr>
          </a:p>
        </p:txBody>
      </p:sp>
      <p:sp>
        <p:nvSpPr>
          <p:cNvPr id="189" name="矩形 168"/>
          <p:cNvSpPr>
            <a:spLocks noChangeArrowheads="1"/>
          </p:cNvSpPr>
          <p:nvPr/>
        </p:nvSpPr>
        <p:spPr bwMode="auto">
          <a:xfrm>
            <a:off x="5948597" y="3622997"/>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输入内容</a:t>
            </a:r>
            <a:endParaRPr lang="en-US" altLang="zh-CN" sz="1700">
              <a:solidFill>
                <a:schemeClr val="bg1"/>
              </a:solidFill>
              <a:latin typeface="+mj-ea"/>
              <a:ea typeface="+mj-ea"/>
              <a:sym typeface="方正兰亭黑_GBK" pitchFamily="2" charset="-122"/>
            </a:endParaRPr>
          </a:p>
        </p:txBody>
      </p:sp>
      <p:sp>
        <p:nvSpPr>
          <p:cNvPr id="190" name="矩形 47"/>
          <p:cNvSpPr>
            <a:spLocks noChangeArrowheads="1"/>
          </p:cNvSpPr>
          <p:nvPr/>
        </p:nvSpPr>
        <p:spPr bwMode="auto">
          <a:xfrm>
            <a:off x="5929547" y="3920654"/>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在此录入图表的描述说明，在此录入图表的描述说明，在此录入图表的描述说明。</a:t>
            </a:r>
            <a:endParaRPr lang="zh-CN" altLang="en-US" sz="1400">
              <a:latin typeface="+mj-ea"/>
              <a:ea typeface="+mj-ea"/>
            </a:endParaRPr>
          </a:p>
        </p:txBody>
      </p:sp>
      <p:sp>
        <p:nvSpPr>
          <p:cNvPr id="191" name="矩形 170"/>
          <p:cNvSpPr>
            <a:spLocks noChangeArrowheads="1"/>
          </p:cNvSpPr>
          <p:nvPr/>
        </p:nvSpPr>
        <p:spPr bwMode="auto">
          <a:xfrm>
            <a:off x="6292687" y="2477616"/>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输入内容</a:t>
            </a:r>
            <a:endParaRPr lang="en-US" altLang="zh-CN" sz="1700">
              <a:solidFill>
                <a:schemeClr val="bg1"/>
              </a:solidFill>
              <a:latin typeface="+mj-ea"/>
              <a:ea typeface="+mj-ea"/>
              <a:sym typeface="方正兰亭黑_GBK" pitchFamily="2" charset="-122"/>
            </a:endParaRPr>
          </a:p>
        </p:txBody>
      </p:sp>
      <p:sp>
        <p:nvSpPr>
          <p:cNvPr id="192" name="矩形 47"/>
          <p:cNvSpPr>
            <a:spLocks noChangeArrowheads="1"/>
          </p:cNvSpPr>
          <p:nvPr/>
        </p:nvSpPr>
        <p:spPr bwMode="auto">
          <a:xfrm>
            <a:off x="6261732" y="2775272"/>
            <a:ext cx="1946672"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在此录入图表的描述说明，在此录入图表的描述说明，在此录入图表的描述说明。</a:t>
            </a:r>
            <a:endParaRPr lang="zh-CN" altLang="en-US" sz="1400">
              <a:latin typeface="+mj-ea"/>
              <a:ea typeface="+mj-ea"/>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p:cBhvr>
                                        <p:cTn id="7" dur="500"/>
                                        <p:tgtEl>
                                          <p:spTgt spid="100"/>
                                        </p:tgtEl>
                                      </p:cBhvr>
                                    </p:animEffect>
                                    <p:anim calcmode="lin" valueType="num">
                                      <p:cBhvr>
                                        <p:cTn id="8" dur="500" fill="hold"/>
                                        <p:tgtEl>
                                          <p:spTgt spid="100"/>
                                        </p:tgtEl>
                                        <p:attrNameLst>
                                          <p:attrName>ppt_x</p:attrName>
                                        </p:attrNameLst>
                                      </p:cBhvr>
                                      <p:tavLst>
                                        <p:tav tm="0">
                                          <p:val>
                                            <p:strVal val="#ppt_x"/>
                                          </p:val>
                                        </p:tav>
                                        <p:tav tm="100000">
                                          <p:val>
                                            <p:strVal val="#ppt_x"/>
                                          </p:val>
                                        </p:tav>
                                      </p:tavLst>
                                    </p:anim>
                                    <p:anim calcmode="lin" valueType="num">
                                      <p:cBhvr>
                                        <p:cTn id="9" dur="5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21"/>
                                        </p:tgtEl>
                                        <p:attrNameLst>
                                          <p:attrName>style.visibility</p:attrName>
                                        </p:attrNameLst>
                                      </p:cBhvr>
                                      <p:to>
                                        <p:strVal val="visible"/>
                                      </p:to>
                                    </p:set>
                                    <p:anim calcmode="lin" valueType="num">
                                      <p:cBhvr>
                                        <p:cTn id="13" dur="250" fill="hold"/>
                                        <p:tgtEl>
                                          <p:spTgt spid="121"/>
                                        </p:tgtEl>
                                        <p:attrNameLst>
                                          <p:attrName>ppt_x</p:attrName>
                                        </p:attrNameLst>
                                      </p:cBhvr>
                                      <p:tavLst>
                                        <p:tav tm="0">
                                          <p:val>
                                            <p:strVal val="#ppt_x"/>
                                          </p:val>
                                        </p:tav>
                                        <p:tav tm="100000">
                                          <p:val>
                                            <p:strVal val="#ppt_x"/>
                                          </p:val>
                                        </p:tav>
                                      </p:tavLst>
                                    </p:anim>
                                    <p:anim calcmode="lin" valueType="num">
                                      <p:cBhvr>
                                        <p:cTn id="14" dur="250" fill="hold"/>
                                        <p:tgtEl>
                                          <p:spTgt spid="12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55"/>
                                        </p:tgtEl>
                                        <p:attrNameLst>
                                          <p:attrName>style.visibility</p:attrName>
                                        </p:attrNameLst>
                                      </p:cBhvr>
                                      <p:to>
                                        <p:strVal val="visible"/>
                                      </p:to>
                                    </p:set>
                                    <p:anim calcmode="lin" valueType="num">
                                      <p:cBhvr>
                                        <p:cTn id="17" dur="250" fill="hold"/>
                                        <p:tgtEl>
                                          <p:spTgt spid="155"/>
                                        </p:tgtEl>
                                        <p:attrNameLst>
                                          <p:attrName>ppt_x</p:attrName>
                                        </p:attrNameLst>
                                      </p:cBhvr>
                                      <p:tavLst>
                                        <p:tav tm="0">
                                          <p:val>
                                            <p:strVal val="#ppt_x"/>
                                          </p:val>
                                        </p:tav>
                                        <p:tav tm="100000">
                                          <p:val>
                                            <p:strVal val="#ppt_x"/>
                                          </p:val>
                                        </p:tav>
                                      </p:tavLst>
                                    </p:anim>
                                    <p:anim calcmode="lin" valueType="num">
                                      <p:cBhvr>
                                        <p:cTn id="18" dur="250" fill="hold"/>
                                        <p:tgtEl>
                                          <p:spTgt spid="15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150"/>
                                  </p:stCondLst>
                                  <p:childTnLst>
                                    <p:set>
                                      <p:cBhvr>
                                        <p:cTn id="20" dur="1" fill="hold">
                                          <p:stCondLst>
                                            <p:cond delay="0"/>
                                          </p:stCondLst>
                                        </p:cTn>
                                        <p:tgtEl>
                                          <p:spTgt spid="139"/>
                                        </p:tgtEl>
                                        <p:attrNameLst>
                                          <p:attrName>style.visibility</p:attrName>
                                        </p:attrNameLst>
                                      </p:cBhvr>
                                      <p:to>
                                        <p:strVal val="visible"/>
                                      </p:to>
                                    </p:set>
                                    <p:anim calcmode="lin" valueType="num">
                                      <p:cBhvr>
                                        <p:cTn id="21" dur="250" fill="hold"/>
                                        <p:tgtEl>
                                          <p:spTgt spid="139"/>
                                        </p:tgtEl>
                                        <p:attrNameLst>
                                          <p:attrName>ppt_x</p:attrName>
                                        </p:attrNameLst>
                                      </p:cBhvr>
                                      <p:tavLst>
                                        <p:tav tm="0">
                                          <p:val>
                                            <p:strVal val="#ppt_x"/>
                                          </p:val>
                                        </p:tav>
                                        <p:tav tm="100000">
                                          <p:val>
                                            <p:strVal val="#ppt_x"/>
                                          </p:val>
                                        </p:tav>
                                      </p:tavLst>
                                    </p:anim>
                                    <p:anim calcmode="lin" valueType="num">
                                      <p:cBhvr>
                                        <p:cTn id="22" dur="250" fill="hold"/>
                                        <p:tgtEl>
                                          <p:spTgt spid="1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1000"/>
                                  </p:stCondLst>
                                  <p:childTnLst>
                                    <p:set>
                                      <p:cBhvr>
                                        <p:cTn id="24" dur="1" fill="hold">
                                          <p:stCondLst>
                                            <p:cond delay="0"/>
                                          </p:stCondLst>
                                        </p:cTn>
                                        <p:tgtEl>
                                          <p:spTgt spid="104"/>
                                        </p:tgtEl>
                                        <p:attrNameLst>
                                          <p:attrName>style.visibility</p:attrName>
                                        </p:attrNameLst>
                                      </p:cBhvr>
                                      <p:to>
                                        <p:strVal val="visible"/>
                                      </p:to>
                                    </p:set>
                                    <p:anim calcmode="lin" valueType="num">
                                      <p:cBhvr>
                                        <p:cTn id="25" dur="250" fill="hold"/>
                                        <p:tgtEl>
                                          <p:spTgt spid="104"/>
                                        </p:tgtEl>
                                        <p:attrNameLst>
                                          <p:attrName>ppt_x</p:attrName>
                                        </p:attrNameLst>
                                      </p:cBhvr>
                                      <p:tavLst>
                                        <p:tav tm="0">
                                          <p:val>
                                            <p:strVal val="#ppt_x"/>
                                          </p:val>
                                        </p:tav>
                                        <p:tav tm="100000">
                                          <p:val>
                                            <p:strVal val="#ppt_x"/>
                                          </p:val>
                                        </p:tav>
                                      </p:tavLst>
                                    </p:anim>
                                    <p:anim calcmode="lin" valueType="num">
                                      <p:cBhvr>
                                        <p:cTn id="26" dur="250" fill="hold"/>
                                        <p:tgtEl>
                                          <p:spTgt spid="104"/>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350"/>
                                  </p:stCondLst>
                                  <p:childTnLst>
                                    <p:set>
                                      <p:cBhvr>
                                        <p:cTn id="28" dur="1" fill="hold">
                                          <p:stCondLst>
                                            <p:cond delay="0"/>
                                          </p:stCondLst>
                                        </p:cTn>
                                        <p:tgtEl>
                                          <p:spTgt spid="111"/>
                                        </p:tgtEl>
                                        <p:attrNameLst>
                                          <p:attrName>style.visibility</p:attrName>
                                        </p:attrNameLst>
                                      </p:cBhvr>
                                      <p:to>
                                        <p:strVal val="visible"/>
                                      </p:to>
                                    </p:set>
                                    <p:anim calcmode="lin" valueType="num">
                                      <p:cBhvr>
                                        <p:cTn id="29" dur="250" fill="hold"/>
                                        <p:tgtEl>
                                          <p:spTgt spid="111"/>
                                        </p:tgtEl>
                                        <p:attrNameLst>
                                          <p:attrName>ppt_x</p:attrName>
                                        </p:attrNameLst>
                                      </p:cBhvr>
                                      <p:tavLst>
                                        <p:tav tm="0">
                                          <p:val>
                                            <p:strVal val="#ppt_x"/>
                                          </p:val>
                                        </p:tav>
                                        <p:tav tm="100000">
                                          <p:val>
                                            <p:strVal val="#ppt_x"/>
                                          </p:val>
                                        </p:tav>
                                      </p:tavLst>
                                    </p:anim>
                                    <p:anim calcmode="lin" valueType="num">
                                      <p:cBhvr>
                                        <p:cTn id="30" dur="250" fill="hold"/>
                                        <p:tgtEl>
                                          <p:spTgt spid="11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500"/>
                                  </p:stCondLst>
                                  <p:childTnLst>
                                    <p:set>
                                      <p:cBhvr>
                                        <p:cTn id="32" dur="1" fill="hold">
                                          <p:stCondLst>
                                            <p:cond delay="0"/>
                                          </p:stCondLst>
                                        </p:cTn>
                                        <p:tgtEl>
                                          <p:spTgt spid="116"/>
                                        </p:tgtEl>
                                        <p:attrNameLst>
                                          <p:attrName>style.visibility</p:attrName>
                                        </p:attrNameLst>
                                      </p:cBhvr>
                                      <p:to>
                                        <p:strVal val="visible"/>
                                      </p:to>
                                    </p:set>
                                    <p:anim calcmode="lin" valueType="num">
                                      <p:cBhvr>
                                        <p:cTn id="33" dur="250" fill="hold"/>
                                        <p:tgtEl>
                                          <p:spTgt spid="116"/>
                                        </p:tgtEl>
                                        <p:attrNameLst>
                                          <p:attrName>ppt_x</p:attrName>
                                        </p:attrNameLst>
                                      </p:cBhvr>
                                      <p:tavLst>
                                        <p:tav tm="0">
                                          <p:val>
                                            <p:strVal val="#ppt_x"/>
                                          </p:val>
                                        </p:tav>
                                        <p:tav tm="100000">
                                          <p:val>
                                            <p:strVal val="#ppt_x"/>
                                          </p:val>
                                        </p:tav>
                                      </p:tavLst>
                                    </p:anim>
                                    <p:anim calcmode="lin" valueType="num">
                                      <p:cBhvr>
                                        <p:cTn id="34" dur="250" fill="hold"/>
                                        <p:tgtEl>
                                          <p:spTgt spid="116"/>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750"/>
                                  </p:stCondLst>
                                  <p:childTnLst>
                                    <p:set>
                                      <p:cBhvr>
                                        <p:cTn id="36" dur="1" fill="hold">
                                          <p:stCondLst>
                                            <p:cond delay="0"/>
                                          </p:stCondLst>
                                        </p:cTn>
                                        <p:tgtEl>
                                          <p:spTgt spid="127"/>
                                        </p:tgtEl>
                                        <p:attrNameLst>
                                          <p:attrName>style.visibility</p:attrName>
                                        </p:attrNameLst>
                                      </p:cBhvr>
                                      <p:to>
                                        <p:strVal val="visible"/>
                                      </p:to>
                                    </p:set>
                                    <p:anim calcmode="lin" valueType="num">
                                      <p:cBhvr>
                                        <p:cTn id="37" dur="250" fill="hold"/>
                                        <p:tgtEl>
                                          <p:spTgt spid="127"/>
                                        </p:tgtEl>
                                        <p:attrNameLst>
                                          <p:attrName>ppt_x</p:attrName>
                                        </p:attrNameLst>
                                      </p:cBhvr>
                                      <p:tavLst>
                                        <p:tav tm="0">
                                          <p:val>
                                            <p:strVal val="#ppt_x"/>
                                          </p:val>
                                        </p:tav>
                                        <p:tav tm="100000">
                                          <p:val>
                                            <p:strVal val="#ppt_x"/>
                                          </p:val>
                                        </p:tav>
                                      </p:tavLst>
                                    </p:anim>
                                    <p:anim calcmode="lin" valueType="num">
                                      <p:cBhvr>
                                        <p:cTn id="38" dur="250" fill="hold"/>
                                        <p:tgtEl>
                                          <p:spTgt spid="12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650"/>
                                  </p:stCondLst>
                                  <p:childTnLst>
                                    <p:set>
                                      <p:cBhvr>
                                        <p:cTn id="40" dur="1" fill="hold">
                                          <p:stCondLst>
                                            <p:cond delay="0"/>
                                          </p:stCondLst>
                                        </p:cTn>
                                        <p:tgtEl>
                                          <p:spTgt spid="133"/>
                                        </p:tgtEl>
                                        <p:attrNameLst>
                                          <p:attrName>style.visibility</p:attrName>
                                        </p:attrNameLst>
                                      </p:cBhvr>
                                      <p:to>
                                        <p:strVal val="visible"/>
                                      </p:to>
                                    </p:set>
                                    <p:anim calcmode="lin" valueType="num">
                                      <p:cBhvr>
                                        <p:cTn id="41" dur="250" fill="hold"/>
                                        <p:tgtEl>
                                          <p:spTgt spid="133"/>
                                        </p:tgtEl>
                                        <p:attrNameLst>
                                          <p:attrName>ppt_x</p:attrName>
                                        </p:attrNameLst>
                                      </p:cBhvr>
                                      <p:tavLst>
                                        <p:tav tm="0">
                                          <p:val>
                                            <p:strVal val="#ppt_x"/>
                                          </p:val>
                                        </p:tav>
                                        <p:tav tm="100000">
                                          <p:val>
                                            <p:strVal val="#ppt_x"/>
                                          </p:val>
                                        </p:tav>
                                      </p:tavLst>
                                    </p:anim>
                                    <p:anim calcmode="lin" valueType="num">
                                      <p:cBhvr>
                                        <p:cTn id="42" dur="250" fill="hold"/>
                                        <p:tgtEl>
                                          <p:spTgt spid="13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250"/>
                                  </p:stCondLst>
                                  <p:childTnLst>
                                    <p:set>
                                      <p:cBhvr>
                                        <p:cTn id="44" dur="1" fill="hold">
                                          <p:stCondLst>
                                            <p:cond delay="0"/>
                                          </p:stCondLst>
                                        </p:cTn>
                                        <p:tgtEl>
                                          <p:spTgt spid="146"/>
                                        </p:tgtEl>
                                        <p:attrNameLst>
                                          <p:attrName>style.visibility</p:attrName>
                                        </p:attrNameLst>
                                      </p:cBhvr>
                                      <p:to>
                                        <p:strVal val="visible"/>
                                      </p:to>
                                    </p:set>
                                    <p:anim calcmode="lin" valueType="num">
                                      <p:cBhvr>
                                        <p:cTn id="45" dur="250" fill="hold"/>
                                        <p:tgtEl>
                                          <p:spTgt spid="146"/>
                                        </p:tgtEl>
                                        <p:attrNameLst>
                                          <p:attrName>ppt_x</p:attrName>
                                        </p:attrNameLst>
                                      </p:cBhvr>
                                      <p:tavLst>
                                        <p:tav tm="0">
                                          <p:val>
                                            <p:strVal val="#ppt_x"/>
                                          </p:val>
                                        </p:tav>
                                        <p:tav tm="100000">
                                          <p:val>
                                            <p:strVal val="#ppt_x"/>
                                          </p:val>
                                        </p:tav>
                                      </p:tavLst>
                                    </p:anim>
                                    <p:anim calcmode="lin" valueType="num">
                                      <p:cBhvr>
                                        <p:cTn id="46" dur="250" fill="hold"/>
                                        <p:tgtEl>
                                          <p:spTgt spid="14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500"/>
                                  </p:stCondLst>
                                  <p:childTnLst>
                                    <p:set>
                                      <p:cBhvr>
                                        <p:cTn id="48" dur="1" fill="hold">
                                          <p:stCondLst>
                                            <p:cond delay="0"/>
                                          </p:stCondLst>
                                        </p:cTn>
                                        <p:tgtEl>
                                          <p:spTgt spid="152"/>
                                        </p:tgtEl>
                                        <p:attrNameLst>
                                          <p:attrName>style.visibility</p:attrName>
                                        </p:attrNameLst>
                                      </p:cBhvr>
                                      <p:to>
                                        <p:strVal val="visible"/>
                                      </p:to>
                                    </p:set>
                                    <p:anim calcmode="lin" valueType="num">
                                      <p:cBhvr>
                                        <p:cTn id="49" dur="250" fill="hold"/>
                                        <p:tgtEl>
                                          <p:spTgt spid="152"/>
                                        </p:tgtEl>
                                        <p:attrNameLst>
                                          <p:attrName>ppt_x</p:attrName>
                                        </p:attrNameLst>
                                      </p:cBhvr>
                                      <p:tavLst>
                                        <p:tav tm="0">
                                          <p:val>
                                            <p:strVal val="#ppt_x"/>
                                          </p:val>
                                        </p:tav>
                                        <p:tav tm="100000">
                                          <p:val>
                                            <p:strVal val="#ppt_x"/>
                                          </p:val>
                                        </p:tav>
                                      </p:tavLst>
                                    </p:anim>
                                    <p:anim calcmode="lin" valueType="num">
                                      <p:cBhvr>
                                        <p:cTn id="50" dur="250" fill="hold"/>
                                        <p:tgtEl>
                                          <p:spTgt spid="15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350"/>
                                  </p:stCondLst>
                                  <p:childTnLst>
                                    <p:set>
                                      <p:cBhvr>
                                        <p:cTn id="52" dur="1" fill="hold">
                                          <p:stCondLst>
                                            <p:cond delay="0"/>
                                          </p:stCondLst>
                                        </p:cTn>
                                        <p:tgtEl>
                                          <p:spTgt spid="158"/>
                                        </p:tgtEl>
                                        <p:attrNameLst>
                                          <p:attrName>style.visibility</p:attrName>
                                        </p:attrNameLst>
                                      </p:cBhvr>
                                      <p:to>
                                        <p:strVal val="visible"/>
                                      </p:to>
                                    </p:set>
                                    <p:anim calcmode="lin" valueType="num">
                                      <p:cBhvr>
                                        <p:cTn id="53" dur="250" fill="hold"/>
                                        <p:tgtEl>
                                          <p:spTgt spid="158"/>
                                        </p:tgtEl>
                                        <p:attrNameLst>
                                          <p:attrName>ppt_x</p:attrName>
                                        </p:attrNameLst>
                                      </p:cBhvr>
                                      <p:tavLst>
                                        <p:tav tm="0">
                                          <p:val>
                                            <p:strVal val="#ppt_x"/>
                                          </p:val>
                                        </p:tav>
                                        <p:tav tm="100000">
                                          <p:val>
                                            <p:strVal val="#ppt_x"/>
                                          </p:val>
                                        </p:tav>
                                      </p:tavLst>
                                    </p:anim>
                                    <p:anim calcmode="lin" valueType="num">
                                      <p:cBhvr>
                                        <p:cTn id="54" dur="250" fill="hold"/>
                                        <p:tgtEl>
                                          <p:spTgt spid="158"/>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750"/>
                                  </p:stCondLst>
                                  <p:childTnLst>
                                    <p:set>
                                      <p:cBhvr>
                                        <p:cTn id="56" dur="1" fill="hold">
                                          <p:stCondLst>
                                            <p:cond delay="0"/>
                                          </p:stCondLst>
                                        </p:cTn>
                                        <p:tgtEl>
                                          <p:spTgt spid="163"/>
                                        </p:tgtEl>
                                        <p:attrNameLst>
                                          <p:attrName>style.visibility</p:attrName>
                                        </p:attrNameLst>
                                      </p:cBhvr>
                                      <p:to>
                                        <p:strVal val="visible"/>
                                      </p:to>
                                    </p:set>
                                    <p:anim calcmode="lin" valueType="num">
                                      <p:cBhvr>
                                        <p:cTn id="57" dur="250" fill="hold"/>
                                        <p:tgtEl>
                                          <p:spTgt spid="163"/>
                                        </p:tgtEl>
                                        <p:attrNameLst>
                                          <p:attrName>ppt_x</p:attrName>
                                        </p:attrNameLst>
                                      </p:cBhvr>
                                      <p:tavLst>
                                        <p:tav tm="0">
                                          <p:val>
                                            <p:strVal val="#ppt_x"/>
                                          </p:val>
                                        </p:tav>
                                        <p:tav tm="100000">
                                          <p:val>
                                            <p:strVal val="#ppt_x"/>
                                          </p:val>
                                        </p:tav>
                                      </p:tavLst>
                                    </p:anim>
                                    <p:anim calcmode="lin" valueType="num">
                                      <p:cBhvr>
                                        <p:cTn id="58" dur="250" fill="hold"/>
                                        <p:tgtEl>
                                          <p:spTgt spid="163"/>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950"/>
                                  </p:stCondLst>
                                  <p:childTnLst>
                                    <p:set>
                                      <p:cBhvr>
                                        <p:cTn id="60" dur="1" fill="hold">
                                          <p:stCondLst>
                                            <p:cond delay="0"/>
                                          </p:stCondLst>
                                        </p:cTn>
                                        <p:tgtEl>
                                          <p:spTgt spid="169"/>
                                        </p:tgtEl>
                                        <p:attrNameLst>
                                          <p:attrName>style.visibility</p:attrName>
                                        </p:attrNameLst>
                                      </p:cBhvr>
                                      <p:to>
                                        <p:strVal val="visible"/>
                                      </p:to>
                                    </p:set>
                                    <p:anim calcmode="lin" valueType="num">
                                      <p:cBhvr>
                                        <p:cTn id="61" dur="250" fill="hold"/>
                                        <p:tgtEl>
                                          <p:spTgt spid="169"/>
                                        </p:tgtEl>
                                        <p:attrNameLst>
                                          <p:attrName>ppt_x</p:attrName>
                                        </p:attrNameLst>
                                      </p:cBhvr>
                                      <p:tavLst>
                                        <p:tav tm="0">
                                          <p:val>
                                            <p:strVal val="#ppt_x"/>
                                          </p:val>
                                        </p:tav>
                                        <p:tav tm="100000">
                                          <p:val>
                                            <p:strVal val="#ppt_x"/>
                                          </p:val>
                                        </p:tav>
                                      </p:tavLst>
                                    </p:anim>
                                    <p:anim calcmode="lin" valueType="num">
                                      <p:cBhvr>
                                        <p:cTn id="62" dur="250" fill="hold"/>
                                        <p:tgtEl>
                                          <p:spTgt spid="169"/>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650"/>
                                  </p:stCondLst>
                                  <p:childTnLst>
                                    <p:set>
                                      <p:cBhvr>
                                        <p:cTn id="64" dur="1" fill="hold">
                                          <p:stCondLst>
                                            <p:cond delay="0"/>
                                          </p:stCondLst>
                                        </p:cTn>
                                        <p:tgtEl>
                                          <p:spTgt spid="172"/>
                                        </p:tgtEl>
                                        <p:attrNameLst>
                                          <p:attrName>style.visibility</p:attrName>
                                        </p:attrNameLst>
                                      </p:cBhvr>
                                      <p:to>
                                        <p:strVal val="visible"/>
                                      </p:to>
                                    </p:set>
                                    <p:anim calcmode="lin" valueType="num">
                                      <p:cBhvr>
                                        <p:cTn id="65" dur="250" fill="hold"/>
                                        <p:tgtEl>
                                          <p:spTgt spid="172"/>
                                        </p:tgtEl>
                                        <p:attrNameLst>
                                          <p:attrName>ppt_x</p:attrName>
                                        </p:attrNameLst>
                                      </p:cBhvr>
                                      <p:tavLst>
                                        <p:tav tm="0">
                                          <p:val>
                                            <p:strVal val="#ppt_x"/>
                                          </p:val>
                                        </p:tav>
                                        <p:tav tm="100000">
                                          <p:val>
                                            <p:strVal val="#ppt_x"/>
                                          </p:val>
                                        </p:tav>
                                      </p:tavLst>
                                    </p:anim>
                                    <p:anim calcmode="lin" valueType="num">
                                      <p:cBhvr>
                                        <p:cTn id="66" dur="250" fill="hold"/>
                                        <p:tgtEl>
                                          <p:spTgt spid="172"/>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850"/>
                                  </p:stCondLst>
                                  <p:childTnLst>
                                    <p:set>
                                      <p:cBhvr>
                                        <p:cTn id="68" dur="1" fill="hold">
                                          <p:stCondLst>
                                            <p:cond delay="0"/>
                                          </p:stCondLst>
                                        </p:cTn>
                                        <p:tgtEl>
                                          <p:spTgt spid="79"/>
                                        </p:tgtEl>
                                        <p:attrNameLst>
                                          <p:attrName>style.visibility</p:attrName>
                                        </p:attrNameLst>
                                      </p:cBhvr>
                                      <p:to>
                                        <p:strVal val="visible"/>
                                      </p:to>
                                    </p:set>
                                    <p:anim calcmode="lin" valueType="num">
                                      <p:cBhvr>
                                        <p:cTn id="69" dur="250" fill="hold"/>
                                        <p:tgtEl>
                                          <p:spTgt spid="79"/>
                                        </p:tgtEl>
                                        <p:attrNameLst>
                                          <p:attrName>ppt_x</p:attrName>
                                        </p:attrNameLst>
                                      </p:cBhvr>
                                      <p:tavLst>
                                        <p:tav tm="0">
                                          <p:val>
                                            <p:strVal val="#ppt_x"/>
                                          </p:val>
                                        </p:tav>
                                        <p:tav tm="100000">
                                          <p:val>
                                            <p:strVal val="#ppt_x"/>
                                          </p:val>
                                        </p:tav>
                                      </p:tavLst>
                                    </p:anim>
                                    <p:anim calcmode="lin" valueType="num">
                                      <p:cBhvr>
                                        <p:cTn id="70" dur="250" fill="hold"/>
                                        <p:tgtEl>
                                          <p:spTgt spid="7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850"/>
                                  </p:stCondLst>
                                  <p:childTnLst>
                                    <p:set>
                                      <p:cBhvr>
                                        <p:cTn id="72" dur="1" fill="hold">
                                          <p:stCondLst>
                                            <p:cond delay="0"/>
                                          </p:stCondLst>
                                        </p:cTn>
                                        <p:tgtEl>
                                          <p:spTgt spid="80"/>
                                        </p:tgtEl>
                                        <p:attrNameLst>
                                          <p:attrName>style.visibility</p:attrName>
                                        </p:attrNameLst>
                                      </p:cBhvr>
                                      <p:to>
                                        <p:strVal val="visible"/>
                                      </p:to>
                                    </p:set>
                                    <p:anim calcmode="lin" valueType="num">
                                      <p:cBhvr>
                                        <p:cTn id="73" dur="250" fill="hold"/>
                                        <p:tgtEl>
                                          <p:spTgt spid="80"/>
                                        </p:tgtEl>
                                        <p:attrNameLst>
                                          <p:attrName>ppt_x</p:attrName>
                                        </p:attrNameLst>
                                      </p:cBhvr>
                                      <p:tavLst>
                                        <p:tav tm="0">
                                          <p:val>
                                            <p:strVal val="#ppt_x"/>
                                          </p:val>
                                        </p:tav>
                                        <p:tav tm="100000">
                                          <p:val>
                                            <p:strVal val="#ppt_x"/>
                                          </p:val>
                                        </p:tav>
                                      </p:tavLst>
                                    </p:anim>
                                    <p:anim calcmode="lin" valueType="num">
                                      <p:cBhvr>
                                        <p:cTn id="74" dur="250" fill="hold"/>
                                        <p:tgtEl>
                                          <p:spTgt spid="8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850"/>
                                  </p:stCondLst>
                                  <p:childTnLst>
                                    <p:set>
                                      <p:cBhvr>
                                        <p:cTn id="76" dur="1" fill="hold">
                                          <p:stCondLst>
                                            <p:cond delay="0"/>
                                          </p:stCondLst>
                                        </p:cTn>
                                        <p:tgtEl>
                                          <p:spTgt spid="81"/>
                                        </p:tgtEl>
                                        <p:attrNameLst>
                                          <p:attrName>style.visibility</p:attrName>
                                        </p:attrNameLst>
                                      </p:cBhvr>
                                      <p:to>
                                        <p:strVal val="visible"/>
                                      </p:to>
                                    </p:set>
                                    <p:anim calcmode="lin" valueType="num">
                                      <p:cBhvr>
                                        <p:cTn id="77" dur="250" fill="hold"/>
                                        <p:tgtEl>
                                          <p:spTgt spid="81"/>
                                        </p:tgtEl>
                                        <p:attrNameLst>
                                          <p:attrName>ppt_x</p:attrName>
                                        </p:attrNameLst>
                                      </p:cBhvr>
                                      <p:tavLst>
                                        <p:tav tm="0">
                                          <p:val>
                                            <p:strVal val="#ppt_x"/>
                                          </p:val>
                                        </p:tav>
                                        <p:tav tm="100000">
                                          <p:val>
                                            <p:strVal val="#ppt_x"/>
                                          </p:val>
                                        </p:tav>
                                      </p:tavLst>
                                    </p:anim>
                                    <p:anim calcmode="lin" valueType="num">
                                      <p:cBhvr>
                                        <p:cTn id="78" dur="250" fill="hold"/>
                                        <p:tgtEl>
                                          <p:spTgt spid="8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600"/>
                                  </p:stCondLst>
                                  <p:childTnLst>
                                    <p:set>
                                      <p:cBhvr>
                                        <p:cTn id="80" dur="1" fill="hold">
                                          <p:stCondLst>
                                            <p:cond delay="0"/>
                                          </p:stCondLst>
                                        </p:cTn>
                                        <p:tgtEl>
                                          <p:spTgt spid="82"/>
                                        </p:tgtEl>
                                        <p:attrNameLst>
                                          <p:attrName>style.visibility</p:attrName>
                                        </p:attrNameLst>
                                      </p:cBhvr>
                                      <p:to>
                                        <p:strVal val="visible"/>
                                      </p:to>
                                    </p:set>
                                    <p:anim calcmode="lin" valueType="num">
                                      <p:cBhvr>
                                        <p:cTn id="81" dur="250" fill="hold"/>
                                        <p:tgtEl>
                                          <p:spTgt spid="82"/>
                                        </p:tgtEl>
                                        <p:attrNameLst>
                                          <p:attrName>ppt_x</p:attrName>
                                        </p:attrNameLst>
                                      </p:cBhvr>
                                      <p:tavLst>
                                        <p:tav tm="0">
                                          <p:val>
                                            <p:strVal val="#ppt_x"/>
                                          </p:val>
                                        </p:tav>
                                        <p:tav tm="100000">
                                          <p:val>
                                            <p:strVal val="#ppt_x"/>
                                          </p:val>
                                        </p:tav>
                                      </p:tavLst>
                                    </p:anim>
                                    <p:anim calcmode="lin" valueType="num">
                                      <p:cBhvr>
                                        <p:cTn id="82" dur="250" fill="hold"/>
                                        <p:tgtEl>
                                          <p:spTgt spid="8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650"/>
                                  </p:stCondLst>
                                  <p:childTnLst>
                                    <p:set>
                                      <p:cBhvr>
                                        <p:cTn id="84" dur="1" fill="hold">
                                          <p:stCondLst>
                                            <p:cond delay="0"/>
                                          </p:stCondLst>
                                        </p:cTn>
                                        <p:tgtEl>
                                          <p:spTgt spid="83"/>
                                        </p:tgtEl>
                                        <p:attrNameLst>
                                          <p:attrName>style.visibility</p:attrName>
                                        </p:attrNameLst>
                                      </p:cBhvr>
                                      <p:to>
                                        <p:strVal val="visible"/>
                                      </p:to>
                                    </p:set>
                                    <p:anim calcmode="lin" valueType="num">
                                      <p:cBhvr>
                                        <p:cTn id="85" dur="250" fill="hold"/>
                                        <p:tgtEl>
                                          <p:spTgt spid="83"/>
                                        </p:tgtEl>
                                        <p:attrNameLst>
                                          <p:attrName>ppt_x</p:attrName>
                                        </p:attrNameLst>
                                      </p:cBhvr>
                                      <p:tavLst>
                                        <p:tav tm="0">
                                          <p:val>
                                            <p:strVal val="#ppt_x"/>
                                          </p:val>
                                        </p:tav>
                                        <p:tav tm="100000">
                                          <p:val>
                                            <p:strVal val="#ppt_x"/>
                                          </p:val>
                                        </p:tav>
                                      </p:tavLst>
                                    </p:anim>
                                    <p:anim calcmode="lin" valueType="num">
                                      <p:cBhvr>
                                        <p:cTn id="86" dur="250" fill="hold"/>
                                        <p:tgtEl>
                                          <p:spTgt spid="83"/>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500"/>
                                  </p:stCondLst>
                                  <p:childTnLst>
                                    <p:set>
                                      <p:cBhvr>
                                        <p:cTn id="88" dur="1" fill="hold">
                                          <p:stCondLst>
                                            <p:cond delay="0"/>
                                          </p:stCondLst>
                                        </p:cTn>
                                        <p:tgtEl>
                                          <p:spTgt spid="84"/>
                                        </p:tgtEl>
                                        <p:attrNameLst>
                                          <p:attrName>style.visibility</p:attrName>
                                        </p:attrNameLst>
                                      </p:cBhvr>
                                      <p:to>
                                        <p:strVal val="visible"/>
                                      </p:to>
                                    </p:set>
                                    <p:anim calcmode="lin" valueType="num">
                                      <p:cBhvr>
                                        <p:cTn id="89" dur="250" fill="hold"/>
                                        <p:tgtEl>
                                          <p:spTgt spid="84"/>
                                        </p:tgtEl>
                                        <p:attrNameLst>
                                          <p:attrName>ppt_x</p:attrName>
                                        </p:attrNameLst>
                                      </p:cBhvr>
                                      <p:tavLst>
                                        <p:tav tm="0">
                                          <p:val>
                                            <p:strVal val="#ppt_x"/>
                                          </p:val>
                                        </p:tav>
                                        <p:tav tm="100000">
                                          <p:val>
                                            <p:strVal val="#ppt_x"/>
                                          </p:val>
                                        </p:tav>
                                      </p:tavLst>
                                    </p:anim>
                                    <p:anim calcmode="lin" valueType="num">
                                      <p:cBhvr>
                                        <p:cTn id="90" dur="250" fill="hold"/>
                                        <p:tgtEl>
                                          <p:spTgt spid="8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750"/>
                                  </p:stCondLst>
                                  <p:childTnLst>
                                    <p:set>
                                      <p:cBhvr>
                                        <p:cTn id="92" dur="1" fill="hold">
                                          <p:stCondLst>
                                            <p:cond delay="0"/>
                                          </p:stCondLst>
                                        </p:cTn>
                                        <p:tgtEl>
                                          <p:spTgt spid="85"/>
                                        </p:tgtEl>
                                        <p:attrNameLst>
                                          <p:attrName>style.visibility</p:attrName>
                                        </p:attrNameLst>
                                      </p:cBhvr>
                                      <p:to>
                                        <p:strVal val="visible"/>
                                      </p:to>
                                    </p:set>
                                    <p:anim calcmode="lin" valueType="num">
                                      <p:cBhvr>
                                        <p:cTn id="93" dur="250" fill="hold"/>
                                        <p:tgtEl>
                                          <p:spTgt spid="85"/>
                                        </p:tgtEl>
                                        <p:attrNameLst>
                                          <p:attrName>ppt_x</p:attrName>
                                        </p:attrNameLst>
                                      </p:cBhvr>
                                      <p:tavLst>
                                        <p:tav tm="0">
                                          <p:val>
                                            <p:strVal val="#ppt_x"/>
                                          </p:val>
                                        </p:tav>
                                        <p:tav tm="100000">
                                          <p:val>
                                            <p:strVal val="#ppt_x"/>
                                          </p:val>
                                        </p:tav>
                                      </p:tavLst>
                                    </p:anim>
                                    <p:anim calcmode="lin" valueType="num">
                                      <p:cBhvr>
                                        <p:cTn id="94" dur="250" fill="hold"/>
                                        <p:tgtEl>
                                          <p:spTgt spid="85"/>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750"/>
                                  </p:stCondLst>
                                  <p:childTnLst>
                                    <p:set>
                                      <p:cBhvr>
                                        <p:cTn id="96" dur="1" fill="hold">
                                          <p:stCondLst>
                                            <p:cond delay="0"/>
                                          </p:stCondLst>
                                        </p:cTn>
                                        <p:tgtEl>
                                          <p:spTgt spid="86"/>
                                        </p:tgtEl>
                                        <p:attrNameLst>
                                          <p:attrName>style.visibility</p:attrName>
                                        </p:attrNameLst>
                                      </p:cBhvr>
                                      <p:to>
                                        <p:strVal val="visible"/>
                                      </p:to>
                                    </p:set>
                                    <p:anim calcmode="lin" valueType="num">
                                      <p:cBhvr>
                                        <p:cTn id="97" dur="250" fill="hold"/>
                                        <p:tgtEl>
                                          <p:spTgt spid="86"/>
                                        </p:tgtEl>
                                        <p:attrNameLst>
                                          <p:attrName>ppt_x</p:attrName>
                                        </p:attrNameLst>
                                      </p:cBhvr>
                                      <p:tavLst>
                                        <p:tav tm="0">
                                          <p:val>
                                            <p:strVal val="#ppt_x"/>
                                          </p:val>
                                        </p:tav>
                                        <p:tav tm="100000">
                                          <p:val>
                                            <p:strVal val="#ppt_x"/>
                                          </p:val>
                                        </p:tav>
                                      </p:tavLst>
                                    </p:anim>
                                    <p:anim calcmode="lin" valueType="num">
                                      <p:cBhvr>
                                        <p:cTn id="98" dur="250" fill="hold"/>
                                        <p:tgtEl>
                                          <p:spTgt spid="86"/>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500"/>
                                  </p:stCondLst>
                                  <p:childTnLst>
                                    <p:set>
                                      <p:cBhvr>
                                        <p:cTn id="100" dur="1" fill="hold">
                                          <p:stCondLst>
                                            <p:cond delay="0"/>
                                          </p:stCondLst>
                                        </p:cTn>
                                        <p:tgtEl>
                                          <p:spTgt spid="87"/>
                                        </p:tgtEl>
                                        <p:attrNameLst>
                                          <p:attrName>style.visibility</p:attrName>
                                        </p:attrNameLst>
                                      </p:cBhvr>
                                      <p:to>
                                        <p:strVal val="visible"/>
                                      </p:to>
                                    </p:set>
                                    <p:anim calcmode="lin" valueType="num">
                                      <p:cBhvr>
                                        <p:cTn id="101" dur="250" fill="hold"/>
                                        <p:tgtEl>
                                          <p:spTgt spid="87"/>
                                        </p:tgtEl>
                                        <p:attrNameLst>
                                          <p:attrName>ppt_x</p:attrName>
                                        </p:attrNameLst>
                                      </p:cBhvr>
                                      <p:tavLst>
                                        <p:tav tm="0">
                                          <p:val>
                                            <p:strVal val="#ppt_x"/>
                                          </p:val>
                                        </p:tav>
                                        <p:tav tm="100000">
                                          <p:val>
                                            <p:strVal val="#ppt_x"/>
                                          </p:val>
                                        </p:tav>
                                      </p:tavLst>
                                    </p:anim>
                                    <p:anim calcmode="lin" valueType="num">
                                      <p:cBhvr>
                                        <p:cTn id="102" dur="250" fill="hold"/>
                                        <p:tgtEl>
                                          <p:spTgt spid="87"/>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650"/>
                                  </p:stCondLst>
                                  <p:childTnLst>
                                    <p:set>
                                      <p:cBhvr>
                                        <p:cTn id="104" dur="1" fill="hold">
                                          <p:stCondLst>
                                            <p:cond delay="0"/>
                                          </p:stCondLst>
                                        </p:cTn>
                                        <p:tgtEl>
                                          <p:spTgt spid="88"/>
                                        </p:tgtEl>
                                        <p:attrNameLst>
                                          <p:attrName>style.visibility</p:attrName>
                                        </p:attrNameLst>
                                      </p:cBhvr>
                                      <p:to>
                                        <p:strVal val="visible"/>
                                      </p:to>
                                    </p:set>
                                    <p:anim calcmode="lin" valueType="num">
                                      <p:cBhvr>
                                        <p:cTn id="105" dur="250" fill="hold"/>
                                        <p:tgtEl>
                                          <p:spTgt spid="88"/>
                                        </p:tgtEl>
                                        <p:attrNameLst>
                                          <p:attrName>ppt_x</p:attrName>
                                        </p:attrNameLst>
                                      </p:cBhvr>
                                      <p:tavLst>
                                        <p:tav tm="0">
                                          <p:val>
                                            <p:strVal val="#ppt_x"/>
                                          </p:val>
                                        </p:tav>
                                        <p:tav tm="100000">
                                          <p:val>
                                            <p:strVal val="#ppt_x"/>
                                          </p:val>
                                        </p:tav>
                                      </p:tavLst>
                                    </p:anim>
                                    <p:anim calcmode="lin" valueType="num">
                                      <p:cBhvr>
                                        <p:cTn id="106" dur="250" fill="hold"/>
                                        <p:tgtEl>
                                          <p:spTgt spid="88"/>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750"/>
                                  </p:stCondLst>
                                  <p:childTnLst>
                                    <p:set>
                                      <p:cBhvr>
                                        <p:cTn id="108" dur="1" fill="hold">
                                          <p:stCondLst>
                                            <p:cond delay="0"/>
                                          </p:stCondLst>
                                        </p:cTn>
                                        <p:tgtEl>
                                          <p:spTgt spid="89"/>
                                        </p:tgtEl>
                                        <p:attrNameLst>
                                          <p:attrName>style.visibility</p:attrName>
                                        </p:attrNameLst>
                                      </p:cBhvr>
                                      <p:to>
                                        <p:strVal val="visible"/>
                                      </p:to>
                                    </p:set>
                                    <p:anim calcmode="lin" valueType="num">
                                      <p:cBhvr>
                                        <p:cTn id="109" dur="250" fill="hold"/>
                                        <p:tgtEl>
                                          <p:spTgt spid="89"/>
                                        </p:tgtEl>
                                        <p:attrNameLst>
                                          <p:attrName>ppt_x</p:attrName>
                                        </p:attrNameLst>
                                      </p:cBhvr>
                                      <p:tavLst>
                                        <p:tav tm="0">
                                          <p:val>
                                            <p:strVal val="#ppt_x"/>
                                          </p:val>
                                        </p:tav>
                                        <p:tav tm="100000">
                                          <p:val>
                                            <p:strVal val="#ppt_x"/>
                                          </p:val>
                                        </p:tav>
                                      </p:tavLst>
                                    </p:anim>
                                    <p:anim calcmode="lin" valueType="num">
                                      <p:cBhvr>
                                        <p:cTn id="110" dur="250" fill="hold"/>
                                        <p:tgtEl>
                                          <p:spTgt spid="89"/>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500"/>
                                  </p:stCondLst>
                                  <p:childTnLst>
                                    <p:set>
                                      <p:cBhvr>
                                        <p:cTn id="112" dur="1" fill="hold">
                                          <p:stCondLst>
                                            <p:cond delay="0"/>
                                          </p:stCondLst>
                                        </p:cTn>
                                        <p:tgtEl>
                                          <p:spTgt spid="90"/>
                                        </p:tgtEl>
                                        <p:attrNameLst>
                                          <p:attrName>style.visibility</p:attrName>
                                        </p:attrNameLst>
                                      </p:cBhvr>
                                      <p:to>
                                        <p:strVal val="visible"/>
                                      </p:to>
                                    </p:set>
                                    <p:anim calcmode="lin" valueType="num">
                                      <p:cBhvr>
                                        <p:cTn id="113" dur="250" fill="hold"/>
                                        <p:tgtEl>
                                          <p:spTgt spid="90"/>
                                        </p:tgtEl>
                                        <p:attrNameLst>
                                          <p:attrName>ppt_x</p:attrName>
                                        </p:attrNameLst>
                                      </p:cBhvr>
                                      <p:tavLst>
                                        <p:tav tm="0">
                                          <p:val>
                                            <p:strVal val="#ppt_x"/>
                                          </p:val>
                                        </p:tav>
                                        <p:tav tm="100000">
                                          <p:val>
                                            <p:strVal val="#ppt_x"/>
                                          </p:val>
                                        </p:tav>
                                      </p:tavLst>
                                    </p:anim>
                                    <p:anim calcmode="lin" valueType="num">
                                      <p:cBhvr>
                                        <p:cTn id="114" dur="250" fill="hold"/>
                                        <p:tgtEl>
                                          <p:spTgt spid="90"/>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600"/>
                                  </p:stCondLst>
                                  <p:childTnLst>
                                    <p:set>
                                      <p:cBhvr>
                                        <p:cTn id="116" dur="1" fill="hold">
                                          <p:stCondLst>
                                            <p:cond delay="0"/>
                                          </p:stCondLst>
                                        </p:cTn>
                                        <p:tgtEl>
                                          <p:spTgt spid="91"/>
                                        </p:tgtEl>
                                        <p:attrNameLst>
                                          <p:attrName>style.visibility</p:attrName>
                                        </p:attrNameLst>
                                      </p:cBhvr>
                                      <p:to>
                                        <p:strVal val="visible"/>
                                      </p:to>
                                    </p:set>
                                    <p:anim calcmode="lin" valueType="num">
                                      <p:cBhvr>
                                        <p:cTn id="117" dur="250" fill="hold"/>
                                        <p:tgtEl>
                                          <p:spTgt spid="91"/>
                                        </p:tgtEl>
                                        <p:attrNameLst>
                                          <p:attrName>ppt_x</p:attrName>
                                        </p:attrNameLst>
                                      </p:cBhvr>
                                      <p:tavLst>
                                        <p:tav tm="0">
                                          <p:val>
                                            <p:strVal val="#ppt_x"/>
                                          </p:val>
                                        </p:tav>
                                        <p:tav tm="100000">
                                          <p:val>
                                            <p:strVal val="#ppt_x"/>
                                          </p:val>
                                        </p:tav>
                                      </p:tavLst>
                                    </p:anim>
                                    <p:anim calcmode="lin" valueType="num">
                                      <p:cBhvr>
                                        <p:cTn id="118" dur="250" fill="hold"/>
                                        <p:tgtEl>
                                          <p:spTgt spid="91"/>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400"/>
                                  </p:stCondLst>
                                  <p:childTnLst>
                                    <p:set>
                                      <p:cBhvr>
                                        <p:cTn id="120" dur="1" fill="hold">
                                          <p:stCondLst>
                                            <p:cond delay="0"/>
                                          </p:stCondLst>
                                        </p:cTn>
                                        <p:tgtEl>
                                          <p:spTgt spid="92"/>
                                        </p:tgtEl>
                                        <p:attrNameLst>
                                          <p:attrName>style.visibility</p:attrName>
                                        </p:attrNameLst>
                                      </p:cBhvr>
                                      <p:to>
                                        <p:strVal val="visible"/>
                                      </p:to>
                                    </p:set>
                                    <p:anim calcmode="lin" valueType="num">
                                      <p:cBhvr>
                                        <p:cTn id="121" dur="250" fill="hold"/>
                                        <p:tgtEl>
                                          <p:spTgt spid="92"/>
                                        </p:tgtEl>
                                        <p:attrNameLst>
                                          <p:attrName>ppt_x</p:attrName>
                                        </p:attrNameLst>
                                      </p:cBhvr>
                                      <p:tavLst>
                                        <p:tav tm="0">
                                          <p:val>
                                            <p:strVal val="#ppt_x"/>
                                          </p:val>
                                        </p:tav>
                                        <p:tav tm="100000">
                                          <p:val>
                                            <p:strVal val="#ppt_x"/>
                                          </p:val>
                                        </p:tav>
                                      </p:tavLst>
                                    </p:anim>
                                    <p:anim calcmode="lin" valueType="num">
                                      <p:cBhvr>
                                        <p:cTn id="122" dur="250" fill="hold"/>
                                        <p:tgtEl>
                                          <p:spTgt spid="92"/>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250"/>
                                  </p:stCondLst>
                                  <p:childTnLst>
                                    <p:set>
                                      <p:cBhvr>
                                        <p:cTn id="124" dur="1" fill="hold">
                                          <p:stCondLst>
                                            <p:cond delay="0"/>
                                          </p:stCondLst>
                                        </p:cTn>
                                        <p:tgtEl>
                                          <p:spTgt spid="93"/>
                                        </p:tgtEl>
                                        <p:attrNameLst>
                                          <p:attrName>style.visibility</p:attrName>
                                        </p:attrNameLst>
                                      </p:cBhvr>
                                      <p:to>
                                        <p:strVal val="visible"/>
                                      </p:to>
                                    </p:set>
                                    <p:anim calcmode="lin" valueType="num">
                                      <p:cBhvr>
                                        <p:cTn id="125" dur="250" fill="hold"/>
                                        <p:tgtEl>
                                          <p:spTgt spid="93"/>
                                        </p:tgtEl>
                                        <p:attrNameLst>
                                          <p:attrName>ppt_x</p:attrName>
                                        </p:attrNameLst>
                                      </p:cBhvr>
                                      <p:tavLst>
                                        <p:tav tm="0">
                                          <p:val>
                                            <p:strVal val="#ppt_x"/>
                                          </p:val>
                                        </p:tav>
                                        <p:tav tm="100000">
                                          <p:val>
                                            <p:strVal val="#ppt_x"/>
                                          </p:val>
                                        </p:tav>
                                      </p:tavLst>
                                    </p:anim>
                                    <p:anim calcmode="lin" valueType="num">
                                      <p:cBhvr>
                                        <p:cTn id="126" dur="250" fill="hold"/>
                                        <p:tgtEl>
                                          <p:spTgt spid="93"/>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94"/>
                                        </p:tgtEl>
                                        <p:attrNameLst>
                                          <p:attrName>style.visibility</p:attrName>
                                        </p:attrNameLst>
                                      </p:cBhvr>
                                      <p:to>
                                        <p:strVal val="visible"/>
                                      </p:to>
                                    </p:set>
                                    <p:anim calcmode="lin" valueType="num">
                                      <p:cBhvr>
                                        <p:cTn id="129" dur="250" fill="hold"/>
                                        <p:tgtEl>
                                          <p:spTgt spid="94"/>
                                        </p:tgtEl>
                                        <p:attrNameLst>
                                          <p:attrName>ppt_x</p:attrName>
                                        </p:attrNameLst>
                                      </p:cBhvr>
                                      <p:tavLst>
                                        <p:tav tm="0">
                                          <p:val>
                                            <p:strVal val="#ppt_x"/>
                                          </p:val>
                                        </p:tav>
                                        <p:tav tm="100000">
                                          <p:val>
                                            <p:strVal val="#ppt_x"/>
                                          </p:val>
                                        </p:tav>
                                      </p:tavLst>
                                    </p:anim>
                                    <p:anim calcmode="lin" valueType="num">
                                      <p:cBhvr>
                                        <p:cTn id="130" dur="250" fill="hold"/>
                                        <p:tgtEl>
                                          <p:spTgt spid="94"/>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250"/>
                                  </p:stCondLst>
                                  <p:childTnLst>
                                    <p:set>
                                      <p:cBhvr>
                                        <p:cTn id="132" dur="1" fill="hold">
                                          <p:stCondLst>
                                            <p:cond delay="0"/>
                                          </p:stCondLst>
                                        </p:cTn>
                                        <p:tgtEl>
                                          <p:spTgt spid="95"/>
                                        </p:tgtEl>
                                        <p:attrNameLst>
                                          <p:attrName>style.visibility</p:attrName>
                                        </p:attrNameLst>
                                      </p:cBhvr>
                                      <p:to>
                                        <p:strVal val="visible"/>
                                      </p:to>
                                    </p:set>
                                    <p:anim calcmode="lin" valueType="num">
                                      <p:cBhvr>
                                        <p:cTn id="133" dur="250" fill="hold"/>
                                        <p:tgtEl>
                                          <p:spTgt spid="95"/>
                                        </p:tgtEl>
                                        <p:attrNameLst>
                                          <p:attrName>ppt_x</p:attrName>
                                        </p:attrNameLst>
                                      </p:cBhvr>
                                      <p:tavLst>
                                        <p:tav tm="0">
                                          <p:val>
                                            <p:strVal val="#ppt_x"/>
                                          </p:val>
                                        </p:tav>
                                        <p:tav tm="100000">
                                          <p:val>
                                            <p:strVal val="#ppt_x"/>
                                          </p:val>
                                        </p:tav>
                                      </p:tavLst>
                                    </p:anim>
                                    <p:anim calcmode="lin" valueType="num">
                                      <p:cBhvr>
                                        <p:cTn id="134" dur="250" fill="hold"/>
                                        <p:tgtEl>
                                          <p:spTgt spid="95"/>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250"/>
                                  </p:stCondLst>
                                  <p:childTnLst>
                                    <p:set>
                                      <p:cBhvr>
                                        <p:cTn id="136" dur="1" fill="hold">
                                          <p:stCondLst>
                                            <p:cond delay="0"/>
                                          </p:stCondLst>
                                        </p:cTn>
                                        <p:tgtEl>
                                          <p:spTgt spid="96"/>
                                        </p:tgtEl>
                                        <p:attrNameLst>
                                          <p:attrName>style.visibility</p:attrName>
                                        </p:attrNameLst>
                                      </p:cBhvr>
                                      <p:to>
                                        <p:strVal val="visible"/>
                                      </p:to>
                                    </p:set>
                                    <p:anim calcmode="lin" valueType="num">
                                      <p:cBhvr>
                                        <p:cTn id="137" dur="250" fill="hold"/>
                                        <p:tgtEl>
                                          <p:spTgt spid="96"/>
                                        </p:tgtEl>
                                        <p:attrNameLst>
                                          <p:attrName>ppt_x</p:attrName>
                                        </p:attrNameLst>
                                      </p:cBhvr>
                                      <p:tavLst>
                                        <p:tav tm="0">
                                          <p:val>
                                            <p:strVal val="#ppt_x"/>
                                          </p:val>
                                        </p:tav>
                                        <p:tav tm="100000">
                                          <p:val>
                                            <p:strVal val="#ppt_x"/>
                                          </p:val>
                                        </p:tav>
                                      </p:tavLst>
                                    </p:anim>
                                    <p:anim calcmode="lin" valueType="num">
                                      <p:cBhvr>
                                        <p:cTn id="138" dur="250" fill="hold"/>
                                        <p:tgtEl>
                                          <p:spTgt spid="96"/>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100"/>
                                  </p:stCondLst>
                                  <p:childTnLst>
                                    <p:set>
                                      <p:cBhvr>
                                        <p:cTn id="140" dur="1" fill="hold">
                                          <p:stCondLst>
                                            <p:cond delay="0"/>
                                          </p:stCondLst>
                                        </p:cTn>
                                        <p:tgtEl>
                                          <p:spTgt spid="97"/>
                                        </p:tgtEl>
                                        <p:attrNameLst>
                                          <p:attrName>style.visibility</p:attrName>
                                        </p:attrNameLst>
                                      </p:cBhvr>
                                      <p:to>
                                        <p:strVal val="visible"/>
                                      </p:to>
                                    </p:set>
                                    <p:anim calcmode="lin" valueType="num">
                                      <p:cBhvr>
                                        <p:cTn id="141" dur="250" fill="hold"/>
                                        <p:tgtEl>
                                          <p:spTgt spid="97"/>
                                        </p:tgtEl>
                                        <p:attrNameLst>
                                          <p:attrName>ppt_x</p:attrName>
                                        </p:attrNameLst>
                                      </p:cBhvr>
                                      <p:tavLst>
                                        <p:tav tm="0">
                                          <p:val>
                                            <p:strVal val="#ppt_x"/>
                                          </p:val>
                                        </p:tav>
                                        <p:tav tm="100000">
                                          <p:val>
                                            <p:strVal val="#ppt_x"/>
                                          </p:val>
                                        </p:tav>
                                      </p:tavLst>
                                    </p:anim>
                                    <p:anim calcmode="lin" valueType="num">
                                      <p:cBhvr>
                                        <p:cTn id="142" dur="250" fill="hold"/>
                                        <p:tgtEl>
                                          <p:spTgt spid="97"/>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250"/>
                                  </p:stCondLst>
                                  <p:childTnLst>
                                    <p:set>
                                      <p:cBhvr>
                                        <p:cTn id="144" dur="1" fill="hold">
                                          <p:stCondLst>
                                            <p:cond delay="0"/>
                                          </p:stCondLst>
                                        </p:cTn>
                                        <p:tgtEl>
                                          <p:spTgt spid="98"/>
                                        </p:tgtEl>
                                        <p:attrNameLst>
                                          <p:attrName>style.visibility</p:attrName>
                                        </p:attrNameLst>
                                      </p:cBhvr>
                                      <p:to>
                                        <p:strVal val="visible"/>
                                      </p:to>
                                    </p:set>
                                    <p:anim calcmode="lin" valueType="num">
                                      <p:cBhvr>
                                        <p:cTn id="145" dur="250" fill="hold"/>
                                        <p:tgtEl>
                                          <p:spTgt spid="98"/>
                                        </p:tgtEl>
                                        <p:attrNameLst>
                                          <p:attrName>ppt_x</p:attrName>
                                        </p:attrNameLst>
                                      </p:cBhvr>
                                      <p:tavLst>
                                        <p:tav tm="0">
                                          <p:val>
                                            <p:strVal val="#ppt_x"/>
                                          </p:val>
                                        </p:tav>
                                        <p:tav tm="100000">
                                          <p:val>
                                            <p:strVal val="#ppt_x"/>
                                          </p:val>
                                        </p:tav>
                                      </p:tavLst>
                                    </p:anim>
                                    <p:anim calcmode="lin" valueType="num">
                                      <p:cBhvr>
                                        <p:cTn id="146" dur="250" fill="hold"/>
                                        <p:tgtEl>
                                          <p:spTgt spid="98"/>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250"/>
                                  </p:stCondLst>
                                  <p:childTnLst>
                                    <p:set>
                                      <p:cBhvr>
                                        <p:cTn id="148" dur="1" fill="hold">
                                          <p:stCondLst>
                                            <p:cond delay="0"/>
                                          </p:stCondLst>
                                        </p:cTn>
                                        <p:tgtEl>
                                          <p:spTgt spid="99"/>
                                        </p:tgtEl>
                                        <p:attrNameLst>
                                          <p:attrName>style.visibility</p:attrName>
                                        </p:attrNameLst>
                                      </p:cBhvr>
                                      <p:to>
                                        <p:strVal val="visible"/>
                                      </p:to>
                                    </p:set>
                                    <p:anim calcmode="lin" valueType="num">
                                      <p:cBhvr>
                                        <p:cTn id="149" dur="250" fill="hold"/>
                                        <p:tgtEl>
                                          <p:spTgt spid="99"/>
                                        </p:tgtEl>
                                        <p:attrNameLst>
                                          <p:attrName>ppt_x</p:attrName>
                                        </p:attrNameLst>
                                      </p:cBhvr>
                                      <p:tavLst>
                                        <p:tav tm="0">
                                          <p:val>
                                            <p:strVal val="#ppt_x"/>
                                          </p:val>
                                        </p:tav>
                                        <p:tav tm="100000">
                                          <p:val>
                                            <p:strVal val="#ppt_x"/>
                                          </p:val>
                                        </p:tav>
                                      </p:tavLst>
                                    </p:anim>
                                    <p:anim calcmode="lin" valueType="num">
                                      <p:cBhvr>
                                        <p:cTn id="150" dur="250" fill="hold"/>
                                        <p:tgtEl>
                                          <p:spTgt spid="99"/>
                                        </p:tgtEl>
                                        <p:attrNameLst>
                                          <p:attrName>ppt_y</p:attrName>
                                        </p:attrNameLst>
                                      </p:cBhvr>
                                      <p:tavLst>
                                        <p:tav tm="0">
                                          <p:val>
                                            <p:strVal val="1+#ppt_h/2"/>
                                          </p:val>
                                        </p:tav>
                                        <p:tav tm="100000">
                                          <p:val>
                                            <p:strVal val="#ppt_y"/>
                                          </p:val>
                                        </p:tav>
                                      </p:tavLst>
                                    </p:anim>
                                  </p:childTnLst>
                                </p:cTn>
                              </p:par>
                            </p:childTnLst>
                          </p:cTn>
                        </p:par>
                        <p:par>
                          <p:cTn id="151" fill="hold">
                            <p:stCondLst>
                              <p:cond delay="1750"/>
                            </p:stCondLst>
                            <p:childTnLst>
                              <p:par>
                                <p:cTn id="152" presetID="12" presetClass="entr" presetSubtype="2" fill="hold" grpId="0" nodeType="afterEffect">
                                  <p:stCondLst>
                                    <p:cond delay="0"/>
                                  </p:stCondLst>
                                  <p:childTnLst>
                                    <p:set>
                                      <p:cBhvr>
                                        <p:cTn id="153" dur="1" fill="hold">
                                          <p:stCondLst>
                                            <p:cond delay="0"/>
                                          </p:stCondLst>
                                        </p:cTn>
                                        <p:tgtEl>
                                          <p:spTgt spid="175"/>
                                        </p:tgtEl>
                                        <p:attrNameLst>
                                          <p:attrName>style.visibility</p:attrName>
                                        </p:attrNameLst>
                                      </p:cBhvr>
                                      <p:to>
                                        <p:strVal val="visible"/>
                                      </p:to>
                                    </p:set>
                                    <p:anim calcmode="lin" valueType="num">
                                      <p:cBhvr>
                                        <p:cTn id="154" dur="500"/>
                                        <p:tgtEl>
                                          <p:spTgt spid="175"/>
                                        </p:tgtEl>
                                        <p:attrNameLst>
                                          <p:attrName>ppt_x</p:attrName>
                                        </p:attrNameLst>
                                      </p:cBhvr>
                                      <p:tavLst>
                                        <p:tav tm="0">
                                          <p:val>
                                            <p:strVal val="#ppt_x+#ppt_w*1.125000"/>
                                          </p:val>
                                        </p:tav>
                                        <p:tav tm="100000">
                                          <p:val>
                                            <p:strVal val="#ppt_x"/>
                                          </p:val>
                                        </p:tav>
                                      </p:tavLst>
                                    </p:anim>
                                    <p:animEffect>
                                      <p:cBhvr>
                                        <p:cTn id="155" dur="500"/>
                                        <p:tgtEl>
                                          <p:spTgt spid="175"/>
                                        </p:tgtEl>
                                      </p:cBhvr>
                                    </p:animEffect>
                                  </p:childTnLst>
                                </p:cTn>
                              </p:par>
                            </p:childTnLst>
                          </p:cTn>
                        </p:par>
                        <p:par>
                          <p:cTn id="156" fill="hold">
                            <p:stCondLst>
                              <p:cond delay="2250"/>
                            </p:stCondLst>
                            <p:childTnLst>
                              <p:par>
                                <p:cTn id="157" presetID="14" presetClass="entr" presetSubtype="10" fill="hold" grpId="0" nodeType="afterEffect">
                                  <p:stCondLst>
                                    <p:cond delay="0"/>
                                  </p:stCondLst>
                                  <p:childTnLst>
                                    <p:set>
                                      <p:cBhvr>
                                        <p:cTn id="158" dur="1" fill="hold">
                                          <p:stCondLst>
                                            <p:cond delay="0"/>
                                          </p:stCondLst>
                                        </p:cTn>
                                        <p:tgtEl>
                                          <p:spTgt spid="181"/>
                                        </p:tgtEl>
                                        <p:attrNameLst>
                                          <p:attrName>style.visibility</p:attrName>
                                        </p:attrNameLst>
                                      </p:cBhvr>
                                      <p:to>
                                        <p:strVal val="visible"/>
                                      </p:to>
                                    </p:set>
                                    <p:animEffect>
                                      <p:cBhvr>
                                        <p:cTn id="159" dur="500"/>
                                        <p:tgtEl>
                                          <p:spTgt spid="181"/>
                                        </p:tgtEl>
                                      </p:cBhvr>
                                    </p:animEffect>
                                  </p:childTnLst>
                                </p:cTn>
                              </p:par>
                              <p:par>
                                <p:cTn id="160" presetID="14" presetClass="entr" presetSubtype="10" fill="hold" grpId="0" nodeType="withEffect">
                                  <p:stCondLst>
                                    <p:cond delay="0"/>
                                  </p:stCondLst>
                                  <p:childTnLst>
                                    <p:set>
                                      <p:cBhvr>
                                        <p:cTn id="161" dur="1" fill="hold">
                                          <p:stCondLst>
                                            <p:cond delay="0"/>
                                          </p:stCondLst>
                                        </p:cTn>
                                        <p:tgtEl>
                                          <p:spTgt spid="182"/>
                                        </p:tgtEl>
                                        <p:attrNameLst>
                                          <p:attrName>style.visibility</p:attrName>
                                        </p:attrNameLst>
                                      </p:cBhvr>
                                      <p:to>
                                        <p:strVal val="visible"/>
                                      </p:to>
                                    </p:set>
                                    <p:animEffect>
                                      <p:cBhvr>
                                        <p:cTn id="162" dur="500"/>
                                        <p:tgtEl>
                                          <p:spTgt spid="182"/>
                                        </p:tgtEl>
                                      </p:cBhvr>
                                    </p:animEffect>
                                  </p:childTnLst>
                                </p:cTn>
                              </p:par>
                            </p:childTnLst>
                          </p:cTn>
                        </p:par>
                        <p:par>
                          <p:cTn id="163" fill="hold">
                            <p:stCondLst>
                              <p:cond delay="2750"/>
                            </p:stCondLst>
                            <p:childTnLst>
                              <p:par>
                                <p:cTn id="164" presetID="12" presetClass="entr" presetSubtype="8" fill="hold" grpId="0" nodeType="afterEffect">
                                  <p:stCondLst>
                                    <p:cond delay="0"/>
                                  </p:stCondLst>
                                  <p:childTnLst>
                                    <p:set>
                                      <p:cBhvr>
                                        <p:cTn id="165" dur="1" fill="hold">
                                          <p:stCondLst>
                                            <p:cond delay="0"/>
                                          </p:stCondLst>
                                        </p:cTn>
                                        <p:tgtEl>
                                          <p:spTgt spid="178"/>
                                        </p:tgtEl>
                                        <p:attrNameLst>
                                          <p:attrName>style.visibility</p:attrName>
                                        </p:attrNameLst>
                                      </p:cBhvr>
                                      <p:to>
                                        <p:strVal val="visible"/>
                                      </p:to>
                                    </p:set>
                                    <p:anim calcmode="lin" valueType="num">
                                      <p:cBhvr>
                                        <p:cTn id="166" dur="500"/>
                                        <p:tgtEl>
                                          <p:spTgt spid="178"/>
                                        </p:tgtEl>
                                        <p:attrNameLst>
                                          <p:attrName>ppt_x</p:attrName>
                                        </p:attrNameLst>
                                      </p:cBhvr>
                                      <p:tavLst>
                                        <p:tav tm="0">
                                          <p:val>
                                            <p:strVal val="#ppt_x-#ppt_w*1.125000"/>
                                          </p:val>
                                        </p:tav>
                                        <p:tav tm="100000">
                                          <p:val>
                                            <p:strVal val="#ppt_x"/>
                                          </p:val>
                                        </p:tav>
                                      </p:tavLst>
                                    </p:anim>
                                    <p:animEffect>
                                      <p:cBhvr>
                                        <p:cTn id="167" dur="500"/>
                                        <p:tgtEl>
                                          <p:spTgt spid="178"/>
                                        </p:tgtEl>
                                      </p:cBhvr>
                                    </p:animEffect>
                                  </p:childTnLst>
                                </p:cTn>
                              </p:par>
                            </p:childTnLst>
                          </p:cTn>
                        </p:par>
                        <p:par>
                          <p:cTn id="168" fill="hold">
                            <p:stCondLst>
                              <p:cond delay="3250"/>
                            </p:stCondLst>
                            <p:childTnLst>
                              <p:par>
                                <p:cTn id="169" presetID="14" presetClass="entr" presetSubtype="10" fill="hold" grpId="0" nodeType="afterEffect">
                                  <p:stCondLst>
                                    <p:cond delay="0"/>
                                  </p:stCondLst>
                                  <p:childTnLst>
                                    <p:set>
                                      <p:cBhvr>
                                        <p:cTn id="170" dur="1" fill="hold">
                                          <p:stCondLst>
                                            <p:cond delay="0"/>
                                          </p:stCondLst>
                                        </p:cTn>
                                        <p:tgtEl>
                                          <p:spTgt spid="187"/>
                                        </p:tgtEl>
                                        <p:attrNameLst>
                                          <p:attrName>style.visibility</p:attrName>
                                        </p:attrNameLst>
                                      </p:cBhvr>
                                      <p:to>
                                        <p:strVal val="visible"/>
                                      </p:to>
                                    </p:set>
                                    <p:animEffect>
                                      <p:cBhvr>
                                        <p:cTn id="171" dur="500"/>
                                        <p:tgtEl>
                                          <p:spTgt spid="187"/>
                                        </p:tgtEl>
                                      </p:cBhvr>
                                    </p:animEffect>
                                  </p:childTnLst>
                                </p:cTn>
                              </p:par>
                              <p:par>
                                <p:cTn id="172" presetID="14" presetClass="entr" presetSubtype="10" fill="hold" grpId="0" nodeType="withEffect">
                                  <p:stCondLst>
                                    <p:cond delay="0"/>
                                  </p:stCondLst>
                                  <p:childTnLst>
                                    <p:set>
                                      <p:cBhvr>
                                        <p:cTn id="173" dur="1" fill="hold">
                                          <p:stCondLst>
                                            <p:cond delay="0"/>
                                          </p:stCondLst>
                                        </p:cTn>
                                        <p:tgtEl>
                                          <p:spTgt spid="188"/>
                                        </p:tgtEl>
                                        <p:attrNameLst>
                                          <p:attrName>style.visibility</p:attrName>
                                        </p:attrNameLst>
                                      </p:cBhvr>
                                      <p:to>
                                        <p:strVal val="visible"/>
                                      </p:to>
                                    </p:set>
                                    <p:animEffect>
                                      <p:cBhvr>
                                        <p:cTn id="174" dur="500"/>
                                        <p:tgtEl>
                                          <p:spTgt spid="188"/>
                                        </p:tgtEl>
                                      </p:cBhvr>
                                    </p:animEffect>
                                  </p:childTnLst>
                                </p:cTn>
                              </p:par>
                            </p:childTnLst>
                          </p:cTn>
                        </p:par>
                        <p:par>
                          <p:cTn id="175" fill="hold">
                            <p:stCondLst>
                              <p:cond delay="3750"/>
                            </p:stCondLst>
                            <p:childTnLst>
                              <p:par>
                                <p:cTn id="176" presetID="12" presetClass="entr" presetSubtype="2" fill="hold" grpId="0" nodeType="afterEffect">
                                  <p:stCondLst>
                                    <p:cond delay="0"/>
                                  </p:stCondLst>
                                  <p:childTnLst>
                                    <p:set>
                                      <p:cBhvr>
                                        <p:cTn id="177" dur="1" fill="hold">
                                          <p:stCondLst>
                                            <p:cond delay="0"/>
                                          </p:stCondLst>
                                        </p:cTn>
                                        <p:tgtEl>
                                          <p:spTgt spid="176"/>
                                        </p:tgtEl>
                                        <p:attrNameLst>
                                          <p:attrName>style.visibility</p:attrName>
                                        </p:attrNameLst>
                                      </p:cBhvr>
                                      <p:to>
                                        <p:strVal val="visible"/>
                                      </p:to>
                                    </p:set>
                                    <p:anim calcmode="lin" valueType="num">
                                      <p:cBhvr>
                                        <p:cTn id="178" dur="500"/>
                                        <p:tgtEl>
                                          <p:spTgt spid="176"/>
                                        </p:tgtEl>
                                        <p:attrNameLst>
                                          <p:attrName>ppt_x</p:attrName>
                                        </p:attrNameLst>
                                      </p:cBhvr>
                                      <p:tavLst>
                                        <p:tav tm="0">
                                          <p:val>
                                            <p:strVal val="#ppt_x+#ppt_w*1.125000"/>
                                          </p:val>
                                        </p:tav>
                                        <p:tav tm="100000">
                                          <p:val>
                                            <p:strVal val="#ppt_x"/>
                                          </p:val>
                                        </p:tav>
                                      </p:tavLst>
                                    </p:anim>
                                    <p:animEffect>
                                      <p:cBhvr>
                                        <p:cTn id="179" dur="500"/>
                                        <p:tgtEl>
                                          <p:spTgt spid="176"/>
                                        </p:tgtEl>
                                      </p:cBhvr>
                                    </p:animEffect>
                                  </p:childTnLst>
                                </p:cTn>
                              </p:par>
                            </p:childTnLst>
                          </p:cTn>
                        </p:par>
                        <p:par>
                          <p:cTn id="180" fill="hold">
                            <p:stCondLst>
                              <p:cond delay="4250"/>
                            </p:stCondLst>
                            <p:childTnLst>
                              <p:par>
                                <p:cTn id="181" presetID="14" presetClass="entr" presetSubtype="10" fill="hold" grpId="0" nodeType="afterEffect">
                                  <p:stCondLst>
                                    <p:cond delay="0"/>
                                  </p:stCondLst>
                                  <p:childTnLst>
                                    <p:set>
                                      <p:cBhvr>
                                        <p:cTn id="182" dur="1" fill="hold">
                                          <p:stCondLst>
                                            <p:cond delay="0"/>
                                          </p:stCondLst>
                                        </p:cTn>
                                        <p:tgtEl>
                                          <p:spTgt spid="185"/>
                                        </p:tgtEl>
                                        <p:attrNameLst>
                                          <p:attrName>style.visibility</p:attrName>
                                        </p:attrNameLst>
                                      </p:cBhvr>
                                      <p:to>
                                        <p:strVal val="visible"/>
                                      </p:to>
                                    </p:set>
                                    <p:animEffect>
                                      <p:cBhvr>
                                        <p:cTn id="183" dur="500"/>
                                        <p:tgtEl>
                                          <p:spTgt spid="185"/>
                                        </p:tgtEl>
                                      </p:cBhvr>
                                    </p:animEffect>
                                  </p:childTnLst>
                                </p:cTn>
                              </p:par>
                              <p:par>
                                <p:cTn id="184" presetID="14" presetClass="entr" presetSubtype="10" fill="hold" grpId="0" nodeType="withEffect">
                                  <p:stCondLst>
                                    <p:cond delay="0"/>
                                  </p:stCondLst>
                                  <p:childTnLst>
                                    <p:set>
                                      <p:cBhvr>
                                        <p:cTn id="185" dur="1" fill="hold">
                                          <p:stCondLst>
                                            <p:cond delay="0"/>
                                          </p:stCondLst>
                                        </p:cTn>
                                        <p:tgtEl>
                                          <p:spTgt spid="186"/>
                                        </p:tgtEl>
                                        <p:attrNameLst>
                                          <p:attrName>style.visibility</p:attrName>
                                        </p:attrNameLst>
                                      </p:cBhvr>
                                      <p:to>
                                        <p:strVal val="visible"/>
                                      </p:to>
                                    </p:set>
                                    <p:animEffect>
                                      <p:cBhvr>
                                        <p:cTn id="186" dur="500"/>
                                        <p:tgtEl>
                                          <p:spTgt spid="186"/>
                                        </p:tgtEl>
                                      </p:cBhvr>
                                    </p:animEffect>
                                  </p:childTnLst>
                                </p:cTn>
                              </p:par>
                            </p:childTnLst>
                          </p:cTn>
                        </p:par>
                        <p:par>
                          <p:cTn id="187" fill="hold">
                            <p:stCondLst>
                              <p:cond delay="4750"/>
                            </p:stCondLst>
                            <p:childTnLst>
                              <p:par>
                                <p:cTn id="188" presetID="12" presetClass="entr" presetSubtype="8" fill="hold" grpId="0" nodeType="afterEffect">
                                  <p:stCondLst>
                                    <p:cond delay="0"/>
                                  </p:stCondLst>
                                  <p:childTnLst>
                                    <p:set>
                                      <p:cBhvr>
                                        <p:cTn id="189" dur="1" fill="hold">
                                          <p:stCondLst>
                                            <p:cond delay="0"/>
                                          </p:stCondLst>
                                        </p:cTn>
                                        <p:tgtEl>
                                          <p:spTgt spid="179"/>
                                        </p:tgtEl>
                                        <p:attrNameLst>
                                          <p:attrName>style.visibility</p:attrName>
                                        </p:attrNameLst>
                                      </p:cBhvr>
                                      <p:to>
                                        <p:strVal val="visible"/>
                                      </p:to>
                                    </p:set>
                                    <p:anim calcmode="lin" valueType="num">
                                      <p:cBhvr>
                                        <p:cTn id="190" dur="500"/>
                                        <p:tgtEl>
                                          <p:spTgt spid="179"/>
                                        </p:tgtEl>
                                        <p:attrNameLst>
                                          <p:attrName>ppt_x</p:attrName>
                                        </p:attrNameLst>
                                      </p:cBhvr>
                                      <p:tavLst>
                                        <p:tav tm="0">
                                          <p:val>
                                            <p:strVal val="#ppt_x-#ppt_w*1.125000"/>
                                          </p:val>
                                        </p:tav>
                                        <p:tav tm="100000">
                                          <p:val>
                                            <p:strVal val="#ppt_x"/>
                                          </p:val>
                                        </p:tav>
                                      </p:tavLst>
                                    </p:anim>
                                    <p:animEffect>
                                      <p:cBhvr>
                                        <p:cTn id="191" dur="500"/>
                                        <p:tgtEl>
                                          <p:spTgt spid="179"/>
                                        </p:tgtEl>
                                      </p:cBhvr>
                                    </p:animEffect>
                                  </p:childTnLst>
                                </p:cTn>
                              </p:par>
                            </p:childTnLst>
                          </p:cTn>
                        </p:par>
                        <p:par>
                          <p:cTn id="192" fill="hold">
                            <p:stCondLst>
                              <p:cond delay="5250"/>
                            </p:stCondLst>
                            <p:childTnLst>
                              <p:par>
                                <p:cTn id="193" presetID="14" presetClass="entr" presetSubtype="10" fill="hold" grpId="0" nodeType="afterEffect">
                                  <p:stCondLst>
                                    <p:cond delay="0"/>
                                  </p:stCondLst>
                                  <p:childTnLst>
                                    <p:set>
                                      <p:cBhvr>
                                        <p:cTn id="194" dur="1" fill="hold">
                                          <p:stCondLst>
                                            <p:cond delay="0"/>
                                          </p:stCondLst>
                                        </p:cTn>
                                        <p:tgtEl>
                                          <p:spTgt spid="191"/>
                                        </p:tgtEl>
                                        <p:attrNameLst>
                                          <p:attrName>style.visibility</p:attrName>
                                        </p:attrNameLst>
                                      </p:cBhvr>
                                      <p:to>
                                        <p:strVal val="visible"/>
                                      </p:to>
                                    </p:set>
                                    <p:animEffect>
                                      <p:cBhvr>
                                        <p:cTn id="195" dur="500"/>
                                        <p:tgtEl>
                                          <p:spTgt spid="191"/>
                                        </p:tgtEl>
                                      </p:cBhvr>
                                    </p:animEffect>
                                  </p:childTnLst>
                                </p:cTn>
                              </p:par>
                              <p:par>
                                <p:cTn id="196" presetID="14" presetClass="entr" presetSubtype="10" fill="hold" grpId="0" nodeType="withEffect">
                                  <p:stCondLst>
                                    <p:cond delay="0"/>
                                  </p:stCondLst>
                                  <p:childTnLst>
                                    <p:set>
                                      <p:cBhvr>
                                        <p:cTn id="197" dur="1" fill="hold">
                                          <p:stCondLst>
                                            <p:cond delay="0"/>
                                          </p:stCondLst>
                                        </p:cTn>
                                        <p:tgtEl>
                                          <p:spTgt spid="192"/>
                                        </p:tgtEl>
                                        <p:attrNameLst>
                                          <p:attrName>style.visibility</p:attrName>
                                        </p:attrNameLst>
                                      </p:cBhvr>
                                      <p:to>
                                        <p:strVal val="visible"/>
                                      </p:to>
                                    </p:set>
                                    <p:animEffect>
                                      <p:cBhvr>
                                        <p:cTn id="198" dur="500"/>
                                        <p:tgtEl>
                                          <p:spTgt spid="192"/>
                                        </p:tgtEl>
                                      </p:cBhvr>
                                    </p:animEffect>
                                  </p:childTnLst>
                                </p:cTn>
                              </p:par>
                            </p:childTnLst>
                          </p:cTn>
                        </p:par>
                        <p:par>
                          <p:cTn id="199" fill="hold">
                            <p:stCondLst>
                              <p:cond delay="5750"/>
                            </p:stCondLst>
                            <p:childTnLst>
                              <p:par>
                                <p:cTn id="200" presetID="12" presetClass="entr" presetSubtype="2" fill="hold" grpId="0" nodeType="afterEffect">
                                  <p:stCondLst>
                                    <p:cond delay="0"/>
                                  </p:stCondLst>
                                  <p:childTnLst>
                                    <p:set>
                                      <p:cBhvr>
                                        <p:cTn id="201" dur="1" fill="hold">
                                          <p:stCondLst>
                                            <p:cond delay="0"/>
                                          </p:stCondLst>
                                        </p:cTn>
                                        <p:tgtEl>
                                          <p:spTgt spid="177"/>
                                        </p:tgtEl>
                                        <p:attrNameLst>
                                          <p:attrName>style.visibility</p:attrName>
                                        </p:attrNameLst>
                                      </p:cBhvr>
                                      <p:to>
                                        <p:strVal val="visible"/>
                                      </p:to>
                                    </p:set>
                                    <p:anim calcmode="lin" valueType="num">
                                      <p:cBhvr>
                                        <p:cTn id="202" dur="500"/>
                                        <p:tgtEl>
                                          <p:spTgt spid="177"/>
                                        </p:tgtEl>
                                        <p:attrNameLst>
                                          <p:attrName>ppt_x</p:attrName>
                                        </p:attrNameLst>
                                      </p:cBhvr>
                                      <p:tavLst>
                                        <p:tav tm="0">
                                          <p:val>
                                            <p:strVal val="#ppt_x+#ppt_w*1.125000"/>
                                          </p:val>
                                        </p:tav>
                                        <p:tav tm="100000">
                                          <p:val>
                                            <p:strVal val="#ppt_x"/>
                                          </p:val>
                                        </p:tav>
                                      </p:tavLst>
                                    </p:anim>
                                    <p:animEffect>
                                      <p:cBhvr>
                                        <p:cTn id="203" dur="500"/>
                                        <p:tgtEl>
                                          <p:spTgt spid="177"/>
                                        </p:tgtEl>
                                      </p:cBhvr>
                                    </p:animEffect>
                                  </p:childTnLst>
                                </p:cTn>
                              </p:par>
                            </p:childTnLst>
                          </p:cTn>
                        </p:par>
                        <p:par>
                          <p:cTn id="204" fill="hold">
                            <p:stCondLst>
                              <p:cond delay="6250"/>
                            </p:stCondLst>
                            <p:childTnLst>
                              <p:par>
                                <p:cTn id="205" presetID="14" presetClass="entr" presetSubtype="10" fill="hold" grpId="0" nodeType="afterEffect">
                                  <p:stCondLst>
                                    <p:cond delay="0"/>
                                  </p:stCondLst>
                                  <p:childTnLst>
                                    <p:set>
                                      <p:cBhvr>
                                        <p:cTn id="206" dur="1" fill="hold">
                                          <p:stCondLst>
                                            <p:cond delay="0"/>
                                          </p:stCondLst>
                                        </p:cTn>
                                        <p:tgtEl>
                                          <p:spTgt spid="183"/>
                                        </p:tgtEl>
                                        <p:attrNameLst>
                                          <p:attrName>style.visibility</p:attrName>
                                        </p:attrNameLst>
                                      </p:cBhvr>
                                      <p:to>
                                        <p:strVal val="visible"/>
                                      </p:to>
                                    </p:set>
                                    <p:animEffect>
                                      <p:cBhvr>
                                        <p:cTn id="207" dur="500"/>
                                        <p:tgtEl>
                                          <p:spTgt spid="183"/>
                                        </p:tgtEl>
                                      </p:cBhvr>
                                    </p:animEffect>
                                  </p:childTnLst>
                                </p:cTn>
                              </p:par>
                              <p:par>
                                <p:cTn id="208" presetID="14" presetClass="entr" presetSubtype="10" fill="hold" grpId="0" nodeType="withEffect">
                                  <p:stCondLst>
                                    <p:cond delay="0"/>
                                  </p:stCondLst>
                                  <p:childTnLst>
                                    <p:set>
                                      <p:cBhvr>
                                        <p:cTn id="209" dur="1" fill="hold">
                                          <p:stCondLst>
                                            <p:cond delay="0"/>
                                          </p:stCondLst>
                                        </p:cTn>
                                        <p:tgtEl>
                                          <p:spTgt spid="184"/>
                                        </p:tgtEl>
                                        <p:attrNameLst>
                                          <p:attrName>style.visibility</p:attrName>
                                        </p:attrNameLst>
                                      </p:cBhvr>
                                      <p:to>
                                        <p:strVal val="visible"/>
                                      </p:to>
                                    </p:set>
                                    <p:animEffect>
                                      <p:cBhvr>
                                        <p:cTn id="210" dur="500"/>
                                        <p:tgtEl>
                                          <p:spTgt spid="184"/>
                                        </p:tgtEl>
                                      </p:cBhvr>
                                    </p:animEffect>
                                  </p:childTnLst>
                                </p:cTn>
                              </p:par>
                            </p:childTnLst>
                          </p:cTn>
                        </p:par>
                        <p:par>
                          <p:cTn id="211" fill="hold">
                            <p:stCondLst>
                              <p:cond delay="6750"/>
                            </p:stCondLst>
                            <p:childTnLst>
                              <p:par>
                                <p:cTn id="212" presetID="12" presetClass="entr" presetSubtype="8" fill="hold" grpId="0" nodeType="afterEffect">
                                  <p:stCondLst>
                                    <p:cond delay="0"/>
                                  </p:stCondLst>
                                  <p:childTnLst>
                                    <p:set>
                                      <p:cBhvr>
                                        <p:cTn id="213" dur="1" fill="hold">
                                          <p:stCondLst>
                                            <p:cond delay="0"/>
                                          </p:stCondLst>
                                        </p:cTn>
                                        <p:tgtEl>
                                          <p:spTgt spid="180"/>
                                        </p:tgtEl>
                                        <p:attrNameLst>
                                          <p:attrName>style.visibility</p:attrName>
                                        </p:attrNameLst>
                                      </p:cBhvr>
                                      <p:to>
                                        <p:strVal val="visible"/>
                                      </p:to>
                                    </p:set>
                                    <p:anim calcmode="lin" valueType="num">
                                      <p:cBhvr>
                                        <p:cTn id="214" dur="500"/>
                                        <p:tgtEl>
                                          <p:spTgt spid="180"/>
                                        </p:tgtEl>
                                        <p:attrNameLst>
                                          <p:attrName>ppt_x</p:attrName>
                                        </p:attrNameLst>
                                      </p:cBhvr>
                                      <p:tavLst>
                                        <p:tav tm="0">
                                          <p:val>
                                            <p:strVal val="#ppt_x-#ppt_w*1.125000"/>
                                          </p:val>
                                        </p:tav>
                                        <p:tav tm="100000">
                                          <p:val>
                                            <p:strVal val="#ppt_x"/>
                                          </p:val>
                                        </p:tav>
                                      </p:tavLst>
                                    </p:anim>
                                    <p:animEffect>
                                      <p:cBhvr>
                                        <p:cTn id="215" dur="500"/>
                                        <p:tgtEl>
                                          <p:spTgt spid="180"/>
                                        </p:tgtEl>
                                      </p:cBhvr>
                                    </p:animEffect>
                                  </p:childTnLst>
                                </p:cTn>
                              </p:par>
                            </p:childTnLst>
                          </p:cTn>
                        </p:par>
                        <p:par>
                          <p:cTn id="216" fill="hold">
                            <p:stCondLst>
                              <p:cond delay="7250"/>
                            </p:stCondLst>
                            <p:childTnLst>
                              <p:par>
                                <p:cTn id="217" presetID="14" presetClass="entr" presetSubtype="10" fill="hold" grpId="0" nodeType="afterEffect">
                                  <p:stCondLst>
                                    <p:cond delay="0"/>
                                  </p:stCondLst>
                                  <p:childTnLst>
                                    <p:set>
                                      <p:cBhvr>
                                        <p:cTn id="218" dur="1" fill="hold">
                                          <p:stCondLst>
                                            <p:cond delay="0"/>
                                          </p:stCondLst>
                                        </p:cTn>
                                        <p:tgtEl>
                                          <p:spTgt spid="189"/>
                                        </p:tgtEl>
                                        <p:attrNameLst>
                                          <p:attrName>style.visibility</p:attrName>
                                        </p:attrNameLst>
                                      </p:cBhvr>
                                      <p:to>
                                        <p:strVal val="visible"/>
                                      </p:to>
                                    </p:set>
                                    <p:animEffect>
                                      <p:cBhvr>
                                        <p:cTn id="219" dur="500"/>
                                        <p:tgtEl>
                                          <p:spTgt spid="189"/>
                                        </p:tgtEl>
                                      </p:cBhvr>
                                    </p:animEffect>
                                  </p:childTnLst>
                                </p:cTn>
                              </p:par>
                              <p:par>
                                <p:cTn id="220" presetID="14" presetClass="entr" presetSubtype="10" fill="hold" grpId="0" nodeType="withEffect">
                                  <p:stCondLst>
                                    <p:cond delay="0"/>
                                  </p:stCondLst>
                                  <p:childTnLst>
                                    <p:set>
                                      <p:cBhvr>
                                        <p:cTn id="221" dur="1" fill="hold">
                                          <p:stCondLst>
                                            <p:cond delay="0"/>
                                          </p:stCondLst>
                                        </p:cTn>
                                        <p:tgtEl>
                                          <p:spTgt spid="190"/>
                                        </p:tgtEl>
                                        <p:attrNameLst>
                                          <p:attrName>style.visibility</p:attrName>
                                        </p:attrNameLst>
                                      </p:cBhvr>
                                      <p:to>
                                        <p:strVal val="visible"/>
                                      </p:to>
                                    </p:set>
                                    <p:animEffect>
                                      <p:cBhvr>
                                        <p:cTn id="222" dur="500"/>
                                        <p:tgtEl>
                                          <p:spTgt spid="190"/>
                                        </p:tgtEl>
                                      </p:cBhvr>
                                    </p:animEffect>
                                  </p:childTnLst>
                                </p:cTn>
                              </p:par>
                            </p:childTnLst>
                          </p:cTn>
                        </p:par>
                        <p:par>
                          <p:cTn id="223" fill="hold">
                            <p:stCondLst>
                              <p:cond delay="7750"/>
                            </p:stCondLst>
                            <p:childTnLst>
                              <p:par>
                                <p:cTn id="224" presetID="8" presetClass="emph" presetSubtype="0" fill="hold" nodeType="afterEffect">
                                  <p:stCondLst>
                                    <p:cond delay="0"/>
                                  </p:stCondLst>
                                  <p:childTnLst>
                                    <p:animRot by="21600000">
                                      <p:cBhvr>
                                        <p:cTn id="225" dur="1750" fill="hold"/>
                                        <p:tgtEl>
                                          <p:spTgt spid="121"/>
                                        </p:tgtEl>
                                        <p:attrNameLst>
                                          <p:attrName>r</p:attrName>
                                        </p:attrNameLst>
                                      </p:cBhvr>
                                    </p:animRot>
                                  </p:childTnLst>
                                </p:cTn>
                              </p:par>
                              <p:par>
                                <p:cTn id="226" presetID="8" presetClass="emph" presetSubtype="0" fill="hold" nodeType="withEffect">
                                  <p:stCondLst>
                                    <p:cond delay="0"/>
                                  </p:stCondLst>
                                  <p:childTnLst>
                                    <p:animRot by="21600000">
                                      <p:cBhvr>
                                        <p:cTn id="227" dur="1750" fill="hold"/>
                                        <p:tgtEl>
                                          <p:spTgt spid="104"/>
                                        </p:tgtEl>
                                        <p:attrNameLst>
                                          <p:attrName>r</p:attrName>
                                        </p:attrNameLst>
                                      </p:cBhvr>
                                    </p:animRot>
                                  </p:childTnLst>
                                </p:cTn>
                              </p:par>
                              <p:par>
                                <p:cTn id="228" presetID="8" presetClass="emph" presetSubtype="0" fill="hold" nodeType="withEffect">
                                  <p:stCondLst>
                                    <p:cond delay="0"/>
                                  </p:stCondLst>
                                  <p:childTnLst>
                                    <p:animRot by="21600000">
                                      <p:cBhvr>
                                        <p:cTn id="229" dur="1750" fill="hold"/>
                                        <p:tgtEl>
                                          <p:spTgt spid="111"/>
                                        </p:tgtEl>
                                        <p:attrNameLst>
                                          <p:attrName>r</p:attrName>
                                        </p:attrNameLst>
                                      </p:cBhvr>
                                    </p:animRot>
                                  </p:childTnLst>
                                </p:cTn>
                              </p:par>
                              <p:par>
                                <p:cTn id="230" presetID="8" presetClass="emph" presetSubtype="0" fill="hold" nodeType="withEffect">
                                  <p:stCondLst>
                                    <p:cond delay="0"/>
                                  </p:stCondLst>
                                  <p:childTnLst>
                                    <p:animRot by="21600000">
                                      <p:cBhvr>
                                        <p:cTn id="231" dur="1750" fill="hold"/>
                                        <p:tgtEl>
                                          <p:spTgt spid="1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75" grpId="0" animBg="1"/>
      <p:bldP spid="176" grpId="0" animBg="1"/>
      <p:bldP spid="177" grpId="0" animBg="1"/>
      <p:bldP spid="178" grpId="0" animBg="1"/>
      <p:bldP spid="179" grpId="0" animBg="1"/>
      <p:bldP spid="180" grpId="0" animBg="1"/>
      <p:bldP spid="181" grpId="0" bldLvl="0" autoUpdateAnimBg="0"/>
      <p:bldP spid="182" grpId="0" bldLvl="0" autoUpdateAnimBg="0"/>
      <p:bldP spid="183" grpId="0" bldLvl="0" autoUpdateAnimBg="0"/>
      <p:bldP spid="184" grpId="0" bldLvl="0" autoUpdateAnimBg="0"/>
      <p:bldP spid="185" grpId="0" bldLvl="0" autoUpdateAnimBg="0"/>
      <p:bldP spid="186" grpId="0" bldLvl="0" autoUpdateAnimBg="0"/>
      <p:bldP spid="187" grpId="0" bldLvl="0" autoUpdateAnimBg="0"/>
      <p:bldP spid="188" grpId="0" bldLvl="0" autoUpdateAnimBg="0"/>
      <p:bldP spid="189" grpId="0" bldLvl="0" autoUpdateAnimBg="0"/>
      <p:bldP spid="190" grpId="0" bldLvl="0" autoUpdateAnimBg="0"/>
      <p:bldP spid="191" grpId="0" bldLvl="0" autoUpdateAnimBg="0"/>
      <p:bldP spid="192"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直接连接符 16"/>
          <p:cNvSpPr>
            <a:spLocks noChangeShapeType="1"/>
          </p:cNvSpPr>
          <p:nvPr/>
        </p:nvSpPr>
        <p:spPr bwMode="auto">
          <a:xfrm flipH="1">
            <a:off x="6003132" y="3375422"/>
            <a:ext cx="45958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grpSp>
        <p:nvGrpSpPr>
          <p:cNvPr id="14" name="组合 19"/>
          <p:cNvGrpSpPr>
            <a:grpSpLocks/>
          </p:cNvGrpSpPr>
          <p:nvPr/>
        </p:nvGrpSpPr>
        <p:grpSpPr bwMode="auto">
          <a:xfrm flipH="1" flipV="1">
            <a:off x="4827985" y="4279107"/>
            <a:ext cx="771525" cy="145256"/>
            <a:chOff x="0" y="0"/>
            <a:chExt cx="1505426" cy="262890"/>
          </a:xfrm>
        </p:grpSpPr>
        <p:sp>
          <p:nvSpPr>
            <p:cNvPr id="15" name="直接连接符 20"/>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6" name="直接连接符 21"/>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grpSp>
      <p:sp>
        <p:nvSpPr>
          <p:cNvPr id="17" name="直接连接符 17"/>
          <p:cNvSpPr>
            <a:spLocks noChangeShapeType="1"/>
          </p:cNvSpPr>
          <p:nvPr/>
        </p:nvSpPr>
        <p:spPr bwMode="auto">
          <a:xfrm flipH="1" flipV="1">
            <a:off x="2676526" y="3375423"/>
            <a:ext cx="469106" cy="11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18" name="直接连接符 14"/>
          <p:cNvSpPr>
            <a:spLocks noChangeShapeType="1"/>
          </p:cNvSpPr>
          <p:nvPr/>
        </p:nvSpPr>
        <p:spPr bwMode="auto">
          <a:xfrm flipH="1">
            <a:off x="2676525" y="2359819"/>
            <a:ext cx="45839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grpSp>
        <p:nvGrpSpPr>
          <p:cNvPr id="19" name="组合 13"/>
          <p:cNvGrpSpPr>
            <a:grpSpLocks/>
          </p:cNvGrpSpPr>
          <p:nvPr/>
        </p:nvGrpSpPr>
        <p:grpSpPr bwMode="auto">
          <a:xfrm>
            <a:off x="3412332" y="1208485"/>
            <a:ext cx="912019" cy="196453"/>
            <a:chOff x="0" y="0"/>
            <a:chExt cx="1505426" cy="262890"/>
          </a:xfrm>
        </p:grpSpPr>
        <p:sp>
          <p:nvSpPr>
            <p:cNvPr id="20" name="直接连接符 9"/>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直接连接符 12"/>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grpSp>
      <p:grpSp>
        <p:nvGrpSpPr>
          <p:cNvPr id="22" name="组合 11"/>
          <p:cNvGrpSpPr>
            <a:grpSpLocks/>
          </p:cNvGrpSpPr>
          <p:nvPr/>
        </p:nvGrpSpPr>
        <p:grpSpPr bwMode="auto">
          <a:xfrm>
            <a:off x="5112544" y="1964532"/>
            <a:ext cx="902494" cy="788194"/>
            <a:chOff x="0" y="0"/>
            <a:chExt cx="1203960" cy="1051560"/>
          </a:xfrm>
        </p:grpSpPr>
        <p:sp>
          <p:nvSpPr>
            <p:cNvPr id="23" name="六边形 1"/>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600">
                <a:solidFill>
                  <a:srgbClr val="FFFFFF"/>
                </a:solidFill>
                <a:latin typeface="+mj-ea"/>
                <a:ea typeface="+mj-ea"/>
                <a:sym typeface="Arial" pitchFamily="34" charset="0"/>
              </a:endParaRPr>
            </a:p>
          </p:txBody>
        </p:sp>
        <p:sp>
          <p:nvSpPr>
            <p:cNvPr id="24" name="文本框 43"/>
            <p:cNvSpPr>
              <a:spLocks noChangeArrowheads="1"/>
            </p:cNvSpPr>
            <p:nvPr/>
          </p:nvSpPr>
          <p:spPr bwMode="auto">
            <a:xfrm>
              <a:off x="181502" y="171837"/>
              <a:ext cx="820725" cy="69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800">
                  <a:solidFill>
                    <a:schemeClr val="bg1"/>
                  </a:solidFill>
                  <a:latin typeface="+mj-ea"/>
                  <a:ea typeface="+mj-ea"/>
                  <a:sym typeface="Arial" pitchFamily="34" charset="0"/>
                </a:rPr>
                <a:t>02</a:t>
              </a:r>
              <a:endParaRPr lang="zh-CN" altLang="en-US" sz="2800" baseline="-3000">
                <a:solidFill>
                  <a:schemeClr val="bg1"/>
                </a:solidFill>
                <a:latin typeface="+mj-ea"/>
                <a:ea typeface="+mj-ea"/>
                <a:sym typeface="Arial" pitchFamily="34" charset="0"/>
              </a:endParaRPr>
            </a:p>
          </p:txBody>
        </p:sp>
      </p:grpSp>
      <p:grpSp>
        <p:nvGrpSpPr>
          <p:cNvPr id="25" name="组合 10"/>
          <p:cNvGrpSpPr>
            <a:grpSpLocks/>
          </p:cNvGrpSpPr>
          <p:nvPr/>
        </p:nvGrpSpPr>
        <p:grpSpPr bwMode="auto">
          <a:xfrm>
            <a:off x="4124325" y="1395413"/>
            <a:ext cx="903685" cy="788194"/>
            <a:chOff x="0" y="0"/>
            <a:chExt cx="1203960" cy="1051560"/>
          </a:xfrm>
        </p:grpSpPr>
        <p:sp>
          <p:nvSpPr>
            <p:cNvPr id="26" name="六边形 7"/>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600">
                <a:solidFill>
                  <a:srgbClr val="FFFFFF"/>
                </a:solidFill>
                <a:latin typeface="+mj-ea"/>
                <a:ea typeface="+mj-ea"/>
                <a:sym typeface="Arial" pitchFamily="34" charset="0"/>
              </a:endParaRPr>
            </a:p>
          </p:txBody>
        </p:sp>
        <p:sp>
          <p:nvSpPr>
            <p:cNvPr id="27" name="文本框 44"/>
            <p:cNvSpPr>
              <a:spLocks noChangeArrowheads="1"/>
            </p:cNvSpPr>
            <p:nvPr/>
          </p:nvSpPr>
          <p:spPr bwMode="auto">
            <a:xfrm>
              <a:off x="160817" y="110283"/>
              <a:ext cx="882327" cy="75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2800" dirty="0">
                  <a:solidFill>
                    <a:schemeClr val="bg1"/>
                  </a:solidFill>
                  <a:latin typeface="+mj-ea"/>
                  <a:ea typeface="+mj-ea"/>
                  <a:sym typeface="Arial" pitchFamily="34" charset="0"/>
                </a:rPr>
                <a:t>01</a:t>
              </a:r>
              <a:endParaRPr lang="zh-CN" altLang="en-US" sz="2800" baseline="-3000" dirty="0">
                <a:solidFill>
                  <a:schemeClr val="bg1"/>
                </a:solidFill>
                <a:latin typeface="+mj-ea"/>
                <a:ea typeface="+mj-ea"/>
                <a:sym typeface="Arial" pitchFamily="34" charset="0"/>
              </a:endParaRPr>
            </a:p>
          </p:txBody>
        </p:sp>
      </p:grpSp>
      <p:grpSp>
        <p:nvGrpSpPr>
          <p:cNvPr id="28" name="组合 18"/>
          <p:cNvGrpSpPr>
            <a:grpSpLocks/>
          </p:cNvGrpSpPr>
          <p:nvPr/>
        </p:nvGrpSpPr>
        <p:grpSpPr bwMode="auto">
          <a:xfrm>
            <a:off x="5100638" y="2981325"/>
            <a:ext cx="902494" cy="788194"/>
            <a:chOff x="0" y="0"/>
            <a:chExt cx="1203960" cy="1051560"/>
          </a:xfrm>
        </p:grpSpPr>
        <p:sp>
          <p:nvSpPr>
            <p:cNvPr id="29" name="六边形 5"/>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600">
                <a:solidFill>
                  <a:srgbClr val="FFFFFF"/>
                </a:solidFill>
                <a:latin typeface="+mj-ea"/>
                <a:ea typeface="+mj-ea"/>
                <a:sym typeface="Arial" pitchFamily="34" charset="0"/>
              </a:endParaRPr>
            </a:p>
          </p:txBody>
        </p:sp>
        <p:sp>
          <p:nvSpPr>
            <p:cNvPr id="30" name="文本框 45"/>
            <p:cNvSpPr>
              <a:spLocks noChangeArrowheads="1"/>
            </p:cNvSpPr>
            <p:nvPr/>
          </p:nvSpPr>
          <p:spPr bwMode="auto">
            <a:xfrm>
              <a:off x="138875" y="110283"/>
              <a:ext cx="926211" cy="75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2800">
                  <a:solidFill>
                    <a:schemeClr val="bg1"/>
                  </a:solidFill>
                  <a:latin typeface="+mj-ea"/>
                  <a:ea typeface="+mj-ea"/>
                  <a:sym typeface="Arial" pitchFamily="34" charset="0"/>
                </a:rPr>
                <a:t>03</a:t>
              </a:r>
              <a:endParaRPr lang="zh-CN" altLang="en-US" sz="2800" baseline="-3000">
                <a:solidFill>
                  <a:schemeClr val="bg1"/>
                </a:solidFill>
                <a:latin typeface="+mj-ea"/>
                <a:ea typeface="+mj-ea"/>
                <a:sym typeface="Arial" pitchFamily="34" charset="0"/>
              </a:endParaRPr>
            </a:p>
          </p:txBody>
        </p:sp>
      </p:grpSp>
      <p:grpSp>
        <p:nvGrpSpPr>
          <p:cNvPr id="31" name="组合 41"/>
          <p:cNvGrpSpPr>
            <a:grpSpLocks/>
          </p:cNvGrpSpPr>
          <p:nvPr/>
        </p:nvGrpSpPr>
        <p:grpSpPr bwMode="auto">
          <a:xfrm>
            <a:off x="3145632" y="2982516"/>
            <a:ext cx="902494" cy="788194"/>
            <a:chOff x="0" y="0"/>
            <a:chExt cx="1203960" cy="1051560"/>
          </a:xfrm>
        </p:grpSpPr>
        <p:sp>
          <p:nvSpPr>
            <p:cNvPr id="32" name="六边形 4"/>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600">
                <a:solidFill>
                  <a:srgbClr val="FFFFFF"/>
                </a:solidFill>
                <a:latin typeface="+mj-ea"/>
                <a:ea typeface="+mj-ea"/>
                <a:sym typeface="Arial" pitchFamily="34" charset="0"/>
              </a:endParaRPr>
            </a:p>
          </p:txBody>
        </p:sp>
        <p:sp>
          <p:nvSpPr>
            <p:cNvPr id="33" name="文本框 46"/>
            <p:cNvSpPr>
              <a:spLocks noChangeArrowheads="1"/>
            </p:cNvSpPr>
            <p:nvPr/>
          </p:nvSpPr>
          <p:spPr bwMode="auto">
            <a:xfrm>
              <a:off x="191617" y="110283"/>
              <a:ext cx="820725" cy="75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2800">
                  <a:solidFill>
                    <a:schemeClr val="bg1"/>
                  </a:solidFill>
                  <a:latin typeface="+mj-ea"/>
                  <a:ea typeface="+mj-ea"/>
                  <a:sym typeface="Arial" pitchFamily="34" charset="0"/>
                </a:rPr>
                <a:t>05</a:t>
              </a:r>
              <a:endParaRPr lang="zh-CN" altLang="en-US" sz="2800" baseline="-3000">
                <a:solidFill>
                  <a:schemeClr val="bg1"/>
                </a:solidFill>
                <a:latin typeface="+mj-ea"/>
                <a:ea typeface="+mj-ea"/>
                <a:sym typeface="Arial" pitchFamily="34" charset="0"/>
              </a:endParaRPr>
            </a:p>
          </p:txBody>
        </p:sp>
      </p:grpSp>
      <p:grpSp>
        <p:nvGrpSpPr>
          <p:cNvPr id="34" name="组合 22"/>
          <p:cNvGrpSpPr>
            <a:grpSpLocks/>
          </p:cNvGrpSpPr>
          <p:nvPr/>
        </p:nvGrpSpPr>
        <p:grpSpPr bwMode="auto">
          <a:xfrm>
            <a:off x="3134916" y="1964532"/>
            <a:ext cx="903684" cy="788194"/>
            <a:chOff x="0" y="0"/>
            <a:chExt cx="1203960" cy="1051560"/>
          </a:xfrm>
        </p:grpSpPr>
        <p:sp>
          <p:nvSpPr>
            <p:cNvPr id="35" name="六边形 3"/>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600">
                <a:solidFill>
                  <a:srgbClr val="FFFFFF"/>
                </a:solidFill>
                <a:latin typeface="+mj-ea"/>
                <a:ea typeface="+mj-ea"/>
                <a:sym typeface="Arial" pitchFamily="34" charset="0"/>
              </a:endParaRPr>
            </a:p>
          </p:txBody>
        </p:sp>
        <p:sp>
          <p:nvSpPr>
            <p:cNvPr id="36" name="文本框 47"/>
            <p:cNvSpPr>
              <a:spLocks noChangeArrowheads="1"/>
            </p:cNvSpPr>
            <p:nvPr/>
          </p:nvSpPr>
          <p:spPr bwMode="auto">
            <a:xfrm>
              <a:off x="181503" y="171837"/>
              <a:ext cx="820724" cy="69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800" dirty="0">
                  <a:solidFill>
                    <a:schemeClr val="bg1"/>
                  </a:solidFill>
                  <a:latin typeface="+mj-ea"/>
                  <a:ea typeface="+mj-ea"/>
                  <a:sym typeface="Arial" pitchFamily="34" charset="0"/>
                </a:rPr>
                <a:t>06</a:t>
              </a:r>
              <a:endParaRPr lang="zh-CN" altLang="en-US" sz="2800" baseline="-3000" dirty="0">
                <a:solidFill>
                  <a:schemeClr val="bg1"/>
                </a:solidFill>
                <a:latin typeface="+mj-ea"/>
                <a:ea typeface="+mj-ea"/>
                <a:sym typeface="Arial" pitchFamily="34" charset="0"/>
              </a:endParaRPr>
            </a:p>
          </p:txBody>
        </p:sp>
      </p:grpSp>
      <p:grpSp>
        <p:nvGrpSpPr>
          <p:cNvPr id="37" name="组合 66"/>
          <p:cNvGrpSpPr>
            <a:grpSpLocks/>
          </p:cNvGrpSpPr>
          <p:nvPr/>
        </p:nvGrpSpPr>
        <p:grpSpPr bwMode="auto">
          <a:xfrm>
            <a:off x="4124325" y="3509963"/>
            <a:ext cx="903685" cy="789385"/>
            <a:chOff x="0" y="0"/>
            <a:chExt cx="1203960" cy="1051560"/>
          </a:xfrm>
        </p:grpSpPr>
        <p:sp>
          <p:nvSpPr>
            <p:cNvPr id="38" name="六边形 8"/>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600">
                <a:solidFill>
                  <a:srgbClr val="FFFFFF"/>
                </a:solidFill>
                <a:latin typeface="+mj-ea"/>
                <a:ea typeface="+mj-ea"/>
                <a:sym typeface="Arial" pitchFamily="34" charset="0"/>
              </a:endParaRPr>
            </a:p>
          </p:txBody>
        </p:sp>
        <p:sp>
          <p:nvSpPr>
            <p:cNvPr id="39" name="文本框 48"/>
            <p:cNvSpPr>
              <a:spLocks noChangeArrowheads="1"/>
            </p:cNvSpPr>
            <p:nvPr/>
          </p:nvSpPr>
          <p:spPr bwMode="auto">
            <a:xfrm>
              <a:off x="167429" y="171837"/>
              <a:ext cx="820723" cy="69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800">
                  <a:solidFill>
                    <a:schemeClr val="bg1"/>
                  </a:solidFill>
                  <a:latin typeface="+mj-ea"/>
                  <a:ea typeface="+mj-ea"/>
                  <a:sym typeface="Arial" pitchFamily="34" charset="0"/>
                </a:rPr>
                <a:t>04</a:t>
              </a:r>
              <a:endParaRPr lang="zh-CN" altLang="en-US" sz="2800" baseline="-3000">
                <a:solidFill>
                  <a:schemeClr val="bg1"/>
                </a:solidFill>
                <a:latin typeface="+mj-ea"/>
                <a:ea typeface="+mj-ea"/>
                <a:sym typeface="Arial" pitchFamily="34" charset="0"/>
              </a:endParaRPr>
            </a:p>
          </p:txBody>
        </p:sp>
      </p:grpSp>
      <p:grpSp>
        <p:nvGrpSpPr>
          <p:cNvPr id="40" name="组合 2"/>
          <p:cNvGrpSpPr>
            <a:grpSpLocks/>
          </p:cNvGrpSpPr>
          <p:nvPr/>
        </p:nvGrpSpPr>
        <p:grpSpPr bwMode="auto">
          <a:xfrm>
            <a:off x="3868341" y="2255044"/>
            <a:ext cx="1415653" cy="1194197"/>
            <a:chOff x="0" y="0"/>
            <a:chExt cx="1887055" cy="1592580"/>
          </a:xfrm>
        </p:grpSpPr>
        <p:sp>
          <p:nvSpPr>
            <p:cNvPr id="41" name="六边形 6"/>
            <p:cNvSpPr>
              <a:spLocks noChangeArrowheads="1"/>
            </p:cNvSpPr>
            <p:nvPr/>
          </p:nvSpPr>
          <p:spPr bwMode="auto">
            <a:xfrm>
              <a:off x="0" y="0"/>
              <a:ext cx="1887055" cy="159258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Arial" pitchFamily="34" charset="0"/>
              </a:endParaRPr>
            </a:p>
          </p:txBody>
        </p:sp>
        <p:grpSp>
          <p:nvGrpSpPr>
            <p:cNvPr id="42" name="组合 49"/>
            <p:cNvGrpSpPr>
              <a:grpSpLocks/>
            </p:cNvGrpSpPr>
            <p:nvPr/>
          </p:nvGrpSpPr>
          <p:grpSpPr bwMode="auto">
            <a:xfrm>
              <a:off x="445971" y="443715"/>
              <a:ext cx="966085" cy="648000"/>
              <a:chOff x="0" y="0"/>
              <a:chExt cx="935038" cy="568325"/>
            </a:xfrm>
          </p:grpSpPr>
          <p:sp>
            <p:nvSpPr>
              <p:cNvPr id="43"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44"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45"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46"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47"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48"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sp>
        <p:nvSpPr>
          <p:cNvPr id="49" name="矩形 65"/>
          <p:cNvSpPr>
            <a:spLocks noChangeArrowheads="1"/>
          </p:cNvSpPr>
          <p:nvPr/>
        </p:nvSpPr>
        <p:spPr bwMode="auto">
          <a:xfrm>
            <a:off x="2488407" y="103346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50" name="矩形 47"/>
          <p:cNvSpPr>
            <a:spLocks noChangeArrowheads="1"/>
          </p:cNvSpPr>
          <p:nvPr/>
        </p:nvSpPr>
        <p:spPr bwMode="auto">
          <a:xfrm>
            <a:off x="969169" y="1307306"/>
            <a:ext cx="2439591"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在此录入上述图表的综合描述说明，在此录入上述图表的综合描述说明。</a:t>
            </a:r>
            <a:endParaRPr lang="zh-CN" altLang="en-US" sz="1400">
              <a:latin typeface="+mj-ea"/>
              <a:ea typeface="+mj-ea"/>
            </a:endParaRPr>
          </a:p>
        </p:txBody>
      </p:sp>
      <p:sp>
        <p:nvSpPr>
          <p:cNvPr id="51" name="矩形 69"/>
          <p:cNvSpPr>
            <a:spLocks noChangeArrowheads="1"/>
          </p:cNvSpPr>
          <p:nvPr/>
        </p:nvSpPr>
        <p:spPr bwMode="auto">
          <a:xfrm>
            <a:off x="1709738" y="2050256"/>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52" name="矩形 47"/>
          <p:cNvSpPr>
            <a:spLocks noChangeArrowheads="1"/>
          </p:cNvSpPr>
          <p:nvPr/>
        </p:nvSpPr>
        <p:spPr bwMode="auto">
          <a:xfrm>
            <a:off x="997744" y="2324101"/>
            <a:ext cx="1619250"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53" name="矩形 72"/>
          <p:cNvSpPr>
            <a:spLocks noChangeArrowheads="1"/>
          </p:cNvSpPr>
          <p:nvPr/>
        </p:nvSpPr>
        <p:spPr bwMode="auto">
          <a:xfrm>
            <a:off x="1709738" y="3114675"/>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54" name="矩形 47"/>
          <p:cNvSpPr>
            <a:spLocks noChangeArrowheads="1"/>
          </p:cNvSpPr>
          <p:nvPr/>
        </p:nvSpPr>
        <p:spPr bwMode="auto">
          <a:xfrm>
            <a:off x="997744" y="3388519"/>
            <a:ext cx="1619250"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55" name="矩形 76"/>
          <p:cNvSpPr>
            <a:spLocks noChangeArrowheads="1"/>
          </p:cNvSpPr>
          <p:nvPr/>
        </p:nvSpPr>
        <p:spPr bwMode="auto">
          <a:xfrm>
            <a:off x="6530579" y="1606153"/>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56" name="矩形 47"/>
          <p:cNvSpPr>
            <a:spLocks noChangeArrowheads="1"/>
          </p:cNvSpPr>
          <p:nvPr/>
        </p:nvSpPr>
        <p:spPr bwMode="auto">
          <a:xfrm>
            <a:off x="6510338" y="1891903"/>
            <a:ext cx="1654969"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57" name="矩形 78"/>
          <p:cNvSpPr>
            <a:spLocks noChangeArrowheads="1"/>
          </p:cNvSpPr>
          <p:nvPr/>
        </p:nvSpPr>
        <p:spPr bwMode="auto">
          <a:xfrm>
            <a:off x="6523435" y="2869406"/>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58" name="矩形 47"/>
          <p:cNvSpPr>
            <a:spLocks noChangeArrowheads="1"/>
          </p:cNvSpPr>
          <p:nvPr/>
        </p:nvSpPr>
        <p:spPr bwMode="auto">
          <a:xfrm>
            <a:off x="6523435" y="3155157"/>
            <a:ext cx="1654969"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59" name="矩形 80"/>
          <p:cNvSpPr>
            <a:spLocks noChangeArrowheads="1"/>
          </p:cNvSpPr>
          <p:nvPr/>
        </p:nvSpPr>
        <p:spPr bwMode="auto">
          <a:xfrm>
            <a:off x="5656660" y="4029075"/>
            <a:ext cx="90844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60" name="矩形 47"/>
          <p:cNvSpPr>
            <a:spLocks noChangeArrowheads="1"/>
          </p:cNvSpPr>
          <p:nvPr/>
        </p:nvSpPr>
        <p:spPr bwMode="auto">
          <a:xfrm>
            <a:off x="5656660" y="4314825"/>
            <a:ext cx="2187178"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grpSp>
        <p:nvGrpSpPr>
          <p:cNvPr id="61" name="组合 61"/>
          <p:cNvGrpSpPr>
            <a:grpSpLocks/>
          </p:cNvGrpSpPr>
          <p:nvPr/>
        </p:nvGrpSpPr>
        <p:grpSpPr bwMode="auto">
          <a:xfrm flipH="1">
            <a:off x="5811441" y="1777604"/>
            <a:ext cx="663178" cy="196453"/>
            <a:chOff x="0" y="0"/>
            <a:chExt cx="1505426" cy="262890"/>
          </a:xfrm>
        </p:grpSpPr>
        <p:sp>
          <p:nvSpPr>
            <p:cNvPr id="62" name="直接连接符 62"/>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63" name="直接连接符 63"/>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250"/>
                                  </p:stCondLst>
                                  <p:childTnLst>
                                    <p:set>
                                      <p:cBhvr>
                                        <p:cTn id="6" dur="1" fill="hold">
                                          <p:stCondLst>
                                            <p:cond delay="0"/>
                                          </p:stCondLst>
                                        </p:cTn>
                                        <p:tgtEl>
                                          <p:spTgt spid="40"/>
                                        </p:tgtEl>
                                        <p:attrNameLst>
                                          <p:attrName>style.visibility</p:attrName>
                                        </p:attrNameLst>
                                      </p:cBhvr>
                                      <p:to>
                                        <p:strVal val="visible"/>
                                      </p:to>
                                    </p:set>
                                    <p:anim calcmode="lin" valueType="num">
                                      <p:cBhvr>
                                        <p:cTn id="7" dur="350" fill="hold"/>
                                        <p:tgtEl>
                                          <p:spTgt spid="40"/>
                                        </p:tgtEl>
                                        <p:attrNameLst>
                                          <p:attrName>ppt_w</p:attrName>
                                        </p:attrNameLst>
                                      </p:cBhvr>
                                      <p:tavLst>
                                        <p:tav tm="0">
                                          <p:val>
                                            <p:fltVal val="0"/>
                                          </p:val>
                                        </p:tav>
                                        <p:tav tm="100000">
                                          <p:val>
                                            <p:strVal val="#ppt_w"/>
                                          </p:val>
                                        </p:tav>
                                      </p:tavLst>
                                    </p:anim>
                                    <p:anim calcmode="lin" valueType="num">
                                      <p:cBhvr>
                                        <p:cTn id="8" dur="350" fill="hold"/>
                                        <p:tgtEl>
                                          <p:spTgt spid="40"/>
                                        </p:tgtEl>
                                        <p:attrNameLst>
                                          <p:attrName>ppt_h</p:attrName>
                                        </p:attrNameLst>
                                      </p:cBhvr>
                                      <p:tavLst>
                                        <p:tav tm="0">
                                          <p:val>
                                            <p:fltVal val="0"/>
                                          </p:val>
                                        </p:tav>
                                        <p:tav tm="100000">
                                          <p:val>
                                            <p:strVal val="#ppt_h"/>
                                          </p:val>
                                        </p:tav>
                                      </p:tavLst>
                                    </p:anim>
                                    <p:anim calcmode="lin" valueType="num">
                                      <p:cBhvr>
                                        <p:cTn id="9" dur="350" fill="hold"/>
                                        <p:tgtEl>
                                          <p:spTgt spid="40"/>
                                        </p:tgtEl>
                                        <p:attrNameLst>
                                          <p:attrName>ppt_x</p:attrName>
                                        </p:attrNameLst>
                                      </p:cBhvr>
                                      <p:tavLst>
                                        <p:tav tm="0">
                                          <p:val>
                                            <p:fltVal val="0.5"/>
                                          </p:val>
                                        </p:tav>
                                        <p:tav tm="100000">
                                          <p:val>
                                            <p:strVal val="#ppt_x"/>
                                          </p:val>
                                        </p:tav>
                                      </p:tavLst>
                                    </p:anim>
                                    <p:anim calcmode="lin" valueType="num">
                                      <p:cBhvr>
                                        <p:cTn id="10" dur="350" fill="hold"/>
                                        <p:tgtEl>
                                          <p:spTgt spid="40"/>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25"/>
                                        </p:tgtEl>
                                        <p:attrNameLst>
                                          <p:attrName>style.visibility</p:attrName>
                                        </p:attrNameLst>
                                      </p:cBhvr>
                                      <p:to>
                                        <p:strVal val="visible"/>
                                      </p:to>
                                    </p:set>
                                    <p:anim calcmode="lin" valueType="num">
                                      <p:cBhvr>
                                        <p:cTn id="13" dur="350" fill="hold"/>
                                        <p:tgtEl>
                                          <p:spTgt spid="25"/>
                                        </p:tgtEl>
                                        <p:attrNameLst>
                                          <p:attrName>ppt_x</p:attrName>
                                        </p:attrNameLst>
                                      </p:cBhvr>
                                      <p:tavLst>
                                        <p:tav tm="0">
                                          <p:val>
                                            <p:strVal val="#ppt_x"/>
                                          </p:val>
                                        </p:tav>
                                        <p:tav tm="100000">
                                          <p:val>
                                            <p:strVal val="#ppt_x"/>
                                          </p:val>
                                        </p:tav>
                                      </p:tavLst>
                                    </p:anim>
                                    <p:anim calcmode="lin" valueType="num">
                                      <p:cBhvr>
                                        <p:cTn id="14" dur="350" fill="hold"/>
                                        <p:tgtEl>
                                          <p:spTgt spid="25"/>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2" presetClass="entr" presetSubtype="2" fill="hold" nodeType="afterEffect">
                                  <p:stCondLst>
                                    <p:cond delay="150"/>
                                  </p:stCondLst>
                                  <p:childTnLst>
                                    <p:set>
                                      <p:cBhvr>
                                        <p:cTn id="17" dur="1" fill="hold">
                                          <p:stCondLst>
                                            <p:cond delay="0"/>
                                          </p:stCondLst>
                                        </p:cTn>
                                        <p:tgtEl>
                                          <p:spTgt spid="19"/>
                                        </p:tgtEl>
                                        <p:attrNameLst>
                                          <p:attrName>style.visibility</p:attrName>
                                        </p:attrNameLst>
                                      </p:cBhvr>
                                      <p:to>
                                        <p:strVal val="visible"/>
                                      </p:to>
                                    </p:set>
                                    <p:animEffect>
                                      <p:cBhvr>
                                        <p:cTn id="18" dur="500"/>
                                        <p:tgtEl>
                                          <p:spTgt spid="19"/>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p:cBhvr>
                                        <p:cTn id="22" dur="400"/>
                                        <p:tgtEl>
                                          <p:spTgt spid="49"/>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p:cBhvr>
                                        <p:cTn id="25" dur="400"/>
                                        <p:tgtEl>
                                          <p:spTgt spid="50"/>
                                        </p:tgtEl>
                                      </p:cBhvr>
                                    </p:animEffect>
                                  </p:childTnLst>
                                </p:cTn>
                              </p:par>
                            </p:childTnLst>
                          </p:cTn>
                        </p:par>
                        <p:par>
                          <p:cTn id="26" fill="hold">
                            <p:stCondLst>
                              <p:cond delay="2150"/>
                            </p:stCondLst>
                            <p:childTnLst>
                              <p:par>
                                <p:cTn id="27" presetID="2" presetClass="entr" presetSubtype="2" fill="hold" nodeType="afterEffect">
                                  <p:stCondLst>
                                    <p:cond delay="150"/>
                                  </p:stCondLst>
                                  <p:childTnLst>
                                    <p:set>
                                      <p:cBhvr>
                                        <p:cTn id="28" dur="1" fill="hold">
                                          <p:stCondLst>
                                            <p:cond delay="0"/>
                                          </p:stCondLst>
                                        </p:cTn>
                                        <p:tgtEl>
                                          <p:spTgt spid="22"/>
                                        </p:tgtEl>
                                        <p:attrNameLst>
                                          <p:attrName>style.visibility</p:attrName>
                                        </p:attrNameLst>
                                      </p:cBhvr>
                                      <p:to>
                                        <p:strVal val="visible"/>
                                      </p:to>
                                    </p:set>
                                    <p:anim calcmode="lin" valueType="num">
                                      <p:cBhvr>
                                        <p:cTn id="29" dur="350" fill="hold"/>
                                        <p:tgtEl>
                                          <p:spTgt spid="22"/>
                                        </p:tgtEl>
                                        <p:attrNameLst>
                                          <p:attrName>ppt_x</p:attrName>
                                        </p:attrNameLst>
                                      </p:cBhvr>
                                      <p:tavLst>
                                        <p:tav tm="0">
                                          <p:val>
                                            <p:strVal val="1+#ppt_w/2"/>
                                          </p:val>
                                        </p:tav>
                                        <p:tav tm="100000">
                                          <p:val>
                                            <p:strVal val="#ppt_x"/>
                                          </p:val>
                                        </p:tav>
                                      </p:tavLst>
                                    </p:anim>
                                    <p:anim calcmode="lin" valueType="num">
                                      <p:cBhvr>
                                        <p:cTn id="30" dur="350" fill="hold"/>
                                        <p:tgtEl>
                                          <p:spTgt spid="22"/>
                                        </p:tgtEl>
                                        <p:attrNameLst>
                                          <p:attrName>ppt_y</p:attrName>
                                        </p:attrNameLst>
                                      </p:cBhvr>
                                      <p:tavLst>
                                        <p:tav tm="0">
                                          <p:val>
                                            <p:strVal val="#ppt_y"/>
                                          </p:val>
                                        </p:tav>
                                        <p:tav tm="100000">
                                          <p:val>
                                            <p:strVal val="#ppt_y"/>
                                          </p:val>
                                        </p:tav>
                                      </p:tavLst>
                                    </p:anim>
                                  </p:childTnLst>
                                </p:cTn>
                              </p:par>
                            </p:childTnLst>
                          </p:cTn>
                        </p:par>
                        <p:par>
                          <p:cTn id="31" fill="hold">
                            <p:stCondLst>
                              <p:cond delay="2650"/>
                            </p:stCondLst>
                            <p:childTnLst>
                              <p:par>
                                <p:cTn id="32" presetID="22" presetClass="entr" presetSubtype="8"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p:cBhvr>
                                        <p:cTn id="34" dur="500"/>
                                        <p:tgtEl>
                                          <p:spTgt spid="61"/>
                                        </p:tgtEl>
                                      </p:cBhvr>
                                    </p:animEffect>
                                  </p:childTnLst>
                                </p:cTn>
                              </p:par>
                            </p:childTnLst>
                          </p:cTn>
                        </p:par>
                        <p:par>
                          <p:cTn id="35" fill="hold">
                            <p:stCondLst>
                              <p:cond delay="3150"/>
                            </p:stCondLst>
                            <p:childTnLst>
                              <p:par>
                                <p:cTn id="36" presetID="22" presetClass="entr" presetSubtype="8"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p:cBhvr>
                                        <p:cTn id="38" dur="400"/>
                                        <p:tgtEl>
                                          <p:spTgt spid="5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p:cBhvr>
                                        <p:cTn id="41" dur="400"/>
                                        <p:tgtEl>
                                          <p:spTgt spid="56"/>
                                        </p:tgtEl>
                                      </p:cBhvr>
                                    </p:animEffect>
                                  </p:childTnLst>
                                </p:cTn>
                              </p:par>
                            </p:childTnLst>
                          </p:cTn>
                        </p:par>
                        <p:par>
                          <p:cTn id="42" fill="hold">
                            <p:stCondLst>
                              <p:cond delay="3550"/>
                            </p:stCondLst>
                            <p:childTnLst>
                              <p:par>
                                <p:cTn id="43" presetID="2" presetClass="entr" presetSubtype="2" fill="hold" nodeType="afterEffect">
                                  <p:stCondLst>
                                    <p:cond delay="150"/>
                                  </p:stCondLst>
                                  <p:childTnLst>
                                    <p:set>
                                      <p:cBhvr>
                                        <p:cTn id="44" dur="1" fill="hold">
                                          <p:stCondLst>
                                            <p:cond delay="0"/>
                                          </p:stCondLst>
                                        </p:cTn>
                                        <p:tgtEl>
                                          <p:spTgt spid="28"/>
                                        </p:tgtEl>
                                        <p:attrNameLst>
                                          <p:attrName>style.visibility</p:attrName>
                                        </p:attrNameLst>
                                      </p:cBhvr>
                                      <p:to>
                                        <p:strVal val="visible"/>
                                      </p:to>
                                    </p:set>
                                    <p:anim calcmode="lin" valueType="num">
                                      <p:cBhvr>
                                        <p:cTn id="45" dur="350" fill="hold"/>
                                        <p:tgtEl>
                                          <p:spTgt spid="28"/>
                                        </p:tgtEl>
                                        <p:attrNameLst>
                                          <p:attrName>ppt_x</p:attrName>
                                        </p:attrNameLst>
                                      </p:cBhvr>
                                      <p:tavLst>
                                        <p:tav tm="0">
                                          <p:val>
                                            <p:strVal val="1+#ppt_w/2"/>
                                          </p:val>
                                        </p:tav>
                                        <p:tav tm="100000">
                                          <p:val>
                                            <p:strVal val="#ppt_x"/>
                                          </p:val>
                                        </p:tav>
                                      </p:tavLst>
                                    </p:anim>
                                    <p:anim calcmode="lin" valueType="num">
                                      <p:cBhvr>
                                        <p:cTn id="46" dur="35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p:cBhvr>
                                        <p:cTn id="50" dur="350"/>
                                        <p:tgtEl>
                                          <p:spTgt spid="13"/>
                                        </p:tgtEl>
                                      </p:cBhvr>
                                    </p:animEffect>
                                  </p:childTnLst>
                                </p:cTn>
                              </p:par>
                            </p:childTnLst>
                          </p:cTn>
                        </p:par>
                        <p:par>
                          <p:cTn id="51" fill="hold">
                            <p:stCondLst>
                              <p:cond delay="4400"/>
                            </p:stCondLst>
                            <p:childTnLst>
                              <p:par>
                                <p:cTn id="52" presetID="22" presetClass="entr" presetSubtype="8"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p:cBhvr>
                                        <p:cTn id="54" dur="400"/>
                                        <p:tgtEl>
                                          <p:spTgt spid="5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p:cBhvr>
                                        <p:cTn id="57" dur="400"/>
                                        <p:tgtEl>
                                          <p:spTgt spid="58"/>
                                        </p:tgtEl>
                                      </p:cBhvr>
                                    </p:animEffect>
                                  </p:childTnLst>
                                </p:cTn>
                              </p:par>
                            </p:childTnLst>
                          </p:cTn>
                        </p:par>
                        <p:par>
                          <p:cTn id="58" fill="hold">
                            <p:stCondLst>
                              <p:cond delay="4800"/>
                            </p:stCondLst>
                            <p:childTnLst>
                              <p:par>
                                <p:cTn id="59" presetID="2" presetClass="entr" presetSubtype="4" fill="hold" nodeType="afterEffect">
                                  <p:stCondLst>
                                    <p:cond delay="150"/>
                                  </p:stCondLst>
                                  <p:childTnLst>
                                    <p:set>
                                      <p:cBhvr>
                                        <p:cTn id="60" dur="1" fill="hold">
                                          <p:stCondLst>
                                            <p:cond delay="0"/>
                                          </p:stCondLst>
                                        </p:cTn>
                                        <p:tgtEl>
                                          <p:spTgt spid="37"/>
                                        </p:tgtEl>
                                        <p:attrNameLst>
                                          <p:attrName>style.visibility</p:attrName>
                                        </p:attrNameLst>
                                      </p:cBhvr>
                                      <p:to>
                                        <p:strVal val="visible"/>
                                      </p:to>
                                    </p:set>
                                    <p:anim calcmode="lin" valueType="num">
                                      <p:cBhvr>
                                        <p:cTn id="61" dur="350" fill="hold"/>
                                        <p:tgtEl>
                                          <p:spTgt spid="37"/>
                                        </p:tgtEl>
                                        <p:attrNameLst>
                                          <p:attrName>ppt_x</p:attrName>
                                        </p:attrNameLst>
                                      </p:cBhvr>
                                      <p:tavLst>
                                        <p:tav tm="0">
                                          <p:val>
                                            <p:strVal val="#ppt_x"/>
                                          </p:val>
                                        </p:tav>
                                        <p:tav tm="100000">
                                          <p:val>
                                            <p:strVal val="#ppt_x"/>
                                          </p:val>
                                        </p:tav>
                                      </p:tavLst>
                                    </p:anim>
                                    <p:anim calcmode="lin" valueType="num">
                                      <p:cBhvr>
                                        <p:cTn id="62" dur="350" fill="hold"/>
                                        <p:tgtEl>
                                          <p:spTgt spid="37"/>
                                        </p:tgtEl>
                                        <p:attrNameLst>
                                          <p:attrName>ppt_y</p:attrName>
                                        </p:attrNameLst>
                                      </p:cBhvr>
                                      <p:tavLst>
                                        <p:tav tm="0">
                                          <p:val>
                                            <p:strVal val="1+#ppt_h/2"/>
                                          </p:val>
                                        </p:tav>
                                        <p:tav tm="100000">
                                          <p:val>
                                            <p:strVal val="#ppt_y"/>
                                          </p:val>
                                        </p:tav>
                                      </p:tavLst>
                                    </p:anim>
                                  </p:childTnLst>
                                </p:cTn>
                              </p:par>
                            </p:childTnLst>
                          </p:cTn>
                        </p:par>
                        <p:par>
                          <p:cTn id="63" fill="hold">
                            <p:stCondLst>
                              <p:cond delay="5300"/>
                            </p:stCondLst>
                            <p:childTnLst>
                              <p:par>
                                <p:cTn id="64" presetID="22" presetClass="entr" presetSubtype="8"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p:cBhvr>
                                        <p:cTn id="66" dur="500"/>
                                        <p:tgtEl>
                                          <p:spTgt spid="14"/>
                                        </p:tgtEl>
                                      </p:cBhvr>
                                    </p:animEffect>
                                  </p:childTnLst>
                                </p:cTn>
                              </p:par>
                            </p:childTnLst>
                          </p:cTn>
                        </p:par>
                        <p:par>
                          <p:cTn id="67" fill="hold">
                            <p:stCondLst>
                              <p:cond delay="5800"/>
                            </p:stCondLst>
                            <p:childTnLst>
                              <p:par>
                                <p:cTn id="68" presetID="22" presetClass="entr" presetSubtype="8" fill="hold" grpId="0" nodeType="afterEffect">
                                  <p:stCondLst>
                                    <p:cond delay="0"/>
                                  </p:stCondLst>
                                  <p:childTnLst>
                                    <p:set>
                                      <p:cBhvr>
                                        <p:cTn id="69" dur="1" fill="hold">
                                          <p:stCondLst>
                                            <p:cond delay="0"/>
                                          </p:stCondLst>
                                        </p:cTn>
                                        <p:tgtEl>
                                          <p:spTgt spid="59"/>
                                        </p:tgtEl>
                                        <p:attrNameLst>
                                          <p:attrName>style.visibility</p:attrName>
                                        </p:attrNameLst>
                                      </p:cBhvr>
                                      <p:to>
                                        <p:strVal val="visible"/>
                                      </p:to>
                                    </p:set>
                                    <p:animEffect>
                                      <p:cBhvr>
                                        <p:cTn id="70" dur="400"/>
                                        <p:tgtEl>
                                          <p:spTgt spid="5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60"/>
                                        </p:tgtEl>
                                        <p:attrNameLst>
                                          <p:attrName>style.visibility</p:attrName>
                                        </p:attrNameLst>
                                      </p:cBhvr>
                                      <p:to>
                                        <p:strVal val="visible"/>
                                      </p:to>
                                    </p:set>
                                    <p:animEffect>
                                      <p:cBhvr>
                                        <p:cTn id="73" dur="400"/>
                                        <p:tgtEl>
                                          <p:spTgt spid="60"/>
                                        </p:tgtEl>
                                      </p:cBhvr>
                                    </p:animEffect>
                                  </p:childTnLst>
                                </p:cTn>
                              </p:par>
                            </p:childTnLst>
                          </p:cTn>
                        </p:par>
                        <p:par>
                          <p:cTn id="74" fill="hold">
                            <p:stCondLst>
                              <p:cond delay="6200"/>
                            </p:stCondLst>
                            <p:childTnLst>
                              <p:par>
                                <p:cTn id="75" presetID="2" presetClass="entr" presetSubtype="8" fill="hold" nodeType="afterEffect">
                                  <p:stCondLst>
                                    <p:cond delay="150"/>
                                  </p:stCondLst>
                                  <p:childTnLst>
                                    <p:set>
                                      <p:cBhvr>
                                        <p:cTn id="76" dur="1" fill="hold">
                                          <p:stCondLst>
                                            <p:cond delay="0"/>
                                          </p:stCondLst>
                                        </p:cTn>
                                        <p:tgtEl>
                                          <p:spTgt spid="31"/>
                                        </p:tgtEl>
                                        <p:attrNameLst>
                                          <p:attrName>style.visibility</p:attrName>
                                        </p:attrNameLst>
                                      </p:cBhvr>
                                      <p:to>
                                        <p:strVal val="visible"/>
                                      </p:to>
                                    </p:set>
                                    <p:anim calcmode="lin" valueType="num">
                                      <p:cBhvr>
                                        <p:cTn id="77" dur="350" fill="hold"/>
                                        <p:tgtEl>
                                          <p:spTgt spid="31"/>
                                        </p:tgtEl>
                                        <p:attrNameLst>
                                          <p:attrName>ppt_x</p:attrName>
                                        </p:attrNameLst>
                                      </p:cBhvr>
                                      <p:tavLst>
                                        <p:tav tm="0">
                                          <p:val>
                                            <p:strVal val="0-#ppt_w/2"/>
                                          </p:val>
                                        </p:tav>
                                        <p:tav tm="100000">
                                          <p:val>
                                            <p:strVal val="#ppt_x"/>
                                          </p:val>
                                        </p:tav>
                                      </p:tavLst>
                                    </p:anim>
                                    <p:anim calcmode="lin" valueType="num">
                                      <p:cBhvr>
                                        <p:cTn id="78" dur="350" fill="hold"/>
                                        <p:tgtEl>
                                          <p:spTgt spid="31"/>
                                        </p:tgtEl>
                                        <p:attrNameLst>
                                          <p:attrName>ppt_y</p:attrName>
                                        </p:attrNameLst>
                                      </p:cBhvr>
                                      <p:tavLst>
                                        <p:tav tm="0">
                                          <p:val>
                                            <p:strVal val="#ppt_y"/>
                                          </p:val>
                                        </p:tav>
                                        <p:tav tm="100000">
                                          <p:val>
                                            <p:strVal val="#ppt_y"/>
                                          </p:val>
                                        </p:tav>
                                      </p:tavLst>
                                    </p:anim>
                                  </p:childTnLst>
                                </p:cTn>
                              </p:par>
                            </p:childTnLst>
                          </p:cTn>
                        </p:par>
                        <p:par>
                          <p:cTn id="79" fill="hold">
                            <p:stCondLst>
                              <p:cond delay="6700"/>
                            </p:stCondLst>
                            <p:childTnLst>
                              <p:par>
                                <p:cTn id="80" presetID="22" presetClass="entr" presetSubtype="2"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p:cBhvr>
                                        <p:cTn id="82" dur="350"/>
                                        <p:tgtEl>
                                          <p:spTgt spid="17"/>
                                        </p:tgtEl>
                                      </p:cBhvr>
                                    </p:animEffect>
                                  </p:childTnLst>
                                </p:cTn>
                              </p:par>
                            </p:childTnLst>
                          </p:cTn>
                        </p:par>
                        <p:par>
                          <p:cTn id="83" fill="hold">
                            <p:stCondLst>
                              <p:cond delay="7050"/>
                            </p:stCondLst>
                            <p:childTnLst>
                              <p:par>
                                <p:cTn id="84" presetID="22" presetClass="entr" presetSubtype="2"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Effect>
                                      <p:cBhvr>
                                        <p:cTn id="86" dur="400"/>
                                        <p:tgtEl>
                                          <p:spTgt spid="53"/>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p:cBhvr>
                                        <p:cTn id="89" dur="400"/>
                                        <p:tgtEl>
                                          <p:spTgt spid="54"/>
                                        </p:tgtEl>
                                      </p:cBhvr>
                                    </p:animEffect>
                                  </p:childTnLst>
                                </p:cTn>
                              </p:par>
                            </p:childTnLst>
                          </p:cTn>
                        </p:par>
                        <p:par>
                          <p:cTn id="90" fill="hold">
                            <p:stCondLst>
                              <p:cond delay="7450"/>
                            </p:stCondLst>
                            <p:childTnLst>
                              <p:par>
                                <p:cTn id="91" presetID="2" presetClass="entr" presetSubtype="8" fill="hold" nodeType="afterEffect">
                                  <p:stCondLst>
                                    <p:cond delay="150"/>
                                  </p:stCondLst>
                                  <p:childTnLst>
                                    <p:set>
                                      <p:cBhvr>
                                        <p:cTn id="92" dur="1" fill="hold">
                                          <p:stCondLst>
                                            <p:cond delay="0"/>
                                          </p:stCondLst>
                                        </p:cTn>
                                        <p:tgtEl>
                                          <p:spTgt spid="34"/>
                                        </p:tgtEl>
                                        <p:attrNameLst>
                                          <p:attrName>style.visibility</p:attrName>
                                        </p:attrNameLst>
                                      </p:cBhvr>
                                      <p:to>
                                        <p:strVal val="visible"/>
                                      </p:to>
                                    </p:set>
                                    <p:anim calcmode="lin" valueType="num">
                                      <p:cBhvr>
                                        <p:cTn id="93" dur="350" fill="hold"/>
                                        <p:tgtEl>
                                          <p:spTgt spid="34"/>
                                        </p:tgtEl>
                                        <p:attrNameLst>
                                          <p:attrName>ppt_x</p:attrName>
                                        </p:attrNameLst>
                                      </p:cBhvr>
                                      <p:tavLst>
                                        <p:tav tm="0">
                                          <p:val>
                                            <p:strVal val="0-#ppt_w/2"/>
                                          </p:val>
                                        </p:tav>
                                        <p:tav tm="100000">
                                          <p:val>
                                            <p:strVal val="#ppt_x"/>
                                          </p:val>
                                        </p:tav>
                                      </p:tavLst>
                                    </p:anim>
                                    <p:anim calcmode="lin" valueType="num">
                                      <p:cBhvr>
                                        <p:cTn id="94" dur="350" fill="hold"/>
                                        <p:tgtEl>
                                          <p:spTgt spid="34"/>
                                        </p:tgtEl>
                                        <p:attrNameLst>
                                          <p:attrName>ppt_y</p:attrName>
                                        </p:attrNameLst>
                                      </p:cBhvr>
                                      <p:tavLst>
                                        <p:tav tm="0">
                                          <p:val>
                                            <p:strVal val="#ppt_y"/>
                                          </p:val>
                                        </p:tav>
                                        <p:tav tm="100000">
                                          <p:val>
                                            <p:strVal val="#ppt_y"/>
                                          </p:val>
                                        </p:tav>
                                      </p:tavLst>
                                    </p:anim>
                                  </p:childTnLst>
                                </p:cTn>
                              </p:par>
                            </p:childTnLst>
                          </p:cTn>
                        </p:par>
                        <p:par>
                          <p:cTn id="95" fill="hold">
                            <p:stCondLst>
                              <p:cond delay="7950"/>
                            </p:stCondLst>
                            <p:childTnLst>
                              <p:par>
                                <p:cTn id="96" presetID="22" presetClass="entr" presetSubtype="2"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p:cBhvr>
                                        <p:cTn id="98" dur="350"/>
                                        <p:tgtEl>
                                          <p:spTgt spid="18"/>
                                        </p:tgtEl>
                                      </p:cBhvr>
                                    </p:animEffect>
                                  </p:childTnLst>
                                </p:cTn>
                              </p:par>
                            </p:childTnLst>
                          </p:cTn>
                        </p:par>
                        <p:par>
                          <p:cTn id="99" fill="hold">
                            <p:stCondLst>
                              <p:cond delay="8300"/>
                            </p:stCondLst>
                            <p:childTnLst>
                              <p:par>
                                <p:cTn id="100" presetID="22" presetClass="entr" presetSubtype="2" fill="hold" grpId="0" nodeType="afterEffect">
                                  <p:stCondLst>
                                    <p:cond delay="0"/>
                                  </p:stCondLst>
                                  <p:childTnLst>
                                    <p:set>
                                      <p:cBhvr>
                                        <p:cTn id="101" dur="1" fill="hold">
                                          <p:stCondLst>
                                            <p:cond delay="0"/>
                                          </p:stCondLst>
                                        </p:cTn>
                                        <p:tgtEl>
                                          <p:spTgt spid="51"/>
                                        </p:tgtEl>
                                        <p:attrNameLst>
                                          <p:attrName>style.visibility</p:attrName>
                                        </p:attrNameLst>
                                      </p:cBhvr>
                                      <p:to>
                                        <p:strVal val="visible"/>
                                      </p:to>
                                    </p:set>
                                    <p:animEffect>
                                      <p:cBhvr>
                                        <p:cTn id="102" dur="400"/>
                                        <p:tgtEl>
                                          <p:spTgt spid="51"/>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p:cBhvr>
                                        <p:cTn id="105" dur="4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39"/>
          <p:cNvSpPr>
            <a:spLocks noChangeArrowheads="1"/>
          </p:cNvSpPr>
          <p:nvPr/>
        </p:nvSpPr>
        <p:spPr bwMode="auto">
          <a:xfrm>
            <a:off x="0" y="2039541"/>
            <a:ext cx="1681163" cy="894159"/>
          </a:xfrm>
          <a:custGeom>
            <a:avLst/>
            <a:gdLst>
              <a:gd name="T0" fmla="*/ 0 w 2242058"/>
              <a:gd name="T1" fmla="*/ 0 h 1191491"/>
              <a:gd name="T2" fmla="*/ 2241550 w 2242058"/>
              <a:gd name="T3" fmla="*/ 0 h 1191491"/>
              <a:gd name="T4" fmla="*/ 2222147 w 2242058"/>
              <a:gd name="T5" fmla="*/ 40310 h 1191491"/>
              <a:gd name="T6" fmla="*/ 2110031 w 2242058"/>
              <a:gd name="T7" fmla="*/ 596107 h 1191491"/>
              <a:gd name="T8" fmla="*/ 2222147 w 2242058"/>
              <a:gd name="T9" fmla="*/ 1151903 h 1191491"/>
              <a:gd name="T10" fmla="*/ 2241549 w 2242058"/>
              <a:gd name="T11" fmla="*/ 1192212 h 1191491"/>
              <a:gd name="T12" fmla="*/ 0 w 2242058"/>
              <a:gd name="T13" fmla="*/ 1192212 h 1191491"/>
              <a:gd name="T14" fmla="*/ 0 w 2242058"/>
              <a:gd name="T15" fmla="*/ 0 h 1191491"/>
              <a:gd name="T16" fmla="*/ 0 60000 65536"/>
              <a:gd name="T17" fmla="*/ 0 60000 65536"/>
              <a:gd name="T18" fmla="*/ 0 60000 65536"/>
              <a:gd name="T19" fmla="*/ 0 60000 65536"/>
              <a:gd name="T20" fmla="*/ 0 60000 65536"/>
              <a:gd name="T21" fmla="*/ 0 60000 65536"/>
              <a:gd name="T22" fmla="*/ 0 60000 65536"/>
              <a:gd name="T23" fmla="*/ 0 60000 65536"/>
              <a:gd name="T24" fmla="*/ 0 w 2242058"/>
              <a:gd name="T25" fmla="*/ 0 h 1191491"/>
              <a:gd name="T26" fmla="*/ 2242058 w 2242058"/>
              <a:gd name="T27" fmla="*/ 1191491 h 11914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2058" h="1191491">
                <a:moveTo>
                  <a:pt x="0" y="0"/>
                </a:moveTo>
                <a:lnTo>
                  <a:pt x="2242058" y="0"/>
                </a:lnTo>
                <a:lnTo>
                  <a:pt x="2222651" y="40286"/>
                </a:lnTo>
                <a:cubicBezTo>
                  <a:pt x="2150440" y="211012"/>
                  <a:pt x="2110509" y="398716"/>
                  <a:pt x="2110509" y="595746"/>
                </a:cubicBezTo>
                <a:cubicBezTo>
                  <a:pt x="2110509" y="792776"/>
                  <a:pt x="2150440" y="980480"/>
                  <a:pt x="2222651" y="1151206"/>
                </a:cubicBezTo>
                <a:lnTo>
                  <a:pt x="2242057" y="1191491"/>
                </a:lnTo>
                <a:lnTo>
                  <a:pt x="0" y="1191491"/>
                </a:lnTo>
                <a:lnTo>
                  <a:pt x="0" y="0"/>
                </a:lnTo>
                <a:close/>
              </a:path>
            </a:pathLst>
          </a:custGeom>
          <a:solidFill>
            <a:srgbClr val="FFFFFF">
              <a:alpha val="39999"/>
            </a:srgbClr>
          </a:solidFill>
          <a:ln>
            <a:noFill/>
          </a:ln>
          <a:extLst>
            <a:ext uri="{91240B29-F687-4F45-9708-019B960494DF}">
              <a14:hiddenLine xmlns:a14="http://schemas.microsoft.com/office/drawing/2010/main" w="38100" cap="flat" cmpd="sng">
                <a:solidFill>
                  <a:srgbClr val="42719B"/>
                </a:solidFill>
                <a:bevel/>
                <a:headEnd/>
                <a:tailEnd/>
              </a14:hiddenLine>
            </a:ext>
          </a:extLst>
        </p:spPr>
        <p:txBody>
          <a:bodyPr lIns="68580" tIns="34290" rIns="68580" bIns="34290" anchor="ctr"/>
          <a:lstStyle/>
          <a:p>
            <a:endParaRPr lang="zh-CN" altLang="en-US">
              <a:latin typeface="+mj-ea"/>
              <a:ea typeface="+mj-ea"/>
            </a:endParaRPr>
          </a:p>
        </p:txBody>
      </p:sp>
      <p:sp>
        <p:nvSpPr>
          <p:cNvPr id="48" name="任意多边形 70"/>
          <p:cNvSpPr>
            <a:spLocks noChangeArrowheads="1"/>
          </p:cNvSpPr>
          <p:nvPr/>
        </p:nvSpPr>
        <p:spPr bwMode="auto">
          <a:xfrm>
            <a:off x="7462837" y="2039541"/>
            <a:ext cx="1681163" cy="894159"/>
          </a:xfrm>
          <a:custGeom>
            <a:avLst/>
            <a:gdLst>
              <a:gd name="T0" fmla="*/ 0 w 2242056"/>
              <a:gd name="T1" fmla="*/ 0 h 1191491"/>
              <a:gd name="T2" fmla="*/ 2241550 w 2242056"/>
              <a:gd name="T3" fmla="*/ 0 h 1191491"/>
              <a:gd name="T4" fmla="*/ 2241550 w 2242056"/>
              <a:gd name="T5" fmla="*/ 1192212 h 1191491"/>
              <a:gd name="T6" fmla="*/ 1 w 2242056"/>
              <a:gd name="T7" fmla="*/ 1192212 h 1191491"/>
              <a:gd name="T8" fmla="*/ 19403 w 2242056"/>
              <a:gd name="T9" fmla="*/ 1151903 h 1191491"/>
              <a:gd name="T10" fmla="*/ 131519 w 2242056"/>
              <a:gd name="T11" fmla="*/ 596107 h 1191491"/>
              <a:gd name="T12" fmla="*/ 19403 w 2242056"/>
              <a:gd name="T13" fmla="*/ 40310 h 1191491"/>
              <a:gd name="T14" fmla="*/ 0 w 2242056"/>
              <a:gd name="T15" fmla="*/ 0 h 1191491"/>
              <a:gd name="T16" fmla="*/ 0 60000 65536"/>
              <a:gd name="T17" fmla="*/ 0 60000 65536"/>
              <a:gd name="T18" fmla="*/ 0 60000 65536"/>
              <a:gd name="T19" fmla="*/ 0 60000 65536"/>
              <a:gd name="T20" fmla="*/ 0 60000 65536"/>
              <a:gd name="T21" fmla="*/ 0 60000 65536"/>
              <a:gd name="T22" fmla="*/ 0 60000 65536"/>
              <a:gd name="T23" fmla="*/ 0 60000 65536"/>
              <a:gd name="T24" fmla="*/ 0 w 2242056"/>
              <a:gd name="T25" fmla="*/ 0 h 1191491"/>
              <a:gd name="T26" fmla="*/ 2242056 w 2242056"/>
              <a:gd name="T27" fmla="*/ 1191491 h 11914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2056" h="1191491">
                <a:moveTo>
                  <a:pt x="0" y="0"/>
                </a:moveTo>
                <a:lnTo>
                  <a:pt x="2242056" y="0"/>
                </a:lnTo>
                <a:lnTo>
                  <a:pt x="2242056" y="1191491"/>
                </a:lnTo>
                <a:lnTo>
                  <a:pt x="1" y="1191491"/>
                </a:lnTo>
                <a:lnTo>
                  <a:pt x="19407" y="1151206"/>
                </a:lnTo>
                <a:cubicBezTo>
                  <a:pt x="91618" y="980480"/>
                  <a:pt x="131549" y="792776"/>
                  <a:pt x="131549" y="595746"/>
                </a:cubicBezTo>
                <a:cubicBezTo>
                  <a:pt x="131549" y="398716"/>
                  <a:pt x="91618" y="211012"/>
                  <a:pt x="19407" y="40286"/>
                </a:cubicBezTo>
                <a:lnTo>
                  <a:pt x="0" y="0"/>
                </a:lnTo>
                <a:close/>
              </a:path>
            </a:pathLst>
          </a:custGeom>
          <a:solidFill>
            <a:srgbClr val="FFFFFF">
              <a:alpha val="39999"/>
            </a:srgbClr>
          </a:solidFill>
          <a:ln>
            <a:noFill/>
          </a:ln>
          <a:extLst>
            <a:ext uri="{91240B29-F687-4F45-9708-019B960494DF}">
              <a14:hiddenLine xmlns:a14="http://schemas.microsoft.com/office/drawing/2010/main" w="38100" cap="flat" cmpd="sng">
                <a:solidFill>
                  <a:srgbClr val="42719B"/>
                </a:solidFill>
                <a:bevel/>
                <a:headEnd/>
                <a:tailEnd/>
              </a14:hiddenLine>
            </a:ext>
          </a:extLst>
        </p:spPr>
        <p:txBody>
          <a:bodyPr lIns="68580" tIns="34290" rIns="68580" bIns="34290" anchor="ctr"/>
          <a:lstStyle/>
          <a:p>
            <a:endParaRPr lang="zh-CN" altLang="en-US">
              <a:latin typeface="+mj-ea"/>
              <a:ea typeface="+mj-ea"/>
            </a:endParaRPr>
          </a:p>
        </p:txBody>
      </p:sp>
      <p:sp>
        <p:nvSpPr>
          <p:cNvPr id="49" name="Oval 3"/>
          <p:cNvSpPr>
            <a:spLocks noChangeArrowheads="1"/>
          </p:cNvSpPr>
          <p:nvPr/>
        </p:nvSpPr>
        <p:spPr bwMode="auto">
          <a:xfrm>
            <a:off x="1583532" y="1416844"/>
            <a:ext cx="2140744" cy="2140744"/>
          </a:xfrm>
          <a:prstGeom prst="ellipse">
            <a:avLst/>
          </a:prstGeom>
          <a:solidFill>
            <a:srgbClr val="FFFFFF">
              <a:alpha val="39999"/>
            </a:srgbClr>
          </a:solidFill>
          <a:ln w="38100">
            <a:solidFill>
              <a:schemeClr val="bg1"/>
            </a:solidFill>
            <a:bevel/>
            <a:headEnd/>
            <a:tailEnd/>
          </a:ln>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endParaRPr>
          </a:p>
        </p:txBody>
      </p:sp>
      <p:sp>
        <p:nvSpPr>
          <p:cNvPr id="50" name="Oval 4"/>
          <p:cNvSpPr>
            <a:spLocks noChangeArrowheads="1"/>
          </p:cNvSpPr>
          <p:nvPr/>
        </p:nvSpPr>
        <p:spPr bwMode="auto">
          <a:xfrm>
            <a:off x="3501629" y="1416844"/>
            <a:ext cx="2140744" cy="2140744"/>
          </a:xfrm>
          <a:prstGeom prst="ellipse">
            <a:avLst/>
          </a:prstGeom>
          <a:solidFill>
            <a:srgbClr val="FFFFFF">
              <a:alpha val="39999"/>
            </a:srgbClr>
          </a:solidFill>
          <a:ln w="38100">
            <a:solidFill>
              <a:schemeClr val="bg1"/>
            </a:solidFill>
            <a:bevel/>
            <a:headEnd/>
            <a:tailEnd/>
          </a:ln>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endParaRPr>
          </a:p>
        </p:txBody>
      </p:sp>
      <p:sp>
        <p:nvSpPr>
          <p:cNvPr id="51" name="Oval 6"/>
          <p:cNvSpPr>
            <a:spLocks noChangeArrowheads="1"/>
          </p:cNvSpPr>
          <p:nvPr/>
        </p:nvSpPr>
        <p:spPr bwMode="auto">
          <a:xfrm>
            <a:off x="5420916" y="1416844"/>
            <a:ext cx="2140744" cy="2140744"/>
          </a:xfrm>
          <a:prstGeom prst="ellipse">
            <a:avLst/>
          </a:prstGeom>
          <a:solidFill>
            <a:srgbClr val="FFFFFF">
              <a:alpha val="39999"/>
            </a:srgbClr>
          </a:solidFill>
          <a:ln w="38100">
            <a:solidFill>
              <a:schemeClr val="bg1"/>
            </a:solidFill>
            <a:bevel/>
            <a:headEnd/>
            <a:tailEnd/>
          </a:ln>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endParaRPr>
          </a:p>
        </p:txBody>
      </p:sp>
      <p:grpSp>
        <p:nvGrpSpPr>
          <p:cNvPr id="52" name="Group 24"/>
          <p:cNvGrpSpPr>
            <a:grpSpLocks/>
          </p:cNvGrpSpPr>
          <p:nvPr/>
        </p:nvGrpSpPr>
        <p:grpSpPr bwMode="auto">
          <a:xfrm>
            <a:off x="4144566" y="2058591"/>
            <a:ext cx="854869" cy="856059"/>
            <a:chOff x="0" y="0"/>
            <a:chExt cx="490538" cy="490538"/>
          </a:xfrm>
        </p:grpSpPr>
        <p:sp>
          <p:nvSpPr>
            <p:cNvPr id="53" name="Freeform 5"/>
            <p:cNvSpPr>
              <a:spLocks noEditPoints="1" noChangeArrowheads="1"/>
            </p:cNvSpPr>
            <p:nvPr/>
          </p:nvSpPr>
          <p:spPr bwMode="auto">
            <a:xfrm>
              <a:off x="0" y="0"/>
              <a:ext cx="490538" cy="490538"/>
            </a:xfrm>
            <a:custGeom>
              <a:avLst/>
              <a:gdLst>
                <a:gd name="T0" fmla="*/ 444550 w 128"/>
                <a:gd name="T1" fmla="*/ 0 h 128"/>
                <a:gd name="T2" fmla="*/ 107305 w 128"/>
                <a:gd name="T3" fmla="*/ 0 h 128"/>
                <a:gd name="T4" fmla="*/ 61317 w 128"/>
                <a:gd name="T5" fmla="*/ 45988 h 128"/>
                <a:gd name="T6" fmla="*/ 61317 w 128"/>
                <a:gd name="T7" fmla="*/ 76647 h 128"/>
                <a:gd name="T8" fmla="*/ 45988 w 128"/>
                <a:gd name="T9" fmla="*/ 76647 h 128"/>
                <a:gd name="T10" fmla="*/ 0 w 128"/>
                <a:gd name="T11" fmla="*/ 122635 h 128"/>
                <a:gd name="T12" fmla="*/ 0 w 128"/>
                <a:gd name="T13" fmla="*/ 429221 h 128"/>
                <a:gd name="T14" fmla="*/ 61317 w 128"/>
                <a:gd name="T15" fmla="*/ 490538 h 128"/>
                <a:gd name="T16" fmla="*/ 429221 w 128"/>
                <a:gd name="T17" fmla="*/ 490538 h 128"/>
                <a:gd name="T18" fmla="*/ 490538 w 128"/>
                <a:gd name="T19" fmla="*/ 429221 h 128"/>
                <a:gd name="T20" fmla="*/ 490538 w 128"/>
                <a:gd name="T21" fmla="*/ 45988 h 128"/>
                <a:gd name="T22" fmla="*/ 444550 w 128"/>
                <a:gd name="T23" fmla="*/ 0 h 128"/>
                <a:gd name="T24" fmla="*/ 459879 w 128"/>
                <a:gd name="T25" fmla="*/ 429221 h 128"/>
                <a:gd name="T26" fmla="*/ 429221 w 128"/>
                <a:gd name="T27" fmla="*/ 459879 h 128"/>
                <a:gd name="T28" fmla="*/ 61317 w 128"/>
                <a:gd name="T29" fmla="*/ 459879 h 128"/>
                <a:gd name="T30" fmla="*/ 30659 w 128"/>
                <a:gd name="T31" fmla="*/ 429221 h 128"/>
                <a:gd name="T32" fmla="*/ 30659 w 128"/>
                <a:gd name="T33" fmla="*/ 122635 h 128"/>
                <a:gd name="T34" fmla="*/ 45988 w 128"/>
                <a:gd name="T35" fmla="*/ 107305 h 128"/>
                <a:gd name="T36" fmla="*/ 61317 w 128"/>
                <a:gd name="T37" fmla="*/ 107305 h 128"/>
                <a:gd name="T38" fmla="*/ 61317 w 128"/>
                <a:gd name="T39" fmla="*/ 413891 h 128"/>
                <a:gd name="T40" fmla="*/ 76647 w 128"/>
                <a:gd name="T41" fmla="*/ 429221 h 128"/>
                <a:gd name="T42" fmla="*/ 91976 w 128"/>
                <a:gd name="T43" fmla="*/ 413891 h 128"/>
                <a:gd name="T44" fmla="*/ 91976 w 128"/>
                <a:gd name="T45" fmla="*/ 45988 h 128"/>
                <a:gd name="T46" fmla="*/ 107305 w 128"/>
                <a:gd name="T47" fmla="*/ 30659 h 128"/>
                <a:gd name="T48" fmla="*/ 444550 w 128"/>
                <a:gd name="T49" fmla="*/ 30659 h 128"/>
                <a:gd name="T50" fmla="*/ 459879 w 128"/>
                <a:gd name="T51" fmla="*/ 45988 h 128"/>
                <a:gd name="T52" fmla="*/ 459879 w 128"/>
                <a:gd name="T53" fmla="*/ 429221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28"/>
                <a:gd name="T83" fmla="*/ 128 w 128"/>
                <a:gd name="T84" fmla="*/ 128 h 12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54" name="Freeform 6"/>
            <p:cNvSpPr>
              <a:spLocks noChangeArrowheads="1"/>
            </p:cNvSpPr>
            <p:nvPr/>
          </p:nvSpPr>
          <p:spPr bwMode="auto">
            <a:xfrm>
              <a:off x="290513" y="184150"/>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55" name="Freeform 7"/>
            <p:cNvSpPr>
              <a:spLocks noChangeArrowheads="1"/>
            </p:cNvSpPr>
            <p:nvPr/>
          </p:nvSpPr>
          <p:spPr bwMode="auto">
            <a:xfrm>
              <a:off x="290513" y="138112"/>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56" name="Freeform 8"/>
            <p:cNvSpPr>
              <a:spLocks noChangeArrowheads="1"/>
            </p:cNvSpPr>
            <p:nvPr/>
          </p:nvSpPr>
          <p:spPr bwMode="auto">
            <a:xfrm>
              <a:off x="290513" y="92075"/>
              <a:ext cx="138113" cy="14288"/>
            </a:xfrm>
            <a:custGeom>
              <a:avLst/>
              <a:gdLst>
                <a:gd name="T0" fmla="*/ 7673 w 36"/>
                <a:gd name="T1" fmla="*/ 14288 h 4"/>
                <a:gd name="T2" fmla="*/ 130440 w 36"/>
                <a:gd name="T3" fmla="*/ 14288 h 4"/>
                <a:gd name="T4" fmla="*/ 138113 w 36"/>
                <a:gd name="T5" fmla="*/ 7144 h 4"/>
                <a:gd name="T6" fmla="*/ 130440 w 36"/>
                <a:gd name="T7" fmla="*/ 0 h 4"/>
                <a:gd name="T8" fmla="*/ 7673 w 36"/>
                <a:gd name="T9" fmla="*/ 0 h 4"/>
                <a:gd name="T10" fmla="*/ 0 w 36"/>
                <a:gd name="T11" fmla="*/ 7144 h 4"/>
                <a:gd name="T12" fmla="*/ 7673 w 36"/>
                <a:gd name="T13" fmla="*/ 14288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57" name="Freeform 9"/>
            <p:cNvSpPr>
              <a:spLocks noChangeArrowheads="1"/>
            </p:cNvSpPr>
            <p:nvPr/>
          </p:nvSpPr>
          <p:spPr bwMode="auto">
            <a:xfrm>
              <a:off x="122238" y="414337"/>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58" name="Freeform 10"/>
            <p:cNvSpPr>
              <a:spLocks noChangeArrowheads="1"/>
            </p:cNvSpPr>
            <p:nvPr/>
          </p:nvSpPr>
          <p:spPr bwMode="auto">
            <a:xfrm>
              <a:off x="122238" y="368300"/>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59" name="Freeform 11"/>
            <p:cNvSpPr>
              <a:spLocks noChangeArrowheads="1"/>
            </p:cNvSpPr>
            <p:nvPr/>
          </p:nvSpPr>
          <p:spPr bwMode="auto">
            <a:xfrm>
              <a:off x="122238" y="322262"/>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60" name="Freeform 12"/>
            <p:cNvSpPr>
              <a:spLocks noChangeArrowheads="1"/>
            </p:cNvSpPr>
            <p:nvPr/>
          </p:nvSpPr>
          <p:spPr bwMode="auto">
            <a:xfrm>
              <a:off x="290513" y="414337"/>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61" name="Freeform 13"/>
            <p:cNvSpPr>
              <a:spLocks noChangeArrowheads="1"/>
            </p:cNvSpPr>
            <p:nvPr/>
          </p:nvSpPr>
          <p:spPr bwMode="auto">
            <a:xfrm>
              <a:off x="290513" y="368300"/>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62" name="Freeform 14"/>
            <p:cNvSpPr>
              <a:spLocks noChangeArrowheads="1"/>
            </p:cNvSpPr>
            <p:nvPr/>
          </p:nvSpPr>
          <p:spPr bwMode="auto">
            <a:xfrm>
              <a:off x="290513" y="322262"/>
              <a:ext cx="138113" cy="14288"/>
            </a:xfrm>
            <a:custGeom>
              <a:avLst/>
              <a:gdLst>
                <a:gd name="T0" fmla="*/ 130440 w 36"/>
                <a:gd name="T1" fmla="*/ 0 h 4"/>
                <a:gd name="T2" fmla="*/ 7673 w 36"/>
                <a:gd name="T3" fmla="*/ 0 h 4"/>
                <a:gd name="T4" fmla="*/ 0 w 36"/>
                <a:gd name="T5" fmla="*/ 7144 h 4"/>
                <a:gd name="T6" fmla="*/ 7673 w 36"/>
                <a:gd name="T7" fmla="*/ 14288 h 4"/>
                <a:gd name="T8" fmla="*/ 130440 w 36"/>
                <a:gd name="T9" fmla="*/ 14288 h 4"/>
                <a:gd name="T10" fmla="*/ 138113 w 36"/>
                <a:gd name="T11" fmla="*/ 7144 h 4"/>
                <a:gd name="T12" fmla="*/ 130440 w 36"/>
                <a:gd name="T13" fmla="*/ 0 h 4"/>
                <a:gd name="T14" fmla="*/ 0 60000 65536"/>
                <a:gd name="T15" fmla="*/ 0 60000 65536"/>
                <a:gd name="T16" fmla="*/ 0 60000 65536"/>
                <a:gd name="T17" fmla="*/ 0 60000 65536"/>
                <a:gd name="T18" fmla="*/ 0 60000 65536"/>
                <a:gd name="T19" fmla="*/ 0 60000 65536"/>
                <a:gd name="T20" fmla="*/ 0 60000 65536"/>
                <a:gd name="T21" fmla="*/ 0 w 36"/>
                <a:gd name="T22" fmla="*/ 0 h 4"/>
                <a:gd name="T23" fmla="*/ 36 w 3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63" name="Freeform 15"/>
            <p:cNvSpPr>
              <a:spLocks noChangeArrowheads="1"/>
            </p:cNvSpPr>
            <p:nvPr/>
          </p:nvSpPr>
          <p:spPr bwMode="auto">
            <a:xfrm>
              <a:off x="122238" y="230187"/>
              <a:ext cx="306388" cy="14288"/>
            </a:xfrm>
            <a:custGeom>
              <a:avLst/>
              <a:gdLst>
                <a:gd name="T0" fmla="*/ 298728 w 80"/>
                <a:gd name="T1" fmla="*/ 0 h 4"/>
                <a:gd name="T2" fmla="*/ 7660 w 80"/>
                <a:gd name="T3" fmla="*/ 0 h 4"/>
                <a:gd name="T4" fmla="*/ 0 w 80"/>
                <a:gd name="T5" fmla="*/ 7144 h 4"/>
                <a:gd name="T6" fmla="*/ 7660 w 80"/>
                <a:gd name="T7" fmla="*/ 14288 h 4"/>
                <a:gd name="T8" fmla="*/ 298728 w 80"/>
                <a:gd name="T9" fmla="*/ 14288 h 4"/>
                <a:gd name="T10" fmla="*/ 306388 w 80"/>
                <a:gd name="T11" fmla="*/ 7144 h 4"/>
                <a:gd name="T12" fmla="*/ 298728 w 80"/>
                <a:gd name="T13" fmla="*/ 0 h 4"/>
                <a:gd name="T14" fmla="*/ 0 60000 65536"/>
                <a:gd name="T15" fmla="*/ 0 60000 65536"/>
                <a:gd name="T16" fmla="*/ 0 60000 65536"/>
                <a:gd name="T17" fmla="*/ 0 60000 65536"/>
                <a:gd name="T18" fmla="*/ 0 60000 65536"/>
                <a:gd name="T19" fmla="*/ 0 60000 65536"/>
                <a:gd name="T20" fmla="*/ 0 60000 65536"/>
                <a:gd name="T21" fmla="*/ 0 w 80"/>
                <a:gd name="T22" fmla="*/ 0 h 4"/>
                <a:gd name="T23" fmla="*/ 80 w 8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64" name="Freeform 16"/>
            <p:cNvSpPr>
              <a:spLocks noChangeArrowheads="1"/>
            </p:cNvSpPr>
            <p:nvPr/>
          </p:nvSpPr>
          <p:spPr bwMode="auto">
            <a:xfrm>
              <a:off x="122238" y="276225"/>
              <a:ext cx="306388" cy="14288"/>
            </a:xfrm>
            <a:custGeom>
              <a:avLst/>
              <a:gdLst>
                <a:gd name="T0" fmla="*/ 298728 w 80"/>
                <a:gd name="T1" fmla="*/ 0 h 4"/>
                <a:gd name="T2" fmla="*/ 7660 w 80"/>
                <a:gd name="T3" fmla="*/ 0 h 4"/>
                <a:gd name="T4" fmla="*/ 0 w 80"/>
                <a:gd name="T5" fmla="*/ 7144 h 4"/>
                <a:gd name="T6" fmla="*/ 7660 w 80"/>
                <a:gd name="T7" fmla="*/ 14288 h 4"/>
                <a:gd name="T8" fmla="*/ 298728 w 80"/>
                <a:gd name="T9" fmla="*/ 14288 h 4"/>
                <a:gd name="T10" fmla="*/ 306388 w 80"/>
                <a:gd name="T11" fmla="*/ 7144 h 4"/>
                <a:gd name="T12" fmla="*/ 298728 w 80"/>
                <a:gd name="T13" fmla="*/ 0 h 4"/>
                <a:gd name="T14" fmla="*/ 0 60000 65536"/>
                <a:gd name="T15" fmla="*/ 0 60000 65536"/>
                <a:gd name="T16" fmla="*/ 0 60000 65536"/>
                <a:gd name="T17" fmla="*/ 0 60000 65536"/>
                <a:gd name="T18" fmla="*/ 0 60000 65536"/>
                <a:gd name="T19" fmla="*/ 0 60000 65536"/>
                <a:gd name="T20" fmla="*/ 0 60000 65536"/>
                <a:gd name="T21" fmla="*/ 0 w 80"/>
                <a:gd name="T22" fmla="*/ 0 h 4"/>
                <a:gd name="T23" fmla="*/ 80 w 8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65" name="Freeform 17"/>
            <p:cNvSpPr>
              <a:spLocks noEditPoints="1" noChangeArrowheads="1"/>
            </p:cNvSpPr>
            <p:nvPr/>
          </p:nvSpPr>
          <p:spPr bwMode="auto">
            <a:xfrm>
              <a:off x="122238" y="60325"/>
              <a:ext cx="138113" cy="138113"/>
            </a:xfrm>
            <a:custGeom>
              <a:avLst/>
              <a:gdLst>
                <a:gd name="T0" fmla="*/ 15346 w 36"/>
                <a:gd name="T1" fmla="*/ 138113 h 36"/>
                <a:gd name="T2" fmla="*/ 122767 w 36"/>
                <a:gd name="T3" fmla="*/ 138113 h 36"/>
                <a:gd name="T4" fmla="*/ 138113 w 36"/>
                <a:gd name="T5" fmla="*/ 122767 h 36"/>
                <a:gd name="T6" fmla="*/ 138113 w 36"/>
                <a:gd name="T7" fmla="*/ 15346 h 36"/>
                <a:gd name="T8" fmla="*/ 122767 w 36"/>
                <a:gd name="T9" fmla="*/ 0 h 36"/>
                <a:gd name="T10" fmla="*/ 15346 w 36"/>
                <a:gd name="T11" fmla="*/ 0 h 36"/>
                <a:gd name="T12" fmla="*/ 0 w 36"/>
                <a:gd name="T13" fmla="*/ 15346 h 36"/>
                <a:gd name="T14" fmla="*/ 0 w 36"/>
                <a:gd name="T15" fmla="*/ 122767 h 36"/>
                <a:gd name="T16" fmla="*/ 15346 w 36"/>
                <a:gd name="T17" fmla="*/ 138113 h 36"/>
                <a:gd name="T18" fmla="*/ 30692 w 36"/>
                <a:gd name="T19" fmla="*/ 30692 h 36"/>
                <a:gd name="T20" fmla="*/ 107421 w 36"/>
                <a:gd name="T21" fmla="*/ 30692 h 36"/>
                <a:gd name="T22" fmla="*/ 107421 w 36"/>
                <a:gd name="T23" fmla="*/ 107421 h 36"/>
                <a:gd name="T24" fmla="*/ 30692 w 36"/>
                <a:gd name="T25" fmla="*/ 107421 h 36"/>
                <a:gd name="T26" fmla="*/ 30692 w 36"/>
                <a:gd name="T27" fmla="*/ 30692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36"/>
                <a:gd name="T44" fmla="*/ 36 w 36"/>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grpSp>
      <p:sp>
        <p:nvSpPr>
          <p:cNvPr id="66" name="Freeform 26"/>
          <p:cNvSpPr>
            <a:spLocks noEditPoints="1" noChangeArrowheads="1"/>
          </p:cNvSpPr>
          <p:nvPr/>
        </p:nvSpPr>
        <p:spPr bwMode="auto">
          <a:xfrm>
            <a:off x="6062663" y="1991916"/>
            <a:ext cx="973931" cy="937022"/>
          </a:xfrm>
          <a:custGeom>
            <a:avLst/>
            <a:gdLst>
              <a:gd name="T0" fmla="*/ 924743 w 132"/>
              <a:gd name="T1" fmla="*/ 0 h 128"/>
              <a:gd name="T2" fmla="*/ 550911 w 132"/>
              <a:gd name="T3" fmla="*/ 263537 h 128"/>
              <a:gd name="T4" fmla="*/ 541073 w 132"/>
              <a:gd name="T5" fmla="*/ 263537 h 128"/>
              <a:gd name="T6" fmla="*/ 137728 w 132"/>
              <a:gd name="T7" fmla="*/ 673484 h 128"/>
              <a:gd name="T8" fmla="*/ 9838 w 132"/>
              <a:gd name="T9" fmla="*/ 1073670 h 128"/>
              <a:gd name="T10" fmla="*/ 137728 w 132"/>
              <a:gd name="T11" fmla="*/ 1249362 h 128"/>
              <a:gd name="T12" fmla="*/ 521398 w 132"/>
              <a:gd name="T13" fmla="*/ 1151756 h 128"/>
              <a:gd name="T14" fmla="*/ 1180523 w 132"/>
              <a:gd name="T15" fmla="*/ 517314 h 128"/>
              <a:gd name="T16" fmla="*/ 629612 w 132"/>
              <a:gd name="T17" fmla="*/ 927261 h 128"/>
              <a:gd name="T18" fmla="*/ 973931 w 132"/>
              <a:gd name="T19" fmla="*/ 458750 h 128"/>
              <a:gd name="T20" fmla="*/ 934580 w 132"/>
              <a:gd name="T21" fmla="*/ 653963 h 128"/>
              <a:gd name="T22" fmla="*/ 629612 w 132"/>
              <a:gd name="T23" fmla="*/ 956543 h 128"/>
              <a:gd name="T24" fmla="*/ 580424 w 132"/>
              <a:gd name="T25" fmla="*/ 790612 h 128"/>
              <a:gd name="T26" fmla="*/ 452534 w 132"/>
              <a:gd name="T27" fmla="*/ 663724 h 128"/>
              <a:gd name="T28" fmla="*/ 905067 w 132"/>
              <a:gd name="T29" fmla="*/ 351383 h 128"/>
              <a:gd name="T30" fmla="*/ 580424 w 132"/>
              <a:gd name="T31" fmla="*/ 790612 h 128"/>
              <a:gd name="T32" fmla="*/ 295131 w 132"/>
              <a:gd name="T33" fmla="*/ 624681 h 128"/>
              <a:gd name="T34" fmla="*/ 787015 w 132"/>
              <a:gd name="T35" fmla="*/ 283059 h 128"/>
              <a:gd name="T36" fmla="*/ 167241 w 132"/>
              <a:gd name="T37" fmla="*/ 1161516 h 128"/>
              <a:gd name="T38" fmla="*/ 78702 w 132"/>
              <a:gd name="T39" fmla="*/ 1112713 h 128"/>
              <a:gd name="T40" fmla="*/ 127890 w 132"/>
              <a:gd name="T41" fmla="*/ 937022 h 128"/>
              <a:gd name="T42" fmla="*/ 314806 w 132"/>
              <a:gd name="T43" fmla="*/ 1132234 h 128"/>
              <a:gd name="T44" fmla="*/ 344319 w 132"/>
              <a:gd name="T45" fmla="*/ 1122474 h 128"/>
              <a:gd name="T46" fmla="*/ 137728 w 132"/>
              <a:gd name="T47" fmla="*/ 897979 h 128"/>
              <a:gd name="T48" fmla="*/ 186916 w 132"/>
              <a:gd name="T49" fmla="*/ 732048 h 128"/>
              <a:gd name="T50" fmla="*/ 511560 w 132"/>
              <a:gd name="T51" fmla="*/ 1073670 h 128"/>
              <a:gd name="T52" fmla="*/ 344319 w 132"/>
              <a:gd name="T53" fmla="*/ 1122474 h 128"/>
              <a:gd name="T54" fmla="*/ 1062470 w 132"/>
              <a:gd name="T55" fmla="*/ 527075 h 128"/>
              <a:gd name="T56" fmla="*/ 964094 w 132"/>
              <a:gd name="T57" fmla="*/ 292819 h 128"/>
              <a:gd name="T58" fmla="*/ 796853 w 132"/>
              <a:gd name="T59" fmla="*/ 126888 h 128"/>
              <a:gd name="T60" fmla="*/ 1101821 w 132"/>
              <a:gd name="T61" fmla="*/ 156170 h 128"/>
              <a:gd name="T62" fmla="*/ 1131334 w 132"/>
              <a:gd name="T63" fmla="*/ 458750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lstStyle/>
          <a:p>
            <a:endParaRPr lang="zh-CN" altLang="en-US">
              <a:latin typeface="+mj-ea"/>
              <a:ea typeface="+mj-ea"/>
            </a:endParaRPr>
          </a:p>
        </p:txBody>
      </p:sp>
      <p:grpSp>
        <p:nvGrpSpPr>
          <p:cNvPr id="67" name="Group 82"/>
          <p:cNvGrpSpPr>
            <a:grpSpLocks/>
          </p:cNvGrpSpPr>
          <p:nvPr/>
        </p:nvGrpSpPr>
        <p:grpSpPr bwMode="auto">
          <a:xfrm>
            <a:off x="2271713" y="2051448"/>
            <a:ext cx="763191" cy="869156"/>
            <a:chOff x="0" y="0"/>
            <a:chExt cx="1017588" cy="1158875"/>
          </a:xfrm>
        </p:grpSpPr>
        <p:sp>
          <p:nvSpPr>
            <p:cNvPr id="68" name="Freeform 35"/>
            <p:cNvSpPr>
              <a:spLocks noEditPoints="1" noChangeArrowheads="1"/>
            </p:cNvSpPr>
            <p:nvPr/>
          </p:nvSpPr>
          <p:spPr bwMode="auto">
            <a:xfrm>
              <a:off x="0" y="0"/>
              <a:ext cx="1017588" cy="1158875"/>
            </a:xfrm>
            <a:custGeom>
              <a:avLst/>
              <a:gdLst>
                <a:gd name="T0" fmla="*/ 508794 w 112"/>
                <a:gd name="T1" fmla="*/ 0 h 128"/>
                <a:gd name="T2" fmla="*/ 0 w 112"/>
                <a:gd name="T3" fmla="*/ 235396 h 128"/>
                <a:gd name="T4" fmla="*/ 0 w 112"/>
                <a:gd name="T5" fmla="*/ 923479 h 128"/>
                <a:gd name="T6" fmla="*/ 508794 w 112"/>
                <a:gd name="T7" fmla="*/ 1158875 h 128"/>
                <a:gd name="T8" fmla="*/ 1017588 w 112"/>
                <a:gd name="T9" fmla="*/ 923479 h 128"/>
                <a:gd name="T10" fmla="*/ 1017588 w 112"/>
                <a:gd name="T11" fmla="*/ 235396 h 128"/>
                <a:gd name="T12" fmla="*/ 508794 w 112"/>
                <a:gd name="T13" fmla="*/ 0 h 128"/>
                <a:gd name="T14" fmla="*/ 944903 w 112"/>
                <a:gd name="T15" fmla="*/ 923479 h 128"/>
                <a:gd name="T16" fmla="*/ 508794 w 112"/>
                <a:gd name="T17" fmla="*/ 1086445 h 128"/>
                <a:gd name="T18" fmla="*/ 72685 w 112"/>
                <a:gd name="T19" fmla="*/ 923479 h 128"/>
                <a:gd name="T20" fmla="*/ 72685 w 112"/>
                <a:gd name="T21" fmla="*/ 787673 h 128"/>
                <a:gd name="T22" fmla="*/ 508794 w 112"/>
                <a:gd name="T23" fmla="*/ 905371 h 128"/>
                <a:gd name="T24" fmla="*/ 944903 w 112"/>
                <a:gd name="T25" fmla="*/ 787673 h 128"/>
                <a:gd name="T26" fmla="*/ 944903 w 112"/>
                <a:gd name="T27" fmla="*/ 923479 h 128"/>
                <a:gd name="T28" fmla="*/ 944903 w 112"/>
                <a:gd name="T29" fmla="*/ 706189 h 128"/>
                <a:gd name="T30" fmla="*/ 944903 w 112"/>
                <a:gd name="T31" fmla="*/ 706189 h 128"/>
                <a:gd name="T32" fmla="*/ 944903 w 112"/>
                <a:gd name="T33" fmla="*/ 706189 h 128"/>
                <a:gd name="T34" fmla="*/ 508794 w 112"/>
                <a:gd name="T35" fmla="*/ 869156 h 128"/>
                <a:gd name="T36" fmla="*/ 72685 w 112"/>
                <a:gd name="T37" fmla="*/ 706189 h 128"/>
                <a:gd name="T38" fmla="*/ 72685 w 112"/>
                <a:gd name="T39" fmla="*/ 706189 h 128"/>
                <a:gd name="T40" fmla="*/ 72685 w 112"/>
                <a:gd name="T41" fmla="*/ 706189 h 128"/>
                <a:gd name="T42" fmla="*/ 72685 w 112"/>
                <a:gd name="T43" fmla="*/ 570384 h 128"/>
                <a:gd name="T44" fmla="*/ 508794 w 112"/>
                <a:gd name="T45" fmla="*/ 688082 h 128"/>
                <a:gd name="T46" fmla="*/ 944903 w 112"/>
                <a:gd name="T47" fmla="*/ 570384 h 128"/>
                <a:gd name="T48" fmla="*/ 944903 w 112"/>
                <a:gd name="T49" fmla="*/ 706189 h 128"/>
                <a:gd name="T50" fmla="*/ 944903 w 112"/>
                <a:gd name="T51" fmla="*/ 488900 h 128"/>
                <a:gd name="T52" fmla="*/ 944903 w 112"/>
                <a:gd name="T53" fmla="*/ 488900 h 128"/>
                <a:gd name="T54" fmla="*/ 944903 w 112"/>
                <a:gd name="T55" fmla="*/ 488900 h 128"/>
                <a:gd name="T56" fmla="*/ 508794 w 112"/>
                <a:gd name="T57" fmla="*/ 651867 h 128"/>
                <a:gd name="T58" fmla="*/ 72685 w 112"/>
                <a:gd name="T59" fmla="*/ 488900 h 128"/>
                <a:gd name="T60" fmla="*/ 72685 w 112"/>
                <a:gd name="T61" fmla="*/ 488900 h 128"/>
                <a:gd name="T62" fmla="*/ 72685 w 112"/>
                <a:gd name="T63" fmla="*/ 488900 h 128"/>
                <a:gd name="T64" fmla="*/ 72685 w 112"/>
                <a:gd name="T65" fmla="*/ 362148 h 128"/>
                <a:gd name="T66" fmla="*/ 508794 w 112"/>
                <a:gd name="T67" fmla="*/ 470793 h 128"/>
                <a:gd name="T68" fmla="*/ 944903 w 112"/>
                <a:gd name="T69" fmla="*/ 362148 h 128"/>
                <a:gd name="T70" fmla="*/ 944903 w 112"/>
                <a:gd name="T71" fmla="*/ 488900 h 128"/>
                <a:gd name="T72" fmla="*/ 508794 w 112"/>
                <a:gd name="T73" fmla="*/ 398363 h 128"/>
                <a:gd name="T74" fmla="*/ 72685 w 112"/>
                <a:gd name="T75" fmla="*/ 235396 h 128"/>
                <a:gd name="T76" fmla="*/ 508794 w 112"/>
                <a:gd name="T77" fmla="*/ 72430 h 128"/>
                <a:gd name="T78" fmla="*/ 944903 w 112"/>
                <a:gd name="T79" fmla="*/ 235396 h 128"/>
                <a:gd name="T80" fmla="*/ 508794 w 112"/>
                <a:gd name="T81" fmla="*/ 398363 h 1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2"/>
                <a:gd name="T124" fmla="*/ 0 h 128"/>
                <a:gd name="T125" fmla="*/ 112 w 112"/>
                <a:gd name="T126" fmla="*/ 128 h 1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69" name="Oval 36"/>
            <p:cNvSpPr>
              <a:spLocks noChangeArrowheads="1"/>
            </p:cNvSpPr>
            <p:nvPr/>
          </p:nvSpPr>
          <p:spPr bwMode="auto">
            <a:xfrm>
              <a:off x="800100" y="904875"/>
              <a:ext cx="71438" cy="7302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70" name="Oval 37"/>
            <p:cNvSpPr>
              <a:spLocks noChangeArrowheads="1"/>
            </p:cNvSpPr>
            <p:nvPr/>
          </p:nvSpPr>
          <p:spPr bwMode="auto">
            <a:xfrm>
              <a:off x="800100" y="687388"/>
              <a:ext cx="71438" cy="7302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71" name="Oval 38"/>
            <p:cNvSpPr>
              <a:spLocks noChangeArrowheads="1"/>
            </p:cNvSpPr>
            <p:nvPr/>
          </p:nvSpPr>
          <p:spPr bwMode="auto">
            <a:xfrm>
              <a:off x="800100" y="471488"/>
              <a:ext cx="71438" cy="71438"/>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grpSp>
      <p:sp>
        <p:nvSpPr>
          <p:cNvPr id="72" name="矩形 143"/>
          <p:cNvSpPr>
            <a:spLocks noChangeArrowheads="1"/>
          </p:cNvSpPr>
          <p:nvPr/>
        </p:nvSpPr>
        <p:spPr bwMode="auto">
          <a:xfrm>
            <a:off x="2148049" y="3664744"/>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73" name="矩形 47"/>
          <p:cNvSpPr>
            <a:spLocks noChangeArrowheads="1"/>
          </p:cNvSpPr>
          <p:nvPr/>
        </p:nvSpPr>
        <p:spPr bwMode="auto">
          <a:xfrm>
            <a:off x="1856185" y="3955256"/>
            <a:ext cx="159305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1000">
                <a:solidFill>
                  <a:schemeClr val="bg1"/>
                </a:solidFill>
                <a:latin typeface="+mj-ea"/>
                <a:ea typeface="+mj-ea"/>
                <a:sym typeface="方正兰亭黑_GBK" pitchFamily="2" charset="-122"/>
              </a:rPr>
              <a:t>在此录入本图表的综合描述说明，在此录入本图表的综合描述说明。</a:t>
            </a:r>
            <a:endParaRPr lang="zh-CN" altLang="en-US">
              <a:latin typeface="+mj-ea"/>
              <a:ea typeface="+mj-ea"/>
            </a:endParaRPr>
          </a:p>
        </p:txBody>
      </p:sp>
      <p:sp>
        <p:nvSpPr>
          <p:cNvPr id="74" name="矩形 145"/>
          <p:cNvSpPr>
            <a:spLocks noChangeArrowheads="1"/>
          </p:cNvSpPr>
          <p:nvPr/>
        </p:nvSpPr>
        <p:spPr bwMode="auto">
          <a:xfrm>
            <a:off x="4066740" y="3664744"/>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75" name="矩形 47"/>
          <p:cNvSpPr>
            <a:spLocks noChangeArrowheads="1"/>
          </p:cNvSpPr>
          <p:nvPr/>
        </p:nvSpPr>
        <p:spPr bwMode="auto">
          <a:xfrm>
            <a:off x="3775473" y="3955256"/>
            <a:ext cx="159305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1000">
                <a:solidFill>
                  <a:schemeClr val="bg1"/>
                </a:solidFill>
                <a:latin typeface="+mj-ea"/>
                <a:ea typeface="+mj-ea"/>
                <a:sym typeface="方正兰亭黑_GBK" pitchFamily="2" charset="-122"/>
              </a:rPr>
              <a:t>在此录入本图表的综合描述说明，在此录入本图表的综合描述说明。</a:t>
            </a:r>
            <a:endParaRPr lang="zh-CN" altLang="en-US">
              <a:latin typeface="+mj-ea"/>
              <a:ea typeface="+mj-ea"/>
            </a:endParaRPr>
          </a:p>
        </p:txBody>
      </p:sp>
      <p:sp>
        <p:nvSpPr>
          <p:cNvPr id="76" name="矩形 147"/>
          <p:cNvSpPr>
            <a:spLocks noChangeArrowheads="1"/>
          </p:cNvSpPr>
          <p:nvPr/>
        </p:nvSpPr>
        <p:spPr bwMode="auto">
          <a:xfrm>
            <a:off x="5985433" y="3664744"/>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77" name="矩形 47"/>
          <p:cNvSpPr>
            <a:spLocks noChangeArrowheads="1"/>
          </p:cNvSpPr>
          <p:nvPr/>
        </p:nvSpPr>
        <p:spPr bwMode="auto">
          <a:xfrm>
            <a:off x="5694760" y="3955256"/>
            <a:ext cx="1593056"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1000">
                <a:solidFill>
                  <a:schemeClr val="bg1"/>
                </a:solidFill>
                <a:latin typeface="+mj-ea"/>
                <a:ea typeface="+mj-ea"/>
                <a:sym typeface="方正兰亭黑_GBK" pitchFamily="2" charset="-122"/>
              </a:rPr>
              <a:t>在此录入本图表的综合描述说明，在此录入本图表的综合描述说明。</a:t>
            </a:r>
            <a:endParaRPr lang="zh-CN" altLang="en-US">
              <a:latin typeface="+mj-ea"/>
              <a:ea typeface="+mj-ea"/>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p:cBhvr>
                                        <p:cTn id="7" dur="500"/>
                                        <p:tgtEl>
                                          <p:spTgt spid="47"/>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49"/>
                                        </p:tgtEl>
                                        <p:attrNameLst>
                                          <p:attrName>style.visibility</p:attrName>
                                        </p:attrNameLst>
                                      </p:cBhvr>
                                      <p:to>
                                        <p:strVal val="visible"/>
                                      </p:to>
                                    </p:set>
                                    <p:anim calcmode="lin" valueType="num">
                                      <p:cBhvr>
                                        <p:cTn id="10" dur="500" fill="hold"/>
                                        <p:tgtEl>
                                          <p:spTgt spid="49"/>
                                        </p:tgtEl>
                                        <p:attrNameLst>
                                          <p:attrName>ppt_w</p:attrName>
                                        </p:attrNameLst>
                                      </p:cBhvr>
                                      <p:tavLst>
                                        <p:tav tm="0">
                                          <p:val>
                                            <p:fltVal val="0"/>
                                          </p:val>
                                        </p:tav>
                                        <p:tav tm="100000">
                                          <p:val>
                                            <p:strVal val="#ppt_w"/>
                                          </p:val>
                                        </p:tav>
                                      </p:tavLst>
                                    </p:anim>
                                    <p:anim calcmode="lin" valueType="num">
                                      <p:cBhvr>
                                        <p:cTn id="11" dur="500" fill="hold"/>
                                        <p:tgtEl>
                                          <p:spTgt spid="49"/>
                                        </p:tgtEl>
                                        <p:attrNameLst>
                                          <p:attrName>ppt_h</p:attrName>
                                        </p:attrNameLst>
                                      </p:cBhvr>
                                      <p:tavLst>
                                        <p:tav tm="0">
                                          <p:val>
                                            <p:fltVal val="0"/>
                                          </p:val>
                                        </p:tav>
                                        <p:tav tm="100000">
                                          <p:val>
                                            <p:strVal val="#ppt_h"/>
                                          </p:val>
                                        </p:tav>
                                      </p:tavLst>
                                    </p:anim>
                                    <p:animEffect>
                                      <p:cBhvr>
                                        <p:cTn id="12" dur="500"/>
                                        <p:tgtEl>
                                          <p:spTgt spid="49"/>
                                        </p:tgtEl>
                                      </p:cBhvr>
                                    </p:animEffect>
                                  </p:childTnLst>
                                </p:cTn>
                              </p:par>
                            </p:childTnLst>
                          </p:cTn>
                        </p:par>
                        <p:par>
                          <p:cTn id="13" fill="hold">
                            <p:stCondLst>
                              <p:cond delay="600"/>
                            </p:stCondLst>
                            <p:childTnLst>
                              <p:par>
                                <p:cTn id="14" presetID="10" presetClass="entr" presetSubtype="0"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p:cBhvr>
                                        <p:cTn id="16" dur="500"/>
                                        <p:tgtEl>
                                          <p:spTgt spid="67"/>
                                        </p:tgtEl>
                                      </p:cBhvr>
                                    </p:animEffect>
                                  </p:childTnLst>
                                </p:cTn>
                              </p:par>
                            </p:childTnLst>
                          </p:cTn>
                        </p:par>
                        <p:par>
                          <p:cTn id="17" fill="hold">
                            <p:stCondLst>
                              <p:cond delay="1100"/>
                            </p:stCondLst>
                            <p:childTnLst>
                              <p:par>
                                <p:cTn id="18" presetID="22" presetClass="entr" presetSubtype="1" fill="hold" grpId="0"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p:cBhvr>
                                        <p:cTn id="20" dur="250"/>
                                        <p:tgtEl>
                                          <p:spTgt spid="72"/>
                                        </p:tgtEl>
                                      </p:cBhvr>
                                    </p:animEffect>
                                  </p:childTnLst>
                                </p:cTn>
                              </p:par>
                            </p:childTnLst>
                          </p:cTn>
                        </p:par>
                        <p:par>
                          <p:cTn id="21" fill="hold">
                            <p:stCondLst>
                              <p:cond delay="1350"/>
                            </p:stCondLst>
                            <p:childTnLst>
                              <p:par>
                                <p:cTn id="22" presetID="22" presetClass="entr" presetSubtype="1" fill="hold" grpId="0" nodeType="afterEffect">
                                  <p:stCondLst>
                                    <p:cond delay="0"/>
                                  </p:stCondLst>
                                  <p:childTnLst>
                                    <p:set>
                                      <p:cBhvr>
                                        <p:cTn id="23" dur="1" fill="hold">
                                          <p:stCondLst>
                                            <p:cond delay="0"/>
                                          </p:stCondLst>
                                        </p:cTn>
                                        <p:tgtEl>
                                          <p:spTgt spid="73"/>
                                        </p:tgtEl>
                                        <p:attrNameLst>
                                          <p:attrName>style.visibility</p:attrName>
                                        </p:attrNameLst>
                                      </p:cBhvr>
                                      <p:to>
                                        <p:strVal val="visible"/>
                                      </p:to>
                                    </p:set>
                                    <p:animEffect>
                                      <p:cBhvr>
                                        <p:cTn id="24" dur="500"/>
                                        <p:tgtEl>
                                          <p:spTgt spid="73"/>
                                        </p:tgtEl>
                                      </p:cBhvr>
                                    </p:animEffect>
                                  </p:childTnLst>
                                </p:cTn>
                              </p:par>
                            </p:childTnLst>
                          </p:cTn>
                        </p:par>
                        <p:par>
                          <p:cTn id="25" fill="hold">
                            <p:stCondLst>
                              <p:cond delay="1850"/>
                            </p:stCondLst>
                            <p:childTnLst>
                              <p:par>
                                <p:cTn id="26" presetID="10" presetClass="entr" presetSubtype="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p:cBhvr>
                                        <p:cTn id="30" dur="500"/>
                                        <p:tgtEl>
                                          <p:spTgt spid="50"/>
                                        </p:tgtEl>
                                      </p:cBhvr>
                                    </p:animEffect>
                                  </p:childTnLst>
                                </p:cTn>
                              </p:par>
                            </p:childTnLst>
                          </p:cTn>
                        </p:par>
                        <p:par>
                          <p:cTn id="31" fill="hold">
                            <p:stCondLst>
                              <p:cond delay="2350"/>
                            </p:stCondLst>
                            <p:childTnLst>
                              <p:par>
                                <p:cTn id="32" presetID="10" presetClass="entr" presetSubtype="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p:cBhvr>
                                        <p:cTn id="34" dur="500"/>
                                        <p:tgtEl>
                                          <p:spTgt spid="52"/>
                                        </p:tgtEl>
                                      </p:cBhvr>
                                    </p:animEffect>
                                  </p:childTnLst>
                                </p:cTn>
                              </p:par>
                            </p:childTnLst>
                          </p:cTn>
                        </p:par>
                        <p:par>
                          <p:cTn id="35" fill="hold">
                            <p:stCondLst>
                              <p:cond delay="2850"/>
                            </p:stCondLst>
                            <p:childTnLst>
                              <p:par>
                                <p:cTn id="36" presetID="22" presetClass="entr" presetSubtype="1" fill="hold" grpId="0" nodeType="afterEffect">
                                  <p:stCondLst>
                                    <p:cond delay="0"/>
                                  </p:stCondLst>
                                  <p:childTnLst>
                                    <p:set>
                                      <p:cBhvr>
                                        <p:cTn id="37" dur="1" fill="hold">
                                          <p:stCondLst>
                                            <p:cond delay="0"/>
                                          </p:stCondLst>
                                        </p:cTn>
                                        <p:tgtEl>
                                          <p:spTgt spid="74"/>
                                        </p:tgtEl>
                                        <p:attrNameLst>
                                          <p:attrName>style.visibility</p:attrName>
                                        </p:attrNameLst>
                                      </p:cBhvr>
                                      <p:to>
                                        <p:strVal val="visible"/>
                                      </p:to>
                                    </p:set>
                                    <p:animEffect>
                                      <p:cBhvr>
                                        <p:cTn id="38" dur="250"/>
                                        <p:tgtEl>
                                          <p:spTgt spid="74"/>
                                        </p:tgtEl>
                                      </p:cBhvr>
                                    </p:animEffect>
                                  </p:childTnLst>
                                </p:cTn>
                              </p:par>
                            </p:childTnLst>
                          </p:cTn>
                        </p:par>
                        <p:par>
                          <p:cTn id="39" fill="hold">
                            <p:stCondLst>
                              <p:cond delay="3100"/>
                            </p:stCondLst>
                            <p:childTnLst>
                              <p:par>
                                <p:cTn id="40" presetID="22" presetClass="entr" presetSubtype="1"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p:cBhvr>
                                        <p:cTn id="42" dur="500"/>
                                        <p:tgtEl>
                                          <p:spTgt spid="75"/>
                                        </p:tgtEl>
                                      </p:cBhvr>
                                    </p:animEffect>
                                  </p:childTnLst>
                                </p:cTn>
                              </p:par>
                            </p:childTnLst>
                          </p:cTn>
                        </p:par>
                        <p:par>
                          <p:cTn id="43" fill="hold">
                            <p:stCondLst>
                              <p:cond delay="3600"/>
                            </p:stCondLst>
                            <p:childTnLst>
                              <p:par>
                                <p:cTn id="44" presetID="10" presetClass="entr" presetSubtype="0"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p:cTn id="46" dur="500" fill="hold"/>
                                        <p:tgtEl>
                                          <p:spTgt spid="51"/>
                                        </p:tgtEl>
                                        <p:attrNameLst>
                                          <p:attrName>ppt_w</p:attrName>
                                        </p:attrNameLst>
                                      </p:cBhvr>
                                      <p:tavLst>
                                        <p:tav tm="0">
                                          <p:val>
                                            <p:fltVal val="0"/>
                                          </p:val>
                                        </p:tav>
                                        <p:tav tm="100000">
                                          <p:val>
                                            <p:strVal val="#ppt_w"/>
                                          </p:val>
                                        </p:tav>
                                      </p:tavLst>
                                    </p:anim>
                                    <p:anim calcmode="lin" valueType="num">
                                      <p:cBhvr>
                                        <p:cTn id="47" dur="500" fill="hold"/>
                                        <p:tgtEl>
                                          <p:spTgt spid="51"/>
                                        </p:tgtEl>
                                        <p:attrNameLst>
                                          <p:attrName>ppt_h</p:attrName>
                                        </p:attrNameLst>
                                      </p:cBhvr>
                                      <p:tavLst>
                                        <p:tav tm="0">
                                          <p:val>
                                            <p:fltVal val="0"/>
                                          </p:val>
                                        </p:tav>
                                        <p:tav tm="100000">
                                          <p:val>
                                            <p:strVal val="#ppt_h"/>
                                          </p:val>
                                        </p:tav>
                                      </p:tavLst>
                                    </p:anim>
                                    <p:animEffect>
                                      <p:cBhvr>
                                        <p:cTn id="48" dur="500"/>
                                        <p:tgtEl>
                                          <p:spTgt spid="51"/>
                                        </p:tgtEl>
                                      </p:cBhvr>
                                    </p:animEffect>
                                  </p:childTnLst>
                                </p:cTn>
                              </p:par>
                            </p:childTnLst>
                          </p:cTn>
                        </p:par>
                        <p:par>
                          <p:cTn id="49" fill="hold">
                            <p:stCondLst>
                              <p:cond delay="4100"/>
                            </p:stCondLst>
                            <p:childTnLst>
                              <p:par>
                                <p:cTn id="50" presetID="10"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p:cBhvr>
                                        <p:cTn id="52" dur="500"/>
                                        <p:tgtEl>
                                          <p:spTgt spid="66"/>
                                        </p:tgtEl>
                                      </p:cBhvr>
                                    </p:animEffect>
                                  </p:childTnLst>
                                </p:cTn>
                              </p:par>
                            </p:childTnLst>
                          </p:cTn>
                        </p:par>
                        <p:par>
                          <p:cTn id="53" fill="hold">
                            <p:stCondLst>
                              <p:cond delay="4600"/>
                            </p:stCondLst>
                            <p:childTnLst>
                              <p:par>
                                <p:cTn id="54" presetID="22" presetClass="entr" presetSubtype="1"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p:cBhvr>
                                        <p:cTn id="56" dur="250"/>
                                        <p:tgtEl>
                                          <p:spTgt spid="76"/>
                                        </p:tgtEl>
                                      </p:cBhvr>
                                    </p:animEffect>
                                  </p:childTnLst>
                                </p:cTn>
                              </p:par>
                            </p:childTnLst>
                          </p:cTn>
                        </p:par>
                        <p:par>
                          <p:cTn id="57" fill="hold">
                            <p:stCondLst>
                              <p:cond delay="4850"/>
                            </p:stCondLst>
                            <p:childTnLst>
                              <p:par>
                                <p:cTn id="58" presetID="22" presetClass="entr" presetSubtype="1"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p:cBhvr>
                                        <p:cTn id="60" dur="500"/>
                                        <p:tgtEl>
                                          <p:spTgt spid="7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p:cBhvr>
                                        <p:cTn id="6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bldLvl="0" animBg="1" autoUpdateAnimBg="0"/>
      <p:bldP spid="50" grpId="0" bldLvl="0" animBg="1" autoUpdateAnimBg="0"/>
      <p:bldP spid="51" grpId="0" bldLvl="0" animBg="1" autoUpdateAnimBg="0"/>
      <p:bldP spid="66" grpId="0" animBg="1"/>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64412" y="1733140"/>
            <a:ext cx="5875338" cy="2890838"/>
            <a:chOff x="1187624" y="1515617"/>
            <a:chExt cx="5875338" cy="2890838"/>
          </a:xfrm>
          <a:solidFill>
            <a:schemeClr val="accent2">
              <a:alpha val="38000"/>
            </a:schemeClr>
          </a:solidFill>
        </p:grpSpPr>
        <p:sp>
          <p:nvSpPr>
            <p:cNvPr id="21" name="Freeform 5"/>
            <p:cNvSpPr>
              <a:spLocks/>
            </p:cNvSpPr>
            <p:nvPr/>
          </p:nvSpPr>
          <p:spPr bwMode="auto">
            <a:xfrm>
              <a:off x="4838874" y="1609280"/>
              <a:ext cx="46038" cy="25400"/>
            </a:xfrm>
            <a:custGeom>
              <a:avLst/>
              <a:gdLst>
                <a:gd name="T0" fmla="*/ 7 w 14"/>
                <a:gd name="T1" fmla="*/ 0 h 8"/>
                <a:gd name="T2" fmla="*/ 8 w 14"/>
                <a:gd name="T3" fmla="*/ 2 h 8"/>
                <a:gd name="T4" fmla="*/ 11 w 14"/>
                <a:gd name="T5" fmla="*/ 7 h 8"/>
                <a:gd name="T6" fmla="*/ 5 w 14"/>
                <a:gd name="T7" fmla="*/ 4 h 8"/>
                <a:gd name="T8" fmla="*/ 7 w 14"/>
                <a:gd name="T9" fmla="*/ 0 h 8"/>
              </a:gdLst>
              <a:ahLst/>
              <a:cxnLst>
                <a:cxn ang="0">
                  <a:pos x="T0" y="T1"/>
                </a:cxn>
                <a:cxn ang="0">
                  <a:pos x="T2" y="T3"/>
                </a:cxn>
                <a:cxn ang="0">
                  <a:pos x="T4" y="T5"/>
                </a:cxn>
                <a:cxn ang="0">
                  <a:pos x="T6" y="T7"/>
                </a:cxn>
                <a:cxn ang="0">
                  <a:pos x="T8" y="T9"/>
                </a:cxn>
              </a:cxnLst>
              <a:rect l="0" t="0" r="r" b="b"/>
              <a:pathLst>
                <a:path w="14" h="8">
                  <a:moveTo>
                    <a:pt x="7" y="0"/>
                  </a:moveTo>
                  <a:cubicBezTo>
                    <a:pt x="8" y="0"/>
                    <a:pt x="8" y="1"/>
                    <a:pt x="8" y="2"/>
                  </a:cubicBezTo>
                  <a:cubicBezTo>
                    <a:pt x="10" y="4"/>
                    <a:pt x="14" y="4"/>
                    <a:pt x="11" y="7"/>
                  </a:cubicBezTo>
                  <a:cubicBezTo>
                    <a:pt x="7" y="8"/>
                    <a:pt x="9" y="2"/>
                    <a:pt x="5" y="4"/>
                  </a:cubicBezTo>
                  <a:cubicBezTo>
                    <a:pt x="0" y="2"/>
                    <a:pt x="10" y="4"/>
                    <a:pt x="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22" name="Freeform 6"/>
            <p:cNvSpPr>
              <a:spLocks/>
            </p:cNvSpPr>
            <p:nvPr/>
          </p:nvSpPr>
          <p:spPr bwMode="auto">
            <a:xfrm>
              <a:off x="5457999" y="1609280"/>
              <a:ext cx="82550" cy="44450"/>
            </a:xfrm>
            <a:custGeom>
              <a:avLst/>
              <a:gdLst>
                <a:gd name="T0" fmla="*/ 25 w 26"/>
                <a:gd name="T1" fmla="*/ 10 h 14"/>
                <a:gd name="T2" fmla="*/ 15 w 26"/>
                <a:gd name="T3" fmla="*/ 13 h 14"/>
                <a:gd name="T4" fmla="*/ 2 w 26"/>
                <a:gd name="T5" fmla="*/ 13 h 14"/>
                <a:gd name="T6" fmla="*/ 0 w 26"/>
                <a:gd name="T7" fmla="*/ 10 h 14"/>
                <a:gd name="T8" fmla="*/ 20 w 26"/>
                <a:gd name="T9" fmla="*/ 0 h 14"/>
                <a:gd name="T10" fmla="*/ 24 w 26"/>
                <a:gd name="T11" fmla="*/ 3 h 14"/>
                <a:gd name="T12" fmla="*/ 21 w 26"/>
                <a:gd name="T13" fmla="*/ 4 h 14"/>
                <a:gd name="T14" fmla="*/ 25 w 26"/>
                <a:gd name="T15" fmla="*/ 1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4">
                  <a:moveTo>
                    <a:pt x="25" y="10"/>
                  </a:moveTo>
                  <a:cubicBezTo>
                    <a:pt x="21" y="11"/>
                    <a:pt x="15" y="9"/>
                    <a:pt x="15" y="13"/>
                  </a:cubicBezTo>
                  <a:cubicBezTo>
                    <a:pt x="13" y="11"/>
                    <a:pt x="7" y="14"/>
                    <a:pt x="2" y="13"/>
                  </a:cubicBezTo>
                  <a:cubicBezTo>
                    <a:pt x="3" y="11"/>
                    <a:pt x="1" y="11"/>
                    <a:pt x="0" y="10"/>
                  </a:cubicBezTo>
                  <a:cubicBezTo>
                    <a:pt x="2" y="3"/>
                    <a:pt x="10" y="0"/>
                    <a:pt x="20" y="0"/>
                  </a:cubicBezTo>
                  <a:cubicBezTo>
                    <a:pt x="18" y="4"/>
                    <a:pt x="23" y="2"/>
                    <a:pt x="24" y="3"/>
                  </a:cubicBezTo>
                  <a:cubicBezTo>
                    <a:pt x="24" y="4"/>
                    <a:pt x="21" y="4"/>
                    <a:pt x="21" y="4"/>
                  </a:cubicBezTo>
                  <a:cubicBezTo>
                    <a:pt x="21" y="6"/>
                    <a:pt x="26" y="5"/>
                    <a:pt x="25" y="1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23" name="Freeform 7"/>
            <p:cNvSpPr>
              <a:spLocks/>
            </p:cNvSpPr>
            <p:nvPr/>
          </p:nvSpPr>
          <p:spPr bwMode="auto">
            <a:xfrm>
              <a:off x="4973812" y="1612455"/>
              <a:ext cx="41275" cy="25400"/>
            </a:xfrm>
            <a:custGeom>
              <a:avLst/>
              <a:gdLst>
                <a:gd name="T0" fmla="*/ 13 w 13"/>
                <a:gd name="T1" fmla="*/ 2 h 8"/>
                <a:gd name="T2" fmla="*/ 12 w 13"/>
                <a:gd name="T3" fmla="*/ 7 h 8"/>
                <a:gd name="T4" fmla="*/ 7 w 13"/>
                <a:gd name="T5" fmla="*/ 8 h 8"/>
                <a:gd name="T6" fmla="*/ 1 w 13"/>
                <a:gd name="T7" fmla="*/ 4 h 8"/>
                <a:gd name="T8" fmla="*/ 8 w 13"/>
                <a:gd name="T9" fmla="*/ 4 h 8"/>
                <a:gd name="T10" fmla="*/ 13 w 13"/>
                <a:gd name="T11" fmla="*/ 2 h 8"/>
              </a:gdLst>
              <a:ahLst/>
              <a:cxnLst>
                <a:cxn ang="0">
                  <a:pos x="T0" y="T1"/>
                </a:cxn>
                <a:cxn ang="0">
                  <a:pos x="T2" y="T3"/>
                </a:cxn>
                <a:cxn ang="0">
                  <a:pos x="T4" y="T5"/>
                </a:cxn>
                <a:cxn ang="0">
                  <a:pos x="T6" y="T7"/>
                </a:cxn>
                <a:cxn ang="0">
                  <a:pos x="T8" y="T9"/>
                </a:cxn>
                <a:cxn ang="0">
                  <a:pos x="T10" y="T11"/>
                </a:cxn>
              </a:cxnLst>
              <a:rect l="0" t="0" r="r" b="b"/>
              <a:pathLst>
                <a:path w="13" h="8">
                  <a:moveTo>
                    <a:pt x="13" y="2"/>
                  </a:moveTo>
                  <a:cubicBezTo>
                    <a:pt x="12" y="3"/>
                    <a:pt x="12" y="5"/>
                    <a:pt x="12" y="7"/>
                  </a:cubicBezTo>
                  <a:cubicBezTo>
                    <a:pt x="9" y="6"/>
                    <a:pt x="9" y="8"/>
                    <a:pt x="7" y="8"/>
                  </a:cubicBezTo>
                  <a:cubicBezTo>
                    <a:pt x="5" y="7"/>
                    <a:pt x="0" y="8"/>
                    <a:pt x="1" y="4"/>
                  </a:cubicBezTo>
                  <a:cubicBezTo>
                    <a:pt x="4" y="5"/>
                    <a:pt x="5" y="2"/>
                    <a:pt x="8" y="4"/>
                  </a:cubicBezTo>
                  <a:cubicBezTo>
                    <a:pt x="10" y="4"/>
                    <a:pt x="9" y="0"/>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24" name="Freeform 8"/>
            <p:cNvSpPr>
              <a:spLocks/>
            </p:cNvSpPr>
            <p:nvPr/>
          </p:nvSpPr>
          <p:spPr bwMode="auto">
            <a:xfrm>
              <a:off x="4715049" y="1625155"/>
              <a:ext cx="53975" cy="28575"/>
            </a:xfrm>
            <a:custGeom>
              <a:avLst/>
              <a:gdLst>
                <a:gd name="T0" fmla="*/ 16 w 17"/>
                <a:gd name="T1" fmla="*/ 0 h 9"/>
                <a:gd name="T2" fmla="*/ 13 w 17"/>
                <a:gd name="T3" fmla="*/ 4 h 9"/>
                <a:gd name="T4" fmla="*/ 10 w 17"/>
                <a:gd name="T5" fmla="*/ 8 h 9"/>
                <a:gd name="T6" fmla="*/ 7 w 17"/>
                <a:gd name="T7" fmla="*/ 5 h 9"/>
                <a:gd name="T8" fmla="*/ 3 w 17"/>
                <a:gd name="T9" fmla="*/ 7 h 9"/>
                <a:gd name="T10" fmla="*/ 1 w 17"/>
                <a:gd name="T11" fmla="*/ 4 h 9"/>
                <a:gd name="T12" fmla="*/ 7 w 17"/>
                <a:gd name="T13" fmla="*/ 3 h 9"/>
                <a:gd name="T14" fmla="*/ 7 w 17"/>
                <a:gd name="T15" fmla="*/ 2 h 9"/>
                <a:gd name="T16" fmla="*/ 16 w 1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9">
                  <a:moveTo>
                    <a:pt x="16" y="0"/>
                  </a:moveTo>
                  <a:cubicBezTo>
                    <a:pt x="17" y="3"/>
                    <a:pt x="14" y="2"/>
                    <a:pt x="13" y="4"/>
                  </a:cubicBezTo>
                  <a:cubicBezTo>
                    <a:pt x="13" y="5"/>
                    <a:pt x="12" y="7"/>
                    <a:pt x="10" y="8"/>
                  </a:cubicBezTo>
                  <a:cubicBezTo>
                    <a:pt x="7" y="9"/>
                    <a:pt x="8" y="6"/>
                    <a:pt x="7" y="5"/>
                  </a:cubicBezTo>
                  <a:cubicBezTo>
                    <a:pt x="7" y="5"/>
                    <a:pt x="5" y="7"/>
                    <a:pt x="3" y="7"/>
                  </a:cubicBezTo>
                  <a:cubicBezTo>
                    <a:pt x="3" y="6"/>
                    <a:pt x="2" y="4"/>
                    <a:pt x="1" y="4"/>
                  </a:cubicBezTo>
                  <a:cubicBezTo>
                    <a:pt x="0" y="1"/>
                    <a:pt x="6" y="4"/>
                    <a:pt x="7" y="3"/>
                  </a:cubicBezTo>
                  <a:cubicBezTo>
                    <a:pt x="7" y="2"/>
                    <a:pt x="7" y="2"/>
                    <a:pt x="7" y="2"/>
                  </a:cubicBezTo>
                  <a:cubicBezTo>
                    <a:pt x="10" y="1"/>
                    <a:pt x="12" y="1"/>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25" name="Freeform 9"/>
            <p:cNvSpPr>
              <a:spLocks/>
            </p:cNvSpPr>
            <p:nvPr/>
          </p:nvSpPr>
          <p:spPr bwMode="auto">
            <a:xfrm>
              <a:off x="4926187" y="1625155"/>
              <a:ext cx="41275" cy="12700"/>
            </a:xfrm>
            <a:custGeom>
              <a:avLst/>
              <a:gdLst>
                <a:gd name="T0" fmla="*/ 12 w 13"/>
                <a:gd name="T1" fmla="*/ 4 h 4"/>
                <a:gd name="T2" fmla="*/ 2 w 13"/>
                <a:gd name="T3" fmla="*/ 4 h 4"/>
                <a:gd name="T4" fmla="*/ 5 w 13"/>
                <a:gd name="T5" fmla="*/ 0 h 4"/>
                <a:gd name="T6" fmla="*/ 12 w 13"/>
                <a:gd name="T7" fmla="*/ 4 h 4"/>
              </a:gdLst>
              <a:ahLst/>
              <a:cxnLst>
                <a:cxn ang="0">
                  <a:pos x="T0" y="T1"/>
                </a:cxn>
                <a:cxn ang="0">
                  <a:pos x="T2" y="T3"/>
                </a:cxn>
                <a:cxn ang="0">
                  <a:pos x="T4" y="T5"/>
                </a:cxn>
                <a:cxn ang="0">
                  <a:pos x="T6" y="T7"/>
                </a:cxn>
              </a:cxnLst>
              <a:rect l="0" t="0" r="r" b="b"/>
              <a:pathLst>
                <a:path w="13" h="4">
                  <a:moveTo>
                    <a:pt x="12" y="4"/>
                  </a:moveTo>
                  <a:cubicBezTo>
                    <a:pt x="8" y="4"/>
                    <a:pt x="5" y="4"/>
                    <a:pt x="2" y="4"/>
                  </a:cubicBezTo>
                  <a:cubicBezTo>
                    <a:pt x="0" y="0"/>
                    <a:pt x="6" y="3"/>
                    <a:pt x="5" y="0"/>
                  </a:cubicBezTo>
                  <a:cubicBezTo>
                    <a:pt x="6" y="3"/>
                    <a:pt x="13" y="0"/>
                    <a:pt x="12"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26" name="Freeform 10"/>
            <p:cNvSpPr>
              <a:spLocks/>
            </p:cNvSpPr>
            <p:nvPr/>
          </p:nvSpPr>
          <p:spPr bwMode="auto">
            <a:xfrm>
              <a:off x="4861099" y="1641030"/>
              <a:ext cx="55563" cy="19050"/>
            </a:xfrm>
            <a:custGeom>
              <a:avLst/>
              <a:gdLst>
                <a:gd name="T0" fmla="*/ 12 w 17"/>
                <a:gd name="T1" fmla="*/ 0 h 6"/>
                <a:gd name="T2" fmla="*/ 12 w 17"/>
                <a:gd name="T3" fmla="*/ 5 h 6"/>
                <a:gd name="T4" fmla="*/ 0 w 17"/>
                <a:gd name="T5" fmla="*/ 4 h 6"/>
                <a:gd name="T6" fmla="*/ 12 w 17"/>
                <a:gd name="T7" fmla="*/ 0 h 6"/>
              </a:gdLst>
              <a:ahLst/>
              <a:cxnLst>
                <a:cxn ang="0">
                  <a:pos x="T0" y="T1"/>
                </a:cxn>
                <a:cxn ang="0">
                  <a:pos x="T2" y="T3"/>
                </a:cxn>
                <a:cxn ang="0">
                  <a:pos x="T4" y="T5"/>
                </a:cxn>
                <a:cxn ang="0">
                  <a:pos x="T6" y="T7"/>
                </a:cxn>
              </a:cxnLst>
              <a:rect l="0" t="0" r="r" b="b"/>
              <a:pathLst>
                <a:path w="17" h="6">
                  <a:moveTo>
                    <a:pt x="12" y="0"/>
                  </a:moveTo>
                  <a:cubicBezTo>
                    <a:pt x="17" y="2"/>
                    <a:pt x="11" y="2"/>
                    <a:pt x="12" y="5"/>
                  </a:cubicBezTo>
                  <a:cubicBezTo>
                    <a:pt x="8" y="5"/>
                    <a:pt x="2" y="6"/>
                    <a:pt x="0" y="4"/>
                  </a:cubicBezTo>
                  <a:cubicBezTo>
                    <a:pt x="2" y="1"/>
                    <a:pt x="9" y="3"/>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27" name="Freeform 11"/>
            <p:cNvSpPr>
              <a:spLocks/>
            </p:cNvSpPr>
            <p:nvPr/>
          </p:nvSpPr>
          <p:spPr bwMode="auto">
            <a:xfrm>
              <a:off x="2292524" y="1656905"/>
              <a:ext cx="22225" cy="15875"/>
            </a:xfrm>
            <a:custGeom>
              <a:avLst/>
              <a:gdLst>
                <a:gd name="T0" fmla="*/ 0 w 7"/>
                <a:gd name="T1" fmla="*/ 0 h 5"/>
                <a:gd name="T2" fmla="*/ 6 w 7"/>
                <a:gd name="T3" fmla="*/ 5 h 5"/>
                <a:gd name="T4" fmla="*/ 0 w 7"/>
                <a:gd name="T5" fmla="*/ 0 h 5"/>
              </a:gdLst>
              <a:ahLst/>
              <a:cxnLst>
                <a:cxn ang="0">
                  <a:pos x="T0" y="T1"/>
                </a:cxn>
                <a:cxn ang="0">
                  <a:pos x="T2" y="T3"/>
                </a:cxn>
                <a:cxn ang="0">
                  <a:pos x="T4" y="T5"/>
                </a:cxn>
              </a:cxnLst>
              <a:rect l="0" t="0" r="r" b="b"/>
              <a:pathLst>
                <a:path w="7" h="5">
                  <a:moveTo>
                    <a:pt x="0" y="0"/>
                  </a:moveTo>
                  <a:cubicBezTo>
                    <a:pt x="4" y="0"/>
                    <a:pt x="7" y="1"/>
                    <a:pt x="6" y="5"/>
                  </a:cubicBezTo>
                  <a:cubicBezTo>
                    <a:pt x="5" y="3"/>
                    <a:pt x="0" y="4"/>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28" name="Freeform 12"/>
            <p:cNvSpPr>
              <a:spLocks/>
            </p:cNvSpPr>
            <p:nvPr/>
          </p:nvSpPr>
          <p:spPr bwMode="auto">
            <a:xfrm>
              <a:off x="5486574" y="1656905"/>
              <a:ext cx="92075" cy="44450"/>
            </a:xfrm>
            <a:custGeom>
              <a:avLst/>
              <a:gdLst>
                <a:gd name="T0" fmla="*/ 26 w 29"/>
                <a:gd name="T1" fmla="*/ 3 h 14"/>
                <a:gd name="T2" fmla="*/ 28 w 29"/>
                <a:gd name="T3" fmla="*/ 9 h 14"/>
                <a:gd name="T4" fmla="*/ 16 w 29"/>
                <a:gd name="T5" fmla="*/ 13 h 14"/>
                <a:gd name="T6" fmla="*/ 13 w 29"/>
                <a:gd name="T7" fmla="*/ 12 h 14"/>
                <a:gd name="T8" fmla="*/ 8 w 29"/>
                <a:gd name="T9" fmla="*/ 12 h 14"/>
                <a:gd name="T10" fmla="*/ 8 w 29"/>
                <a:gd name="T11" fmla="*/ 9 h 14"/>
                <a:gd name="T12" fmla="*/ 4 w 29"/>
                <a:gd name="T13" fmla="*/ 10 h 14"/>
                <a:gd name="T14" fmla="*/ 6 w 29"/>
                <a:gd name="T15" fmla="*/ 8 h 14"/>
                <a:gd name="T16" fmla="*/ 1 w 29"/>
                <a:gd name="T17" fmla="*/ 7 h 14"/>
                <a:gd name="T18" fmla="*/ 3 w 29"/>
                <a:gd name="T19" fmla="*/ 4 h 14"/>
                <a:gd name="T20" fmla="*/ 7 w 29"/>
                <a:gd name="T21" fmla="*/ 2 h 14"/>
                <a:gd name="T22" fmla="*/ 18 w 29"/>
                <a:gd name="T23" fmla="*/ 0 h 14"/>
                <a:gd name="T24" fmla="*/ 18 w 29"/>
                <a:gd name="T25" fmla="*/ 3 h 14"/>
                <a:gd name="T26" fmla="*/ 26 w 29"/>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4">
                  <a:moveTo>
                    <a:pt x="26" y="3"/>
                  </a:moveTo>
                  <a:cubicBezTo>
                    <a:pt x="25" y="7"/>
                    <a:pt x="21" y="9"/>
                    <a:pt x="28" y="9"/>
                  </a:cubicBezTo>
                  <a:cubicBezTo>
                    <a:pt x="29" y="14"/>
                    <a:pt x="21" y="13"/>
                    <a:pt x="16" y="13"/>
                  </a:cubicBezTo>
                  <a:cubicBezTo>
                    <a:pt x="14" y="13"/>
                    <a:pt x="14" y="13"/>
                    <a:pt x="13" y="12"/>
                  </a:cubicBezTo>
                  <a:cubicBezTo>
                    <a:pt x="11" y="9"/>
                    <a:pt x="11" y="14"/>
                    <a:pt x="8" y="12"/>
                  </a:cubicBezTo>
                  <a:cubicBezTo>
                    <a:pt x="8" y="9"/>
                    <a:pt x="8" y="9"/>
                    <a:pt x="8" y="9"/>
                  </a:cubicBezTo>
                  <a:cubicBezTo>
                    <a:pt x="7" y="9"/>
                    <a:pt x="6" y="11"/>
                    <a:pt x="4" y="10"/>
                  </a:cubicBezTo>
                  <a:cubicBezTo>
                    <a:pt x="4" y="10"/>
                    <a:pt x="6" y="8"/>
                    <a:pt x="6" y="8"/>
                  </a:cubicBezTo>
                  <a:cubicBezTo>
                    <a:pt x="5" y="7"/>
                    <a:pt x="0" y="9"/>
                    <a:pt x="1" y="7"/>
                  </a:cubicBezTo>
                  <a:cubicBezTo>
                    <a:pt x="0" y="4"/>
                    <a:pt x="2" y="5"/>
                    <a:pt x="3" y="4"/>
                  </a:cubicBezTo>
                  <a:cubicBezTo>
                    <a:pt x="5" y="3"/>
                    <a:pt x="4" y="2"/>
                    <a:pt x="7" y="2"/>
                  </a:cubicBezTo>
                  <a:cubicBezTo>
                    <a:pt x="8" y="1"/>
                    <a:pt x="14" y="0"/>
                    <a:pt x="18" y="0"/>
                  </a:cubicBezTo>
                  <a:cubicBezTo>
                    <a:pt x="18" y="3"/>
                    <a:pt x="18" y="3"/>
                    <a:pt x="18" y="3"/>
                  </a:cubicBezTo>
                  <a:cubicBezTo>
                    <a:pt x="20" y="4"/>
                    <a:pt x="25" y="2"/>
                    <a:pt x="26"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29" name="Freeform 13"/>
            <p:cNvSpPr>
              <a:spLocks/>
            </p:cNvSpPr>
            <p:nvPr/>
          </p:nvSpPr>
          <p:spPr bwMode="auto">
            <a:xfrm>
              <a:off x="5448474" y="1656905"/>
              <a:ext cx="34925" cy="25400"/>
            </a:xfrm>
            <a:custGeom>
              <a:avLst/>
              <a:gdLst>
                <a:gd name="T0" fmla="*/ 11 w 11"/>
                <a:gd name="T1" fmla="*/ 4 h 8"/>
                <a:gd name="T2" fmla="*/ 8 w 11"/>
                <a:gd name="T3" fmla="*/ 4 h 8"/>
                <a:gd name="T4" fmla="*/ 6 w 11"/>
                <a:gd name="T5" fmla="*/ 7 h 8"/>
                <a:gd name="T6" fmla="*/ 0 w 11"/>
                <a:gd name="T7" fmla="*/ 4 h 8"/>
                <a:gd name="T8" fmla="*/ 11 w 11"/>
                <a:gd name="T9" fmla="*/ 4 h 8"/>
              </a:gdLst>
              <a:ahLst/>
              <a:cxnLst>
                <a:cxn ang="0">
                  <a:pos x="T0" y="T1"/>
                </a:cxn>
                <a:cxn ang="0">
                  <a:pos x="T2" y="T3"/>
                </a:cxn>
                <a:cxn ang="0">
                  <a:pos x="T4" y="T5"/>
                </a:cxn>
                <a:cxn ang="0">
                  <a:pos x="T6" y="T7"/>
                </a:cxn>
                <a:cxn ang="0">
                  <a:pos x="T8" y="T9"/>
                </a:cxn>
              </a:cxnLst>
              <a:rect l="0" t="0" r="r" b="b"/>
              <a:pathLst>
                <a:path w="11" h="8">
                  <a:moveTo>
                    <a:pt x="11" y="4"/>
                  </a:moveTo>
                  <a:cubicBezTo>
                    <a:pt x="10" y="6"/>
                    <a:pt x="9" y="4"/>
                    <a:pt x="8" y="4"/>
                  </a:cubicBezTo>
                  <a:cubicBezTo>
                    <a:pt x="6" y="4"/>
                    <a:pt x="7" y="6"/>
                    <a:pt x="6" y="7"/>
                  </a:cubicBezTo>
                  <a:cubicBezTo>
                    <a:pt x="2" y="8"/>
                    <a:pt x="4" y="3"/>
                    <a:pt x="0" y="4"/>
                  </a:cubicBezTo>
                  <a:cubicBezTo>
                    <a:pt x="2" y="0"/>
                    <a:pt x="8" y="3"/>
                    <a:pt x="1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0" name="Freeform 14"/>
            <p:cNvSpPr>
              <a:spLocks/>
            </p:cNvSpPr>
            <p:nvPr/>
          </p:nvSpPr>
          <p:spPr bwMode="auto">
            <a:xfrm>
              <a:off x="2209974" y="1685480"/>
              <a:ext cx="95250" cy="52388"/>
            </a:xfrm>
            <a:custGeom>
              <a:avLst/>
              <a:gdLst>
                <a:gd name="T0" fmla="*/ 21 w 30"/>
                <a:gd name="T1" fmla="*/ 4 h 16"/>
                <a:gd name="T2" fmla="*/ 25 w 30"/>
                <a:gd name="T3" fmla="*/ 9 h 16"/>
                <a:gd name="T4" fmla="*/ 29 w 30"/>
                <a:gd name="T5" fmla="*/ 15 h 16"/>
                <a:gd name="T6" fmla="*/ 25 w 30"/>
                <a:gd name="T7" fmla="*/ 15 h 16"/>
                <a:gd name="T8" fmla="*/ 25 w 30"/>
                <a:gd name="T9" fmla="*/ 13 h 16"/>
                <a:gd name="T10" fmla="*/ 22 w 30"/>
                <a:gd name="T11" fmla="*/ 12 h 16"/>
                <a:gd name="T12" fmla="*/ 6 w 30"/>
                <a:gd name="T13" fmla="*/ 10 h 16"/>
                <a:gd name="T14" fmla="*/ 10 w 30"/>
                <a:gd name="T15" fmla="*/ 8 h 16"/>
                <a:gd name="T16" fmla="*/ 7 w 30"/>
                <a:gd name="T17" fmla="*/ 5 h 16"/>
                <a:gd name="T18" fmla="*/ 0 w 30"/>
                <a:gd name="T19" fmla="*/ 1 h 16"/>
                <a:gd name="T20" fmla="*/ 10 w 30"/>
                <a:gd name="T21" fmla="*/ 1 h 16"/>
                <a:gd name="T22" fmla="*/ 12 w 30"/>
                <a:gd name="T23" fmla="*/ 4 h 16"/>
                <a:gd name="T24" fmla="*/ 17 w 30"/>
                <a:gd name="T25" fmla="*/ 4 h 16"/>
                <a:gd name="T26" fmla="*/ 21 w 30"/>
                <a:gd name="T2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6">
                  <a:moveTo>
                    <a:pt x="21" y="4"/>
                  </a:moveTo>
                  <a:cubicBezTo>
                    <a:pt x="23" y="5"/>
                    <a:pt x="24" y="7"/>
                    <a:pt x="25" y="9"/>
                  </a:cubicBezTo>
                  <a:cubicBezTo>
                    <a:pt x="26" y="11"/>
                    <a:pt x="30" y="12"/>
                    <a:pt x="29" y="15"/>
                  </a:cubicBezTo>
                  <a:cubicBezTo>
                    <a:pt x="28" y="15"/>
                    <a:pt x="25" y="16"/>
                    <a:pt x="25" y="15"/>
                  </a:cubicBezTo>
                  <a:cubicBezTo>
                    <a:pt x="25" y="15"/>
                    <a:pt x="25" y="13"/>
                    <a:pt x="25" y="13"/>
                  </a:cubicBezTo>
                  <a:cubicBezTo>
                    <a:pt x="25" y="13"/>
                    <a:pt x="21" y="15"/>
                    <a:pt x="22" y="12"/>
                  </a:cubicBezTo>
                  <a:cubicBezTo>
                    <a:pt x="15" y="11"/>
                    <a:pt x="10" y="11"/>
                    <a:pt x="6" y="10"/>
                  </a:cubicBezTo>
                  <a:cubicBezTo>
                    <a:pt x="5" y="8"/>
                    <a:pt x="8" y="8"/>
                    <a:pt x="10" y="8"/>
                  </a:cubicBezTo>
                  <a:cubicBezTo>
                    <a:pt x="9" y="6"/>
                    <a:pt x="7" y="7"/>
                    <a:pt x="7" y="5"/>
                  </a:cubicBezTo>
                  <a:cubicBezTo>
                    <a:pt x="2" y="4"/>
                    <a:pt x="0" y="7"/>
                    <a:pt x="0" y="1"/>
                  </a:cubicBezTo>
                  <a:cubicBezTo>
                    <a:pt x="3" y="0"/>
                    <a:pt x="7" y="1"/>
                    <a:pt x="10" y="1"/>
                  </a:cubicBezTo>
                  <a:cubicBezTo>
                    <a:pt x="12" y="2"/>
                    <a:pt x="12" y="2"/>
                    <a:pt x="12" y="4"/>
                  </a:cubicBezTo>
                  <a:cubicBezTo>
                    <a:pt x="14" y="5"/>
                    <a:pt x="17" y="0"/>
                    <a:pt x="17" y="4"/>
                  </a:cubicBezTo>
                  <a:cubicBezTo>
                    <a:pt x="17" y="6"/>
                    <a:pt x="21" y="6"/>
                    <a:pt x="2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1" name="Freeform 15"/>
            <p:cNvSpPr>
              <a:spLocks/>
            </p:cNvSpPr>
            <p:nvPr/>
          </p:nvSpPr>
          <p:spPr bwMode="auto">
            <a:xfrm>
              <a:off x="5581824" y="1685480"/>
              <a:ext cx="96838" cy="49213"/>
            </a:xfrm>
            <a:custGeom>
              <a:avLst/>
              <a:gdLst>
                <a:gd name="T0" fmla="*/ 12 w 30"/>
                <a:gd name="T1" fmla="*/ 0 h 15"/>
                <a:gd name="T2" fmla="*/ 17 w 30"/>
                <a:gd name="T3" fmla="*/ 4 h 15"/>
                <a:gd name="T4" fmla="*/ 19 w 30"/>
                <a:gd name="T5" fmla="*/ 1 h 15"/>
                <a:gd name="T6" fmla="*/ 21 w 30"/>
                <a:gd name="T7" fmla="*/ 4 h 15"/>
                <a:gd name="T8" fmla="*/ 24 w 30"/>
                <a:gd name="T9" fmla="*/ 4 h 15"/>
                <a:gd name="T10" fmla="*/ 24 w 30"/>
                <a:gd name="T11" fmla="*/ 5 h 15"/>
                <a:gd name="T12" fmla="*/ 29 w 30"/>
                <a:gd name="T13" fmla="*/ 6 h 15"/>
                <a:gd name="T14" fmla="*/ 20 w 30"/>
                <a:gd name="T15" fmla="*/ 9 h 15"/>
                <a:gd name="T16" fmla="*/ 19 w 30"/>
                <a:gd name="T17" fmla="*/ 12 h 15"/>
                <a:gd name="T18" fmla="*/ 7 w 30"/>
                <a:gd name="T19" fmla="*/ 12 h 15"/>
                <a:gd name="T20" fmla="*/ 6 w 30"/>
                <a:gd name="T21" fmla="*/ 14 h 15"/>
                <a:gd name="T22" fmla="*/ 1 w 30"/>
                <a:gd name="T23" fmla="*/ 13 h 15"/>
                <a:gd name="T24" fmla="*/ 1 w 30"/>
                <a:gd name="T25" fmla="*/ 9 h 15"/>
                <a:gd name="T26" fmla="*/ 3 w 30"/>
                <a:gd name="T27" fmla="*/ 9 h 15"/>
                <a:gd name="T28" fmla="*/ 5 w 30"/>
                <a:gd name="T29" fmla="*/ 5 h 15"/>
                <a:gd name="T30" fmla="*/ 7 w 30"/>
                <a:gd name="T31" fmla="*/ 5 h 15"/>
                <a:gd name="T32" fmla="*/ 12 w 30"/>
                <a:gd name="T3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15">
                  <a:moveTo>
                    <a:pt x="12" y="0"/>
                  </a:moveTo>
                  <a:cubicBezTo>
                    <a:pt x="13" y="2"/>
                    <a:pt x="18" y="0"/>
                    <a:pt x="17" y="4"/>
                  </a:cubicBezTo>
                  <a:cubicBezTo>
                    <a:pt x="19" y="5"/>
                    <a:pt x="18" y="1"/>
                    <a:pt x="19" y="1"/>
                  </a:cubicBezTo>
                  <a:cubicBezTo>
                    <a:pt x="20" y="1"/>
                    <a:pt x="20" y="3"/>
                    <a:pt x="21" y="4"/>
                  </a:cubicBezTo>
                  <a:cubicBezTo>
                    <a:pt x="22" y="4"/>
                    <a:pt x="23" y="4"/>
                    <a:pt x="24" y="4"/>
                  </a:cubicBezTo>
                  <a:cubicBezTo>
                    <a:pt x="24" y="5"/>
                    <a:pt x="24" y="5"/>
                    <a:pt x="24" y="5"/>
                  </a:cubicBezTo>
                  <a:cubicBezTo>
                    <a:pt x="25" y="6"/>
                    <a:pt x="29" y="4"/>
                    <a:pt x="29" y="6"/>
                  </a:cubicBezTo>
                  <a:cubicBezTo>
                    <a:pt x="30" y="11"/>
                    <a:pt x="23" y="8"/>
                    <a:pt x="20" y="9"/>
                  </a:cubicBezTo>
                  <a:cubicBezTo>
                    <a:pt x="18" y="8"/>
                    <a:pt x="19" y="11"/>
                    <a:pt x="19" y="12"/>
                  </a:cubicBezTo>
                  <a:cubicBezTo>
                    <a:pt x="16" y="13"/>
                    <a:pt x="9" y="12"/>
                    <a:pt x="7" y="12"/>
                  </a:cubicBezTo>
                  <a:cubicBezTo>
                    <a:pt x="6" y="12"/>
                    <a:pt x="6" y="13"/>
                    <a:pt x="6" y="14"/>
                  </a:cubicBezTo>
                  <a:cubicBezTo>
                    <a:pt x="3" y="12"/>
                    <a:pt x="3" y="15"/>
                    <a:pt x="1" y="13"/>
                  </a:cubicBezTo>
                  <a:cubicBezTo>
                    <a:pt x="1" y="12"/>
                    <a:pt x="0" y="10"/>
                    <a:pt x="1" y="9"/>
                  </a:cubicBezTo>
                  <a:cubicBezTo>
                    <a:pt x="1" y="9"/>
                    <a:pt x="3" y="9"/>
                    <a:pt x="3" y="9"/>
                  </a:cubicBezTo>
                  <a:cubicBezTo>
                    <a:pt x="4" y="8"/>
                    <a:pt x="4" y="6"/>
                    <a:pt x="5" y="5"/>
                  </a:cubicBezTo>
                  <a:cubicBezTo>
                    <a:pt x="5" y="5"/>
                    <a:pt x="7" y="6"/>
                    <a:pt x="7" y="5"/>
                  </a:cubicBezTo>
                  <a:cubicBezTo>
                    <a:pt x="9" y="3"/>
                    <a:pt x="11" y="3"/>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2" name="Line 16"/>
            <p:cNvSpPr>
              <a:spLocks noChangeShapeType="1"/>
            </p:cNvSpPr>
            <p:nvPr/>
          </p:nvSpPr>
          <p:spPr bwMode="auto">
            <a:xfrm>
              <a:off x="2059162" y="1734692"/>
              <a:ext cx="0" cy="0"/>
            </a:xfrm>
            <a:prstGeom prst="line">
              <a:avLst/>
            </a:pr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3" name="Line 17"/>
            <p:cNvSpPr>
              <a:spLocks noChangeShapeType="1"/>
            </p:cNvSpPr>
            <p:nvPr/>
          </p:nvSpPr>
          <p:spPr bwMode="auto">
            <a:xfrm>
              <a:off x="2059162" y="1734692"/>
              <a:ext cx="0" cy="0"/>
            </a:xfrm>
            <a:prstGeom prst="line">
              <a:avLst/>
            </a:pr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4" name="Freeform 18"/>
            <p:cNvSpPr>
              <a:spLocks/>
            </p:cNvSpPr>
            <p:nvPr/>
          </p:nvSpPr>
          <p:spPr bwMode="auto">
            <a:xfrm>
              <a:off x="2078212" y="1728342"/>
              <a:ext cx="53975" cy="28575"/>
            </a:xfrm>
            <a:custGeom>
              <a:avLst/>
              <a:gdLst>
                <a:gd name="T0" fmla="*/ 15 w 17"/>
                <a:gd name="T1" fmla="*/ 2 h 9"/>
                <a:gd name="T2" fmla="*/ 4 w 17"/>
                <a:gd name="T3" fmla="*/ 9 h 9"/>
                <a:gd name="T4" fmla="*/ 0 w 17"/>
                <a:gd name="T5" fmla="*/ 5 h 9"/>
                <a:gd name="T6" fmla="*/ 8 w 17"/>
                <a:gd name="T7" fmla="*/ 2 h 9"/>
                <a:gd name="T8" fmla="*/ 15 w 17"/>
                <a:gd name="T9" fmla="*/ 2 h 9"/>
              </a:gdLst>
              <a:ahLst/>
              <a:cxnLst>
                <a:cxn ang="0">
                  <a:pos x="T0" y="T1"/>
                </a:cxn>
                <a:cxn ang="0">
                  <a:pos x="T2" y="T3"/>
                </a:cxn>
                <a:cxn ang="0">
                  <a:pos x="T4" y="T5"/>
                </a:cxn>
                <a:cxn ang="0">
                  <a:pos x="T6" y="T7"/>
                </a:cxn>
                <a:cxn ang="0">
                  <a:pos x="T8" y="T9"/>
                </a:cxn>
              </a:cxnLst>
              <a:rect l="0" t="0" r="r" b="b"/>
              <a:pathLst>
                <a:path w="17" h="9">
                  <a:moveTo>
                    <a:pt x="15" y="2"/>
                  </a:moveTo>
                  <a:cubicBezTo>
                    <a:pt x="17" y="9"/>
                    <a:pt x="7" y="6"/>
                    <a:pt x="4" y="9"/>
                  </a:cubicBezTo>
                  <a:cubicBezTo>
                    <a:pt x="2" y="8"/>
                    <a:pt x="3" y="4"/>
                    <a:pt x="0" y="5"/>
                  </a:cubicBezTo>
                  <a:cubicBezTo>
                    <a:pt x="1" y="1"/>
                    <a:pt x="8" y="6"/>
                    <a:pt x="8" y="2"/>
                  </a:cubicBezTo>
                  <a:cubicBezTo>
                    <a:pt x="8" y="0"/>
                    <a:pt x="11" y="4"/>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5" name="Freeform 19"/>
            <p:cNvSpPr>
              <a:spLocks/>
            </p:cNvSpPr>
            <p:nvPr/>
          </p:nvSpPr>
          <p:spPr bwMode="auto">
            <a:xfrm>
              <a:off x="2367137" y="1731517"/>
              <a:ext cx="44450" cy="25400"/>
            </a:xfrm>
            <a:custGeom>
              <a:avLst/>
              <a:gdLst>
                <a:gd name="T0" fmla="*/ 12 w 14"/>
                <a:gd name="T1" fmla="*/ 3 h 8"/>
                <a:gd name="T2" fmla="*/ 12 w 14"/>
                <a:gd name="T3" fmla="*/ 5 h 8"/>
                <a:gd name="T4" fmla="*/ 9 w 14"/>
                <a:gd name="T5" fmla="*/ 6 h 8"/>
                <a:gd name="T6" fmla="*/ 7 w 14"/>
                <a:gd name="T7" fmla="*/ 8 h 8"/>
                <a:gd name="T8" fmla="*/ 4 w 14"/>
                <a:gd name="T9" fmla="*/ 6 h 8"/>
                <a:gd name="T10" fmla="*/ 2 w 14"/>
                <a:gd name="T11" fmla="*/ 8 h 8"/>
                <a:gd name="T12" fmla="*/ 1 w 14"/>
                <a:gd name="T13" fmla="*/ 6 h 8"/>
                <a:gd name="T14" fmla="*/ 12 w 14"/>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8">
                  <a:moveTo>
                    <a:pt x="12" y="3"/>
                  </a:moveTo>
                  <a:cubicBezTo>
                    <a:pt x="14" y="3"/>
                    <a:pt x="13" y="4"/>
                    <a:pt x="12" y="5"/>
                  </a:cubicBezTo>
                  <a:cubicBezTo>
                    <a:pt x="11" y="6"/>
                    <a:pt x="10" y="6"/>
                    <a:pt x="9" y="6"/>
                  </a:cubicBezTo>
                  <a:cubicBezTo>
                    <a:pt x="8" y="7"/>
                    <a:pt x="7" y="8"/>
                    <a:pt x="7" y="8"/>
                  </a:cubicBezTo>
                  <a:cubicBezTo>
                    <a:pt x="7" y="8"/>
                    <a:pt x="5" y="6"/>
                    <a:pt x="4" y="6"/>
                  </a:cubicBezTo>
                  <a:cubicBezTo>
                    <a:pt x="4" y="6"/>
                    <a:pt x="3" y="8"/>
                    <a:pt x="2" y="8"/>
                  </a:cubicBezTo>
                  <a:cubicBezTo>
                    <a:pt x="1" y="8"/>
                    <a:pt x="1" y="7"/>
                    <a:pt x="1" y="6"/>
                  </a:cubicBezTo>
                  <a:cubicBezTo>
                    <a:pt x="0" y="0"/>
                    <a:pt x="12" y="7"/>
                    <a:pt x="1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6" name="Freeform 20"/>
            <p:cNvSpPr>
              <a:spLocks/>
            </p:cNvSpPr>
            <p:nvPr/>
          </p:nvSpPr>
          <p:spPr bwMode="auto">
            <a:xfrm>
              <a:off x="2197274" y="1744217"/>
              <a:ext cx="25400" cy="12700"/>
            </a:xfrm>
            <a:custGeom>
              <a:avLst/>
              <a:gdLst>
                <a:gd name="T0" fmla="*/ 0 w 8"/>
                <a:gd name="T1" fmla="*/ 2 h 4"/>
                <a:gd name="T2" fmla="*/ 6 w 8"/>
                <a:gd name="T3" fmla="*/ 4 h 4"/>
                <a:gd name="T4" fmla="*/ 0 w 8"/>
                <a:gd name="T5" fmla="*/ 2 h 4"/>
              </a:gdLst>
              <a:ahLst/>
              <a:cxnLst>
                <a:cxn ang="0">
                  <a:pos x="T0" y="T1"/>
                </a:cxn>
                <a:cxn ang="0">
                  <a:pos x="T2" y="T3"/>
                </a:cxn>
                <a:cxn ang="0">
                  <a:pos x="T4" y="T5"/>
                </a:cxn>
              </a:cxnLst>
              <a:rect l="0" t="0" r="r" b="b"/>
              <a:pathLst>
                <a:path w="8" h="4">
                  <a:moveTo>
                    <a:pt x="0" y="2"/>
                  </a:moveTo>
                  <a:cubicBezTo>
                    <a:pt x="0" y="0"/>
                    <a:pt x="8" y="0"/>
                    <a:pt x="6" y="4"/>
                  </a:cubicBezTo>
                  <a:cubicBezTo>
                    <a:pt x="3" y="2"/>
                    <a:pt x="4" y="4"/>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7" name="Freeform 21"/>
            <p:cNvSpPr>
              <a:spLocks/>
            </p:cNvSpPr>
            <p:nvPr/>
          </p:nvSpPr>
          <p:spPr bwMode="auto">
            <a:xfrm>
              <a:off x="2449687" y="1747392"/>
              <a:ext cx="12700" cy="12700"/>
            </a:xfrm>
            <a:custGeom>
              <a:avLst/>
              <a:gdLst>
                <a:gd name="T0" fmla="*/ 0 w 4"/>
                <a:gd name="T1" fmla="*/ 0 h 4"/>
                <a:gd name="T2" fmla="*/ 4 w 4"/>
                <a:gd name="T3" fmla="*/ 4 h 4"/>
                <a:gd name="T4" fmla="*/ 0 w 4"/>
                <a:gd name="T5" fmla="*/ 4 h 4"/>
                <a:gd name="T6" fmla="*/ 0 w 4"/>
                <a:gd name="T7" fmla="*/ 0 h 4"/>
              </a:gdLst>
              <a:ahLst/>
              <a:cxnLst>
                <a:cxn ang="0">
                  <a:pos x="T0" y="T1"/>
                </a:cxn>
                <a:cxn ang="0">
                  <a:pos x="T2" y="T3"/>
                </a:cxn>
                <a:cxn ang="0">
                  <a:pos x="T4" y="T5"/>
                </a:cxn>
                <a:cxn ang="0">
                  <a:pos x="T6" y="T7"/>
                </a:cxn>
              </a:cxnLst>
              <a:rect l="0" t="0" r="r" b="b"/>
              <a:pathLst>
                <a:path w="4" h="4">
                  <a:moveTo>
                    <a:pt x="0" y="0"/>
                  </a:moveTo>
                  <a:cubicBezTo>
                    <a:pt x="3" y="0"/>
                    <a:pt x="4" y="1"/>
                    <a:pt x="4"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8" name="Freeform 22"/>
            <p:cNvSpPr>
              <a:spLocks/>
            </p:cNvSpPr>
            <p:nvPr/>
          </p:nvSpPr>
          <p:spPr bwMode="auto">
            <a:xfrm>
              <a:off x="2340149" y="1766442"/>
              <a:ext cx="288925" cy="85725"/>
            </a:xfrm>
            <a:custGeom>
              <a:avLst/>
              <a:gdLst>
                <a:gd name="T0" fmla="*/ 90 w 90"/>
                <a:gd name="T1" fmla="*/ 15 h 27"/>
                <a:gd name="T2" fmla="*/ 90 w 90"/>
                <a:gd name="T3" fmla="*/ 22 h 27"/>
                <a:gd name="T4" fmla="*/ 86 w 90"/>
                <a:gd name="T5" fmla="*/ 24 h 27"/>
                <a:gd name="T6" fmla="*/ 71 w 90"/>
                <a:gd name="T7" fmla="*/ 24 h 27"/>
                <a:gd name="T8" fmla="*/ 66 w 90"/>
                <a:gd name="T9" fmla="*/ 27 h 27"/>
                <a:gd name="T10" fmla="*/ 62 w 90"/>
                <a:gd name="T11" fmla="*/ 26 h 27"/>
                <a:gd name="T12" fmla="*/ 61 w 90"/>
                <a:gd name="T13" fmla="*/ 27 h 27"/>
                <a:gd name="T14" fmla="*/ 56 w 90"/>
                <a:gd name="T15" fmla="*/ 27 h 27"/>
                <a:gd name="T16" fmla="*/ 56 w 90"/>
                <a:gd name="T17" fmla="*/ 26 h 27"/>
                <a:gd name="T18" fmla="*/ 53 w 90"/>
                <a:gd name="T19" fmla="*/ 27 h 27"/>
                <a:gd name="T20" fmla="*/ 48 w 90"/>
                <a:gd name="T21" fmla="*/ 24 h 27"/>
                <a:gd name="T22" fmla="*/ 29 w 90"/>
                <a:gd name="T23" fmla="*/ 24 h 27"/>
                <a:gd name="T24" fmla="*/ 31 w 90"/>
                <a:gd name="T25" fmla="*/ 22 h 27"/>
                <a:gd name="T26" fmla="*/ 28 w 90"/>
                <a:gd name="T27" fmla="*/ 20 h 27"/>
                <a:gd name="T28" fmla="*/ 26 w 90"/>
                <a:gd name="T29" fmla="*/ 15 h 27"/>
                <a:gd name="T30" fmla="*/ 28 w 90"/>
                <a:gd name="T31" fmla="*/ 13 h 27"/>
                <a:gd name="T32" fmla="*/ 26 w 90"/>
                <a:gd name="T33" fmla="*/ 8 h 27"/>
                <a:gd name="T34" fmla="*/ 14 w 90"/>
                <a:gd name="T35" fmla="*/ 9 h 27"/>
                <a:gd name="T36" fmla="*/ 12 w 90"/>
                <a:gd name="T37" fmla="*/ 7 h 27"/>
                <a:gd name="T38" fmla="*/ 9 w 90"/>
                <a:gd name="T39" fmla="*/ 5 h 27"/>
                <a:gd name="T40" fmla="*/ 4 w 90"/>
                <a:gd name="T41" fmla="*/ 7 h 27"/>
                <a:gd name="T42" fmla="*/ 2 w 90"/>
                <a:gd name="T43" fmla="*/ 2 h 27"/>
                <a:gd name="T44" fmla="*/ 15 w 90"/>
                <a:gd name="T45" fmla="*/ 0 h 27"/>
                <a:gd name="T46" fmla="*/ 18 w 90"/>
                <a:gd name="T47" fmla="*/ 2 h 27"/>
                <a:gd name="T48" fmla="*/ 18 w 90"/>
                <a:gd name="T49" fmla="*/ 4 h 27"/>
                <a:gd name="T50" fmla="*/ 22 w 90"/>
                <a:gd name="T51" fmla="*/ 7 h 27"/>
                <a:gd name="T52" fmla="*/ 33 w 90"/>
                <a:gd name="T53" fmla="*/ 7 h 27"/>
                <a:gd name="T54" fmla="*/ 33 w 90"/>
                <a:gd name="T55" fmla="*/ 13 h 27"/>
                <a:gd name="T56" fmla="*/ 42 w 90"/>
                <a:gd name="T57" fmla="*/ 14 h 27"/>
                <a:gd name="T58" fmla="*/ 42 w 90"/>
                <a:gd name="T59" fmla="*/ 17 h 27"/>
                <a:gd name="T60" fmla="*/ 44 w 90"/>
                <a:gd name="T61" fmla="*/ 15 h 27"/>
                <a:gd name="T62" fmla="*/ 60 w 90"/>
                <a:gd name="T63" fmla="*/ 15 h 27"/>
                <a:gd name="T64" fmla="*/ 62 w 90"/>
                <a:gd name="T65" fmla="*/ 17 h 27"/>
                <a:gd name="T66" fmla="*/ 66 w 90"/>
                <a:gd name="T67" fmla="*/ 14 h 27"/>
                <a:gd name="T68" fmla="*/ 70 w 90"/>
                <a:gd name="T69" fmla="*/ 14 h 27"/>
                <a:gd name="T70" fmla="*/ 90 w 90"/>
                <a:gd name="T71"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27">
                  <a:moveTo>
                    <a:pt x="90" y="15"/>
                  </a:moveTo>
                  <a:cubicBezTo>
                    <a:pt x="90" y="18"/>
                    <a:pt x="90" y="20"/>
                    <a:pt x="90" y="22"/>
                  </a:cubicBezTo>
                  <a:cubicBezTo>
                    <a:pt x="88" y="22"/>
                    <a:pt x="87" y="23"/>
                    <a:pt x="86" y="24"/>
                  </a:cubicBezTo>
                  <a:cubicBezTo>
                    <a:pt x="80" y="25"/>
                    <a:pt x="75" y="24"/>
                    <a:pt x="71" y="24"/>
                  </a:cubicBezTo>
                  <a:cubicBezTo>
                    <a:pt x="69" y="24"/>
                    <a:pt x="67" y="26"/>
                    <a:pt x="66" y="27"/>
                  </a:cubicBezTo>
                  <a:cubicBezTo>
                    <a:pt x="64" y="27"/>
                    <a:pt x="64" y="26"/>
                    <a:pt x="62" y="26"/>
                  </a:cubicBezTo>
                  <a:cubicBezTo>
                    <a:pt x="63" y="26"/>
                    <a:pt x="61" y="27"/>
                    <a:pt x="61" y="27"/>
                  </a:cubicBezTo>
                  <a:cubicBezTo>
                    <a:pt x="60" y="27"/>
                    <a:pt x="56" y="27"/>
                    <a:pt x="56" y="27"/>
                  </a:cubicBezTo>
                  <a:cubicBezTo>
                    <a:pt x="56" y="26"/>
                    <a:pt x="56" y="26"/>
                    <a:pt x="56" y="26"/>
                  </a:cubicBezTo>
                  <a:cubicBezTo>
                    <a:pt x="54" y="25"/>
                    <a:pt x="53" y="27"/>
                    <a:pt x="53" y="27"/>
                  </a:cubicBezTo>
                  <a:cubicBezTo>
                    <a:pt x="50" y="26"/>
                    <a:pt x="51" y="24"/>
                    <a:pt x="48" y="24"/>
                  </a:cubicBezTo>
                  <a:cubicBezTo>
                    <a:pt x="43" y="24"/>
                    <a:pt x="37" y="27"/>
                    <a:pt x="29" y="24"/>
                  </a:cubicBezTo>
                  <a:cubicBezTo>
                    <a:pt x="29" y="23"/>
                    <a:pt x="31" y="23"/>
                    <a:pt x="31" y="22"/>
                  </a:cubicBezTo>
                  <a:cubicBezTo>
                    <a:pt x="30" y="20"/>
                    <a:pt x="29" y="22"/>
                    <a:pt x="28" y="20"/>
                  </a:cubicBezTo>
                  <a:cubicBezTo>
                    <a:pt x="27" y="19"/>
                    <a:pt x="28" y="16"/>
                    <a:pt x="26" y="15"/>
                  </a:cubicBezTo>
                  <a:cubicBezTo>
                    <a:pt x="26" y="14"/>
                    <a:pt x="28" y="15"/>
                    <a:pt x="28" y="13"/>
                  </a:cubicBezTo>
                  <a:cubicBezTo>
                    <a:pt x="28" y="10"/>
                    <a:pt x="25" y="11"/>
                    <a:pt x="26" y="8"/>
                  </a:cubicBezTo>
                  <a:cubicBezTo>
                    <a:pt x="23" y="10"/>
                    <a:pt x="18" y="9"/>
                    <a:pt x="14" y="9"/>
                  </a:cubicBezTo>
                  <a:cubicBezTo>
                    <a:pt x="11" y="10"/>
                    <a:pt x="12" y="7"/>
                    <a:pt x="12" y="7"/>
                  </a:cubicBezTo>
                  <a:cubicBezTo>
                    <a:pt x="11" y="6"/>
                    <a:pt x="9" y="7"/>
                    <a:pt x="9" y="5"/>
                  </a:cubicBezTo>
                  <a:cubicBezTo>
                    <a:pt x="8" y="6"/>
                    <a:pt x="6" y="7"/>
                    <a:pt x="4" y="7"/>
                  </a:cubicBezTo>
                  <a:cubicBezTo>
                    <a:pt x="8" y="3"/>
                    <a:pt x="0" y="6"/>
                    <a:pt x="2" y="2"/>
                  </a:cubicBezTo>
                  <a:cubicBezTo>
                    <a:pt x="7" y="2"/>
                    <a:pt x="11" y="1"/>
                    <a:pt x="15" y="0"/>
                  </a:cubicBezTo>
                  <a:cubicBezTo>
                    <a:pt x="15" y="2"/>
                    <a:pt x="17" y="1"/>
                    <a:pt x="18" y="2"/>
                  </a:cubicBezTo>
                  <a:cubicBezTo>
                    <a:pt x="18" y="2"/>
                    <a:pt x="18" y="4"/>
                    <a:pt x="18" y="4"/>
                  </a:cubicBezTo>
                  <a:cubicBezTo>
                    <a:pt x="19" y="5"/>
                    <a:pt x="23" y="3"/>
                    <a:pt x="22" y="7"/>
                  </a:cubicBezTo>
                  <a:cubicBezTo>
                    <a:pt x="25" y="3"/>
                    <a:pt x="28" y="7"/>
                    <a:pt x="33" y="7"/>
                  </a:cubicBezTo>
                  <a:cubicBezTo>
                    <a:pt x="32" y="11"/>
                    <a:pt x="35" y="11"/>
                    <a:pt x="33" y="13"/>
                  </a:cubicBezTo>
                  <a:cubicBezTo>
                    <a:pt x="35" y="13"/>
                    <a:pt x="39" y="13"/>
                    <a:pt x="42" y="14"/>
                  </a:cubicBezTo>
                  <a:cubicBezTo>
                    <a:pt x="43" y="15"/>
                    <a:pt x="36" y="17"/>
                    <a:pt x="42" y="17"/>
                  </a:cubicBezTo>
                  <a:cubicBezTo>
                    <a:pt x="43" y="17"/>
                    <a:pt x="43" y="16"/>
                    <a:pt x="44" y="15"/>
                  </a:cubicBezTo>
                  <a:cubicBezTo>
                    <a:pt x="48" y="15"/>
                    <a:pt x="54" y="15"/>
                    <a:pt x="60" y="15"/>
                  </a:cubicBezTo>
                  <a:cubicBezTo>
                    <a:pt x="60" y="16"/>
                    <a:pt x="62" y="17"/>
                    <a:pt x="62" y="17"/>
                  </a:cubicBezTo>
                  <a:cubicBezTo>
                    <a:pt x="65" y="16"/>
                    <a:pt x="60" y="14"/>
                    <a:pt x="66" y="14"/>
                  </a:cubicBezTo>
                  <a:cubicBezTo>
                    <a:pt x="67" y="14"/>
                    <a:pt x="68" y="14"/>
                    <a:pt x="70" y="14"/>
                  </a:cubicBezTo>
                  <a:cubicBezTo>
                    <a:pt x="75" y="13"/>
                    <a:pt x="83" y="13"/>
                    <a:pt x="90" y="1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39" name="Freeform 23"/>
            <p:cNvSpPr>
              <a:spLocks/>
            </p:cNvSpPr>
            <p:nvPr/>
          </p:nvSpPr>
          <p:spPr bwMode="auto">
            <a:xfrm>
              <a:off x="4791249" y="1766442"/>
              <a:ext cx="288925" cy="207963"/>
            </a:xfrm>
            <a:custGeom>
              <a:avLst/>
              <a:gdLst>
                <a:gd name="T0" fmla="*/ 74 w 90"/>
                <a:gd name="T1" fmla="*/ 2 h 65"/>
                <a:gd name="T2" fmla="*/ 89 w 90"/>
                <a:gd name="T3" fmla="*/ 0 h 65"/>
                <a:gd name="T4" fmla="*/ 88 w 90"/>
                <a:gd name="T5" fmla="*/ 7 h 65"/>
                <a:gd name="T6" fmla="*/ 71 w 90"/>
                <a:gd name="T7" fmla="*/ 9 h 65"/>
                <a:gd name="T8" fmla="*/ 69 w 90"/>
                <a:gd name="T9" fmla="*/ 12 h 65"/>
                <a:gd name="T10" fmla="*/ 66 w 90"/>
                <a:gd name="T11" fmla="*/ 12 h 65"/>
                <a:gd name="T12" fmla="*/ 64 w 90"/>
                <a:gd name="T13" fmla="*/ 14 h 65"/>
                <a:gd name="T14" fmla="*/ 61 w 90"/>
                <a:gd name="T15" fmla="*/ 13 h 65"/>
                <a:gd name="T16" fmla="*/ 56 w 90"/>
                <a:gd name="T17" fmla="*/ 14 h 65"/>
                <a:gd name="T18" fmla="*/ 51 w 90"/>
                <a:gd name="T19" fmla="*/ 15 h 65"/>
                <a:gd name="T20" fmla="*/ 50 w 90"/>
                <a:gd name="T21" fmla="*/ 18 h 65"/>
                <a:gd name="T22" fmla="*/ 44 w 90"/>
                <a:gd name="T23" fmla="*/ 22 h 65"/>
                <a:gd name="T24" fmla="*/ 40 w 90"/>
                <a:gd name="T25" fmla="*/ 24 h 65"/>
                <a:gd name="T26" fmla="*/ 37 w 90"/>
                <a:gd name="T27" fmla="*/ 27 h 65"/>
                <a:gd name="T28" fmla="*/ 36 w 90"/>
                <a:gd name="T29" fmla="*/ 29 h 65"/>
                <a:gd name="T30" fmla="*/ 30 w 90"/>
                <a:gd name="T31" fmla="*/ 32 h 65"/>
                <a:gd name="T32" fmla="*/ 28 w 90"/>
                <a:gd name="T33" fmla="*/ 33 h 65"/>
                <a:gd name="T34" fmla="*/ 23 w 90"/>
                <a:gd name="T35" fmla="*/ 36 h 65"/>
                <a:gd name="T36" fmla="*/ 21 w 90"/>
                <a:gd name="T37" fmla="*/ 41 h 65"/>
                <a:gd name="T38" fmla="*/ 22 w 90"/>
                <a:gd name="T39" fmla="*/ 48 h 65"/>
                <a:gd name="T40" fmla="*/ 18 w 90"/>
                <a:gd name="T41" fmla="*/ 51 h 65"/>
                <a:gd name="T42" fmla="*/ 21 w 90"/>
                <a:gd name="T43" fmla="*/ 56 h 65"/>
                <a:gd name="T44" fmla="*/ 20 w 90"/>
                <a:gd name="T45" fmla="*/ 57 h 65"/>
                <a:gd name="T46" fmla="*/ 21 w 90"/>
                <a:gd name="T47" fmla="*/ 58 h 65"/>
                <a:gd name="T48" fmla="*/ 22 w 90"/>
                <a:gd name="T49" fmla="*/ 57 h 65"/>
                <a:gd name="T50" fmla="*/ 26 w 90"/>
                <a:gd name="T51" fmla="*/ 60 h 65"/>
                <a:gd name="T52" fmla="*/ 25 w 90"/>
                <a:gd name="T53" fmla="*/ 65 h 65"/>
                <a:gd name="T54" fmla="*/ 13 w 90"/>
                <a:gd name="T55" fmla="*/ 65 h 65"/>
                <a:gd name="T56" fmla="*/ 15 w 90"/>
                <a:gd name="T57" fmla="*/ 62 h 65"/>
                <a:gd name="T58" fmla="*/ 11 w 90"/>
                <a:gd name="T59" fmla="*/ 61 h 65"/>
                <a:gd name="T60" fmla="*/ 8 w 90"/>
                <a:gd name="T61" fmla="*/ 58 h 65"/>
                <a:gd name="T62" fmla="*/ 6 w 90"/>
                <a:gd name="T63" fmla="*/ 58 h 65"/>
                <a:gd name="T64" fmla="*/ 2 w 90"/>
                <a:gd name="T65" fmla="*/ 58 h 65"/>
                <a:gd name="T66" fmla="*/ 1 w 90"/>
                <a:gd name="T67" fmla="*/ 49 h 65"/>
                <a:gd name="T68" fmla="*/ 7 w 90"/>
                <a:gd name="T69" fmla="*/ 47 h 65"/>
                <a:gd name="T70" fmla="*/ 6 w 90"/>
                <a:gd name="T71" fmla="*/ 46 h 65"/>
                <a:gd name="T72" fmla="*/ 7 w 90"/>
                <a:gd name="T73" fmla="*/ 43 h 65"/>
                <a:gd name="T74" fmla="*/ 13 w 90"/>
                <a:gd name="T75" fmla="*/ 41 h 65"/>
                <a:gd name="T76" fmla="*/ 13 w 90"/>
                <a:gd name="T77" fmla="*/ 36 h 65"/>
                <a:gd name="T78" fmla="*/ 17 w 90"/>
                <a:gd name="T79" fmla="*/ 34 h 65"/>
                <a:gd name="T80" fmla="*/ 20 w 90"/>
                <a:gd name="T81" fmla="*/ 31 h 65"/>
                <a:gd name="T82" fmla="*/ 20 w 90"/>
                <a:gd name="T83" fmla="*/ 24 h 65"/>
                <a:gd name="T84" fmla="*/ 30 w 90"/>
                <a:gd name="T85" fmla="*/ 20 h 65"/>
                <a:gd name="T86" fmla="*/ 31 w 90"/>
                <a:gd name="T87" fmla="*/ 18 h 65"/>
                <a:gd name="T88" fmla="*/ 32 w 90"/>
                <a:gd name="T89" fmla="*/ 19 h 65"/>
                <a:gd name="T90" fmla="*/ 35 w 90"/>
                <a:gd name="T91" fmla="*/ 17 h 65"/>
                <a:gd name="T92" fmla="*/ 36 w 90"/>
                <a:gd name="T93" fmla="*/ 14 h 65"/>
                <a:gd name="T94" fmla="*/ 42 w 90"/>
                <a:gd name="T95" fmla="*/ 13 h 65"/>
                <a:gd name="T96" fmla="*/ 50 w 90"/>
                <a:gd name="T97" fmla="*/ 12 h 65"/>
                <a:gd name="T98" fmla="*/ 51 w 90"/>
                <a:gd name="T99" fmla="*/ 10 h 65"/>
                <a:gd name="T100" fmla="*/ 54 w 90"/>
                <a:gd name="T101" fmla="*/ 12 h 65"/>
                <a:gd name="T102" fmla="*/ 55 w 90"/>
                <a:gd name="T103" fmla="*/ 9 h 65"/>
                <a:gd name="T104" fmla="*/ 56 w 90"/>
                <a:gd name="T105" fmla="*/ 9 h 65"/>
                <a:gd name="T106" fmla="*/ 65 w 90"/>
                <a:gd name="T107" fmla="*/ 8 h 65"/>
                <a:gd name="T108" fmla="*/ 68 w 90"/>
                <a:gd name="T109" fmla="*/ 7 h 65"/>
                <a:gd name="T110" fmla="*/ 69 w 90"/>
                <a:gd name="T111" fmla="*/ 5 h 65"/>
                <a:gd name="T112" fmla="*/ 74 w 90"/>
                <a:gd name="T113"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 h="65">
                  <a:moveTo>
                    <a:pt x="74" y="2"/>
                  </a:moveTo>
                  <a:cubicBezTo>
                    <a:pt x="78" y="5"/>
                    <a:pt x="84" y="0"/>
                    <a:pt x="89" y="0"/>
                  </a:cubicBezTo>
                  <a:cubicBezTo>
                    <a:pt x="90" y="4"/>
                    <a:pt x="87" y="4"/>
                    <a:pt x="88" y="7"/>
                  </a:cubicBezTo>
                  <a:cubicBezTo>
                    <a:pt x="83" y="4"/>
                    <a:pt x="77" y="9"/>
                    <a:pt x="71" y="9"/>
                  </a:cubicBezTo>
                  <a:cubicBezTo>
                    <a:pt x="70" y="9"/>
                    <a:pt x="70" y="11"/>
                    <a:pt x="69" y="12"/>
                  </a:cubicBezTo>
                  <a:cubicBezTo>
                    <a:pt x="68" y="12"/>
                    <a:pt x="67" y="11"/>
                    <a:pt x="66" y="12"/>
                  </a:cubicBezTo>
                  <a:cubicBezTo>
                    <a:pt x="64" y="14"/>
                    <a:pt x="64" y="14"/>
                    <a:pt x="64" y="14"/>
                  </a:cubicBezTo>
                  <a:cubicBezTo>
                    <a:pt x="63" y="14"/>
                    <a:pt x="63" y="13"/>
                    <a:pt x="61" y="13"/>
                  </a:cubicBezTo>
                  <a:cubicBezTo>
                    <a:pt x="60" y="13"/>
                    <a:pt x="58" y="14"/>
                    <a:pt x="56" y="14"/>
                  </a:cubicBezTo>
                  <a:cubicBezTo>
                    <a:pt x="55" y="14"/>
                    <a:pt x="53" y="15"/>
                    <a:pt x="51" y="15"/>
                  </a:cubicBezTo>
                  <a:cubicBezTo>
                    <a:pt x="50" y="16"/>
                    <a:pt x="51" y="17"/>
                    <a:pt x="50" y="18"/>
                  </a:cubicBezTo>
                  <a:cubicBezTo>
                    <a:pt x="49" y="19"/>
                    <a:pt x="44" y="18"/>
                    <a:pt x="44" y="22"/>
                  </a:cubicBezTo>
                  <a:cubicBezTo>
                    <a:pt x="44" y="23"/>
                    <a:pt x="41" y="24"/>
                    <a:pt x="40" y="24"/>
                  </a:cubicBezTo>
                  <a:cubicBezTo>
                    <a:pt x="39" y="25"/>
                    <a:pt x="38" y="26"/>
                    <a:pt x="37" y="27"/>
                  </a:cubicBezTo>
                  <a:cubicBezTo>
                    <a:pt x="37" y="27"/>
                    <a:pt x="36" y="28"/>
                    <a:pt x="36" y="29"/>
                  </a:cubicBezTo>
                  <a:cubicBezTo>
                    <a:pt x="32" y="31"/>
                    <a:pt x="32" y="28"/>
                    <a:pt x="30" y="32"/>
                  </a:cubicBezTo>
                  <a:cubicBezTo>
                    <a:pt x="29" y="33"/>
                    <a:pt x="29" y="32"/>
                    <a:pt x="28" y="33"/>
                  </a:cubicBezTo>
                  <a:cubicBezTo>
                    <a:pt x="28" y="35"/>
                    <a:pt x="25" y="34"/>
                    <a:pt x="23" y="36"/>
                  </a:cubicBezTo>
                  <a:cubicBezTo>
                    <a:pt x="23" y="38"/>
                    <a:pt x="25" y="42"/>
                    <a:pt x="21" y="41"/>
                  </a:cubicBezTo>
                  <a:cubicBezTo>
                    <a:pt x="22" y="43"/>
                    <a:pt x="19" y="48"/>
                    <a:pt x="22" y="48"/>
                  </a:cubicBezTo>
                  <a:cubicBezTo>
                    <a:pt x="21" y="49"/>
                    <a:pt x="20" y="50"/>
                    <a:pt x="18" y="51"/>
                  </a:cubicBezTo>
                  <a:cubicBezTo>
                    <a:pt x="17" y="54"/>
                    <a:pt x="21" y="53"/>
                    <a:pt x="21" y="56"/>
                  </a:cubicBezTo>
                  <a:cubicBezTo>
                    <a:pt x="21" y="56"/>
                    <a:pt x="19" y="56"/>
                    <a:pt x="20" y="57"/>
                  </a:cubicBezTo>
                  <a:cubicBezTo>
                    <a:pt x="19" y="57"/>
                    <a:pt x="22" y="58"/>
                    <a:pt x="21" y="58"/>
                  </a:cubicBezTo>
                  <a:cubicBezTo>
                    <a:pt x="22" y="58"/>
                    <a:pt x="23" y="57"/>
                    <a:pt x="22" y="57"/>
                  </a:cubicBezTo>
                  <a:cubicBezTo>
                    <a:pt x="24" y="58"/>
                    <a:pt x="23" y="60"/>
                    <a:pt x="26" y="60"/>
                  </a:cubicBezTo>
                  <a:cubicBezTo>
                    <a:pt x="26" y="62"/>
                    <a:pt x="24" y="62"/>
                    <a:pt x="25" y="65"/>
                  </a:cubicBezTo>
                  <a:cubicBezTo>
                    <a:pt x="21" y="65"/>
                    <a:pt x="17" y="65"/>
                    <a:pt x="13" y="65"/>
                  </a:cubicBezTo>
                  <a:cubicBezTo>
                    <a:pt x="13" y="64"/>
                    <a:pt x="15" y="63"/>
                    <a:pt x="15" y="62"/>
                  </a:cubicBezTo>
                  <a:cubicBezTo>
                    <a:pt x="14" y="61"/>
                    <a:pt x="12" y="62"/>
                    <a:pt x="11" y="61"/>
                  </a:cubicBezTo>
                  <a:cubicBezTo>
                    <a:pt x="10" y="60"/>
                    <a:pt x="9" y="59"/>
                    <a:pt x="8" y="58"/>
                  </a:cubicBezTo>
                  <a:cubicBezTo>
                    <a:pt x="8" y="58"/>
                    <a:pt x="6" y="59"/>
                    <a:pt x="6" y="58"/>
                  </a:cubicBezTo>
                  <a:cubicBezTo>
                    <a:pt x="5" y="57"/>
                    <a:pt x="5" y="58"/>
                    <a:pt x="2" y="58"/>
                  </a:cubicBezTo>
                  <a:cubicBezTo>
                    <a:pt x="2" y="55"/>
                    <a:pt x="0" y="54"/>
                    <a:pt x="1" y="49"/>
                  </a:cubicBezTo>
                  <a:cubicBezTo>
                    <a:pt x="5" y="54"/>
                    <a:pt x="1" y="45"/>
                    <a:pt x="7" y="47"/>
                  </a:cubicBezTo>
                  <a:cubicBezTo>
                    <a:pt x="8" y="46"/>
                    <a:pt x="6" y="46"/>
                    <a:pt x="6" y="46"/>
                  </a:cubicBezTo>
                  <a:cubicBezTo>
                    <a:pt x="6" y="44"/>
                    <a:pt x="10" y="44"/>
                    <a:pt x="7" y="43"/>
                  </a:cubicBezTo>
                  <a:cubicBezTo>
                    <a:pt x="8" y="41"/>
                    <a:pt x="11" y="41"/>
                    <a:pt x="13" y="41"/>
                  </a:cubicBezTo>
                  <a:cubicBezTo>
                    <a:pt x="12" y="38"/>
                    <a:pt x="17" y="36"/>
                    <a:pt x="13" y="36"/>
                  </a:cubicBezTo>
                  <a:cubicBezTo>
                    <a:pt x="14" y="34"/>
                    <a:pt x="16" y="35"/>
                    <a:pt x="17" y="34"/>
                  </a:cubicBezTo>
                  <a:cubicBezTo>
                    <a:pt x="17" y="32"/>
                    <a:pt x="18" y="31"/>
                    <a:pt x="20" y="31"/>
                  </a:cubicBezTo>
                  <a:cubicBezTo>
                    <a:pt x="17" y="28"/>
                    <a:pt x="20" y="28"/>
                    <a:pt x="20" y="24"/>
                  </a:cubicBezTo>
                  <a:cubicBezTo>
                    <a:pt x="25" y="25"/>
                    <a:pt x="26" y="22"/>
                    <a:pt x="30" y="20"/>
                  </a:cubicBezTo>
                  <a:cubicBezTo>
                    <a:pt x="31" y="21"/>
                    <a:pt x="30" y="18"/>
                    <a:pt x="31" y="18"/>
                  </a:cubicBezTo>
                  <a:cubicBezTo>
                    <a:pt x="32" y="18"/>
                    <a:pt x="33" y="19"/>
                    <a:pt x="32" y="19"/>
                  </a:cubicBezTo>
                  <a:cubicBezTo>
                    <a:pt x="33" y="19"/>
                    <a:pt x="34" y="17"/>
                    <a:pt x="35" y="17"/>
                  </a:cubicBezTo>
                  <a:cubicBezTo>
                    <a:pt x="35" y="16"/>
                    <a:pt x="36" y="16"/>
                    <a:pt x="36" y="14"/>
                  </a:cubicBezTo>
                  <a:cubicBezTo>
                    <a:pt x="38" y="15"/>
                    <a:pt x="40" y="14"/>
                    <a:pt x="42" y="13"/>
                  </a:cubicBezTo>
                  <a:cubicBezTo>
                    <a:pt x="44" y="12"/>
                    <a:pt x="46" y="12"/>
                    <a:pt x="50" y="12"/>
                  </a:cubicBezTo>
                  <a:cubicBezTo>
                    <a:pt x="51" y="11"/>
                    <a:pt x="51" y="11"/>
                    <a:pt x="51" y="10"/>
                  </a:cubicBezTo>
                  <a:cubicBezTo>
                    <a:pt x="53" y="10"/>
                    <a:pt x="54" y="12"/>
                    <a:pt x="54" y="12"/>
                  </a:cubicBezTo>
                  <a:cubicBezTo>
                    <a:pt x="56" y="11"/>
                    <a:pt x="53" y="9"/>
                    <a:pt x="55" y="9"/>
                  </a:cubicBezTo>
                  <a:cubicBezTo>
                    <a:pt x="56" y="9"/>
                    <a:pt x="56" y="9"/>
                    <a:pt x="56" y="9"/>
                  </a:cubicBezTo>
                  <a:cubicBezTo>
                    <a:pt x="58" y="9"/>
                    <a:pt x="61" y="9"/>
                    <a:pt x="65" y="8"/>
                  </a:cubicBezTo>
                  <a:cubicBezTo>
                    <a:pt x="67" y="7"/>
                    <a:pt x="66" y="8"/>
                    <a:pt x="68" y="7"/>
                  </a:cubicBezTo>
                  <a:cubicBezTo>
                    <a:pt x="69" y="5"/>
                    <a:pt x="69" y="5"/>
                    <a:pt x="69" y="5"/>
                  </a:cubicBezTo>
                  <a:cubicBezTo>
                    <a:pt x="72" y="4"/>
                    <a:pt x="74" y="8"/>
                    <a:pt x="74"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40" name="Freeform 24"/>
            <p:cNvSpPr>
              <a:spLocks/>
            </p:cNvSpPr>
            <p:nvPr/>
          </p:nvSpPr>
          <p:spPr bwMode="auto">
            <a:xfrm>
              <a:off x="2267124" y="1779142"/>
              <a:ext cx="31750" cy="12700"/>
            </a:xfrm>
            <a:custGeom>
              <a:avLst/>
              <a:gdLst>
                <a:gd name="T0" fmla="*/ 7 w 10"/>
                <a:gd name="T1" fmla="*/ 0 h 4"/>
                <a:gd name="T2" fmla="*/ 9 w 10"/>
                <a:gd name="T3" fmla="*/ 0 h 4"/>
                <a:gd name="T4" fmla="*/ 7 w 10"/>
                <a:gd name="T5" fmla="*/ 0 h 4"/>
              </a:gdLst>
              <a:ahLst/>
              <a:cxnLst>
                <a:cxn ang="0">
                  <a:pos x="T0" y="T1"/>
                </a:cxn>
                <a:cxn ang="0">
                  <a:pos x="T2" y="T3"/>
                </a:cxn>
                <a:cxn ang="0">
                  <a:pos x="T4" y="T5"/>
                </a:cxn>
              </a:cxnLst>
              <a:rect l="0" t="0" r="r" b="b"/>
              <a:pathLst>
                <a:path w="10" h="4">
                  <a:moveTo>
                    <a:pt x="7" y="0"/>
                  </a:moveTo>
                  <a:cubicBezTo>
                    <a:pt x="8" y="0"/>
                    <a:pt x="9" y="0"/>
                    <a:pt x="9" y="0"/>
                  </a:cubicBezTo>
                  <a:cubicBezTo>
                    <a:pt x="10" y="4"/>
                    <a:pt x="0" y="0"/>
                    <a:pt x="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59" name="Freeform 25"/>
            <p:cNvSpPr>
              <a:spLocks/>
            </p:cNvSpPr>
            <p:nvPr/>
          </p:nvSpPr>
          <p:spPr bwMode="auto">
            <a:xfrm>
              <a:off x="6200949" y="1795017"/>
              <a:ext cx="85725" cy="66675"/>
            </a:xfrm>
            <a:custGeom>
              <a:avLst/>
              <a:gdLst>
                <a:gd name="T0" fmla="*/ 7 w 27"/>
                <a:gd name="T1" fmla="*/ 0 h 21"/>
                <a:gd name="T2" fmla="*/ 8 w 27"/>
                <a:gd name="T3" fmla="*/ 1 h 21"/>
                <a:gd name="T4" fmla="*/ 16 w 27"/>
                <a:gd name="T5" fmla="*/ 5 h 21"/>
                <a:gd name="T6" fmla="*/ 20 w 27"/>
                <a:gd name="T7" fmla="*/ 3 h 21"/>
                <a:gd name="T8" fmla="*/ 27 w 27"/>
                <a:gd name="T9" fmla="*/ 4 h 21"/>
                <a:gd name="T10" fmla="*/ 25 w 27"/>
                <a:gd name="T11" fmla="*/ 10 h 21"/>
                <a:gd name="T12" fmla="*/ 15 w 27"/>
                <a:gd name="T13" fmla="*/ 13 h 21"/>
                <a:gd name="T14" fmla="*/ 15 w 27"/>
                <a:gd name="T15" fmla="*/ 14 h 21"/>
                <a:gd name="T16" fmla="*/ 12 w 27"/>
                <a:gd name="T17" fmla="*/ 17 h 21"/>
                <a:gd name="T18" fmla="*/ 8 w 27"/>
                <a:gd name="T19" fmla="*/ 18 h 21"/>
                <a:gd name="T20" fmla="*/ 3 w 27"/>
                <a:gd name="T21" fmla="*/ 15 h 21"/>
                <a:gd name="T22" fmla="*/ 0 w 27"/>
                <a:gd name="T23" fmla="*/ 5 h 21"/>
                <a:gd name="T24" fmla="*/ 7 w 27"/>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1">
                  <a:moveTo>
                    <a:pt x="7" y="0"/>
                  </a:moveTo>
                  <a:cubicBezTo>
                    <a:pt x="8" y="0"/>
                    <a:pt x="8" y="1"/>
                    <a:pt x="8" y="1"/>
                  </a:cubicBezTo>
                  <a:cubicBezTo>
                    <a:pt x="10" y="4"/>
                    <a:pt x="14" y="3"/>
                    <a:pt x="16" y="5"/>
                  </a:cubicBezTo>
                  <a:cubicBezTo>
                    <a:pt x="18" y="6"/>
                    <a:pt x="19" y="3"/>
                    <a:pt x="20" y="3"/>
                  </a:cubicBezTo>
                  <a:cubicBezTo>
                    <a:pt x="21" y="2"/>
                    <a:pt x="23" y="5"/>
                    <a:pt x="27" y="4"/>
                  </a:cubicBezTo>
                  <a:cubicBezTo>
                    <a:pt x="26" y="5"/>
                    <a:pt x="21" y="8"/>
                    <a:pt x="25" y="10"/>
                  </a:cubicBezTo>
                  <a:cubicBezTo>
                    <a:pt x="24" y="13"/>
                    <a:pt x="19" y="13"/>
                    <a:pt x="15" y="13"/>
                  </a:cubicBezTo>
                  <a:cubicBezTo>
                    <a:pt x="13" y="13"/>
                    <a:pt x="14" y="14"/>
                    <a:pt x="15" y="14"/>
                  </a:cubicBezTo>
                  <a:cubicBezTo>
                    <a:pt x="16" y="16"/>
                    <a:pt x="7" y="15"/>
                    <a:pt x="12" y="17"/>
                  </a:cubicBezTo>
                  <a:cubicBezTo>
                    <a:pt x="12" y="21"/>
                    <a:pt x="8" y="14"/>
                    <a:pt x="8" y="18"/>
                  </a:cubicBezTo>
                  <a:cubicBezTo>
                    <a:pt x="6" y="17"/>
                    <a:pt x="7" y="14"/>
                    <a:pt x="3" y="15"/>
                  </a:cubicBezTo>
                  <a:cubicBezTo>
                    <a:pt x="2" y="12"/>
                    <a:pt x="3" y="6"/>
                    <a:pt x="0" y="5"/>
                  </a:cubicBezTo>
                  <a:cubicBezTo>
                    <a:pt x="1" y="2"/>
                    <a:pt x="8" y="5"/>
                    <a:pt x="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0" name="Freeform 26"/>
            <p:cNvSpPr>
              <a:spLocks/>
            </p:cNvSpPr>
            <p:nvPr/>
          </p:nvSpPr>
          <p:spPr bwMode="auto">
            <a:xfrm>
              <a:off x="1975024" y="1804542"/>
              <a:ext cx="23813" cy="15875"/>
            </a:xfrm>
            <a:custGeom>
              <a:avLst/>
              <a:gdLst>
                <a:gd name="T0" fmla="*/ 3 w 7"/>
                <a:gd name="T1" fmla="*/ 0 h 5"/>
                <a:gd name="T2" fmla="*/ 5 w 7"/>
                <a:gd name="T3" fmla="*/ 5 h 5"/>
                <a:gd name="T4" fmla="*/ 0 w 7"/>
                <a:gd name="T5" fmla="*/ 3 h 5"/>
                <a:gd name="T6" fmla="*/ 3 w 7"/>
                <a:gd name="T7" fmla="*/ 0 h 5"/>
              </a:gdLst>
              <a:ahLst/>
              <a:cxnLst>
                <a:cxn ang="0">
                  <a:pos x="T0" y="T1"/>
                </a:cxn>
                <a:cxn ang="0">
                  <a:pos x="T2" y="T3"/>
                </a:cxn>
                <a:cxn ang="0">
                  <a:pos x="T4" y="T5"/>
                </a:cxn>
                <a:cxn ang="0">
                  <a:pos x="T6" y="T7"/>
                </a:cxn>
              </a:cxnLst>
              <a:rect l="0" t="0" r="r" b="b"/>
              <a:pathLst>
                <a:path w="7" h="5">
                  <a:moveTo>
                    <a:pt x="3" y="0"/>
                  </a:moveTo>
                  <a:cubicBezTo>
                    <a:pt x="7" y="1"/>
                    <a:pt x="5" y="2"/>
                    <a:pt x="5" y="5"/>
                  </a:cubicBezTo>
                  <a:cubicBezTo>
                    <a:pt x="3" y="4"/>
                    <a:pt x="2" y="3"/>
                    <a:pt x="0" y="3"/>
                  </a:cubicBezTo>
                  <a:cubicBezTo>
                    <a:pt x="0" y="1"/>
                    <a:pt x="4" y="3"/>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1" name="Freeform 27"/>
            <p:cNvSpPr>
              <a:spLocks/>
            </p:cNvSpPr>
            <p:nvPr/>
          </p:nvSpPr>
          <p:spPr bwMode="auto">
            <a:xfrm>
              <a:off x="6296199" y="1804542"/>
              <a:ext cx="39688" cy="34925"/>
            </a:xfrm>
            <a:custGeom>
              <a:avLst/>
              <a:gdLst>
                <a:gd name="T0" fmla="*/ 0 w 12"/>
                <a:gd name="T1" fmla="*/ 3 h 11"/>
                <a:gd name="T2" fmla="*/ 12 w 12"/>
                <a:gd name="T3" fmla="*/ 6 h 11"/>
                <a:gd name="T4" fmla="*/ 7 w 12"/>
                <a:gd name="T5" fmla="*/ 11 h 11"/>
                <a:gd name="T6" fmla="*/ 5 w 12"/>
                <a:gd name="T7" fmla="*/ 8 h 11"/>
                <a:gd name="T8" fmla="*/ 2 w 12"/>
                <a:gd name="T9" fmla="*/ 8 h 11"/>
                <a:gd name="T10" fmla="*/ 0 w 12"/>
                <a:gd name="T11" fmla="*/ 3 h 11"/>
              </a:gdLst>
              <a:ahLst/>
              <a:cxnLst>
                <a:cxn ang="0">
                  <a:pos x="T0" y="T1"/>
                </a:cxn>
                <a:cxn ang="0">
                  <a:pos x="T2" y="T3"/>
                </a:cxn>
                <a:cxn ang="0">
                  <a:pos x="T4" y="T5"/>
                </a:cxn>
                <a:cxn ang="0">
                  <a:pos x="T6" y="T7"/>
                </a:cxn>
                <a:cxn ang="0">
                  <a:pos x="T8" y="T9"/>
                </a:cxn>
                <a:cxn ang="0">
                  <a:pos x="T10" y="T11"/>
                </a:cxn>
              </a:cxnLst>
              <a:rect l="0" t="0" r="r" b="b"/>
              <a:pathLst>
                <a:path w="12" h="11">
                  <a:moveTo>
                    <a:pt x="0" y="3"/>
                  </a:moveTo>
                  <a:cubicBezTo>
                    <a:pt x="4" y="0"/>
                    <a:pt x="11" y="4"/>
                    <a:pt x="12" y="6"/>
                  </a:cubicBezTo>
                  <a:cubicBezTo>
                    <a:pt x="12" y="9"/>
                    <a:pt x="6" y="7"/>
                    <a:pt x="7" y="11"/>
                  </a:cubicBezTo>
                  <a:cubicBezTo>
                    <a:pt x="6" y="11"/>
                    <a:pt x="6" y="9"/>
                    <a:pt x="5" y="8"/>
                  </a:cubicBezTo>
                  <a:cubicBezTo>
                    <a:pt x="4" y="8"/>
                    <a:pt x="3" y="9"/>
                    <a:pt x="2" y="8"/>
                  </a:cubicBezTo>
                  <a:cubicBezTo>
                    <a:pt x="1" y="7"/>
                    <a:pt x="3" y="4"/>
                    <a:pt x="0"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2" name="Freeform 28"/>
            <p:cNvSpPr>
              <a:spLocks/>
            </p:cNvSpPr>
            <p:nvPr/>
          </p:nvSpPr>
          <p:spPr bwMode="auto">
            <a:xfrm>
              <a:off x="6348587" y="1817242"/>
              <a:ext cx="63500" cy="31750"/>
            </a:xfrm>
            <a:custGeom>
              <a:avLst/>
              <a:gdLst>
                <a:gd name="T0" fmla="*/ 2 w 20"/>
                <a:gd name="T1" fmla="*/ 1 h 10"/>
                <a:gd name="T2" fmla="*/ 4 w 20"/>
                <a:gd name="T3" fmla="*/ 1 h 10"/>
                <a:gd name="T4" fmla="*/ 10 w 20"/>
                <a:gd name="T5" fmla="*/ 3 h 10"/>
                <a:gd name="T6" fmla="*/ 17 w 20"/>
                <a:gd name="T7" fmla="*/ 6 h 10"/>
                <a:gd name="T8" fmla="*/ 19 w 20"/>
                <a:gd name="T9" fmla="*/ 8 h 10"/>
                <a:gd name="T10" fmla="*/ 4 w 20"/>
                <a:gd name="T11" fmla="*/ 6 h 10"/>
                <a:gd name="T12" fmla="*/ 2 w 20"/>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20" h="10">
                  <a:moveTo>
                    <a:pt x="2" y="1"/>
                  </a:moveTo>
                  <a:cubicBezTo>
                    <a:pt x="2" y="1"/>
                    <a:pt x="3" y="1"/>
                    <a:pt x="4" y="1"/>
                  </a:cubicBezTo>
                  <a:cubicBezTo>
                    <a:pt x="8" y="0"/>
                    <a:pt x="8" y="3"/>
                    <a:pt x="10" y="3"/>
                  </a:cubicBezTo>
                  <a:cubicBezTo>
                    <a:pt x="13" y="4"/>
                    <a:pt x="14" y="4"/>
                    <a:pt x="17" y="6"/>
                  </a:cubicBezTo>
                  <a:cubicBezTo>
                    <a:pt x="18" y="7"/>
                    <a:pt x="20" y="6"/>
                    <a:pt x="19" y="8"/>
                  </a:cubicBezTo>
                  <a:cubicBezTo>
                    <a:pt x="12" y="10"/>
                    <a:pt x="10" y="6"/>
                    <a:pt x="4" y="6"/>
                  </a:cubicBezTo>
                  <a:cubicBezTo>
                    <a:pt x="6" y="2"/>
                    <a:pt x="0" y="5"/>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3" name="Freeform 29"/>
            <p:cNvSpPr>
              <a:spLocks/>
            </p:cNvSpPr>
            <p:nvPr/>
          </p:nvSpPr>
          <p:spPr bwMode="auto">
            <a:xfrm>
              <a:off x="2248074" y="1868042"/>
              <a:ext cx="101600" cy="84138"/>
            </a:xfrm>
            <a:custGeom>
              <a:avLst/>
              <a:gdLst>
                <a:gd name="T0" fmla="*/ 10 w 32"/>
                <a:gd name="T1" fmla="*/ 5 h 26"/>
                <a:gd name="T2" fmla="*/ 10 w 32"/>
                <a:gd name="T3" fmla="*/ 4 h 26"/>
                <a:gd name="T4" fmla="*/ 24 w 32"/>
                <a:gd name="T5" fmla="*/ 0 h 26"/>
                <a:gd name="T6" fmla="*/ 27 w 32"/>
                <a:gd name="T7" fmla="*/ 5 h 26"/>
                <a:gd name="T8" fmla="*/ 24 w 32"/>
                <a:gd name="T9" fmla="*/ 9 h 26"/>
                <a:gd name="T10" fmla="*/ 31 w 32"/>
                <a:gd name="T11" fmla="*/ 10 h 26"/>
                <a:gd name="T12" fmla="*/ 32 w 32"/>
                <a:gd name="T13" fmla="*/ 20 h 26"/>
                <a:gd name="T14" fmla="*/ 28 w 32"/>
                <a:gd name="T15" fmla="*/ 20 h 26"/>
                <a:gd name="T16" fmla="*/ 28 w 32"/>
                <a:gd name="T17" fmla="*/ 22 h 26"/>
                <a:gd name="T18" fmla="*/ 24 w 32"/>
                <a:gd name="T19" fmla="*/ 22 h 26"/>
                <a:gd name="T20" fmla="*/ 20 w 32"/>
                <a:gd name="T21" fmla="*/ 25 h 26"/>
                <a:gd name="T22" fmla="*/ 17 w 32"/>
                <a:gd name="T23" fmla="*/ 21 h 26"/>
                <a:gd name="T24" fmla="*/ 13 w 32"/>
                <a:gd name="T25" fmla="*/ 17 h 26"/>
                <a:gd name="T26" fmla="*/ 10 w 32"/>
                <a:gd name="T27" fmla="*/ 15 h 26"/>
                <a:gd name="T28" fmla="*/ 4 w 32"/>
                <a:gd name="T29" fmla="*/ 14 h 26"/>
                <a:gd name="T30" fmla="*/ 0 w 32"/>
                <a:gd name="T31" fmla="*/ 11 h 26"/>
                <a:gd name="T32" fmla="*/ 13 w 32"/>
                <a:gd name="T33" fmla="*/ 12 h 26"/>
                <a:gd name="T34" fmla="*/ 14 w 32"/>
                <a:gd name="T35" fmla="*/ 7 h 26"/>
                <a:gd name="T36" fmla="*/ 9 w 32"/>
                <a:gd name="T37" fmla="*/ 4 h 26"/>
                <a:gd name="T38" fmla="*/ 10 w 32"/>
                <a:gd name="T3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6">
                  <a:moveTo>
                    <a:pt x="10" y="5"/>
                  </a:moveTo>
                  <a:cubicBezTo>
                    <a:pt x="12" y="5"/>
                    <a:pt x="11" y="4"/>
                    <a:pt x="10" y="4"/>
                  </a:cubicBezTo>
                  <a:cubicBezTo>
                    <a:pt x="13" y="1"/>
                    <a:pt x="22" y="4"/>
                    <a:pt x="24" y="0"/>
                  </a:cubicBezTo>
                  <a:cubicBezTo>
                    <a:pt x="26" y="1"/>
                    <a:pt x="27" y="3"/>
                    <a:pt x="27" y="5"/>
                  </a:cubicBezTo>
                  <a:cubicBezTo>
                    <a:pt x="27" y="8"/>
                    <a:pt x="24" y="7"/>
                    <a:pt x="24" y="9"/>
                  </a:cubicBezTo>
                  <a:cubicBezTo>
                    <a:pt x="25" y="13"/>
                    <a:pt x="28" y="10"/>
                    <a:pt x="31" y="10"/>
                  </a:cubicBezTo>
                  <a:cubicBezTo>
                    <a:pt x="32" y="15"/>
                    <a:pt x="31" y="15"/>
                    <a:pt x="32" y="20"/>
                  </a:cubicBezTo>
                  <a:cubicBezTo>
                    <a:pt x="31" y="20"/>
                    <a:pt x="29" y="19"/>
                    <a:pt x="28" y="20"/>
                  </a:cubicBezTo>
                  <a:cubicBezTo>
                    <a:pt x="28" y="22"/>
                    <a:pt x="28" y="22"/>
                    <a:pt x="28" y="22"/>
                  </a:cubicBezTo>
                  <a:cubicBezTo>
                    <a:pt x="27" y="23"/>
                    <a:pt x="25" y="22"/>
                    <a:pt x="24" y="22"/>
                  </a:cubicBezTo>
                  <a:cubicBezTo>
                    <a:pt x="23" y="23"/>
                    <a:pt x="22" y="25"/>
                    <a:pt x="20" y="25"/>
                  </a:cubicBezTo>
                  <a:cubicBezTo>
                    <a:pt x="18" y="26"/>
                    <a:pt x="18" y="22"/>
                    <a:pt x="17" y="21"/>
                  </a:cubicBezTo>
                  <a:cubicBezTo>
                    <a:pt x="16" y="20"/>
                    <a:pt x="12" y="20"/>
                    <a:pt x="13" y="17"/>
                  </a:cubicBezTo>
                  <a:cubicBezTo>
                    <a:pt x="11" y="18"/>
                    <a:pt x="11" y="16"/>
                    <a:pt x="10" y="15"/>
                  </a:cubicBezTo>
                  <a:cubicBezTo>
                    <a:pt x="8" y="16"/>
                    <a:pt x="6" y="14"/>
                    <a:pt x="4" y="14"/>
                  </a:cubicBezTo>
                  <a:cubicBezTo>
                    <a:pt x="2" y="13"/>
                    <a:pt x="0" y="14"/>
                    <a:pt x="0" y="11"/>
                  </a:cubicBezTo>
                  <a:cubicBezTo>
                    <a:pt x="6" y="10"/>
                    <a:pt x="7" y="13"/>
                    <a:pt x="13" y="12"/>
                  </a:cubicBezTo>
                  <a:cubicBezTo>
                    <a:pt x="15" y="12"/>
                    <a:pt x="14" y="9"/>
                    <a:pt x="14" y="7"/>
                  </a:cubicBezTo>
                  <a:cubicBezTo>
                    <a:pt x="15" y="4"/>
                    <a:pt x="7" y="9"/>
                    <a:pt x="9" y="4"/>
                  </a:cubicBezTo>
                  <a:cubicBezTo>
                    <a:pt x="10" y="3"/>
                    <a:pt x="10" y="4"/>
                    <a:pt x="10"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4" name="Freeform 30"/>
            <p:cNvSpPr>
              <a:spLocks/>
            </p:cNvSpPr>
            <p:nvPr/>
          </p:nvSpPr>
          <p:spPr bwMode="auto">
            <a:xfrm>
              <a:off x="2613199" y="1875980"/>
              <a:ext cx="60325" cy="28575"/>
            </a:xfrm>
            <a:custGeom>
              <a:avLst/>
              <a:gdLst>
                <a:gd name="T0" fmla="*/ 0 w 19"/>
                <a:gd name="T1" fmla="*/ 2 h 9"/>
                <a:gd name="T2" fmla="*/ 5 w 19"/>
                <a:gd name="T3" fmla="*/ 0 h 9"/>
                <a:gd name="T4" fmla="*/ 19 w 19"/>
                <a:gd name="T5" fmla="*/ 4 h 9"/>
                <a:gd name="T6" fmla="*/ 17 w 19"/>
                <a:gd name="T7" fmla="*/ 9 h 9"/>
                <a:gd name="T8" fmla="*/ 4 w 19"/>
                <a:gd name="T9" fmla="*/ 4 h 9"/>
                <a:gd name="T10" fmla="*/ 0 w 19"/>
                <a:gd name="T11" fmla="*/ 2 h 9"/>
              </a:gdLst>
              <a:ahLst/>
              <a:cxnLst>
                <a:cxn ang="0">
                  <a:pos x="T0" y="T1"/>
                </a:cxn>
                <a:cxn ang="0">
                  <a:pos x="T2" y="T3"/>
                </a:cxn>
                <a:cxn ang="0">
                  <a:pos x="T4" y="T5"/>
                </a:cxn>
                <a:cxn ang="0">
                  <a:pos x="T6" y="T7"/>
                </a:cxn>
                <a:cxn ang="0">
                  <a:pos x="T8" y="T9"/>
                </a:cxn>
                <a:cxn ang="0">
                  <a:pos x="T10" y="T11"/>
                </a:cxn>
              </a:cxnLst>
              <a:rect l="0" t="0" r="r" b="b"/>
              <a:pathLst>
                <a:path w="19" h="9">
                  <a:moveTo>
                    <a:pt x="0" y="2"/>
                  </a:moveTo>
                  <a:cubicBezTo>
                    <a:pt x="0" y="0"/>
                    <a:pt x="3" y="0"/>
                    <a:pt x="5" y="0"/>
                  </a:cubicBezTo>
                  <a:cubicBezTo>
                    <a:pt x="9" y="1"/>
                    <a:pt x="15" y="4"/>
                    <a:pt x="19" y="4"/>
                  </a:cubicBezTo>
                  <a:cubicBezTo>
                    <a:pt x="19" y="6"/>
                    <a:pt x="17" y="7"/>
                    <a:pt x="17" y="9"/>
                  </a:cubicBezTo>
                  <a:cubicBezTo>
                    <a:pt x="10" y="9"/>
                    <a:pt x="8" y="8"/>
                    <a:pt x="4" y="4"/>
                  </a:cubicBezTo>
                  <a:cubicBezTo>
                    <a:pt x="3" y="3"/>
                    <a:pt x="2"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5" name="Freeform 31"/>
            <p:cNvSpPr>
              <a:spLocks/>
            </p:cNvSpPr>
            <p:nvPr/>
          </p:nvSpPr>
          <p:spPr bwMode="auto">
            <a:xfrm>
              <a:off x="6254924" y="1875980"/>
              <a:ext cx="41275" cy="15875"/>
            </a:xfrm>
            <a:custGeom>
              <a:avLst/>
              <a:gdLst>
                <a:gd name="T0" fmla="*/ 13 w 13"/>
                <a:gd name="T1" fmla="*/ 4 h 5"/>
                <a:gd name="T2" fmla="*/ 0 w 13"/>
                <a:gd name="T3" fmla="*/ 3 h 5"/>
                <a:gd name="T4" fmla="*/ 4 w 13"/>
                <a:gd name="T5" fmla="*/ 0 h 5"/>
                <a:gd name="T6" fmla="*/ 13 w 13"/>
                <a:gd name="T7" fmla="*/ 4 h 5"/>
              </a:gdLst>
              <a:ahLst/>
              <a:cxnLst>
                <a:cxn ang="0">
                  <a:pos x="T0" y="T1"/>
                </a:cxn>
                <a:cxn ang="0">
                  <a:pos x="T2" y="T3"/>
                </a:cxn>
                <a:cxn ang="0">
                  <a:pos x="T4" y="T5"/>
                </a:cxn>
                <a:cxn ang="0">
                  <a:pos x="T6" y="T7"/>
                </a:cxn>
              </a:cxnLst>
              <a:rect l="0" t="0" r="r" b="b"/>
              <a:pathLst>
                <a:path w="13" h="5">
                  <a:moveTo>
                    <a:pt x="13" y="4"/>
                  </a:moveTo>
                  <a:cubicBezTo>
                    <a:pt x="11" y="5"/>
                    <a:pt x="3" y="4"/>
                    <a:pt x="0" y="3"/>
                  </a:cubicBezTo>
                  <a:cubicBezTo>
                    <a:pt x="1" y="1"/>
                    <a:pt x="4" y="2"/>
                    <a:pt x="4" y="0"/>
                  </a:cubicBezTo>
                  <a:cubicBezTo>
                    <a:pt x="7" y="1"/>
                    <a:pt x="13" y="0"/>
                    <a:pt x="13"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6" name="Freeform 32"/>
            <p:cNvSpPr>
              <a:spLocks/>
            </p:cNvSpPr>
            <p:nvPr/>
          </p:nvSpPr>
          <p:spPr bwMode="auto">
            <a:xfrm>
              <a:off x="3057699" y="1964880"/>
              <a:ext cx="33338" cy="19050"/>
            </a:xfrm>
            <a:custGeom>
              <a:avLst/>
              <a:gdLst>
                <a:gd name="T0" fmla="*/ 10 w 10"/>
                <a:gd name="T1" fmla="*/ 5 h 6"/>
                <a:gd name="T2" fmla="*/ 4 w 10"/>
                <a:gd name="T3" fmla="*/ 4 h 6"/>
                <a:gd name="T4" fmla="*/ 0 w 10"/>
                <a:gd name="T5" fmla="*/ 3 h 6"/>
                <a:gd name="T6" fmla="*/ 10 w 10"/>
                <a:gd name="T7" fmla="*/ 5 h 6"/>
              </a:gdLst>
              <a:ahLst/>
              <a:cxnLst>
                <a:cxn ang="0">
                  <a:pos x="T0" y="T1"/>
                </a:cxn>
                <a:cxn ang="0">
                  <a:pos x="T2" y="T3"/>
                </a:cxn>
                <a:cxn ang="0">
                  <a:pos x="T4" y="T5"/>
                </a:cxn>
                <a:cxn ang="0">
                  <a:pos x="T6" y="T7"/>
                </a:cxn>
              </a:cxnLst>
              <a:rect l="0" t="0" r="r" b="b"/>
              <a:pathLst>
                <a:path w="10" h="6">
                  <a:moveTo>
                    <a:pt x="10" y="5"/>
                  </a:moveTo>
                  <a:cubicBezTo>
                    <a:pt x="7" y="6"/>
                    <a:pt x="5" y="5"/>
                    <a:pt x="4" y="4"/>
                  </a:cubicBezTo>
                  <a:cubicBezTo>
                    <a:pt x="3" y="3"/>
                    <a:pt x="2" y="2"/>
                    <a:pt x="0" y="3"/>
                  </a:cubicBezTo>
                  <a:cubicBezTo>
                    <a:pt x="1" y="0"/>
                    <a:pt x="10" y="1"/>
                    <a:pt x="10" y="5"/>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7" name="Freeform 33"/>
            <p:cNvSpPr>
              <a:spLocks/>
            </p:cNvSpPr>
            <p:nvPr/>
          </p:nvSpPr>
          <p:spPr bwMode="auto">
            <a:xfrm>
              <a:off x="3035474" y="1990280"/>
              <a:ext cx="46038" cy="22225"/>
            </a:xfrm>
            <a:custGeom>
              <a:avLst/>
              <a:gdLst>
                <a:gd name="T0" fmla="*/ 14 w 14"/>
                <a:gd name="T1" fmla="*/ 3 h 7"/>
                <a:gd name="T2" fmla="*/ 1 w 14"/>
                <a:gd name="T3" fmla="*/ 3 h 7"/>
                <a:gd name="T4" fmla="*/ 3 w 14"/>
                <a:gd name="T5" fmla="*/ 1 h 7"/>
                <a:gd name="T6" fmla="*/ 5 w 14"/>
                <a:gd name="T7" fmla="*/ 0 h 7"/>
                <a:gd name="T8" fmla="*/ 14 w 14"/>
                <a:gd name="T9" fmla="*/ 3 h 7"/>
              </a:gdLst>
              <a:ahLst/>
              <a:cxnLst>
                <a:cxn ang="0">
                  <a:pos x="T0" y="T1"/>
                </a:cxn>
                <a:cxn ang="0">
                  <a:pos x="T2" y="T3"/>
                </a:cxn>
                <a:cxn ang="0">
                  <a:pos x="T4" y="T5"/>
                </a:cxn>
                <a:cxn ang="0">
                  <a:pos x="T6" y="T7"/>
                </a:cxn>
                <a:cxn ang="0">
                  <a:pos x="T8" y="T9"/>
                </a:cxn>
              </a:cxnLst>
              <a:rect l="0" t="0" r="r" b="b"/>
              <a:pathLst>
                <a:path w="14" h="7">
                  <a:moveTo>
                    <a:pt x="14" y="3"/>
                  </a:moveTo>
                  <a:cubicBezTo>
                    <a:pt x="13" y="7"/>
                    <a:pt x="3" y="7"/>
                    <a:pt x="1" y="3"/>
                  </a:cubicBezTo>
                  <a:cubicBezTo>
                    <a:pt x="0" y="1"/>
                    <a:pt x="2" y="1"/>
                    <a:pt x="3" y="1"/>
                  </a:cubicBezTo>
                  <a:cubicBezTo>
                    <a:pt x="4" y="1"/>
                    <a:pt x="5" y="1"/>
                    <a:pt x="5" y="0"/>
                  </a:cubicBezTo>
                  <a:cubicBezTo>
                    <a:pt x="8" y="1"/>
                    <a:pt x="10" y="3"/>
                    <a:pt x="14" y="3"/>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8" name="Freeform 34"/>
            <p:cNvSpPr>
              <a:spLocks/>
            </p:cNvSpPr>
            <p:nvPr/>
          </p:nvSpPr>
          <p:spPr bwMode="auto">
            <a:xfrm>
              <a:off x="4734099" y="2006155"/>
              <a:ext cx="28575" cy="23813"/>
            </a:xfrm>
            <a:custGeom>
              <a:avLst/>
              <a:gdLst>
                <a:gd name="T0" fmla="*/ 4 w 9"/>
                <a:gd name="T1" fmla="*/ 0 h 7"/>
                <a:gd name="T2" fmla="*/ 9 w 9"/>
                <a:gd name="T3" fmla="*/ 5 h 7"/>
                <a:gd name="T4" fmla="*/ 2 w 9"/>
                <a:gd name="T5" fmla="*/ 7 h 7"/>
                <a:gd name="T6" fmla="*/ 1 w 9"/>
                <a:gd name="T7" fmla="*/ 1 h 7"/>
                <a:gd name="T8" fmla="*/ 4 w 9"/>
                <a:gd name="T9" fmla="*/ 0 h 7"/>
              </a:gdLst>
              <a:ahLst/>
              <a:cxnLst>
                <a:cxn ang="0">
                  <a:pos x="T0" y="T1"/>
                </a:cxn>
                <a:cxn ang="0">
                  <a:pos x="T2" y="T3"/>
                </a:cxn>
                <a:cxn ang="0">
                  <a:pos x="T4" y="T5"/>
                </a:cxn>
                <a:cxn ang="0">
                  <a:pos x="T6" y="T7"/>
                </a:cxn>
                <a:cxn ang="0">
                  <a:pos x="T8" y="T9"/>
                </a:cxn>
              </a:cxnLst>
              <a:rect l="0" t="0" r="r" b="b"/>
              <a:pathLst>
                <a:path w="9" h="7">
                  <a:moveTo>
                    <a:pt x="4" y="0"/>
                  </a:moveTo>
                  <a:cubicBezTo>
                    <a:pt x="7" y="0"/>
                    <a:pt x="9" y="1"/>
                    <a:pt x="9" y="5"/>
                  </a:cubicBezTo>
                  <a:cubicBezTo>
                    <a:pt x="6" y="4"/>
                    <a:pt x="3" y="4"/>
                    <a:pt x="2" y="7"/>
                  </a:cubicBezTo>
                  <a:cubicBezTo>
                    <a:pt x="0" y="7"/>
                    <a:pt x="2" y="3"/>
                    <a:pt x="1" y="1"/>
                  </a:cubicBezTo>
                  <a:cubicBezTo>
                    <a:pt x="3" y="1"/>
                    <a:pt x="3"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69" name="Freeform 35"/>
            <p:cNvSpPr>
              <a:spLocks/>
            </p:cNvSpPr>
            <p:nvPr/>
          </p:nvSpPr>
          <p:spPr bwMode="auto">
            <a:xfrm>
              <a:off x="2154412" y="2018855"/>
              <a:ext cx="30163" cy="23813"/>
            </a:xfrm>
            <a:custGeom>
              <a:avLst/>
              <a:gdLst>
                <a:gd name="T0" fmla="*/ 9 w 9"/>
                <a:gd name="T1" fmla="*/ 6 h 7"/>
                <a:gd name="T2" fmla="*/ 0 w 9"/>
                <a:gd name="T3" fmla="*/ 7 h 7"/>
                <a:gd name="T4" fmla="*/ 9 w 9"/>
                <a:gd name="T5" fmla="*/ 6 h 7"/>
              </a:gdLst>
              <a:ahLst/>
              <a:cxnLst>
                <a:cxn ang="0">
                  <a:pos x="T0" y="T1"/>
                </a:cxn>
                <a:cxn ang="0">
                  <a:pos x="T2" y="T3"/>
                </a:cxn>
                <a:cxn ang="0">
                  <a:pos x="T4" y="T5"/>
                </a:cxn>
              </a:cxnLst>
              <a:rect l="0" t="0" r="r" b="b"/>
              <a:pathLst>
                <a:path w="9" h="7">
                  <a:moveTo>
                    <a:pt x="9" y="6"/>
                  </a:moveTo>
                  <a:cubicBezTo>
                    <a:pt x="5" y="5"/>
                    <a:pt x="3" y="7"/>
                    <a:pt x="0" y="7"/>
                  </a:cubicBezTo>
                  <a:cubicBezTo>
                    <a:pt x="1" y="5"/>
                    <a:pt x="9" y="0"/>
                    <a:pt x="9"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0" name="Freeform 36"/>
            <p:cNvSpPr>
              <a:spLocks/>
            </p:cNvSpPr>
            <p:nvPr/>
          </p:nvSpPr>
          <p:spPr bwMode="auto">
            <a:xfrm>
              <a:off x="2663999" y="2039492"/>
              <a:ext cx="50800" cy="28575"/>
            </a:xfrm>
            <a:custGeom>
              <a:avLst/>
              <a:gdLst>
                <a:gd name="T0" fmla="*/ 13 w 16"/>
                <a:gd name="T1" fmla="*/ 1 h 9"/>
                <a:gd name="T2" fmla="*/ 14 w 16"/>
                <a:gd name="T3" fmla="*/ 8 h 9"/>
                <a:gd name="T4" fmla="*/ 1 w 16"/>
                <a:gd name="T5" fmla="*/ 6 h 9"/>
                <a:gd name="T6" fmla="*/ 4 w 16"/>
                <a:gd name="T7" fmla="*/ 1 h 9"/>
                <a:gd name="T8" fmla="*/ 13 w 16"/>
                <a:gd name="T9" fmla="*/ 1 h 9"/>
              </a:gdLst>
              <a:ahLst/>
              <a:cxnLst>
                <a:cxn ang="0">
                  <a:pos x="T0" y="T1"/>
                </a:cxn>
                <a:cxn ang="0">
                  <a:pos x="T2" y="T3"/>
                </a:cxn>
                <a:cxn ang="0">
                  <a:pos x="T4" y="T5"/>
                </a:cxn>
                <a:cxn ang="0">
                  <a:pos x="T6" y="T7"/>
                </a:cxn>
                <a:cxn ang="0">
                  <a:pos x="T8" y="T9"/>
                </a:cxn>
              </a:cxnLst>
              <a:rect l="0" t="0" r="r" b="b"/>
              <a:pathLst>
                <a:path w="16" h="9">
                  <a:moveTo>
                    <a:pt x="13" y="1"/>
                  </a:moveTo>
                  <a:cubicBezTo>
                    <a:pt x="15" y="3"/>
                    <a:pt x="16" y="7"/>
                    <a:pt x="14" y="8"/>
                  </a:cubicBezTo>
                  <a:cubicBezTo>
                    <a:pt x="9" y="8"/>
                    <a:pt x="3" y="9"/>
                    <a:pt x="1" y="6"/>
                  </a:cubicBezTo>
                  <a:cubicBezTo>
                    <a:pt x="0" y="2"/>
                    <a:pt x="6" y="5"/>
                    <a:pt x="4" y="1"/>
                  </a:cubicBezTo>
                  <a:cubicBezTo>
                    <a:pt x="8" y="0"/>
                    <a:pt x="13" y="3"/>
                    <a:pt x="13"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1" name="Freeform 37"/>
            <p:cNvSpPr>
              <a:spLocks/>
            </p:cNvSpPr>
            <p:nvPr/>
          </p:nvSpPr>
          <p:spPr bwMode="auto">
            <a:xfrm>
              <a:off x="2644949" y="2122042"/>
              <a:ext cx="60325" cy="28575"/>
            </a:xfrm>
            <a:custGeom>
              <a:avLst/>
              <a:gdLst>
                <a:gd name="T0" fmla="*/ 18 w 19"/>
                <a:gd name="T1" fmla="*/ 4 h 9"/>
                <a:gd name="T2" fmla="*/ 12 w 19"/>
                <a:gd name="T3" fmla="*/ 6 h 9"/>
                <a:gd name="T4" fmla="*/ 7 w 19"/>
                <a:gd name="T5" fmla="*/ 8 h 9"/>
                <a:gd name="T6" fmla="*/ 2 w 19"/>
                <a:gd name="T7" fmla="*/ 6 h 9"/>
                <a:gd name="T8" fmla="*/ 4 w 19"/>
                <a:gd name="T9" fmla="*/ 3 h 9"/>
                <a:gd name="T10" fmla="*/ 7 w 19"/>
                <a:gd name="T11" fmla="*/ 0 h 9"/>
                <a:gd name="T12" fmla="*/ 18 w 19"/>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18" y="4"/>
                  </a:moveTo>
                  <a:cubicBezTo>
                    <a:pt x="19" y="8"/>
                    <a:pt x="14" y="6"/>
                    <a:pt x="12" y="6"/>
                  </a:cubicBezTo>
                  <a:cubicBezTo>
                    <a:pt x="12" y="6"/>
                    <a:pt x="8" y="9"/>
                    <a:pt x="7" y="8"/>
                  </a:cubicBezTo>
                  <a:cubicBezTo>
                    <a:pt x="7" y="7"/>
                    <a:pt x="4" y="7"/>
                    <a:pt x="2" y="6"/>
                  </a:cubicBezTo>
                  <a:cubicBezTo>
                    <a:pt x="0" y="3"/>
                    <a:pt x="8" y="4"/>
                    <a:pt x="4" y="3"/>
                  </a:cubicBezTo>
                  <a:cubicBezTo>
                    <a:pt x="4" y="1"/>
                    <a:pt x="7" y="2"/>
                    <a:pt x="7" y="0"/>
                  </a:cubicBezTo>
                  <a:cubicBezTo>
                    <a:pt x="11" y="1"/>
                    <a:pt x="15" y="2"/>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2" name="Freeform 38"/>
            <p:cNvSpPr>
              <a:spLocks/>
            </p:cNvSpPr>
            <p:nvPr/>
          </p:nvSpPr>
          <p:spPr bwMode="auto">
            <a:xfrm>
              <a:off x="2644949" y="2166492"/>
              <a:ext cx="28575" cy="12700"/>
            </a:xfrm>
            <a:custGeom>
              <a:avLst/>
              <a:gdLst>
                <a:gd name="T0" fmla="*/ 7 w 9"/>
                <a:gd name="T1" fmla="*/ 4 h 4"/>
                <a:gd name="T2" fmla="*/ 2 w 9"/>
                <a:gd name="T3" fmla="*/ 4 h 4"/>
                <a:gd name="T4" fmla="*/ 7 w 9"/>
                <a:gd name="T5" fmla="*/ 4 h 4"/>
              </a:gdLst>
              <a:ahLst/>
              <a:cxnLst>
                <a:cxn ang="0">
                  <a:pos x="T0" y="T1"/>
                </a:cxn>
                <a:cxn ang="0">
                  <a:pos x="T2" y="T3"/>
                </a:cxn>
                <a:cxn ang="0">
                  <a:pos x="T4" y="T5"/>
                </a:cxn>
              </a:cxnLst>
              <a:rect l="0" t="0" r="r" b="b"/>
              <a:pathLst>
                <a:path w="9" h="4">
                  <a:moveTo>
                    <a:pt x="7" y="4"/>
                  </a:moveTo>
                  <a:cubicBezTo>
                    <a:pt x="5" y="2"/>
                    <a:pt x="6" y="4"/>
                    <a:pt x="2" y="4"/>
                  </a:cubicBezTo>
                  <a:cubicBezTo>
                    <a:pt x="0" y="0"/>
                    <a:pt x="9" y="0"/>
                    <a:pt x="7"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3" name="Freeform 39"/>
            <p:cNvSpPr>
              <a:spLocks/>
            </p:cNvSpPr>
            <p:nvPr/>
          </p:nvSpPr>
          <p:spPr bwMode="auto">
            <a:xfrm>
              <a:off x="2556049" y="2183955"/>
              <a:ext cx="34925" cy="22225"/>
            </a:xfrm>
            <a:custGeom>
              <a:avLst/>
              <a:gdLst>
                <a:gd name="T0" fmla="*/ 9 w 11"/>
                <a:gd name="T1" fmla="*/ 1 h 7"/>
                <a:gd name="T2" fmla="*/ 10 w 11"/>
                <a:gd name="T3" fmla="*/ 4 h 7"/>
                <a:gd name="T4" fmla="*/ 5 w 11"/>
                <a:gd name="T5" fmla="*/ 5 h 7"/>
                <a:gd name="T6" fmla="*/ 0 w 11"/>
                <a:gd name="T7" fmla="*/ 5 h 7"/>
                <a:gd name="T8" fmla="*/ 9 w 11"/>
                <a:gd name="T9" fmla="*/ 1 h 7"/>
              </a:gdLst>
              <a:ahLst/>
              <a:cxnLst>
                <a:cxn ang="0">
                  <a:pos x="T0" y="T1"/>
                </a:cxn>
                <a:cxn ang="0">
                  <a:pos x="T2" y="T3"/>
                </a:cxn>
                <a:cxn ang="0">
                  <a:pos x="T4" y="T5"/>
                </a:cxn>
                <a:cxn ang="0">
                  <a:pos x="T6" y="T7"/>
                </a:cxn>
                <a:cxn ang="0">
                  <a:pos x="T8" y="T9"/>
                </a:cxn>
              </a:cxnLst>
              <a:rect l="0" t="0" r="r" b="b"/>
              <a:pathLst>
                <a:path w="11" h="7">
                  <a:moveTo>
                    <a:pt x="9" y="1"/>
                  </a:moveTo>
                  <a:cubicBezTo>
                    <a:pt x="9" y="3"/>
                    <a:pt x="9" y="3"/>
                    <a:pt x="10" y="4"/>
                  </a:cubicBezTo>
                  <a:cubicBezTo>
                    <a:pt x="11" y="6"/>
                    <a:pt x="6" y="4"/>
                    <a:pt x="5" y="5"/>
                  </a:cubicBezTo>
                  <a:cubicBezTo>
                    <a:pt x="4" y="7"/>
                    <a:pt x="5" y="5"/>
                    <a:pt x="0" y="5"/>
                  </a:cubicBezTo>
                  <a:cubicBezTo>
                    <a:pt x="2" y="3"/>
                    <a:pt x="4" y="0"/>
                    <a:pt x="9"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4" name="Freeform 40"/>
            <p:cNvSpPr>
              <a:spLocks/>
            </p:cNvSpPr>
            <p:nvPr/>
          </p:nvSpPr>
          <p:spPr bwMode="auto">
            <a:xfrm>
              <a:off x="2616374" y="2203005"/>
              <a:ext cx="12700" cy="22225"/>
            </a:xfrm>
            <a:custGeom>
              <a:avLst/>
              <a:gdLst>
                <a:gd name="T0" fmla="*/ 1 w 4"/>
                <a:gd name="T1" fmla="*/ 0 h 7"/>
                <a:gd name="T2" fmla="*/ 4 w 4"/>
                <a:gd name="T3" fmla="*/ 5 h 7"/>
                <a:gd name="T4" fmla="*/ 1 w 4"/>
                <a:gd name="T5" fmla="*/ 0 h 7"/>
              </a:gdLst>
              <a:ahLst/>
              <a:cxnLst>
                <a:cxn ang="0">
                  <a:pos x="T0" y="T1"/>
                </a:cxn>
                <a:cxn ang="0">
                  <a:pos x="T2" y="T3"/>
                </a:cxn>
                <a:cxn ang="0">
                  <a:pos x="T4" y="T5"/>
                </a:cxn>
              </a:cxnLst>
              <a:rect l="0" t="0" r="r" b="b"/>
              <a:pathLst>
                <a:path w="4" h="7">
                  <a:moveTo>
                    <a:pt x="1" y="0"/>
                  </a:moveTo>
                  <a:cubicBezTo>
                    <a:pt x="4" y="1"/>
                    <a:pt x="4" y="2"/>
                    <a:pt x="4" y="5"/>
                  </a:cubicBezTo>
                  <a:cubicBezTo>
                    <a:pt x="0" y="7"/>
                    <a:pt x="2" y="2"/>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5" name="Freeform 41"/>
            <p:cNvSpPr>
              <a:spLocks/>
            </p:cNvSpPr>
            <p:nvPr/>
          </p:nvSpPr>
          <p:spPr bwMode="auto">
            <a:xfrm>
              <a:off x="3772074" y="2372867"/>
              <a:ext cx="74613" cy="85725"/>
            </a:xfrm>
            <a:custGeom>
              <a:avLst/>
              <a:gdLst>
                <a:gd name="T0" fmla="*/ 9 w 23"/>
                <a:gd name="T1" fmla="*/ 0 h 27"/>
                <a:gd name="T2" fmla="*/ 10 w 23"/>
                <a:gd name="T3" fmla="*/ 1 h 27"/>
                <a:gd name="T4" fmla="*/ 19 w 23"/>
                <a:gd name="T5" fmla="*/ 1 h 27"/>
                <a:gd name="T6" fmla="*/ 22 w 23"/>
                <a:gd name="T7" fmla="*/ 4 h 27"/>
                <a:gd name="T8" fmla="*/ 21 w 23"/>
                <a:gd name="T9" fmla="*/ 6 h 27"/>
                <a:gd name="T10" fmla="*/ 19 w 23"/>
                <a:gd name="T11" fmla="*/ 8 h 27"/>
                <a:gd name="T12" fmla="*/ 21 w 23"/>
                <a:gd name="T13" fmla="*/ 14 h 27"/>
                <a:gd name="T14" fmla="*/ 20 w 23"/>
                <a:gd name="T15" fmla="*/ 20 h 27"/>
                <a:gd name="T16" fmla="*/ 14 w 23"/>
                <a:gd name="T17" fmla="*/ 20 h 27"/>
                <a:gd name="T18" fmla="*/ 12 w 23"/>
                <a:gd name="T19" fmla="*/ 24 h 27"/>
                <a:gd name="T20" fmla="*/ 10 w 23"/>
                <a:gd name="T21" fmla="*/ 27 h 27"/>
                <a:gd name="T22" fmla="*/ 2 w 23"/>
                <a:gd name="T23" fmla="*/ 27 h 27"/>
                <a:gd name="T24" fmla="*/ 5 w 23"/>
                <a:gd name="T25" fmla="*/ 19 h 27"/>
                <a:gd name="T26" fmla="*/ 5 w 23"/>
                <a:gd name="T27" fmla="*/ 14 h 27"/>
                <a:gd name="T28" fmla="*/ 2 w 23"/>
                <a:gd name="T29" fmla="*/ 8 h 27"/>
                <a:gd name="T30" fmla="*/ 7 w 23"/>
                <a:gd name="T31" fmla="*/ 9 h 27"/>
                <a:gd name="T32" fmla="*/ 9 w 23"/>
                <a:gd name="T3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7">
                  <a:moveTo>
                    <a:pt x="9" y="0"/>
                  </a:moveTo>
                  <a:cubicBezTo>
                    <a:pt x="10" y="0"/>
                    <a:pt x="10" y="1"/>
                    <a:pt x="10" y="1"/>
                  </a:cubicBezTo>
                  <a:cubicBezTo>
                    <a:pt x="10" y="3"/>
                    <a:pt x="15" y="0"/>
                    <a:pt x="19" y="1"/>
                  </a:cubicBezTo>
                  <a:cubicBezTo>
                    <a:pt x="19" y="3"/>
                    <a:pt x="20" y="4"/>
                    <a:pt x="22" y="4"/>
                  </a:cubicBezTo>
                  <a:cubicBezTo>
                    <a:pt x="23" y="5"/>
                    <a:pt x="22" y="6"/>
                    <a:pt x="21" y="6"/>
                  </a:cubicBezTo>
                  <a:cubicBezTo>
                    <a:pt x="21" y="8"/>
                    <a:pt x="20" y="7"/>
                    <a:pt x="19" y="8"/>
                  </a:cubicBezTo>
                  <a:cubicBezTo>
                    <a:pt x="19" y="11"/>
                    <a:pt x="21" y="11"/>
                    <a:pt x="21" y="14"/>
                  </a:cubicBezTo>
                  <a:cubicBezTo>
                    <a:pt x="21" y="16"/>
                    <a:pt x="19" y="18"/>
                    <a:pt x="20" y="20"/>
                  </a:cubicBezTo>
                  <a:cubicBezTo>
                    <a:pt x="18" y="20"/>
                    <a:pt x="16" y="20"/>
                    <a:pt x="14" y="20"/>
                  </a:cubicBezTo>
                  <a:cubicBezTo>
                    <a:pt x="12" y="20"/>
                    <a:pt x="13" y="23"/>
                    <a:pt x="12" y="24"/>
                  </a:cubicBezTo>
                  <a:cubicBezTo>
                    <a:pt x="12" y="25"/>
                    <a:pt x="9" y="24"/>
                    <a:pt x="10" y="27"/>
                  </a:cubicBezTo>
                  <a:cubicBezTo>
                    <a:pt x="7" y="27"/>
                    <a:pt x="5" y="27"/>
                    <a:pt x="2" y="27"/>
                  </a:cubicBezTo>
                  <a:cubicBezTo>
                    <a:pt x="3" y="24"/>
                    <a:pt x="0" y="18"/>
                    <a:pt x="5" y="19"/>
                  </a:cubicBezTo>
                  <a:cubicBezTo>
                    <a:pt x="5" y="16"/>
                    <a:pt x="3" y="16"/>
                    <a:pt x="5" y="14"/>
                  </a:cubicBezTo>
                  <a:cubicBezTo>
                    <a:pt x="6" y="10"/>
                    <a:pt x="1" y="12"/>
                    <a:pt x="2" y="8"/>
                  </a:cubicBezTo>
                  <a:cubicBezTo>
                    <a:pt x="5" y="7"/>
                    <a:pt x="6" y="9"/>
                    <a:pt x="7" y="9"/>
                  </a:cubicBezTo>
                  <a:cubicBezTo>
                    <a:pt x="10" y="8"/>
                    <a:pt x="8"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6" name="Freeform 44"/>
            <p:cNvSpPr>
              <a:spLocks/>
            </p:cNvSpPr>
            <p:nvPr/>
          </p:nvSpPr>
          <p:spPr bwMode="auto">
            <a:xfrm>
              <a:off x="6273974" y="2376042"/>
              <a:ext cx="42863" cy="188913"/>
            </a:xfrm>
            <a:custGeom>
              <a:avLst/>
              <a:gdLst>
                <a:gd name="T0" fmla="*/ 4 w 13"/>
                <a:gd name="T1" fmla="*/ 7 h 59"/>
                <a:gd name="T2" fmla="*/ 7 w 13"/>
                <a:gd name="T3" fmla="*/ 15 h 59"/>
                <a:gd name="T4" fmla="*/ 8 w 13"/>
                <a:gd name="T5" fmla="*/ 21 h 59"/>
                <a:gd name="T6" fmla="*/ 8 w 13"/>
                <a:gd name="T7" fmla="*/ 24 h 59"/>
                <a:gd name="T8" fmla="*/ 9 w 13"/>
                <a:gd name="T9" fmla="*/ 34 h 59"/>
                <a:gd name="T10" fmla="*/ 13 w 13"/>
                <a:gd name="T11" fmla="*/ 39 h 59"/>
                <a:gd name="T12" fmla="*/ 8 w 13"/>
                <a:gd name="T13" fmla="*/ 41 h 59"/>
                <a:gd name="T14" fmla="*/ 8 w 13"/>
                <a:gd name="T15" fmla="*/ 49 h 59"/>
                <a:gd name="T16" fmla="*/ 6 w 13"/>
                <a:gd name="T17" fmla="*/ 49 h 59"/>
                <a:gd name="T18" fmla="*/ 8 w 13"/>
                <a:gd name="T19" fmla="*/ 58 h 59"/>
                <a:gd name="T20" fmla="*/ 2 w 13"/>
                <a:gd name="T21" fmla="*/ 57 h 59"/>
                <a:gd name="T22" fmla="*/ 3 w 13"/>
                <a:gd name="T23" fmla="*/ 49 h 59"/>
                <a:gd name="T24" fmla="*/ 1 w 13"/>
                <a:gd name="T25" fmla="*/ 46 h 59"/>
                <a:gd name="T26" fmla="*/ 3 w 13"/>
                <a:gd name="T27" fmla="*/ 31 h 59"/>
                <a:gd name="T28" fmla="*/ 1 w 13"/>
                <a:gd name="T29" fmla="*/ 24 h 59"/>
                <a:gd name="T30" fmla="*/ 1 w 13"/>
                <a:gd name="T31" fmla="*/ 15 h 59"/>
                <a:gd name="T32" fmla="*/ 4 w 13"/>
                <a:gd name="T33" fmla="*/ 12 h 59"/>
                <a:gd name="T34" fmla="*/ 6 w 13"/>
                <a:gd name="T35" fmla="*/ 8 h 59"/>
                <a:gd name="T36" fmla="*/ 4 w 13"/>
                <a:gd name="T37"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59">
                  <a:moveTo>
                    <a:pt x="4" y="7"/>
                  </a:moveTo>
                  <a:cubicBezTo>
                    <a:pt x="10" y="0"/>
                    <a:pt x="5" y="14"/>
                    <a:pt x="7" y="15"/>
                  </a:cubicBezTo>
                  <a:cubicBezTo>
                    <a:pt x="9" y="17"/>
                    <a:pt x="5" y="18"/>
                    <a:pt x="8" y="21"/>
                  </a:cubicBezTo>
                  <a:cubicBezTo>
                    <a:pt x="10" y="22"/>
                    <a:pt x="8" y="22"/>
                    <a:pt x="8" y="24"/>
                  </a:cubicBezTo>
                  <a:cubicBezTo>
                    <a:pt x="8" y="26"/>
                    <a:pt x="11" y="30"/>
                    <a:pt x="9" y="34"/>
                  </a:cubicBezTo>
                  <a:cubicBezTo>
                    <a:pt x="9" y="37"/>
                    <a:pt x="11" y="38"/>
                    <a:pt x="13" y="39"/>
                  </a:cubicBezTo>
                  <a:cubicBezTo>
                    <a:pt x="13" y="42"/>
                    <a:pt x="10" y="42"/>
                    <a:pt x="8" y="41"/>
                  </a:cubicBezTo>
                  <a:cubicBezTo>
                    <a:pt x="7" y="44"/>
                    <a:pt x="8" y="50"/>
                    <a:pt x="8" y="49"/>
                  </a:cubicBezTo>
                  <a:cubicBezTo>
                    <a:pt x="6" y="49"/>
                    <a:pt x="6" y="49"/>
                    <a:pt x="6" y="49"/>
                  </a:cubicBezTo>
                  <a:cubicBezTo>
                    <a:pt x="6" y="52"/>
                    <a:pt x="9" y="53"/>
                    <a:pt x="8" y="58"/>
                  </a:cubicBezTo>
                  <a:cubicBezTo>
                    <a:pt x="4" y="57"/>
                    <a:pt x="5" y="59"/>
                    <a:pt x="2" y="57"/>
                  </a:cubicBezTo>
                  <a:cubicBezTo>
                    <a:pt x="4" y="54"/>
                    <a:pt x="1" y="53"/>
                    <a:pt x="3" y="49"/>
                  </a:cubicBezTo>
                  <a:cubicBezTo>
                    <a:pt x="3" y="47"/>
                    <a:pt x="2" y="46"/>
                    <a:pt x="1" y="46"/>
                  </a:cubicBezTo>
                  <a:cubicBezTo>
                    <a:pt x="2" y="43"/>
                    <a:pt x="4" y="37"/>
                    <a:pt x="3" y="31"/>
                  </a:cubicBezTo>
                  <a:cubicBezTo>
                    <a:pt x="3" y="28"/>
                    <a:pt x="1" y="26"/>
                    <a:pt x="1" y="24"/>
                  </a:cubicBezTo>
                  <a:cubicBezTo>
                    <a:pt x="0" y="21"/>
                    <a:pt x="4" y="18"/>
                    <a:pt x="1" y="15"/>
                  </a:cubicBezTo>
                  <a:cubicBezTo>
                    <a:pt x="1" y="14"/>
                    <a:pt x="3" y="12"/>
                    <a:pt x="4" y="12"/>
                  </a:cubicBezTo>
                  <a:cubicBezTo>
                    <a:pt x="4" y="10"/>
                    <a:pt x="4" y="8"/>
                    <a:pt x="6" y="8"/>
                  </a:cubicBezTo>
                  <a:cubicBezTo>
                    <a:pt x="6" y="7"/>
                    <a:pt x="5" y="7"/>
                    <a:pt x="4"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7" name="Freeform 46"/>
            <p:cNvSpPr>
              <a:spLocks/>
            </p:cNvSpPr>
            <p:nvPr/>
          </p:nvSpPr>
          <p:spPr bwMode="auto">
            <a:xfrm>
              <a:off x="2959274" y="2461767"/>
              <a:ext cx="122238" cy="103188"/>
            </a:xfrm>
            <a:custGeom>
              <a:avLst/>
              <a:gdLst>
                <a:gd name="T0" fmla="*/ 17 w 38"/>
                <a:gd name="T1" fmla="*/ 0 h 32"/>
                <a:gd name="T2" fmla="*/ 20 w 38"/>
                <a:gd name="T3" fmla="*/ 2 h 32"/>
                <a:gd name="T4" fmla="*/ 19 w 38"/>
                <a:gd name="T5" fmla="*/ 7 h 32"/>
                <a:gd name="T6" fmla="*/ 24 w 38"/>
                <a:gd name="T7" fmla="*/ 10 h 32"/>
                <a:gd name="T8" fmla="*/ 32 w 38"/>
                <a:gd name="T9" fmla="*/ 12 h 32"/>
                <a:gd name="T10" fmla="*/ 31 w 38"/>
                <a:gd name="T11" fmla="*/ 17 h 32"/>
                <a:gd name="T12" fmla="*/ 34 w 38"/>
                <a:gd name="T13" fmla="*/ 19 h 32"/>
                <a:gd name="T14" fmla="*/ 37 w 38"/>
                <a:gd name="T15" fmla="*/ 22 h 32"/>
                <a:gd name="T16" fmla="*/ 34 w 38"/>
                <a:gd name="T17" fmla="*/ 29 h 32"/>
                <a:gd name="T18" fmla="*/ 33 w 38"/>
                <a:gd name="T19" fmla="*/ 26 h 32"/>
                <a:gd name="T20" fmla="*/ 25 w 38"/>
                <a:gd name="T21" fmla="*/ 26 h 32"/>
                <a:gd name="T22" fmla="*/ 20 w 38"/>
                <a:gd name="T23" fmla="*/ 31 h 32"/>
                <a:gd name="T24" fmla="*/ 18 w 38"/>
                <a:gd name="T25" fmla="*/ 27 h 32"/>
                <a:gd name="T26" fmla="*/ 14 w 38"/>
                <a:gd name="T27" fmla="*/ 26 h 32"/>
                <a:gd name="T28" fmla="*/ 9 w 38"/>
                <a:gd name="T29" fmla="*/ 22 h 32"/>
                <a:gd name="T30" fmla="*/ 0 w 38"/>
                <a:gd name="T31" fmla="*/ 24 h 32"/>
                <a:gd name="T32" fmla="*/ 2 w 38"/>
                <a:gd name="T33" fmla="*/ 19 h 32"/>
                <a:gd name="T34" fmla="*/ 7 w 38"/>
                <a:gd name="T35" fmla="*/ 16 h 32"/>
                <a:gd name="T36" fmla="*/ 9 w 38"/>
                <a:gd name="T37" fmla="*/ 11 h 32"/>
                <a:gd name="T38" fmla="*/ 10 w 38"/>
                <a:gd name="T39" fmla="*/ 5 h 32"/>
                <a:gd name="T40" fmla="*/ 13 w 38"/>
                <a:gd name="T41" fmla="*/ 5 h 32"/>
                <a:gd name="T42" fmla="*/ 13 w 38"/>
                <a:gd name="T43" fmla="*/ 2 h 32"/>
                <a:gd name="T44" fmla="*/ 17 w 38"/>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2">
                  <a:moveTo>
                    <a:pt x="17" y="0"/>
                  </a:moveTo>
                  <a:cubicBezTo>
                    <a:pt x="18" y="0"/>
                    <a:pt x="19" y="2"/>
                    <a:pt x="20" y="2"/>
                  </a:cubicBezTo>
                  <a:cubicBezTo>
                    <a:pt x="20" y="5"/>
                    <a:pt x="17" y="5"/>
                    <a:pt x="19" y="7"/>
                  </a:cubicBezTo>
                  <a:cubicBezTo>
                    <a:pt x="18" y="10"/>
                    <a:pt x="22" y="9"/>
                    <a:pt x="24" y="10"/>
                  </a:cubicBezTo>
                  <a:cubicBezTo>
                    <a:pt x="25" y="10"/>
                    <a:pt x="27" y="14"/>
                    <a:pt x="32" y="12"/>
                  </a:cubicBezTo>
                  <a:cubicBezTo>
                    <a:pt x="32" y="16"/>
                    <a:pt x="34" y="16"/>
                    <a:pt x="31" y="17"/>
                  </a:cubicBezTo>
                  <a:cubicBezTo>
                    <a:pt x="30" y="19"/>
                    <a:pt x="33" y="18"/>
                    <a:pt x="34" y="19"/>
                  </a:cubicBezTo>
                  <a:cubicBezTo>
                    <a:pt x="35" y="19"/>
                    <a:pt x="33" y="24"/>
                    <a:pt x="37" y="22"/>
                  </a:cubicBezTo>
                  <a:cubicBezTo>
                    <a:pt x="38" y="26"/>
                    <a:pt x="33" y="25"/>
                    <a:pt x="34" y="29"/>
                  </a:cubicBezTo>
                  <a:cubicBezTo>
                    <a:pt x="33" y="29"/>
                    <a:pt x="33" y="27"/>
                    <a:pt x="33" y="26"/>
                  </a:cubicBezTo>
                  <a:cubicBezTo>
                    <a:pt x="28" y="26"/>
                    <a:pt x="29" y="28"/>
                    <a:pt x="25" y="26"/>
                  </a:cubicBezTo>
                  <a:cubicBezTo>
                    <a:pt x="24" y="28"/>
                    <a:pt x="20" y="28"/>
                    <a:pt x="20" y="31"/>
                  </a:cubicBezTo>
                  <a:cubicBezTo>
                    <a:pt x="18" y="32"/>
                    <a:pt x="19" y="29"/>
                    <a:pt x="18" y="27"/>
                  </a:cubicBezTo>
                  <a:cubicBezTo>
                    <a:pt x="17" y="27"/>
                    <a:pt x="15" y="27"/>
                    <a:pt x="14" y="26"/>
                  </a:cubicBezTo>
                  <a:cubicBezTo>
                    <a:pt x="13" y="25"/>
                    <a:pt x="12" y="23"/>
                    <a:pt x="9" y="22"/>
                  </a:cubicBezTo>
                  <a:cubicBezTo>
                    <a:pt x="5" y="22"/>
                    <a:pt x="5" y="25"/>
                    <a:pt x="0" y="24"/>
                  </a:cubicBezTo>
                  <a:cubicBezTo>
                    <a:pt x="1" y="23"/>
                    <a:pt x="2" y="21"/>
                    <a:pt x="2" y="19"/>
                  </a:cubicBezTo>
                  <a:cubicBezTo>
                    <a:pt x="6" y="20"/>
                    <a:pt x="2" y="15"/>
                    <a:pt x="7" y="16"/>
                  </a:cubicBezTo>
                  <a:cubicBezTo>
                    <a:pt x="5" y="13"/>
                    <a:pt x="8" y="13"/>
                    <a:pt x="9" y="11"/>
                  </a:cubicBezTo>
                  <a:cubicBezTo>
                    <a:pt x="10" y="9"/>
                    <a:pt x="9" y="7"/>
                    <a:pt x="10" y="5"/>
                  </a:cubicBezTo>
                  <a:cubicBezTo>
                    <a:pt x="11" y="4"/>
                    <a:pt x="12" y="5"/>
                    <a:pt x="13" y="5"/>
                  </a:cubicBezTo>
                  <a:cubicBezTo>
                    <a:pt x="13" y="4"/>
                    <a:pt x="12" y="3"/>
                    <a:pt x="13" y="2"/>
                  </a:cubicBezTo>
                  <a:cubicBezTo>
                    <a:pt x="14" y="1"/>
                    <a:pt x="17" y="2"/>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8" name="Freeform 47"/>
            <p:cNvSpPr>
              <a:spLocks/>
            </p:cNvSpPr>
            <p:nvPr/>
          </p:nvSpPr>
          <p:spPr bwMode="auto">
            <a:xfrm>
              <a:off x="2894187" y="2495105"/>
              <a:ext cx="30163" cy="25400"/>
            </a:xfrm>
            <a:custGeom>
              <a:avLst/>
              <a:gdLst>
                <a:gd name="T0" fmla="*/ 0 w 9"/>
                <a:gd name="T1" fmla="*/ 0 h 8"/>
                <a:gd name="T2" fmla="*/ 9 w 9"/>
                <a:gd name="T3" fmla="*/ 4 h 8"/>
                <a:gd name="T4" fmla="*/ 0 w 9"/>
                <a:gd name="T5" fmla="*/ 0 h 8"/>
              </a:gdLst>
              <a:ahLst/>
              <a:cxnLst>
                <a:cxn ang="0">
                  <a:pos x="T0" y="T1"/>
                </a:cxn>
                <a:cxn ang="0">
                  <a:pos x="T2" y="T3"/>
                </a:cxn>
                <a:cxn ang="0">
                  <a:pos x="T4" y="T5"/>
                </a:cxn>
              </a:cxnLst>
              <a:rect l="0" t="0" r="r" b="b"/>
              <a:pathLst>
                <a:path w="9" h="8">
                  <a:moveTo>
                    <a:pt x="0" y="0"/>
                  </a:moveTo>
                  <a:cubicBezTo>
                    <a:pt x="5" y="0"/>
                    <a:pt x="5" y="4"/>
                    <a:pt x="9" y="4"/>
                  </a:cubicBezTo>
                  <a:cubicBezTo>
                    <a:pt x="8" y="8"/>
                    <a:pt x="0" y="4"/>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79" name="Freeform 48"/>
            <p:cNvSpPr>
              <a:spLocks/>
            </p:cNvSpPr>
            <p:nvPr/>
          </p:nvSpPr>
          <p:spPr bwMode="auto">
            <a:xfrm>
              <a:off x="6258099" y="2593530"/>
              <a:ext cx="87313" cy="61913"/>
            </a:xfrm>
            <a:custGeom>
              <a:avLst/>
              <a:gdLst>
                <a:gd name="T0" fmla="*/ 8 w 27"/>
                <a:gd name="T1" fmla="*/ 0 h 19"/>
                <a:gd name="T2" fmla="*/ 9 w 27"/>
                <a:gd name="T3" fmla="*/ 2 h 19"/>
                <a:gd name="T4" fmla="*/ 14 w 27"/>
                <a:gd name="T5" fmla="*/ 7 h 19"/>
                <a:gd name="T6" fmla="*/ 27 w 27"/>
                <a:gd name="T7" fmla="*/ 5 h 19"/>
                <a:gd name="T8" fmla="*/ 22 w 27"/>
                <a:gd name="T9" fmla="*/ 13 h 19"/>
                <a:gd name="T10" fmla="*/ 18 w 27"/>
                <a:gd name="T11" fmla="*/ 12 h 19"/>
                <a:gd name="T12" fmla="*/ 13 w 27"/>
                <a:gd name="T13" fmla="*/ 14 h 19"/>
                <a:gd name="T14" fmla="*/ 12 w 27"/>
                <a:gd name="T15" fmla="*/ 18 h 19"/>
                <a:gd name="T16" fmla="*/ 6 w 27"/>
                <a:gd name="T17" fmla="*/ 15 h 19"/>
                <a:gd name="T18" fmla="*/ 8 w 27"/>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9">
                  <a:moveTo>
                    <a:pt x="8" y="0"/>
                  </a:moveTo>
                  <a:cubicBezTo>
                    <a:pt x="9" y="0"/>
                    <a:pt x="9" y="1"/>
                    <a:pt x="9" y="2"/>
                  </a:cubicBezTo>
                  <a:cubicBezTo>
                    <a:pt x="9" y="5"/>
                    <a:pt x="14" y="3"/>
                    <a:pt x="14" y="7"/>
                  </a:cubicBezTo>
                  <a:cubicBezTo>
                    <a:pt x="19" y="5"/>
                    <a:pt x="22" y="7"/>
                    <a:pt x="27" y="5"/>
                  </a:cubicBezTo>
                  <a:cubicBezTo>
                    <a:pt x="27" y="9"/>
                    <a:pt x="22" y="9"/>
                    <a:pt x="22" y="13"/>
                  </a:cubicBezTo>
                  <a:cubicBezTo>
                    <a:pt x="20" y="13"/>
                    <a:pt x="20" y="12"/>
                    <a:pt x="18" y="12"/>
                  </a:cubicBezTo>
                  <a:cubicBezTo>
                    <a:pt x="16" y="11"/>
                    <a:pt x="14" y="17"/>
                    <a:pt x="13" y="14"/>
                  </a:cubicBezTo>
                  <a:cubicBezTo>
                    <a:pt x="12" y="14"/>
                    <a:pt x="12" y="16"/>
                    <a:pt x="12" y="18"/>
                  </a:cubicBezTo>
                  <a:cubicBezTo>
                    <a:pt x="8" y="19"/>
                    <a:pt x="8" y="11"/>
                    <a:pt x="6" y="15"/>
                  </a:cubicBezTo>
                  <a:cubicBezTo>
                    <a:pt x="0" y="12"/>
                    <a:pt x="4"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0" name="Freeform 49"/>
            <p:cNvSpPr>
              <a:spLocks/>
            </p:cNvSpPr>
            <p:nvPr/>
          </p:nvSpPr>
          <p:spPr bwMode="auto">
            <a:xfrm>
              <a:off x="6110462" y="2668142"/>
              <a:ext cx="163513" cy="141288"/>
            </a:xfrm>
            <a:custGeom>
              <a:avLst/>
              <a:gdLst>
                <a:gd name="T0" fmla="*/ 45 w 51"/>
                <a:gd name="T1" fmla="*/ 0 h 44"/>
                <a:gd name="T2" fmla="*/ 49 w 51"/>
                <a:gd name="T3" fmla="*/ 1 h 44"/>
                <a:gd name="T4" fmla="*/ 49 w 51"/>
                <a:gd name="T5" fmla="*/ 20 h 44"/>
                <a:gd name="T6" fmla="*/ 48 w 51"/>
                <a:gd name="T7" fmla="*/ 18 h 44"/>
                <a:gd name="T8" fmla="*/ 48 w 51"/>
                <a:gd name="T9" fmla="*/ 25 h 44"/>
                <a:gd name="T10" fmla="*/ 45 w 51"/>
                <a:gd name="T11" fmla="*/ 24 h 44"/>
                <a:gd name="T12" fmla="*/ 45 w 51"/>
                <a:gd name="T13" fmla="*/ 36 h 44"/>
                <a:gd name="T14" fmla="*/ 43 w 51"/>
                <a:gd name="T15" fmla="*/ 35 h 44"/>
                <a:gd name="T16" fmla="*/ 39 w 51"/>
                <a:gd name="T17" fmla="*/ 38 h 44"/>
                <a:gd name="T18" fmla="*/ 36 w 51"/>
                <a:gd name="T19" fmla="*/ 36 h 44"/>
                <a:gd name="T20" fmla="*/ 31 w 51"/>
                <a:gd name="T21" fmla="*/ 38 h 44"/>
                <a:gd name="T22" fmla="*/ 25 w 51"/>
                <a:gd name="T23" fmla="*/ 39 h 44"/>
                <a:gd name="T24" fmla="*/ 23 w 51"/>
                <a:gd name="T25" fmla="*/ 44 h 44"/>
                <a:gd name="T26" fmla="*/ 18 w 51"/>
                <a:gd name="T27" fmla="*/ 38 h 44"/>
                <a:gd name="T28" fmla="*/ 15 w 51"/>
                <a:gd name="T29" fmla="*/ 40 h 44"/>
                <a:gd name="T30" fmla="*/ 12 w 51"/>
                <a:gd name="T31" fmla="*/ 39 h 44"/>
                <a:gd name="T32" fmla="*/ 0 w 51"/>
                <a:gd name="T33" fmla="*/ 41 h 44"/>
                <a:gd name="T34" fmla="*/ 1 w 51"/>
                <a:gd name="T35" fmla="*/ 36 h 44"/>
                <a:gd name="T36" fmla="*/ 4 w 51"/>
                <a:gd name="T37" fmla="*/ 38 h 44"/>
                <a:gd name="T38" fmla="*/ 5 w 51"/>
                <a:gd name="T39" fmla="*/ 35 h 44"/>
                <a:gd name="T40" fmla="*/ 23 w 51"/>
                <a:gd name="T41" fmla="*/ 34 h 44"/>
                <a:gd name="T42" fmla="*/ 25 w 51"/>
                <a:gd name="T43" fmla="*/ 25 h 44"/>
                <a:gd name="T44" fmla="*/ 28 w 51"/>
                <a:gd name="T45" fmla="*/ 23 h 44"/>
                <a:gd name="T46" fmla="*/ 35 w 51"/>
                <a:gd name="T47" fmla="*/ 24 h 44"/>
                <a:gd name="T48" fmla="*/ 35 w 51"/>
                <a:gd name="T49" fmla="*/ 19 h 44"/>
                <a:gd name="T50" fmla="*/ 36 w 51"/>
                <a:gd name="T51" fmla="*/ 21 h 44"/>
                <a:gd name="T52" fmla="*/ 38 w 51"/>
                <a:gd name="T53" fmla="*/ 15 h 44"/>
                <a:gd name="T54" fmla="*/ 41 w 51"/>
                <a:gd name="T55" fmla="*/ 5 h 44"/>
                <a:gd name="T56" fmla="*/ 45 w 51"/>
                <a:gd name="T5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44">
                  <a:moveTo>
                    <a:pt x="45" y="0"/>
                  </a:moveTo>
                  <a:cubicBezTo>
                    <a:pt x="47" y="0"/>
                    <a:pt x="47" y="1"/>
                    <a:pt x="49" y="1"/>
                  </a:cubicBezTo>
                  <a:cubicBezTo>
                    <a:pt x="49" y="10"/>
                    <a:pt x="51" y="15"/>
                    <a:pt x="49" y="20"/>
                  </a:cubicBezTo>
                  <a:cubicBezTo>
                    <a:pt x="48" y="20"/>
                    <a:pt x="48" y="19"/>
                    <a:pt x="48" y="18"/>
                  </a:cubicBezTo>
                  <a:cubicBezTo>
                    <a:pt x="44" y="19"/>
                    <a:pt x="48" y="23"/>
                    <a:pt x="48" y="25"/>
                  </a:cubicBezTo>
                  <a:cubicBezTo>
                    <a:pt x="47" y="25"/>
                    <a:pt x="47" y="24"/>
                    <a:pt x="45" y="24"/>
                  </a:cubicBezTo>
                  <a:cubicBezTo>
                    <a:pt x="45" y="28"/>
                    <a:pt x="45" y="32"/>
                    <a:pt x="45" y="36"/>
                  </a:cubicBezTo>
                  <a:cubicBezTo>
                    <a:pt x="44" y="36"/>
                    <a:pt x="44" y="35"/>
                    <a:pt x="43" y="35"/>
                  </a:cubicBezTo>
                  <a:cubicBezTo>
                    <a:pt x="40" y="34"/>
                    <a:pt x="40" y="37"/>
                    <a:pt x="39" y="38"/>
                  </a:cubicBezTo>
                  <a:cubicBezTo>
                    <a:pt x="38" y="38"/>
                    <a:pt x="37" y="36"/>
                    <a:pt x="36" y="36"/>
                  </a:cubicBezTo>
                  <a:cubicBezTo>
                    <a:pt x="36" y="36"/>
                    <a:pt x="33" y="37"/>
                    <a:pt x="31" y="38"/>
                  </a:cubicBezTo>
                  <a:cubicBezTo>
                    <a:pt x="31" y="38"/>
                    <a:pt x="28" y="40"/>
                    <a:pt x="25" y="39"/>
                  </a:cubicBezTo>
                  <a:cubicBezTo>
                    <a:pt x="23" y="39"/>
                    <a:pt x="24" y="43"/>
                    <a:pt x="23" y="44"/>
                  </a:cubicBezTo>
                  <a:cubicBezTo>
                    <a:pt x="20" y="43"/>
                    <a:pt x="18" y="41"/>
                    <a:pt x="18" y="38"/>
                  </a:cubicBezTo>
                  <a:cubicBezTo>
                    <a:pt x="15" y="36"/>
                    <a:pt x="16" y="40"/>
                    <a:pt x="15" y="40"/>
                  </a:cubicBezTo>
                  <a:cubicBezTo>
                    <a:pt x="13" y="41"/>
                    <a:pt x="13" y="39"/>
                    <a:pt x="12" y="39"/>
                  </a:cubicBezTo>
                  <a:cubicBezTo>
                    <a:pt x="8" y="40"/>
                    <a:pt x="3" y="44"/>
                    <a:pt x="0" y="41"/>
                  </a:cubicBezTo>
                  <a:cubicBezTo>
                    <a:pt x="1" y="40"/>
                    <a:pt x="1" y="39"/>
                    <a:pt x="1" y="36"/>
                  </a:cubicBezTo>
                  <a:cubicBezTo>
                    <a:pt x="2" y="35"/>
                    <a:pt x="4" y="38"/>
                    <a:pt x="4" y="38"/>
                  </a:cubicBezTo>
                  <a:cubicBezTo>
                    <a:pt x="5" y="38"/>
                    <a:pt x="4" y="35"/>
                    <a:pt x="5" y="35"/>
                  </a:cubicBezTo>
                  <a:cubicBezTo>
                    <a:pt x="9" y="34"/>
                    <a:pt x="17" y="36"/>
                    <a:pt x="23" y="34"/>
                  </a:cubicBezTo>
                  <a:cubicBezTo>
                    <a:pt x="21" y="28"/>
                    <a:pt x="26" y="30"/>
                    <a:pt x="25" y="25"/>
                  </a:cubicBezTo>
                  <a:cubicBezTo>
                    <a:pt x="27" y="27"/>
                    <a:pt x="28" y="26"/>
                    <a:pt x="28" y="23"/>
                  </a:cubicBezTo>
                  <a:cubicBezTo>
                    <a:pt x="30" y="26"/>
                    <a:pt x="33" y="21"/>
                    <a:pt x="35" y="24"/>
                  </a:cubicBezTo>
                  <a:cubicBezTo>
                    <a:pt x="36" y="23"/>
                    <a:pt x="34" y="19"/>
                    <a:pt x="35" y="19"/>
                  </a:cubicBezTo>
                  <a:cubicBezTo>
                    <a:pt x="36" y="18"/>
                    <a:pt x="36" y="21"/>
                    <a:pt x="36" y="21"/>
                  </a:cubicBezTo>
                  <a:cubicBezTo>
                    <a:pt x="37" y="22"/>
                    <a:pt x="40" y="21"/>
                    <a:pt x="38" y="15"/>
                  </a:cubicBezTo>
                  <a:cubicBezTo>
                    <a:pt x="42" y="14"/>
                    <a:pt x="40" y="8"/>
                    <a:pt x="41" y="5"/>
                  </a:cubicBezTo>
                  <a:cubicBezTo>
                    <a:pt x="42" y="3"/>
                    <a:pt x="47" y="3"/>
                    <a:pt x="4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1" name="Freeform 50"/>
            <p:cNvSpPr>
              <a:spLocks/>
            </p:cNvSpPr>
            <p:nvPr/>
          </p:nvSpPr>
          <p:spPr bwMode="auto">
            <a:xfrm>
              <a:off x="4080049" y="2674492"/>
              <a:ext cx="28575" cy="34925"/>
            </a:xfrm>
            <a:custGeom>
              <a:avLst/>
              <a:gdLst>
                <a:gd name="T0" fmla="*/ 3 w 9"/>
                <a:gd name="T1" fmla="*/ 0 h 11"/>
                <a:gd name="T2" fmla="*/ 1 w 9"/>
                <a:gd name="T3" fmla="*/ 9 h 11"/>
                <a:gd name="T4" fmla="*/ 3 w 9"/>
                <a:gd name="T5" fmla="*/ 0 h 11"/>
              </a:gdLst>
              <a:ahLst/>
              <a:cxnLst>
                <a:cxn ang="0">
                  <a:pos x="T0" y="T1"/>
                </a:cxn>
                <a:cxn ang="0">
                  <a:pos x="T2" y="T3"/>
                </a:cxn>
                <a:cxn ang="0">
                  <a:pos x="T4" y="T5"/>
                </a:cxn>
              </a:cxnLst>
              <a:rect l="0" t="0" r="r" b="b"/>
              <a:pathLst>
                <a:path w="9" h="11">
                  <a:moveTo>
                    <a:pt x="3" y="0"/>
                  </a:moveTo>
                  <a:cubicBezTo>
                    <a:pt x="9" y="1"/>
                    <a:pt x="7" y="11"/>
                    <a:pt x="1" y="9"/>
                  </a:cubicBezTo>
                  <a:cubicBezTo>
                    <a:pt x="4" y="8"/>
                    <a:pt x="0" y="1"/>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2" name="Freeform 51"/>
            <p:cNvSpPr>
              <a:spLocks/>
            </p:cNvSpPr>
            <p:nvPr/>
          </p:nvSpPr>
          <p:spPr bwMode="auto">
            <a:xfrm>
              <a:off x="4149899" y="2722117"/>
              <a:ext cx="42863" cy="28575"/>
            </a:xfrm>
            <a:custGeom>
              <a:avLst/>
              <a:gdLst>
                <a:gd name="T0" fmla="*/ 10 w 13"/>
                <a:gd name="T1" fmla="*/ 2 h 9"/>
                <a:gd name="T2" fmla="*/ 13 w 13"/>
                <a:gd name="T3" fmla="*/ 8 h 9"/>
                <a:gd name="T4" fmla="*/ 7 w 13"/>
                <a:gd name="T5" fmla="*/ 8 h 9"/>
                <a:gd name="T6" fmla="*/ 7 w 13"/>
                <a:gd name="T7" fmla="*/ 7 h 9"/>
                <a:gd name="T8" fmla="*/ 2 w 13"/>
                <a:gd name="T9" fmla="*/ 6 h 9"/>
                <a:gd name="T10" fmla="*/ 10 w 13"/>
                <a:gd name="T11" fmla="*/ 2 h 9"/>
              </a:gdLst>
              <a:ahLst/>
              <a:cxnLst>
                <a:cxn ang="0">
                  <a:pos x="T0" y="T1"/>
                </a:cxn>
                <a:cxn ang="0">
                  <a:pos x="T2" y="T3"/>
                </a:cxn>
                <a:cxn ang="0">
                  <a:pos x="T4" y="T5"/>
                </a:cxn>
                <a:cxn ang="0">
                  <a:pos x="T6" y="T7"/>
                </a:cxn>
                <a:cxn ang="0">
                  <a:pos x="T8" y="T9"/>
                </a:cxn>
                <a:cxn ang="0">
                  <a:pos x="T10" y="T11"/>
                </a:cxn>
              </a:cxnLst>
              <a:rect l="0" t="0" r="r" b="b"/>
              <a:pathLst>
                <a:path w="13" h="9">
                  <a:moveTo>
                    <a:pt x="10" y="2"/>
                  </a:moveTo>
                  <a:cubicBezTo>
                    <a:pt x="12" y="3"/>
                    <a:pt x="13" y="5"/>
                    <a:pt x="13" y="8"/>
                  </a:cubicBezTo>
                  <a:cubicBezTo>
                    <a:pt x="12" y="7"/>
                    <a:pt x="7" y="9"/>
                    <a:pt x="7" y="8"/>
                  </a:cubicBezTo>
                  <a:cubicBezTo>
                    <a:pt x="7" y="7"/>
                    <a:pt x="7" y="7"/>
                    <a:pt x="7" y="7"/>
                  </a:cubicBezTo>
                  <a:cubicBezTo>
                    <a:pt x="5" y="6"/>
                    <a:pt x="2" y="8"/>
                    <a:pt x="2" y="6"/>
                  </a:cubicBezTo>
                  <a:cubicBezTo>
                    <a:pt x="0" y="0"/>
                    <a:pt x="10" y="6"/>
                    <a:pt x="1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3" name="Freeform 52"/>
            <p:cNvSpPr>
              <a:spLocks/>
            </p:cNvSpPr>
            <p:nvPr/>
          </p:nvSpPr>
          <p:spPr bwMode="auto">
            <a:xfrm>
              <a:off x="4476924" y="2779267"/>
              <a:ext cx="31750" cy="12700"/>
            </a:xfrm>
            <a:custGeom>
              <a:avLst/>
              <a:gdLst>
                <a:gd name="T0" fmla="*/ 0 w 10"/>
                <a:gd name="T1" fmla="*/ 4 h 4"/>
                <a:gd name="T2" fmla="*/ 5 w 10"/>
                <a:gd name="T3" fmla="*/ 0 h 4"/>
                <a:gd name="T4" fmla="*/ 4 w 10"/>
                <a:gd name="T5" fmla="*/ 1 h 4"/>
                <a:gd name="T6" fmla="*/ 0 w 10"/>
                <a:gd name="T7" fmla="*/ 4 h 4"/>
              </a:gdLst>
              <a:ahLst/>
              <a:cxnLst>
                <a:cxn ang="0">
                  <a:pos x="T0" y="T1"/>
                </a:cxn>
                <a:cxn ang="0">
                  <a:pos x="T2" y="T3"/>
                </a:cxn>
                <a:cxn ang="0">
                  <a:pos x="T4" y="T5"/>
                </a:cxn>
                <a:cxn ang="0">
                  <a:pos x="T6" y="T7"/>
                </a:cxn>
              </a:cxnLst>
              <a:rect l="0" t="0" r="r" b="b"/>
              <a:pathLst>
                <a:path w="10" h="4">
                  <a:moveTo>
                    <a:pt x="0" y="4"/>
                  </a:moveTo>
                  <a:cubicBezTo>
                    <a:pt x="0" y="1"/>
                    <a:pt x="2" y="0"/>
                    <a:pt x="5" y="0"/>
                  </a:cubicBezTo>
                  <a:cubicBezTo>
                    <a:pt x="10" y="0"/>
                    <a:pt x="7" y="2"/>
                    <a:pt x="4" y="1"/>
                  </a:cubicBezTo>
                  <a:cubicBezTo>
                    <a:pt x="3" y="2"/>
                    <a:pt x="3"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4" name="Freeform 53"/>
            <p:cNvSpPr>
              <a:spLocks/>
            </p:cNvSpPr>
            <p:nvPr/>
          </p:nvSpPr>
          <p:spPr bwMode="auto">
            <a:xfrm>
              <a:off x="6126337" y="2803080"/>
              <a:ext cx="30163" cy="19050"/>
            </a:xfrm>
            <a:custGeom>
              <a:avLst/>
              <a:gdLst>
                <a:gd name="T0" fmla="*/ 7 w 9"/>
                <a:gd name="T1" fmla="*/ 1 h 6"/>
                <a:gd name="T2" fmla="*/ 5 w 9"/>
                <a:gd name="T3" fmla="*/ 6 h 6"/>
                <a:gd name="T4" fmla="*/ 0 w 9"/>
                <a:gd name="T5" fmla="*/ 2 h 6"/>
                <a:gd name="T6" fmla="*/ 7 w 9"/>
                <a:gd name="T7" fmla="*/ 1 h 6"/>
              </a:gdLst>
              <a:ahLst/>
              <a:cxnLst>
                <a:cxn ang="0">
                  <a:pos x="T0" y="T1"/>
                </a:cxn>
                <a:cxn ang="0">
                  <a:pos x="T2" y="T3"/>
                </a:cxn>
                <a:cxn ang="0">
                  <a:pos x="T4" y="T5"/>
                </a:cxn>
                <a:cxn ang="0">
                  <a:pos x="T6" y="T7"/>
                </a:cxn>
              </a:cxnLst>
              <a:rect l="0" t="0" r="r" b="b"/>
              <a:pathLst>
                <a:path w="9" h="6">
                  <a:moveTo>
                    <a:pt x="7" y="1"/>
                  </a:moveTo>
                  <a:cubicBezTo>
                    <a:pt x="9" y="5"/>
                    <a:pt x="3" y="2"/>
                    <a:pt x="5" y="6"/>
                  </a:cubicBezTo>
                  <a:cubicBezTo>
                    <a:pt x="2" y="6"/>
                    <a:pt x="0" y="5"/>
                    <a:pt x="0" y="2"/>
                  </a:cubicBezTo>
                  <a:cubicBezTo>
                    <a:pt x="3" y="5"/>
                    <a:pt x="4" y="0"/>
                    <a:pt x="7"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5" name="Freeform 54"/>
            <p:cNvSpPr>
              <a:spLocks/>
            </p:cNvSpPr>
            <p:nvPr/>
          </p:nvSpPr>
          <p:spPr bwMode="auto">
            <a:xfrm>
              <a:off x="6072362" y="2806255"/>
              <a:ext cx="44450" cy="44450"/>
            </a:xfrm>
            <a:custGeom>
              <a:avLst/>
              <a:gdLst>
                <a:gd name="T0" fmla="*/ 12 w 14"/>
                <a:gd name="T1" fmla="*/ 2 h 14"/>
                <a:gd name="T2" fmla="*/ 12 w 14"/>
                <a:gd name="T3" fmla="*/ 11 h 14"/>
                <a:gd name="T4" fmla="*/ 4 w 14"/>
                <a:gd name="T5" fmla="*/ 12 h 14"/>
                <a:gd name="T6" fmla="*/ 1 w 14"/>
                <a:gd name="T7" fmla="*/ 7 h 14"/>
                <a:gd name="T8" fmla="*/ 12 w 14"/>
                <a:gd name="T9" fmla="*/ 2 h 14"/>
              </a:gdLst>
              <a:ahLst/>
              <a:cxnLst>
                <a:cxn ang="0">
                  <a:pos x="T0" y="T1"/>
                </a:cxn>
                <a:cxn ang="0">
                  <a:pos x="T2" y="T3"/>
                </a:cxn>
                <a:cxn ang="0">
                  <a:pos x="T4" y="T5"/>
                </a:cxn>
                <a:cxn ang="0">
                  <a:pos x="T6" y="T7"/>
                </a:cxn>
                <a:cxn ang="0">
                  <a:pos x="T8" y="T9"/>
                </a:cxn>
              </a:cxnLst>
              <a:rect l="0" t="0" r="r" b="b"/>
              <a:pathLst>
                <a:path w="14" h="14">
                  <a:moveTo>
                    <a:pt x="12" y="2"/>
                  </a:moveTo>
                  <a:cubicBezTo>
                    <a:pt x="14" y="6"/>
                    <a:pt x="8" y="9"/>
                    <a:pt x="12" y="11"/>
                  </a:cubicBezTo>
                  <a:cubicBezTo>
                    <a:pt x="12" y="14"/>
                    <a:pt x="7" y="12"/>
                    <a:pt x="4" y="12"/>
                  </a:cubicBezTo>
                  <a:cubicBezTo>
                    <a:pt x="4" y="7"/>
                    <a:pt x="5" y="5"/>
                    <a:pt x="1" y="7"/>
                  </a:cubicBezTo>
                  <a:cubicBezTo>
                    <a:pt x="0" y="1"/>
                    <a:pt x="7" y="0"/>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6" name="Freeform 55"/>
            <p:cNvSpPr>
              <a:spLocks/>
            </p:cNvSpPr>
            <p:nvPr/>
          </p:nvSpPr>
          <p:spPr bwMode="auto">
            <a:xfrm>
              <a:off x="5921549" y="2966592"/>
              <a:ext cx="25400" cy="41275"/>
            </a:xfrm>
            <a:custGeom>
              <a:avLst/>
              <a:gdLst>
                <a:gd name="T0" fmla="*/ 7 w 8"/>
                <a:gd name="T1" fmla="*/ 5 h 13"/>
                <a:gd name="T2" fmla="*/ 5 w 8"/>
                <a:gd name="T3" fmla="*/ 13 h 13"/>
                <a:gd name="T4" fmla="*/ 0 w 8"/>
                <a:gd name="T5" fmla="*/ 13 h 13"/>
                <a:gd name="T6" fmla="*/ 1 w 8"/>
                <a:gd name="T7" fmla="*/ 4 h 13"/>
                <a:gd name="T8" fmla="*/ 7 w 8"/>
                <a:gd name="T9" fmla="*/ 5 h 13"/>
              </a:gdLst>
              <a:ahLst/>
              <a:cxnLst>
                <a:cxn ang="0">
                  <a:pos x="T0" y="T1"/>
                </a:cxn>
                <a:cxn ang="0">
                  <a:pos x="T2" y="T3"/>
                </a:cxn>
                <a:cxn ang="0">
                  <a:pos x="T4" y="T5"/>
                </a:cxn>
                <a:cxn ang="0">
                  <a:pos x="T6" y="T7"/>
                </a:cxn>
                <a:cxn ang="0">
                  <a:pos x="T8" y="T9"/>
                </a:cxn>
              </a:cxnLst>
              <a:rect l="0" t="0" r="r" b="b"/>
              <a:pathLst>
                <a:path w="8" h="13">
                  <a:moveTo>
                    <a:pt x="7" y="5"/>
                  </a:moveTo>
                  <a:cubicBezTo>
                    <a:pt x="7" y="9"/>
                    <a:pt x="3" y="8"/>
                    <a:pt x="5" y="13"/>
                  </a:cubicBezTo>
                  <a:cubicBezTo>
                    <a:pt x="3" y="13"/>
                    <a:pt x="1" y="13"/>
                    <a:pt x="0" y="13"/>
                  </a:cubicBezTo>
                  <a:cubicBezTo>
                    <a:pt x="0" y="10"/>
                    <a:pt x="4" y="6"/>
                    <a:pt x="1" y="4"/>
                  </a:cubicBezTo>
                  <a:cubicBezTo>
                    <a:pt x="2" y="1"/>
                    <a:pt x="8" y="0"/>
                    <a:pt x="7"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7" name="Freeform 56"/>
            <p:cNvSpPr>
              <a:spLocks/>
            </p:cNvSpPr>
            <p:nvPr/>
          </p:nvSpPr>
          <p:spPr bwMode="auto">
            <a:xfrm>
              <a:off x="2119487" y="2985642"/>
              <a:ext cx="15875" cy="12700"/>
            </a:xfrm>
            <a:custGeom>
              <a:avLst/>
              <a:gdLst>
                <a:gd name="T0" fmla="*/ 0 w 5"/>
                <a:gd name="T1" fmla="*/ 2 h 4"/>
                <a:gd name="T2" fmla="*/ 5 w 5"/>
                <a:gd name="T3" fmla="*/ 0 h 4"/>
                <a:gd name="T4" fmla="*/ 4 w 5"/>
                <a:gd name="T5" fmla="*/ 4 h 4"/>
                <a:gd name="T6" fmla="*/ 1 w 5"/>
                <a:gd name="T7" fmla="*/ 4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0" y="0"/>
                    <a:pt x="3" y="1"/>
                    <a:pt x="5" y="0"/>
                  </a:cubicBezTo>
                  <a:cubicBezTo>
                    <a:pt x="5" y="2"/>
                    <a:pt x="4" y="3"/>
                    <a:pt x="4" y="4"/>
                  </a:cubicBezTo>
                  <a:cubicBezTo>
                    <a:pt x="3" y="4"/>
                    <a:pt x="2" y="4"/>
                    <a:pt x="1" y="4"/>
                  </a:cubicBezTo>
                  <a:cubicBezTo>
                    <a:pt x="1" y="3"/>
                    <a:pt x="1" y="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8" name="Freeform 57"/>
            <p:cNvSpPr>
              <a:spLocks/>
            </p:cNvSpPr>
            <p:nvPr/>
          </p:nvSpPr>
          <p:spPr bwMode="auto">
            <a:xfrm>
              <a:off x="2549699" y="2998342"/>
              <a:ext cx="161925" cy="63500"/>
            </a:xfrm>
            <a:custGeom>
              <a:avLst/>
              <a:gdLst>
                <a:gd name="T0" fmla="*/ 50 w 51"/>
                <a:gd name="T1" fmla="*/ 14 h 20"/>
                <a:gd name="T2" fmla="*/ 39 w 51"/>
                <a:gd name="T3" fmla="*/ 18 h 20"/>
                <a:gd name="T4" fmla="*/ 36 w 51"/>
                <a:gd name="T5" fmla="*/ 11 h 20"/>
                <a:gd name="T6" fmla="*/ 22 w 51"/>
                <a:gd name="T7" fmla="*/ 9 h 20"/>
                <a:gd name="T8" fmla="*/ 21 w 51"/>
                <a:gd name="T9" fmla="*/ 5 h 20"/>
                <a:gd name="T10" fmla="*/ 8 w 51"/>
                <a:gd name="T11" fmla="*/ 5 h 20"/>
                <a:gd name="T12" fmla="*/ 0 w 51"/>
                <a:gd name="T13" fmla="*/ 8 h 20"/>
                <a:gd name="T14" fmla="*/ 5 w 51"/>
                <a:gd name="T15" fmla="*/ 1 h 20"/>
                <a:gd name="T16" fmla="*/ 16 w 51"/>
                <a:gd name="T17" fmla="*/ 0 h 20"/>
                <a:gd name="T18" fmla="*/ 20 w 51"/>
                <a:gd name="T19" fmla="*/ 3 h 20"/>
                <a:gd name="T20" fmla="*/ 24 w 51"/>
                <a:gd name="T21" fmla="*/ 4 h 20"/>
                <a:gd name="T22" fmla="*/ 34 w 51"/>
                <a:gd name="T23" fmla="*/ 5 h 20"/>
                <a:gd name="T24" fmla="*/ 37 w 51"/>
                <a:gd name="T25" fmla="*/ 11 h 20"/>
                <a:gd name="T26" fmla="*/ 41 w 51"/>
                <a:gd name="T27" fmla="*/ 13 h 20"/>
                <a:gd name="T28" fmla="*/ 50 w 51"/>
                <a:gd name="T29"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20">
                  <a:moveTo>
                    <a:pt x="50" y="14"/>
                  </a:moveTo>
                  <a:cubicBezTo>
                    <a:pt x="51" y="20"/>
                    <a:pt x="40" y="14"/>
                    <a:pt x="39" y="18"/>
                  </a:cubicBezTo>
                  <a:cubicBezTo>
                    <a:pt x="36" y="17"/>
                    <a:pt x="38" y="12"/>
                    <a:pt x="36" y="11"/>
                  </a:cubicBezTo>
                  <a:cubicBezTo>
                    <a:pt x="32" y="10"/>
                    <a:pt x="27" y="10"/>
                    <a:pt x="22" y="9"/>
                  </a:cubicBezTo>
                  <a:cubicBezTo>
                    <a:pt x="22" y="8"/>
                    <a:pt x="21" y="7"/>
                    <a:pt x="21" y="5"/>
                  </a:cubicBezTo>
                  <a:cubicBezTo>
                    <a:pt x="16" y="6"/>
                    <a:pt x="12" y="5"/>
                    <a:pt x="8" y="5"/>
                  </a:cubicBezTo>
                  <a:cubicBezTo>
                    <a:pt x="5" y="6"/>
                    <a:pt x="3" y="9"/>
                    <a:pt x="0" y="8"/>
                  </a:cubicBezTo>
                  <a:cubicBezTo>
                    <a:pt x="0" y="4"/>
                    <a:pt x="5" y="6"/>
                    <a:pt x="5" y="1"/>
                  </a:cubicBezTo>
                  <a:cubicBezTo>
                    <a:pt x="8" y="1"/>
                    <a:pt x="15" y="3"/>
                    <a:pt x="16" y="0"/>
                  </a:cubicBezTo>
                  <a:cubicBezTo>
                    <a:pt x="22" y="1"/>
                    <a:pt x="14" y="1"/>
                    <a:pt x="20" y="3"/>
                  </a:cubicBezTo>
                  <a:cubicBezTo>
                    <a:pt x="24" y="4"/>
                    <a:pt x="24" y="4"/>
                    <a:pt x="24" y="4"/>
                  </a:cubicBezTo>
                  <a:cubicBezTo>
                    <a:pt x="25" y="5"/>
                    <a:pt x="29" y="6"/>
                    <a:pt x="34" y="5"/>
                  </a:cubicBezTo>
                  <a:cubicBezTo>
                    <a:pt x="32" y="10"/>
                    <a:pt x="40" y="6"/>
                    <a:pt x="37" y="11"/>
                  </a:cubicBezTo>
                  <a:cubicBezTo>
                    <a:pt x="39" y="10"/>
                    <a:pt x="41" y="10"/>
                    <a:pt x="41" y="13"/>
                  </a:cubicBezTo>
                  <a:cubicBezTo>
                    <a:pt x="44" y="13"/>
                    <a:pt x="49" y="11"/>
                    <a:pt x="50"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89" name="Freeform 58"/>
            <p:cNvSpPr>
              <a:spLocks/>
            </p:cNvSpPr>
            <p:nvPr/>
          </p:nvSpPr>
          <p:spPr bwMode="auto">
            <a:xfrm>
              <a:off x="2741787" y="3055492"/>
              <a:ext cx="69850" cy="34925"/>
            </a:xfrm>
            <a:custGeom>
              <a:avLst/>
              <a:gdLst>
                <a:gd name="T0" fmla="*/ 1 w 22"/>
                <a:gd name="T1" fmla="*/ 0 h 11"/>
                <a:gd name="T2" fmla="*/ 12 w 22"/>
                <a:gd name="T3" fmla="*/ 1 h 11"/>
                <a:gd name="T4" fmla="*/ 17 w 22"/>
                <a:gd name="T5" fmla="*/ 2 h 11"/>
                <a:gd name="T6" fmla="*/ 22 w 22"/>
                <a:gd name="T7" fmla="*/ 5 h 11"/>
                <a:gd name="T8" fmla="*/ 4 w 22"/>
                <a:gd name="T9" fmla="*/ 7 h 11"/>
                <a:gd name="T10" fmla="*/ 6 w 22"/>
                <a:gd name="T11" fmla="*/ 6 h 11"/>
                <a:gd name="T12" fmla="*/ 1 w 2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2" h="11">
                  <a:moveTo>
                    <a:pt x="1" y="0"/>
                  </a:moveTo>
                  <a:cubicBezTo>
                    <a:pt x="4" y="2"/>
                    <a:pt x="8" y="0"/>
                    <a:pt x="12" y="1"/>
                  </a:cubicBezTo>
                  <a:cubicBezTo>
                    <a:pt x="12" y="1"/>
                    <a:pt x="15" y="6"/>
                    <a:pt x="17" y="2"/>
                  </a:cubicBezTo>
                  <a:cubicBezTo>
                    <a:pt x="19" y="3"/>
                    <a:pt x="18" y="6"/>
                    <a:pt x="22" y="5"/>
                  </a:cubicBezTo>
                  <a:cubicBezTo>
                    <a:pt x="21" y="11"/>
                    <a:pt x="8" y="8"/>
                    <a:pt x="4" y="7"/>
                  </a:cubicBezTo>
                  <a:cubicBezTo>
                    <a:pt x="3" y="6"/>
                    <a:pt x="6" y="6"/>
                    <a:pt x="6" y="6"/>
                  </a:cubicBezTo>
                  <a:cubicBezTo>
                    <a:pt x="7" y="4"/>
                    <a:pt x="0" y="4"/>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0" name="Freeform 59"/>
            <p:cNvSpPr>
              <a:spLocks/>
            </p:cNvSpPr>
            <p:nvPr/>
          </p:nvSpPr>
          <p:spPr bwMode="auto">
            <a:xfrm>
              <a:off x="5729462" y="3058667"/>
              <a:ext cx="34925" cy="25400"/>
            </a:xfrm>
            <a:custGeom>
              <a:avLst/>
              <a:gdLst>
                <a:gd name="T0" fmla="*/ 9 w 11"/>
                <a:gd name="T1" fmla="*/ 0 h 8"/>
                <a:gd name="T2" fmla="*/ 7 w 11"/>
                <a:gd name="T3" fmla="*/ 8 h 8"/>
                <a:gd name="T4" fmla="*/ 0 w 11"/>
                <a:gd name="T5" fmla="*/ 3 h 8"/>
                <a:gd name="T6" fmla="*/ 3 w 11"/>
                <a:gd name="T7" fmla="*/ 0 h 8"/>
                <a:gd name="T8" fmla="*/ 9 w 11"/>
                <a:gd name="T9" fmla="*/ 0 h 8"/>
              </a:gdLst>
              <a:ahLst/>
              <a:cxnLst>
                <a:cxn ang="0">
                  <a:pos x="T0" y="T1"/>
                </a:cxn>
                <a:cxn ang="0">
                  <a:pos x="T2" y="T3"/>
                </a:cxn>
                <a:cxn ang="0">
                  <a:pos x="T4" y="T5"/>
                </a:cxn>
                <a:cxn ang="0">
                  <a:pos x="T6" y="T7"/>
                </a:cxn>
                <a:cxn ang="0">
                  <a:pos x="T8" y="T9"/>
                </a:cxn>
              </a:cxnLst>
              <a:rect l="0" t="0" r="r" b="b"/>
              <a:pathLst>
                <a:path w="11" h="8">
                  <a:moveTo>
                    <a:pt x="9" y="0"/>
                  </a:moveTo>
                  <a:cubicBezTo>
                    <a:pt x="11" y="5"/>
                    <a:pt x="6" y="4"/>
                    <a:pt x="7" y="8"/>
                  </a:cubicBezTo>
                  <a:cubicBezTo>
                    <a:pt x="4" y="7"/>
                    <a:pt x="0" y="6"/>
                    <a:pt x="0" y="3"/>
                  </a:cubicBezTo>
                  <a:cubicBezTo>
                    <a:pt x="2" y="3"/>
                    <a:pt x="3" y="2"/>
                    <a:pt x="3" y="0"/>
                  </a:cubicBezTo>
                  <a:cubicBezTo>
                    <a:pt x="5" y="0"/>
                    <a:pt x="7" y="0"/>
                    <a:pt x="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1" name="Freeform 60"/>
            <p:cNvSpPr>
              <a:spLocks/>
            </p:cNvSpPr>
            <p:nvPr/>
          </p:nvSpPr>
          <p:spPr bwMode="auto">
            <a:xfrm>
              <a:off x="2719562" y="3068192"/>
              <a:ext cx="25400" cy="19050"/>
            </a:xfrm>
            <a:custGeom>
              <a:avLst/>
              <a:gdLst>
                <a:gd name="T0" fmla="*/ 6 w 8"/>
                <a:gd name="T1" fmla="*/ 6 h 6"/>
                <a:gd name="T2" fmla="*/ 0 w 8"/>
                <a:gd name="T3" fmla="*/ 5 h 6"/>
                <a:gd name="T4" fmla="*/ 6 w 8"/>
                <a:gd name="T5" fmla="*/ 6 h 6"/>
              </a:gdLst>
              <a:ahLst/>
              <a:cxnLst>
                <a:cxn ang="0">
                  <a:pos x="T0" y="T1"/>
                </a:cxn>
                <a:cxn ang="0">
                  <a:pos x="T2" y="T3"/>
                </a:cxn>
                <a:cxn ang="0">
                  <a:pos x="T4" y="T5"/>
                </a:cxn>
              </a:cxnLst>
              <a:rect l="0" t="0" r="r" b="b"/>
              <a:pathLst>
                <a:path w="8" h="6">
                  <a:moveTo>
                    <a:pt x="6" y="6"/>
                  </a:moveTo>
                  <a:cubicBezTo>
                    <a:pt x="4" y="5"/>
                    <a:pt x="2" y="4"/>
                    <a:pt x="0" y="5"/>
                  </a:cubicBezTo>
                  <a:cubicBezTo>
                    <a:pt x="0" y="2"/>
                    <a:pt x="8"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2" name="Freeform 61"/>
            <p:cNvSpPr>
              <a:spLocks/>
            </p:cNvSpPr>
            <p:nvPr/>
          </p:nvSpPr>
          <p:spPr bwMode="auto">
            <a:xfrm>
              <a:off x="2648124" y="3071367"/>
              <a:ext cx="31750" cy="22225"/>
            </a:xfrm>
            <a:custGeom>
              <a:avLst/>
              <a:gdLst>
                <a:gd name="T0" fmla="*/ 1 w 10"/>
                <a:gd name="T1" fmla="*/ 2 h 7"/>
                <a:gd name="T2" fmla="*/ 9 w 10"/>
                <a:gd name="T3" fmla="*/ 5 h 7"/>
                <a:gd name="T4" fmla="*/ 1 w 10"/>
                <a:gd name="T5" fmla="*/ 2 h 7"/>
              </a:gdLst>
              <a:ahLst/>
              <a:cxnLst>
                <a:cxn ang="0">
                  <a:pos x="T0" y="T1"/>
                </a:cxn>
                <a:cxn ang="0">
                  <a:pos x="T2" y="T3"/>
                </a:cxn>
                <a:cxn ang="0">
                  <a:pos x="T4" y="T5"/>
                </a:cxn>
              </a:cxnLst>
              <a:rect l="0" t="0" r="r" b="b"/>
              <a:pathLst>
                <a:path w="10" h="7">
                  <a:moveTo>
                    <a:pt x="1" y="2"/>
                  </a:moveTo>
                  <a:cubicBezTo>
                    <a:pt x="4" y="3"/>
                    <a:pt x="10" y="0"/>
                    <a:pt x="9" y="5"/>
                  </a:cubicBezTo>
                  <a:cubicBezTo>
                    <a:pt x="6"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3" name="Freeform 62"/>
            <p:cNvSpPr>
              <a:spLocks/>
            </p:cNvSpPr>
            <p:nvPr/>
          </p:nvSpPr>
          <p:spPr bwMode="auto">
            <a:xfrm>
              <a:off x="5912024" y="3084067"/>
              <a:ext cx="46038" cy="77788"/>
            </a:xfrm>
            <a:custGeom>
              <a:avLst/>
              <a:gdLst>
                <a:gd name="T0" fmla="*/ 6 w 14"/>
                <a:gd name="T1" fmla="*/ 0 h 24"/>
                <a:gd name="T2" fmla="*/ 11 w 14"/>
                <a:gd name="T3" fmla="*/ 0 h 24"/>
                <a:gd name="T4" fmla="*/ 14 w 14"/>
                <a:gd name="T5" fmla="*/ 8 h 24"/>
                <a:gd name="T6" fmla="*/ 10 w 14"/>
                <a:gd name="T7" fmla="*/ 12 h 24"/>
                <a:gd name="T8" fmla="*/ 9 w 14"/>
                <a:gd name="T9" fmla="*/ 16 h 24"/>
                <a:gd name="T10" fmla="*/ 8 w 14"/>
                <a:gd name="T11" fmla="*/ 22 h 24"/>
                <a:gd name="T12" fmla="*/ 4 w 14"/>
                <a:gd name="T13" fmla="*/ 18 h 24"/>
                <a:gd name="T14" fmla="*/ 0 w 14"/>
                <a:gd name="T15" fmla="*/ 13 h 24"/>
                <a:gd name="T16" fmla="*/ 3 w 14"/>
                <a:gd name="T17" fmla="*/ 6 h 24"/>
                <a:gd name="T18" fmla="*/ 6 w 1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4">
                  <a:moveTo>
                    <a:pt x="6" y="0"/>
                  </a:moveTo>
                  <a:cubicBezTo>
                    <a:pt x="8" y="0"/>
                    <a:pt x="10" y="0"/>
                    <a:pt x="11" y="0"/>
                  </a:cubicBezTo>
                  <a:cubicBezTo>
                    <a:pt x="13" y="2"/>
                    <a:pt x="13" y="6"/>
                    <a:pt x="14" y="8"/>
                  </a:cubicBezTo>
                  <a:cubicBezTo>
                    <a:pt x="12" y="9"/>
                    <a:pt x="13" y="13"/>
                    <a:pt x="10" y="12"/>
                  </a:cubicBezTo>
                  <a:cubicBezTo>
                    <a:pt x="10" y="14"/>
                    <a:pt x="10" y="16"/>
                    <a:pt x="9" y="16"/>
                  </a:cubicBezTo>
                  <a:cubicBezTo>
                    <a:pt x="8" y="18"/>
                    <a:pt x="10" y="22"/>
                    <a:pt x="8" y="22"/>
                  </a:cubicBezTo>
                  <a:cubicBezTo>
                    <a:pt x="3" y="24"/>
                    <a:pt x="7" y="19"/>
                    <a:pt x="4" y="18"/>
                  </a:cubicBezTo>
                  <a:cubicBezTo>
                    <a:pt x="2" y="18"/>
                    <a:pt x="2" y="15"/>
                    <a:pt x="0" y="13"/>
                  </a:cubicBezTo>
                  <a:cubicBezTo>
                    <a:pt x="0" y="10"/>
                    <a:pt x="4" y="11"/>
                    <a:pt x="3" y="6"/>
                  </a:cubicBezTo>
                  <a:cubicBezTo>
                    <a:pt x="6" y="9"/>
                    <a:pt x="6" y="3"/>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4" name="Freeform 63"/>
            <p:cNvSpPr>
              <a:spLocks/>
            </p:cNvSpPr>
            <p:nvPr/>
          </p:nvSpPr>
          <p:spPr bwMode="auto">
            <a:xfrm>
              <a:off x="5958062" y="3149155"/>
              <a:ext cx="60325" cy="63500"/>
            </a:xfrm>
            <a:custGeom>
              <a:avLst/>
              <a:gdLst>
                <a:gd name="T0" fmla="*/ 10 w 19"/>
                <a:gd name="T1" fmla="*/ 2 h 20"/>
                <a:gd name="T2" fmla="*/ 14 w 19"/>
                <a:gd name="T3" fmla="*/ 6 h 20"/>
                <a:gd name="T4" fmla="*/ 13 w 19"/>
                <a:gd name="T5" fmla="*/ 7 h 20"/>
                <a:gd name="T6" fmla="*/ 14 w 19"/>
                <a:gd name="T7" fmla="*/ 10 h 20"/>
                <a:gd name="T8" fmla="*/ 19 w 19"/>
                <a:gd name="T9" fmla="*/ 16 h 20"/>
                <a:gd name="T10" fmla="*/ 16 w 19"/>
                <a:gd name="T11" fmla="*/ 20 h 20"/>
                <a:gd name="T12" fmla="*/ 13 w 19"/>
                <a:gd name="T13" fmla="*/ 20 h 20"/>
                <a:gd name="T14" fmla="*/ 6 w 19"/>
                <a:gd name="T15" fmla="*/ 14 h 20"/>
                <a:gd name="T16" fmla="*/ 9 w 19"/>
                <a:gd name="T17" fmla="*/ 11 h 20"/>
                <a:gd name="T18" fmla="*/ 0 w 19"/>
                <a:gd name="T19" fmla="*/ 3 h 20"/>
                <a:gd name="T20" fmla="*/ 10 w 19"/>
                <a:gd name="T21"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0">
                  <a:moveTo>
                    <a:pt x="10" y="2"/>
                  </a:moveTo>
                  <a:cubicBezTo>
                    <a:pt x="7" y="6"/>
                    <a:pt x="13" y="5"/>
                    <a:pt x="14" y="6"/>
                  </a:cubicBezTo>
                  <a:cubicBezTo>
                    <a:pt x="15" y="7"/>
                    <a:pt x="13" y="7"/>
                    <a:pt x="13" y="7"/>
                  </a:cubicBezTo>
                  <a:cubicBezTo>
                    <a:pt x="12" y="7"/>
                    <a:pt x="14" y="9"/>
                    <a:pt x="14" y="10"/>
                  </a:cubicBezTo>
                  <a:cubicBezTo>
                    <a:pt x="15" y="12"/>
                    <a:pt x="19" y="12"/>
                    <a:pt x="19" y="16"/>
                  </a:cubicBezTo>
                  <a:cubicBezTo>
                    <a:pt x="16" y="15"/>
                    <a:pt x="16" y="18"/>
                    <a:pt x="16" y="20"/>
                  </a:cubicBezTo>
                  <a:cubicBezTo>
                    <a:pt x="15" y="19"/>
                    <a:pt x="13" y="18"/>
                    <a:pt x="13" y="20"/>
                  </a:cubicBezTo>
                  <a:cubicBezTo>
                    <a:pt x="9" y="19"/>
                    <a:pt x="10" y="14"/>
                    <a:pt x="6" y="14"/>
                  </a:cubicBezTo>
                  <a:cubicBezTo>
                    <a:pt x="7" y="12"/>
                    <a:pt x="9" y="13"/>
                    <a:pt x="9" y="11"/>
                  </a:cubicBezTo>
                  <a:cubicBezTo>
                    <a:pt x="6" y="9"/>
                    <a:pt x="4" y="5"/>
                    <a:pt x="0" y="3"/>
                  </a:cubicBezTo>
                  <a:cubicBezTo>
                    <a:pt x="3" y="0"/>
                    <a:pt x="6" y="2"/>
                    <a:pt x="1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5" name="Freeform 64"/>
            <p:cNvSpPr>
              <a:spLocks/>
            </p:cNvSpPr>
            <p:nvPr/>
          </p:nvSpPr>
          <p:spPr bwMode="auto">
            <a:xfrm>
              <a:off x="5931074" y="3177730"/>
              <a:ext cx="12700" cy="6350"/>
            </a:xfrm>
            <a:custGeom>
              <a:avLst/>
              <a:gdLst>
                <a:gd name="T0" fmla="*/ 0 w 4"/>
                <a:gd name="T1" fmla="*/ 0 h 2"/>
                <a:gd name="T2" fmla="*/ 4 w 4"/>
                <a:gd name="T3" fmla="*/ 0 h 2"/>
                <a:gd name="T4" fmla="*/ 4 w 4"/>
                <a:gd name="T5" fmla="*/ 2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2" y="0"/>
                    <a:pt x="3" y="0"/>
                    <a:pt x="4" y="0"/>
                  </a:cubicBezTo>
                  <a:cubicBezTo>
                    <a:pt x="4" y="0"/>
                    <a:pt x="4" y="1"/>
                    <a:pt x="4" y="2"/>
                  </a:cubicBezTo>
                  <a:cubicBezTo>
                    <a:pt x="3" y="2"/>
                    <a:pt x="2" y="2"/>
                    <a:pt x="0" y="2"/>
                  </a:cubicBezTo>
                  <a:cubicBezTo>
                    <a:pt x="0" y="1"/>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6" name="Freeform 65"/>
            <p:cNvSpPr>
              <a:spLocks/>
            </p:cNvSpPr>
            <p:nvPr/>
          </p:nvSpPr>
          <p:spPr bwMode="auto">
            <a:xfrm>
              <a:off x="5954887" y="3187255"/>
              <a:ext cx="31750" cy="50800"/>
            </a:xfrm>
            <a:custGeom>
              <a:avLst/>
              <a:gdLst>
                <a:gd name="T0" fmla="*/ 10 w 10"/>
                <a:gd name="T1" fmla="*/ 13 h 16"/>
                <a:gd name="T2" fmla="*/ 3 w 10"/>
                <a:gd name="T3" fmla="*/ 14 h 16"/>
                <a:gd name="T4" fmla="*/ 0 w 10"/>
                <a:gd name="T5" fmla="*/ 8 h 16"/>
                <a:gd name="T6" fmla="*/ 10 w 10"/>
                <a:gd name="T7" fmla="*/ 13 h 16"/>
              </a:gdLst>
              <a:ahLst/>
              <a:cxnLst>
                <a:cxn ang="0">
                  <a:pos x="T0" y="T1"/>
                </a:cxn>
                <a:cxn ang="0">
                  <a:pos x="T2" y="T3"/>
                </a:cxn>
                <a:cxn ang="0">
                  <a:pos x="T4" y="T5"/>
                </a:cxn>
                <a:cxn ang="0">
                  <a:pos x="T6" y="T7"/>
                </a:cxn>
              </a:cxnLst>
              <a:rect l="0" t="0" r="r" b="b"/>
              <a:pathLst>
                <a:path w="10" h="16">
                  <a:moveTo>
                    <a:pt x="10" y="13"/>
                  </a:moveTo>
                  <a:cubicBezTo>
                    <a:pt x="10" y="16"/>
                    <a:pt x="5" y="13"/>
                    <a:pt x="3" y="14"/>
                  </a:cubicBezTo>
                  <a:cubicBezTo>
                    <a:pt x="3" y="11"/>
                    <a:pt x="5" y="6"/>
                    <a:pt x="0" y="8"/>
                  </a:cubicBezTo>
                  <a:cubicBezTo>
                    <a:pt x="4" y="0"/>
                    <a:pt x="4" y="14"/>
                    <a:pt x="10"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7" name="Freeform 66"/>
            <p:cNvSpPr>
              <a:spLocks/>
            </p:cNvSpPr>
            <p:nvPr/>
          </p:nvSpPr>
          <p:spPr bwMode="auto">
            <a:xfrm>
              <a:off x="5256387" y="3228530"/>
              <a:ext cx="34925" cy="61913"/>
            </a:xfrm>
            <a:custGeom>
              <a:avLst/>
              <a:gdLst>
                <a:gd name="T0" fmla="*/ 2 w 11"/>
                <a:gd name="T1" fmla="*/ 1 h 19"/>
                <a:gd name="T2" fmla="*/ 6 w 11"/>
                <a:gd name="T3" fmla="*/ 5 h 19"/>
                <a:gd name="T4" fmla="*/ 7 w 11"/>
                <a:gd name="T5" fmla="*/ 6 h 19"/>
                <a:gd name="T6" fmla="*/ 10 w 11"/>
                <a:gd name="T7" fmla="*/ 9 h 19"/>
                <a:gd name="T8" fmla="*/ 8 w 11"/>
                <a:gd name="T9" fmla="*/ 10 h 19"/>
                <a:gd name="T10" fmla="*/ 10 w 11"/>
                <a:gd name="T11" fmla="*/ 16 h 19"/>
                <a:gd name="T12" fmla="*/ 7 w 11"/>
                <a:gd name="T13" fmla="*/ 19 h 19"/>
                <a:gd name="T14" fmla="*/ 2 w 11"/>
                <a:gd name="T15" fmla="*/ 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9">
                  <a:moveTo>
                    <a:pt x="2" y="1"/>
                  </a:moveTo>
                  <a:cubicBezTo>
                    <a:pt x="5" y="0"/>
                    <a:pt x="5" y="4"/>
                    <a:pt x="6" y="5"/>
                  </a:cubicBezTo>
                  <a:cubicBezTo>
                    <a:pt x="6" y="6"/>
                    <a:pt x="7" y="5"/>
                    <a:pt x="7" y="6"/>
                  </a:cubicBezTo>
                  <a:cubicBezTo>
                    <a:pt x="7" y="8"/>
                    <a:pt x="9" y="8"/>
                    <a:pt x="10" y="9"/>
                  </a:cubicBezTo>
                  <a:cubicBezTo>
                    <a:pt x="10" y="10"/>
                    <a:pt x="8" y="9"/>
                    <a:pt x="8" y="10"/>
                  </a:cubicBezTo>
                  <a:cubicBezTo>
                    <a:pt x="8" y="11"/>
                    <a:pt x="11" y="13"/>
                    <a:pt x="10" y="16"/>
                  </a:cubicBezTo>
                  <a:cubicBezTo>
                    <a:pt x="7" y="16"/>
                    <a:pt x="7" y="17"/>
                    <a:pt x="7" y="19"/>
                  </a:cubicBezTo>
                  <a:cubicBezTo>
                    <a:pt x="0" y="16"/>
                    <a:pt x="1" y="9"/>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8" name="Freeform 67"/>
            <p:cNvSpPr>
              <a:spLocks/>
            </p:cNvSpPr>
            <p:nvPr/>
          </p:nvSpPr>
          <p:spPr bwMode="auto">
            <a:xfrm>
              <a:off x="5983462" y="3231705"/>
              <a:ext cx="41275" cy="65088"/>
            </a:xfrm>
            <a:custGeom>
              <a:avLst/>
              <a:gdLst>
                <a:gd name="T0" fmla="*/ 11 w 13"/>
                <a:gd name="T1" fmla="*/ 0 h 20"/>
                <a:gd name="T2" fmla="*/ 13 w 13"/>
                <a:gd name="T3" fmla="*/ 10 h 20"/>
                <a:gd name="T4" fmla="*/ 10 w 13"/>
                <a:gd name="T5" fmla="*/ 11 h 20"/>
                <a:gd name="T6" fmla="*/ 10 w 13"/>
                <a:gd name="T7" fmla="*/ 20 h 20"/>
                <a:gd name="T8" fmla="*/ 3 w 13"/>
                <a:gd name="T9" fmla="*/ 16 h 20"/>
                <a:gd name="T10" fmla="*/ 5 w 13"/>
                <a:gd name="T11" fmla="*/ 11 h 20"/>
                <a:gd name="T12" fmla="*/ 5 w 13"/>
                <a:gd name="T13" fmla="*/ 9 h 20"/>
                <a:gd name="T14" fmla="*/ 3 w 13"/>
                <a:gd name="T15" fmla="*/ 9 h 20"/>
                <a:gd name="T16" fmla="*/ 6 w 13"/>
                <a:gd name="T17" fmla="*/ 5 h 20"/>
                <a:gd name="T18" fmla="*/ 8 w 13"/>
                <a:gd name="T19" fmla="*/ 1 h 20"/>
                <a:gd name="T20" fmla="*/ 11 w 13"/>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0">
                  <a:moveTo>
                    <a:pt x="11" y="0"/>
                  </a:moveTo>
                  <a:cubicBezTo>
                    <a:pt x="11" y="4"/>
                    <a:pt x="10" y="9"/>
                    <a:pt x="13" y="10"/>
                  </a:cubicBezTo>
                  <a:cubicBezTo>
                    <a:pt x="13" y="12"/>
                    <a:pt x="11" y="11"/>
                    <a:pt x="10" y="11"/>
                  </a:cubicBezTo>
                  <a:cubicBezTo>
                    <a:pt x="12" y="14"/>
                    <a:pt x="8" y="16"/>
                    <a:pt x="10" y="20"/>
                  </a:cubicBezTo>
                  <a:cubicBezTo>
                    <a:pt x="6" y="20"/>
                    <a:pt x="7" y="16"/>
                    <a:pt x="3" y="16"/>
                  </a:cubicBezTo>
                  <a:cubicBezTo>
                    <a:pt x="3" y="14"/>
                    <a:pt x="4" y="13"/>
                    <a:pt x="5" y="11"/>
                  </a:cubicBezTo>
                  <a:cubicBezTo>
                    <a:pt x="5" y="10"/>
                    <a:pt x="2" y="9"/>
                    <a:pt x="5" y="9"/>
                  </a:cubicBezTo>
                  <a:cubicBezTo>
                    <a:pt x="4" y="7"/>
                    <a:pt x="3" y="8"/>
                    <a:pt x="3" y="9"/>
                  </a:cubicBezTo>
                  <a:cubicBezTo>
                    <a:pt x="0" y="8"/>
                    <a:pt x="3" y="4"/>
                    <a:pt x="6" y="5"/>
                  </a:cubicBezTo>
                  <a:cubicBezTo>
                    <a:pt x="6" y="3"/>
                    <a:pt x="7" y="2"/>
                    <a:pt x="8" y="1"/>
                  </a:cubicBezTo>
                  <a:cubicBezTo>
                    <a:pt x="9" y="1"/>
                    <a:pt x="9"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99" name="Freeform 68"/>
            <p:cNvSpPr>
              <a:spLocks/>
            </p:cNvSpPr>
            <p:nvPr/>
          </p:nvSpPr>
          <p:spPr bwMode="auto">
            <a:xfrm>
              <a:off x="5950124" y="3244405"/>
              <a:ext cx="33338" cy="30163"/>
            </a:xfrm>
            <a:custGeom>
              <a:avLst/>
              <a:gdLst>
                <a:gd name="T0" fmla="*/ 6 w 10"/>
                <a:gd name="T1" fmla="*/ 0 h 9"/>
                <a:gd name="T2" fmla="*/ 10 w 10"/>
                <a:gd name="T3" fmla="*/ 4 h 9"/>
                <a:gd name="T4" fmla="*/ 8 w 10"/>
                <a:gd name="T5" fmla="*/ 5 h 9"/>
                <a:gd name="T6" fmla="*/ 1 w 10"/>
                <a:gd name="T7" fmla="*/ 9 h 9"/>
                <a:gd name="T8" fmla="*/ 6 w 10"/>
                <a:gd name="T9" fmla="*/ 0 h 9"/>
              </a:gdLst>
              <a:ahLst/>
              <a:cxnLst>
                <a:cxn ang="0">
                  <a:pos x="T0" y="T1"/>
                </a:cxn>
                <a:cxn ang="0">
                  <a:pos x="T2" y="T3"/>
                </a:cxn>
                <a:cxn ang="0">
                  <a:pos x="T4" y="T5"/>
                </a:cxn>
                <a:cxn ang="0">
                  <a:pos x="T6" y="T7"/>
                </a:cxn>
                <a:cxn ang="0">
                  <a:pos x="T8" y="T9"/>
                </a:cxn>
              </a:cxnLst>
              <a:rect l="0" t="0" r="r" b="b"/>
              <a:pathLst>
                <a:path w="10" h="9">
                  <a:moveTo>
                    <a:pt x="6" y="0"/>
                  </a:moveTo>
                  <a:cubicBezTo>
                    <a:pt x="8" y="0"/>
                    <a:pt x="10" y="1"/>
                    <a:pt x="10" y="4"/>
                  </a:cubicBezTo>
                  <a:cubicBezTo>
                    <a:pt x="7" y="3"/>
                    <a:pt x="7" y="5"/>
                    <a:pt x="8" y="5"/>
                  </a:cubicBezTo>
                  <a:cubicBezTo>
                    <a:pt x="7" y="6"/>
                    <a:pt x="4" y="8"/>
                    <a:pt x="1" y="9"/>
                  </a:cubicBezTo>
                  <a:cubicBezTo>
                    <a:pt x="0" y="3"/>
                    <a:pt x="6" y="5"/>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0" name="Freeform 69"/>
            <p:cNvSpPr>
              <a:spLocks/>
            </p:cNvSpPr>
            <p:nvPr/>
          </p:nvSpPr>
          <p:spPr bwMode="auto">
            <a:xfrm>
              <a:off x="6040612" y="3347592"/>
              <a:ext cx="22225" cy="41275"/>
            </a:xfrm>
            <a:custGeom>
              <a:avLst/>
              <a:gdLst>
                <a:gd name="T0" fmla="*/ 2 w 7"/>
                <a:gd name="T1" fmla="*/ 1 h 13"/>
                <a:gd name="T2" fmla="*/ 7 w 7"/>
                <a:gd name="T3" fmla="*/ 4 h 13"/>
                <a:gd name="T4" fmla="*/ 0 w 7"/>
                <a:gd name="T5" fmla="*/ 12 h 13"/>
                <a:gd name="T6" fmla="*/ 3 w 7"/>
                <a:gd name="T7" fmla="*/ 11 h 13"/>
                <a:gd name="T8" fmla="*/ 2 w 7"/>
                <a:gd name="T9" fmla="*/ 1 h 13"/>
              </a:gdLst>
              <a:ahLst/>
              <a:cxnLst>
                <a:cxn ang="0">
                  <a:pos x="T0" y="T1"/>
                </a:cxn>
                <a:cxn ang="0">
                  <a:pos x="T2" y="T3"/>
                </a:cxn>
                <a:cxn ang="0">
                  <a:pos x="T4" y="T5"/>
                </a:cxn>
                <a:cxn ang="0">
                  <a:pos x="T6" y="T7"/>
                </a:cxn>
                <a:cxn ang="0">
                  <a:pos x="T8" y="T9"/>
                </a:cxn>
              </a:cxnLst>
              <a:rect l="0" t="0" r="r" b="b"/>
              <a:pathLst>
                <a:path w="7" h="13">
                  <a:moveTo>
                    <a:pt x="2" y="1"/>
                  </a:moveTo>
                  <a:cubicBezTo>
                    <a:pt x="5" y="0"/>
                    <a:pt x="3" y="5"/>
                    <a:pt x="7" y="4"/>
                  </a:cubicBezTo>
                  <a:cubicBezTo>
                    <a:pt x="6" y="8"/>
                    <a:pt x="6" y="13"/>
                    <a:pt x="0" y="12"/>
                  </a:cubicBezTo>
                  <a:cubicBezTo>
                    <a:pt x="0" y="11"/>
                    <a:pt x="2" y="11"/>
                    <a:pt x="3" y="11"/>
                  </a:cubicBezTo>
                  <a:cubicBezTo>
                    <a:pt x="1" y="6"/>
                    <a:pt x="1" y="7"/>
                    <a:pt x="2"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1" name="Freeform 70"/>
            <p:cNvSpPr>
              <a:spLocks/>
            </p:cNvSpPr>
            <p:nvPr/>
          </p:nvSpPr>
          <p:spPr bwMode="auto">
            <a:xfrm>
              <a:off x="5915199" y="3360292"/>
              <a:ext cx="84138" cy="25400"/>
            </a:xfrm>
            <a:custGeom>
              <a:avLst/>
              <a:gdLst>
                <a:gd name="T0" fmla="*/ 26 w 26"/>
                <a:gd name="T1" fmla="*/ 3 h 8"/>
                <a:gd name="T2" fmla="*/ 18 w 26"/>
                <a:gd name="T3" fmla="*/ 7 h 8"/>
                <a:gd name="T4" fmla="*/ 0 w 26"/>
                <a:gd name="T5" fmla="*/ 8 h 8"/>
                <a:gd name="T6" fmla="*/ 22 w 26"/>
                <a:gd name="T7" fmla="*/ 2 h 8"/>
                <a:gd name="T8" fmla="*/ 26 w 26"/>
                <a:gd name="T9" fmla="*/ 3 h 8"/>
              </a:gdLst>
              <a:ahLst/>
              <a:cxnLst>
                <a:cxn ang="0">
                  <a:pos x="T0" y="T1"/>
                </a:cxn>
                <a:cxn ang="0">
                  <a:pos x="T2" y="T3"/>
                </a:cxn>
                <a:cxn ang="0">
                  <a:pos x="T4" y="T5"/>
                </a:cxn>
                <a:cxn ang="0">
                  <a:pos x="T6" y="T7"/>
                </a:cxn>
                <a:cxn ang="0">
                  <a:pos x="T8" y="T9"/>
                </a:cxn>
              </a:cxnLst>
              <a:rect l="0" t="0" r="r" b="b"/>
              <a:pathLst>
                <a:path w="26" h="8">
                  <a:moveTo>
                    <a:pt x="26" y="3"/>
                  </a:moveTo>
                  <a:cubicBezTo>
                    <a:pt x="26" y="6"/>
                    <a:pt x="21" y="6"/>
                    <a:pt x="18" y="7"/>
                  </a:cubicBezTo>
                  <a:cubicBezTo>
                    <a:pt x="12" y="7"/>
                    <a:pt x="5" y="6"/>
                    <a:pt x="0" y="8"/>
                  </a:cubicBezTo>
                  <a:cubicBezTo>
                    <a:pt x="1" y="0"/>
                    <a:pt x="19" y="8"/>
                    <a:pt x="22" y="2"/>
                  </a:cubicBezTo>
                  <a:cubicBezTo>
                    <a:pt x="23" y="2"/>
                    <a:pt x="24" y="3"/>
                    <a:pt x="26"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2" name="Freeform 71"/>
            <p:cNvSpPr>
              <a:spLocks/>
            </p:cNvSpPr>
            <p:nvPr/>
          </p:nvSpPr>
          <p:spPr bwMode="auto">
            <a:xfrm>
              <a:off x="6094587" y="3392042"/>
              <a:ext cx="52388" cy="33338"/>
            </a:xfrm>
            <a:custGeom>
              <a:avLst/>
              <a:gdLst>
                <a:gd name="T0" fmla="*/ 16 w 16"/>
                <a:gd name="T1" fmla="*/ 7 h 10"/>
                <a:gd name="T2" fmla="*/ 14 w 16"/>
                <a:gd name="T3" fmla="*/ 9 h 10"/>
                <a:gd name="T4" fmla="*/ 6 w 16"/>
                <a:gd name="T5" fmla="*/ 9 h 10"/>
                <a:gd name="T6" fmla="*/ 5 w 16"/>
                <a:gd name="T7" fmla="*/ 8 h 10"/>
                <a:gd name="T8" fmla="*/ 0 w 16"/>
                <a:gd name="T9" fmla="*/ 4 h 10"/>
                <a:gd name="T10" fmla="*/ 6 w 16"/>
                <a:gd name="T11" fmla="*/ 2 h 10"/>
                <a:gd name="T12" fmla="*/ 10 w 16"/>
                <a:gd name="T13" fmla="*/ 0 h 10"/>
                <a:gd name="T14" fmla="*/ 10 w 16"/>
                <a:gd name="T15" fmla="*/ 2 h 10"/>
                <a:gd name="T16" fmla="*/ 11 w 16"/>
                <a:gd name="T17" fmla="*/ 0 h 10"/>
                <a:gd name="T18" fmla="*/ 16 w 16"/>
                <a:gd name="T19"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6" y="7"/>
                  </a:moveTo>
                  <a:cubicBezTo>
                    <a:pt x="15" y="7"/>
                    <a:pt x="14" y="8"/>
                    <a:pt x="14" y="9"/>
                  </a:cubicBezTo>
                  <a:cubicBezTo>
                    <a:pt x="11" y="7"/>
                    <a:pt x="9" y="10"/>
                    <a:pt x="6" y="9"/>
                  </a:cubicBezTo>
                  <a:cubicBezTo>
                    <a:pt x="6" y="9"/>
                    <a:pt x="6" y="8"/>
                    <a:pt x="5" y="8"/>
                  </a:cubicBezTo>
                  <a:cubicBezTo>
                    <a:pt x="4" y="8"/>
                    <a:pt x="2" y="5"/>
                    <a:pt x="0" y="4"/>
                  </a:cubicBezTo>
                  <a:cubicBezTo>
                    <a:pt x="0" y="2"/>
                    <a:pt x="4" y="3"/>
                    <a:pt x="6" y="2"/>
                  </a:cubicBezTo>
                  <a:cubicBezTo>
                    <a:pt x="6" y="2"/>
                    <a:pt x="9" y="0"/>
                    <a:pt x="10" y="0"/>
                  </a:cubicBezTo>
                  <a:cubicBezTo>
                    <a:pt x="10" y="2"/>
                    <a:pt x="10" y="2"/>
                    <a:pt x="10" y="2"/>
                  </a:cubicBezTo>
                  <a:cubicBezTo>
                    <a:pt x="11" y="2"/>
                    <a:pt x="12" y="1"/>
                    <a:pt x="11" y="0"/>
                  </a:cubicBezTo>
                  <a:cubicBezTo>
                    <a:pt x="14" y="1"/>
                    <a:pt x="16" y="4"/>
                    <a:pt x="16"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3" name="Freeform 72"/>
            <p:cNvSpPr>
              <a:spLocks/>
            </p:cNvSpPr>
            <p:nvPr/>
          </p:nvSpPr>
          <p:spPr bwMode="auto">
            <a:xfrm>
              <a:off x="6123162" y="3407917"/>
              <a:ext cx="295275" cy="157163"/>
            </a:xfrm>
            <a:custGeom>
              <a:avLst/>
              <a:gdLst>
                <a:gd name="T0" fmla="*/ 30 w 92"/>
                <a:gd name="T1" fmla="*/ 24 h 49"/>
                <a:gd name="T2" fmla="*/ 25 w 92"/>
                <a:gd name="T3" fmla="*/ 22 h 49"/>
                <a:gd name="T4" fmla="*/ 22 w 92"/>
                <a:gd name="T5" fmla="*/ 17 h 49"/>
                <a:gd name="T6" fmla="*/ 8 w 92"/>
                <a:gd name="T7" fmla="*/ 13 h 49"/>
                <a:gd name="T8" fmla="*/ 1 w 92"/>
                <a:gd name="T9" fmla="*/ 13 h 49"/>
                <a:gd name="T10" fmla="*/ 0 w 92"/>
                <a:gd name="T11" fmla="*/ 8 h 49"/>
                <a:gd name="T12" fmla="*/ 3 w 92"/>
                <a:gd name="T13" fmla="*/ 8 h 49"/>
                <a:gd name="T14" fmla="*/ 7 w 92"/>
                <a:gd name="T15" fmla="*/ 7 h 49"/>
                <a:gd name="T16" fmla="*/ 14 w 92"/>
                <a:gd name="T17" fmla="*/ 9 h 49"/>
                <a:gd name="T18" fmla="*/ 19 w 92"/>
                <a:gd name="T19" fmla="*/ 6 h 49"/>
                <a:gd name="T20" fmla="*/ 29 w 92"/>
                <a:gd name="T21" fmla="*/ 2 h 49"/>
                <a:gd name="T22" fmla="*/ 31 w 92"/>
                <a:gd name="T23" fmla="*/ 4 h 49"/>
                <a:gd name="T24" fmla="*/ 41 w 92"/>
                <a:gd name="T25" fmla="*/ 8 h 49"/>
                <a:gd name="T26" fmla="*/ 44 w 92"/>
                <a:gd name="T27" fmla="*/ 7 h 49"/>
                <a:gd name="T28" fmla="*/ 46 w 92"/>
                <a:gd name="T29" fmla="*/ 9 h 49"/>
                <a:gd name="T30" fmla="*/ 53 w 92"/>
                <a:gd name="T31" fmla="*/ 9 h 49"/>
                <a:gd name="T32" fmla="*/ 58 w 92"/>
                <a:gd name="T33" fmla="*/ 12 h 49"/>
                <a:gd name="T34" fmla="*/ 58 w 92"/>
                <a:gd name="T35" fmla="*/ 16 h 49"/>
                <a:gd name="T36" fmla="*/ 60 w 92"/>
                <a:gd name="T37" fmla="*/ 14 h 49"/>
                <a:gd name="T38" fmla="*/ 61 w 92"/>
                <a:gd name="T39" fmla="*/ 18 h 49"/>
                <a:gd name="T40" fmla="*/ 68 w 92"/>
                <a:gd name="T41" fmla="*/ 22 h 49"/>
                <a:gd name="T42" fmla="*/ 78 w 92"/>
                <a:gd name="T43" fmla="*/ 26 h 49"/>
                <a:gd name="T44" fmla="*/ 77 w 92"/>
                <a:gd name="T45" fmla="*/ 29 h 49"/>
                <a:gd name="T46" fmla="*/ 80 w 92"/>
                <a:gd name="T47" fmla="*/ 32 h 49"/>
                <a:gd name="T48" fmla="*/ 80 w 92"/>
                <a:gd name="T49" fmla="*/ 34 h 49"/>
                <a:gd name="T50" fmla="*/ 85 w 92"/>
                <a:gd name="T51" fmla="*/ 39 h 49"/>
                <a:gd name="T52" fmla="*/ 92 w 92"/>
                <a:gd name="T53" fmla="*/ 46 h 49"/>
                <a:gd name="T54" fmla="*/ 83 w 92"/>
                <a:gd name="T55" fmla="*/ 46 h 49"/>
                <a:gd name="T56" fmla="*/ 75 w 92"/>
                <a:gd name="T57" fmla="*/ 41 h 49"/>
                <a:gd name="T58" fmla="*/ 73 w 92"/>
                <a:gd name="T59" fmla="*/ 38 h 49"/>
                <a:gd name="T60" fmla="*/ 72 w 92"/>
                <a:gd name="T61" fmla="*/ 37 h 49"/>
                <a:gd name="T62" fmla="*/ 68 w 92"/>
                <a:gd name="T63" fmla="*/ 33 h 49"/>
                <a:gd name="T64" fmla="*/ 58 w 92"/>
                <a:gd name="T65" fmla="*/ 32 h 49"/>
                <a:gd name="T66" fmla="*/ 53 w 92"/>
                <a:gd name="T67" fmla="*/ 43 h 49"/>
                <a:gd name="T68" fmla="*/ 45 w 92"/>
                <a:gd name="T69" fmla="*/ 41 h 49"/>
                <a:gd name="T70" fmla="*/ 41 w 92"/>
                <a:gd name="T71" fmla="*/ 39 h 49"/>
                <a:gd name="T72" fmla="*/ 36 w 92"/>
                <a:gd name="T73" fmla="*/ 33 h 49"/>
                <a:gd name="T74" fmla="*/ 31 w 92"/>
                <a:gd name="T75" fmla="*/ 38 h 49"/>
                <a:gd name="T76" fmla="*/ 27 w 92"/>
                <a:gd name="T77" fmla="*/ 36 h 49"/>
                <a:gd name="T78" fmla="*/ 31 w 92"/>
                <a:gd name="T79" fmla="*/ 32 h 49"/>
                <a:gd name="T80" fmla="*/ 34 w 92"/>
                <a:gd name="T81" fmla="*/ 27 h 49"/>
                <a:gd name="T82" fmla="*/ 32 w 92"/>
                <a:gd name="T83" fmla="*/ 29 h 49"/>
                <a:gd name="T84" fmla="*/ 30 w 92"/>
                <a:gd name="T8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 h="49">
                  <a:moveTo>
                    <a:pt x="30" y="24"/>
                  </a:moveTo>
                  <a:cubicBezTo>
                    <a:pt x="27" y="24"/>
                    <a:pt x="28" y="21"/>
                    <a:pt x="25" y="22"/>
                  </a:cubicBezTo>
                  <a:cubicBezTo>
                    <a:pt x="24" y="20"/>
                    <a:pt x="23" y="19"/>
                    <a:pt x="22" y="17"/>
                  </a:cubicBezTo>
                  <a:cubicBezTo>
                    <a:pt x="17" y="16"/>
                    <a:pt x="12" y="16"/>
                    <a:pt x="8" y="13"/>
                  </a:cubicBezTo>
                  <a:cubicBezTo>
                    <a:pt x="5" y="14"/>
                    <a:pt x="6" y="13"/>
                    <a:pt x="1" y="13"/>
                  </a:cubicBezTo>
                  <a:cubicBezTo>
                    <a:pt x="1" y="11"/>
                    <a:pt x="2" y="8"/>
                    <a:pt x="0" y="8"/>
                  </a:cubicBezTo>
                  <a:cubicBezTo>
                    <a:pt x="1" y="6"/>
                    <a:pt x="2" y="8"/>
                    <a:pt x="3" y="8"/>
                  </a:cubicBezTo>
                  <a:cubicBezTo>
                    <a:pt x="5" y="8"/>
                    <a:pt x="6" y="7"/>
                    <a:pt x="7" y="7"/>
                  </a:cubicBezTo>
                  <a:cubicBezTo>
                    <a:pt x="10" y="7"/>
                    <a:pt x="11" y="9"/>
                    <a:pt x="14" y="9"/>
                  </a:cubicBezTo>
                  <a:cubicBezTo>
                    <a:pt x="16" y="11"/>
                    <a:pt x="17" y="6"/>
                    <a:pt x="19" y="6"/>
                  </a:cubicBezTo>
                  <a:cubicBezTo>
                    <a:pt x="22" y="4"/>
                    <a:pt x="26" y="4"/>
                    <a:pt x="29" y="2"/>
                  </a:cubicBezTo>
                  <a:cubicBezTo>
                    <a:pt x="31" y="0"/>
                    <a:pt x="30" y="4"/>
                    <a:pt x="31" y="4"/>
                  </a:cubicBezTo>
                  <a:cubicBezTo>
                    <a:pt x="33" y="6"/>
                    <a:pt x="41" y="4"/>
                    <a:pt x="41" y="8"/>
                  </a:cubicBezTo>
                  <a:cubicBezTo>
                    <a:pt x="43" y="9"/>
                    <a:pt x="44" y="7"/>
                    <a:pt x="44" y="7"/>
                  </a:cubicBezTo>
                  <a:cubicBezTo>
                    <a:pt x="45" y="7"/>
                    <a:pt x="45" y="9"/>
                    <a:pt x="46" y="9"/>
                  </a:cubicBezTo>
                  <a:cubicBezTo>
                    <a:pt x="48" y="10"/>
                    <a:pt x="51" y="9"/>
                    <a:pt x="53" y="9"/>
                  </a:cubicBezTo>
                  <a:cubicBezTo>
                    <a:pt x="53" y="10"/>
                    <a:pt x="54" y="13"/>
                    <a:pt x="58" y="12"/>
                  </a:cubicBezTo>
                  <a:cubicBezTo>
                    <a:pt x="59" y="13"/>
                    <a:pt x="58" y="14"/>
                    <a:pt x="58" y="16"/>
                  </a:cubicBezTo>
                  <a:cubicBezTo>
                    <a:pt x="59" y="16"/>
                    <a:pt x="60" y="15"/>
                    <a:pt x="60" y="14"/>
                  </a:cubicBezTo>
                  <a:cubicBezTo>
                    <a:pt x="62" y="15"/>
                    <a:pt x="61" y="17"/>
                    <a:pt x="61" y="18"/>
                  </a:cubicBezTo>
                  <a:cubicBezTo>
                    <a:pt x="62" y="20"/>
                    <a:pt x="65" y="20"/>
                    <a:pt x="68" y="22"/>
                  </a:cubicBezTo>
                  <a:cubicBezTo>
                    <a:pt x="69" y="23"/>
                    <a:pt x="74" y="26"/>
                    <a:pt x="78" y="26"/>
                  </a:cubicBezTo>
                  <a:cubicBezTo>
                    <a:pt x="78" y="28"/>
                    <a:pt x="77" y="28"/>
                    <a:pt x="77" y="29"/>
                  </a:cubicBezTo>
                  <a:cubicBezTo>
                    <a:pt x="77" y="31"/>
                    <a:pt x="79" y="31"/>
                    <a:pt x="80" y="32"/>
                  </a:cubicBezTo>
                  <a:cubicBezTo>
                    <a:pt x="81" y="32"/>
                    <a:pt x="80" y="34"/>
                    <a:pt x="80" y="34"/>
                  </a:cubicBezTo>
                  <a:cubicBezTo>
                    <a:pt x="82" y="36"/>
                    <a:pt x="83" y="37"/>
                    <a:pt x="85" y="39"/>
                  </a:cubicBezTo>
                  <a:cubicBezTo>
                    <a:pt x="87" y="42"/>
                    <a:pt x="88" y="45"/>
                    <a:pt x="92" y="46"/>
                  </a:cubicBezTo>
                  <a:cubicBezTo>
                    <a:pt x="89" y="49"/>
                    <a:pt x="84" y="46"/>
                    <a:pt x="83" y="46"/>
                  </a:cubicBezTo>
                  <a:cubicBezTo>
                    <a:pt x="81" y="45"/>
                    <a:pt x="79" y="44"/>
                    <a:pt x="75" y="41"/>
                  </a:cubicBezTo>
                  <a:cubicBezTo>
                    <a:pt x="75" y="40"/>
                    <a:pt x="74" y="39"/>
                    <a:pt x="73" y="38"/>
                  </a:cubicBezTo>
                  <a:cubicBezTo>
                    <a:pt x="72" y="38"/>
                    <a:pt x="72" y="38"/>
                    <a:pt x="72" y="37"/>
                  </a:cubicBezTo>
                  <a:cubicBezTo>
                    <a:pt x="68" y="33"/>
                    <a:pt x="68" y="33"/>
                    <a:pt x="68" y="33"/>
                  </a:cubicBezTo>
                  <a:cubicBezTo>
                    <a:pt x="65" y="32"/>
                    <a:pt x="61" y="34"/>
                    <a:pt x="58" y="32"/>
                  </a:cubicBezTo>
                  <a:cubicBezTo>
                    <a:pt x="55" y="35"/>
                    <a:pt x="54" y="39"/>
                    <a:pt x="53" y="43"/>
                  </a:cubicBezTo>
                  <a:cubicBezTo>
                    <a:pt x="52" y="41"/>
                    <a:pt x="47" y="42"/>
                    <a:pt x="45" y="41"/>
                  </a:cubicBezTo>
                  <a:cubicBezTo>
                    <a:pt x="43" y="40"/>
                    <a:pt x="46" y="37"/>
                    <a:pt x="41" y="39"/>
                  </a:cubicBezTo>
                  <a:cubicBezTo>
                    <a:pt x="44" y="33"/>
                    <a:pt x="35" y="38"/>
                    <a:pt x="36" y="33"/>
                  </a:cubicBezTo>
                  <a:cubicBezTo>
                    <a:pt x="33" y="34"/>
                    <a:pt x="30" y="34"/>
                    <a:pt x="31" y="38"/>
                  </a:cubicBezTo>
                  <a:cubicBezTo>
                    <a:pt x="30" y="37"/>
                    <a:pt x="30" y="35"/>
                    <a:pt x="27" y="36"/>
                  </a:cubicBezTo>
                  <a:cubicBezTo>
                    <a:pt x="28" y="34"/>
                    <a:pt x="30" y="33"/>
                    <a:pt x="31" y="32"/>
                  </a:cubicBezTo>
                  <a:cubicBezTo>
                    <a:pt x="33" y="30"/>
                    <a:pt x="35" y="30"/>
                    <a:pt x="34" y="27"/>
                  </a:cubicBezTo>
                  <a:cubicBezTo>
                    <a:pt x="33" y="26"/>
                    <a:pt x="32" y="29"/>
                    <a:pt x="32" y="29"/>
                  </a:cubicBezTo>
                  <a:cubicBezTo>
                    <a:pt x="30" y="28"/>
                    <a:pt x="31" y="21"/>
                    <a:pt x="30"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4" name="Freeform 73"/>
            <p:cNvSpPr>
              <a:spLocks/>
            </p:cNvSpPr>
            <p:nvPr/>
          </p:nvSpPr>
          <p:spPr bwMode="auto">
            <a:xfrm>
              <a:off x="6053312" y="3428555"/>
              <a:ext cx="28575" cy="28575"/>
            </a:xfrm>
            <a:custGeom>
              <a:avLst/>
              <a:gdLst>
                <a:gd name="T0" fmla="*/ 9 w 9"/>
                <a:gd name="T1" fmla="*/ 3 h 9"/>
                <a:gd name="T2" fmla="*/ 0 w 9"/>
                <a:gd name="T3" fmla="*/ 5 h 9"/>
                <a:gd name="T4" fmla="*/ 9 w 9"/>
                <a:gd name="T5" fmla="*/ 3 h 9"/>
              </a:gdLst>
              <a:ahLst/>
              <a:cxnLst>
                <a:cxn ang="0">
                  <a:pos x="T0" y="T1"/>
                </a:cxn>
                <a:cxn ang="0">
                  <a:pos x="T2" y="T3"/>
                </a:cxn>
                <a:cxn ang="0">
                  <a:pos x="T4" y="T5"/>
                </a:cxn>
              </a:cxnLst>
              <a:rect l="0" t="0" r="r" b="b"/>
              <a:pathLst>
                <a:path w="9" h="9">
                  <a:moveTo>
                    <a:pt x="9" y="3"/>
                  </a:moveTo>
                  <a:cubicBezTo>
                    <a:pt x="9" y="9"/>
                    <a:pt x="2" y="5"/>
                    <a:pt x="0" y="5"/>
                  </a:cubicBezTo>
                  <a:cubicBezTo>
                    <a:pt x="1" y="3"/>
                    <a:pt x="7" y="0"/>
                    <a:pt x="9"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5" name="Freeform 74"/>
            <p:cNvSpPr>
              <a:spLocks/>
            </p:cNvSpPr>
            <p:nvPr/>
          </p:nvSpPr>
          <p:spPr bwMode="auto">
            <a:xfrm>
              <a:off x="6015212" y="3434905"/>
              <a:ext cx="22225" cy="12700"/>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4" y="4"/>
                    <a:pt x="3" y="4"/>
                    <a:pt x="2" y="4"/>
                  </a:cubicBezTo>
                  <a:cubicBezTo>
                    <a:pt x="2" y="3"/>
                    <a:pt x="2" y="3"/>
                    <a:pt x="1"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6" name="Freeform 75"/>
            <p:cNvSpPr>
              <a:spLocks/>
            </p:cNvSpPr>
            <p:nvPr/>
          </p:nvSpPr>
          <p:spPr bwMode="auto">
            <a:xfrm>
              <a:off x="6393037" y="3460305"/>
              <a:ext cx="57150" cy="41275"/>
            </a:xfrm>
            <a:custGeom>
              <a:avLst/>
              <a:gdLst>
                <a:gd name="T0" fmla="*/ 14 w 18"/>
                <a:gd name="T1" fmla="*/ 0 h 13"/>
                <a:gd name="T2" fmla="*/ 18 w 18"/>
                <a:gd name="T3" fmla="*/ 0 h 13"/>
                <a:gd name="T4" fmla="*/ 18 w 18"/>
                <a:gd name="T5" fmla="*/ 3 h 13"/>
                <a:gd name="T6" fmla="*/ 15 w 18"/>
                <a:gd name="T7" fmla="*/ 5 h 13"/>
                <a:gd name="T8" fmla="*/ 15 w 18"/>
                <a:gd name="T9" fmla="*/ 8 h 13"/>
                <a:gd name="T10" fmla="*/ 13 w 18"/>
                <a:gd name="T11" fmla="*/ 10 h 13"/>
                <a:gd name="T12" fmla="*/ 1 w 18"/>
                <a:gd name="T13" fmla="*/ 6 h 13"/>
                <a:gd name="T14" fmla="*/ 14 w 18"/>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3">
                  <a:moveTo>
                    <a:pt x="14" y="0"/>
                  </a:moveTo>
                  <a:cubicBezTo>
                    <a:pt x="15" y="0"/>
                    <a:pt x="17" y="0"/>
                    <a:pt x="18" y="0"/>
                  </a:cubicBezTo>
                  <a:cubicBezTo>
                    <a:pt x="17" y="1"/>
                    <a:pt x="18" y="2"/>
                    <a:pt x="18" y="3"/>
                  </a:cubicBezTo>
                  <a:cubicBezTo>
                    <a:pt x="17" y="4"/>
                    <a:pt x="15" y="4"/>
                    <a:pt x="15" y="5"/>
                  </a:cubicBezTo>
                  <a:cubicBezTo>
                    <a:pt x="15" y="6"/>
                    <a:pt x="17" y="7"/>
                    <a:pt x="15" y="8"/>
                  </a:cubicBezTo>
                  <a:cubicBezTo>
                    <a:pt x="14" y="7"/>
                    <a:pt x="13" y="7"/>
                    <a:pt x="13" y="10"/>
                  </a:cubicBezTo>
                  <a:cubicBezTo>
                    <a:pt x="9" y="9"/>
                    <a:pt x="0" y="13"/>
                    <a:pt x="1" y="6"/>
                  </a:cubicBezTo>
                  <a:cubicBezTo>
                    <a:pt x="8" y="8"/>
                    <a:pt x="12" y="5"/>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7" name="Freeform 76"/>
            <p:cNvSpPr>
              <a:spLocks/>
            </p:cNvSpPr>
            <p:nvPr/>
          </p:nvSpPr>
          <p:spPr bwMode="auto">
            <a:xfrm>
              <a:off x="5867574" y="3520630"/>
              <a:ext cx="31750" cy="15875"/>
            </a:xfrm>
            <a:custGeom>
              <a:avLst/>
              <a:gdLst>
                <a:gd name="T0" fmla="*/ 10 w 10"/>
                <a:gd name="T1" fmla="*/ 1 h 5"/>
                <a:gd name="T2" fmla="*/ 0 w 10"/>
                <a:gd name="T3" fmla="*/ 4 h 5"/>
                <a:gd name="T4" fmla="*/ 10 w 10"/>
                <a:gd name="T5" fmla="*/ 1 h 5"/>
              </a:gdLst>
              <a:ahLst/>
              <a:cxnLst>
                <a:cxn ang="0">
                  <a:pos x="T0" y="T1"/>
                </a:cxn>
                <a:cxn ang="0">
                  <a:pos x="T2" y="T3"/>
                </a:cxn>
                <a:cxn ang="0">
                  <a:pos x="T4" y="T5"/>
                </a:cxn>
              </a:cxnLst>
              <a:rect l="0" t="0" r="r" b="b"/>
              <a:pathLst>
                <a:path w="10" h="5">
                  <a:moveTo>
                    <a:pt x="10" y="1"/>
                  </a:moveTo>
                  <a:cubicBezTo>
                    <a:pt x="8" y="3"/>
                    <a:pt x="6" y="5"/>
                    <a:pt x="0" y="4"/>
                  </a:cubicBezTo>
                  <a:cubicBezTo>
                    <a:pt x="1" y="0"/>
                    <a:pt x="6" y="1"/>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8" name="Freeform 77"/>
            <p:cNvSpPr>
              <a:spLocks/>
            </p:cNvSpPr>
            <p:nvPr/>
          </p:nvSpPr>
          <p:spPr bwMode="auto">
            <a:xfrm>
              <a:off x="5915199" y="3520630"/>
              <a:ext cx="31750" cy="12700"/>
            </a:xfrm>
            <a:custGeom>
              <a:avLst/>
              <a:gdLst>
                <a:gd name="T0" fmla="*/ 10 w 10"/>
                <a:gd name="T1" fmla="*/ 1 h 4"/>
                <a:gd name="T2" fmla="*/ 0 w 10"/>
                <a:gd name="T3" fmla="*/ 3 h 4"/>
                <a:gd name="T4" fmla="*/ 10 w 10"/>
                <a:gd name="T5" fmla="*/ 1 h 4"/>
              </a:gdLst>
              <a:ahLst/>
              <a:cxnLst>
                <a:cxn ang="0">
                  <a:pos x="T0" y="T1"/>
                </a:cxn>
                <a:cxn ang="0">
                  <a:pos x="T2" y="T3"/>
                </a:cxn>
                <a:cxn ang="0">
                  <a:pos x="T4" y="T5"/>
                </a:cxn>
              </a:cxnLst>
              <a:rect l="0" t="0" r="r" b="b"/>
              <a:pathLst>
                <a:path w="10" h="4">
                  <a:moveTo>
                    <a:pt x="10" y="1"/>
                  </a:moveTo>
                  <a:cubicBezTo>
                    <a:pt x="9" y="4"/>
                    <a:pt x="5" y="3"/>
                    <a:pt x="0" y="3"/>
                  </a:cubicBezTo>
                  <a:cubicBezTo>
                    <a:pt x="2" y="0"/>
                    <a:pt x="6" y="1"/>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09" name="Freeform 78"/>
            <p:cNvSpPr>
              <a:spLocks/>
            </p:cNvSpPr>
            <p:nvPr/>
          </p:nvSpPr>
          <p:spPr bwMode="auto">
            <a:xfrm>
              <a:off x="5977112" y="3520630"/>
              <a:ext cx="53975" cy="34925"/>
            </a:xfrm>
            <a:custGeom>
              <a:avLst/>
              <a:gdLst>
                <a:gd name="T0" fmla="*/ 17 w 17"/>
                <a:gd name="T1" fmla="*/ 1 h 11"/>
                <a:gd name="T2" fmla="*/ 15 w 17"/>
                <a:gd name="T3" fmla="*/ 6 h 11"/>
                <a:gd name="T4" fmla="*/ 13 w 17"/>
                <a:gd name="T5" fmla="*/ 6 h 11"/>
                <a:gd name="T6" fmla="*/ 2 w 17"/>
                <a:gd name="T7" fmla="*/ 11 h 11"/>
                <a:gd name="T8" fmla="*/ 5 w 17"/>
                <a:gd name="T9" fmla="*/ 7 h 11"/>
                <a:gd name="T10" fmla="*/ 8 w 17"/>
                <a:gd name="T11" fmla="*/ 4 h 11"/>
                <a:gd name="T12" fmla="*/ 10 w 17"/>
                <a:gd name="T13" fmla="*/ 2 h 11"/>
                <a:gd name="T14" fmla="*/ 1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7" y="1"/>
                  </a:moveTo>
                  <a:cubicBezTo>
                    <a:pt x="17" y="3"/>
                    <a:pt x="16" y="5"/>
                    <a:pt x="15" y="6"/>
                  </a:cubicBezTo>
                  <a:cubicBezTo>
                    <a:pt x="15" y="6"/>
                    <a:pt x="13" y="5"/>
                    <a:pt x="13" y="6"/>
                  </a:cubicBezTo>
                  <a:cubicBezTo>
                    <a:pt x="11" y="8"/>
                    <a:pt x="7" y="11"/>
                    <a:pt x="2" y="11"/>
                  </a:cubicBezTo>
                  <a:cubicBezTo>
                    <a:pt x="0" y="8"/>
                    <a:pt x="4" y="8"/>
                    <a:pt x="5" y="7"/>
                  </a:cubicBezTo>
                  <a:cubicBezTo>
                    <a:pt x="6" y="6"/>
                    <a:pt x="7" y="5"/>
                    <a:pt x="8" y="4"/>
                  </a:cubicBezTo>
                  <a:cubicBezTo>
                    <a:pt x="9" y="4"/>
                    <a:pt x="10" y="4"/>
                    <a:pt x="10" y="2"/>
                  </a:cubicBezTo>
                  <a:cubicBezTo>
                    <a:pt x="14" y="3"/>
                    <a:pt x="14" y="0"/>
                    <a:pt x="17"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0" name="Freeform 79"/>
            <p:cNvSpPr>
              <a:spLocks/>
            </p:cNvSpPr>
            <p:nvPr/>
          </p:nvSpPr>
          <p:spPr bwMode="auto">
            <a:xfrm>
              <a:off x="6796262" y="3982592"/>
              <a:ext cx="28575" cy="41275"/>
            </a:xfrm>
            <a:custGeom>
              <a:avLst/>
              <a:gdLst>
                <a:gd name="T0" fmla="*/ 2 w 9"/>
                <a:gd name="T1" fmla="*/ 0 h 13"/>
                <a:gd name="T2" fmla="*/ 3 w 9"/>
                <a:gd name="T3" fmla="*/ 3 h 13"/>
                <a:gd name="T4" fmla="*/ 7 w 9"/>
                <a:gd name="T5" fmla="*/ 6 h 13"/>
                <a:gd name="T6" fmla="*/ 8 w 9"/>
                <a:gd name="T7" fmla="*/ 13 h 13"/>
                <a:gd name="T8" fmla="*/ 4 w 9"/>
                <a:gd name="T9" fmla="*/ 13 h 13"/>
                <a:gd name="T10" fmla="*/ 0 w 9"/>
                <a:gd name="T11" fmla="*/ 3 h 13"/>
                <a:gd name="T12" fmla="*/ 2 w 9"/>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 h="13">
                  <a:moveTo>
                    <a:pt x="2" y="0"/>
                  </a:moveTo>
                  <a:cubicBezTo>
                    <a:pt x="3" y="0"/>
                    <a:pt x="2" y="2"/>
                    <a:pt x="3" y="3"/>
                  </a:cubicBezTo>
                  <a:cubicBezTo>
                    <a:pt x="1" y="4"/>
                    <a:pt x="8" y="5"/>
                    <a:pt x="7" y="6"/>
                  </a:cubicBezTo>
                  <a:cubicBezTo>
                    <a:pt x="4" y="9"/>
                    <a:pt x="9" y="7"/>
                    <a:pt x="8" y="13"/>
                  </a:cubicBezTo>
                  <a:cubicBezTo>
                    <a:pt x="6" y="13"/>
                    <a:pt x="5" y="11"/>
                    <a:pt x="4" y="13"/>
                  </a:cubicBezTo>
                  <a:cubicBezTo>
                    <a:pt x="2" y="11"/>
                    <a:pt x="2" y="6"/>
                    <a:pt x="0" y="3"/>
                  </a:cubicBezTo>
                  <a:cubicBezTo>
                    <a:pt x="1" y="3"/>
                    <a:pt x="1" y="1"/>
                    <a:pt x="2"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1" name="Freeform 80"/>
            <p:cNvSpPr>
              <a:spLocks/>
            </p:cNvSpPr>
            <p:nvPr/>
          </p:nvSpPr>
          <p:spPr bwMode="auto">
            <a:xfrm>
              <a:off x="6805787" y="4017517"/>
              <a:ext cx="65088" cy="90488"/>
            </a:xfrm>
            <a:custGeom>
              <a:avLst/>
              <a:gdLst>
                <a:gd name="T0" fmla="*/ 6 w 20"/>
                <a:gd name="T1" fmla="*/ 0 h 28"/>
                <a:gd name="T2" fmla="*/ 7 w 20"/>
                <a:gd name="T3" fmla="*/ 2 h 28"/>
                <a:gd name="T4" fmla="*/ 10 w 20"/>
                <a:gd name="T5" fmla="*/ 2 h 28"/>
                <a:gd name="T6" fmla="*/ 20 w 20"/>
                <a:gd name="T7" fmla="*/ 7 h 28"/>
                <a:gd name="T8" fmla="*/ 20 w 20"/>
                <a:gd name="T9" fmla="*/ 13 h 28"/>
                <a:gd name="T10" fmla="*/ 16 w 20"/>
                <a:gd name="T11" fmla="*/ 13 h 28"/>
                <a:gd name="T12" fmla="*/ 15 w 20"/>
                <a:gd name="T13" fmla="*/ 16 h 28"/>
                <a:gd name="T14" fmla="*/ 14 w 20"/>
                <a:gd name="T15" fmla="*/ 23 h 28"/>
                <a:gd name="T16" fmla="*/ 12 w 20"/>
                <a:gd name="T17" fmla="*/ 26 h 28"/>
                <a:gd name="T18" fmla="*/ 6 w 20"/>
                <a:gd name="T19" fmla="*/ 27 h 28"/>
                <a:gd name="T20" fmla="*/ 5 w 20"/>
                <a:gd name="T21" fmla="*/ 23 h 28"/>
                <a:gd name="T22" fmla="*/ 7 w 20"/>
                <a:gd name="T23" fmla="*/ 21 h 28"/>
                <a:gd name="T24" fmla="*/ 0 w 20"/>
                <a:gd name="T25" fmla="*/ 17 h 28"/>
                <a:gd name="T26" fmla="*/ 5 w 20"/>
                <a:gd name="T27" fmla="*/ 12 h 28"/>
                <a:gd name="T28" fmla="*/ 6 w 20"/>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8">
                  <a:moveTo>
                    <a:pt x="6" y="0"/>
                  </a:moveTo>
                  <a:cubicBezTo>
                    <a:pt x="7" y="0"/>
                    <a:pt x="7" y="1"/>
                    <a:pt x="7" y="2"/>
                  </a:cubicBezTo>
                  <a:cubicBezTo>
                    <a:pt x="7" y="4"/>
                    <a:pt x="10" y="2"/>
                    <a:pt x="10" y="2"/>
                  </a:cubicBezTo>
                  <a:cubicBezTo>
                    <a:pt x="14" y="4"/>
                    <a:pt x="12" y="8"/>
                    <a:pt x="20" y="7"/>
                  </a:cubicBezTo>
                  <a:cubicBezTo>
                    <a:pt x="20" y="9"/>
                    <a:pt x="20" y="11"/>
                    <a:pt x="20" y="13"/>
                  </a:cubicBezTo>
                  <a:cubicBezTo>
                    <a:pt x="19" y="13"/>
                    <a:pt x="17" y="13"/>
                    <a:pt x="16" y="13"/>
                  </a:cubicBezTo>
                  <a:cubicBezTo>
                    <a:pt x="16" y="15"/>
                    <a:pt x="16" y="15"/>
                    <a:pt x="15" y="16"/>
                  </a:cubicBezTo>
                  <a:cubicBezTo>
                    <a:pt x="17" y="19"/>
                    <a:pt x="14" y="20"/>
                    <a:pt x="14" y="23"/>
                  </a:cubicBezTo>
                  <a:cubicBezTo>
                    <a:pt x="14" y="24"/>
                    <a:pt x="10" y="25"/>
                    <a:pt x="12" y="26"/>
                  </a:cubicBezTo>
                  <a:cubicBezTo>
                    <a:pt x="13" y="28"/>
                    <a:pt x="8" y="26"/>
                    <a:pt x="6" y="27"/>
                  </a:cubicBezTo>
                  <a:cubicBezTo>
                    <a:pt x="6" y="25"/>
                    <a:pt x="5" y="25"/>
                    <a:pt x="5" y="23"/>
                  </a:cubicBezTo>
                  <a:cubicBezTo>
                    <a:pt x="4" y="21"/>
                    <a:pt x="6" y="21"/>
                    <a:pt x="7" y="21"/>
                  </a:cubicBezTo>
                  <a:cubicBezTo>
                    <a:pt x="5" y="19"/>
                    <a:pt x="5" y="16"/>
                    <a:pt x="0" y="17"/>
                  </a:cubicBezTo>
                  <a:cubicBezTo>
                    <a:pt x="0" y="13"/>
                    <a:pt x="3" y="14"/>
                    <a:pt x="5" y="12"/>
                  </a:cubicBezTo>
                  <a:cubicBezTo>
                    <a:pt x="5" y="6"/>
                    <a:pt x="5" y="6"/>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2" name="Freeform 81"/>
            <p:cNvSpPr>
              <a:spLocks/>
            </p:cNvSpPr>
            <p:nvPr/>
          </p:nvSpPr>
          <p:spPr bwMode="auto">
            <a:xfrm>
              <a:off x="6332712" y="4092130"/>
              <a:ext cx="57150" cy="60325"/>
            </a:xfrm>
            <a:custGeom>
              <a:avLst/>
              <a:gdLst>
                <a:gd name="T0" fmla="*/ 17 w 18"/>
                <a:gd name="T1" fmla="*/ 1 h 19"/>
                <a:gd name="T2" fmla="*/ 17 w 18"/>
                <a:gd name="T3" fmla="*/ 9 h 19"/>
                <a:gd name="T4" fmla="*/ 15 w 18"/>
                <a:gd name="T5" fmla="*/ 6 h 19"/>
                <a:gd name="T6" fmla="*/ 14 w 18"/>
                <a:gd name="T7" fmla="*/ 8 h 19"/>
                <a:gd name="T8" fmla="*/ 14 w 18"/>
                <a:gd name="T9" fmla="*/ 14 h 19"/>
                <a:gd name="T10" fmla="*/ 12 w 18"/>
                <a:gd name="T11" fmla="*/ 14 h 19"/>
                <a:gd name="T12" fmla="*/ 12 w 18"/>
                <a:gd name="T13" fmla="*/ 16 h 19"/>
                <a:gd name="T14" fmla="*/ 8 w 18"/>
                <a:gd name="T15" fmla="*/ 19 h 19"/>
                <a:gd name="T16" fmla="*/ 5 w 18"/>
                <a:gd name="T17" fmla="*/ 15 h 19"/>
                <a:gd name="T18" fmla="*/ 3 w 18"/>
                <a:gd name="T19" fmla="*/ 13 h 19"/>
                <a:gd name="T20" fmla="*/ 0 w 18"/>
                <a:gd name="T21" fmla="*/ 5 h 19"/>
                <a:gd name="T22" fmla="*/ 10 w 18"/>
                <a:gd name="T23" fmla="*/ 3 h 19"/>
                <a:gd name="T24" fmla="*/ 17 w 18"/>
                <a:gd name="T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9">
                  <a:moveTo>
                    <a:pt x="17" y="1"/>
                  </a:moveTo>
                  <a:cubicBezTo>
                    <a:pt x="16" y="4"/>
                    <a:pt x="18" y="6"/>
                    <a:pt x="17" y="9"/>
                  </a:cubicBezTo>
                  <a:cubicBezTo>
                    <a:pt x="16" y="9"/>
                    <a:pt x="15" y="7"/>
                    <a:pt x="15" y="6"/>
                  </a:cubicBezTo>
                  <a:cubicBezTo>
                    <a:pt x="15" y="7"/>
                    <a:pt x="14" y="7"/>
                    <a:pt x="14" y="8"/>
                  </a:cubicBezTo>
                  <a:cubicBezTo>
                    <a:pt x="14" y="9"/>
                    <a:pt x="15" y="12"/>
                    <a:pt x="14" y="14"/>
                  </a:cubicBezTo>
                  <a:cubicBezTo>
                    <a:pt x="12" y="14"/>
                    <a:pt x="12" y="14"/>
                    <a:pt x="12" y="14"/>
                  </a:cubicBezTo>
                  <a:cubicBezTo>
                    <a:pt x="11" y="14"/>
                    <a:pt x="12" y="16"/>
                    <a:pt x="12" y="16"/>
                  </a:cubicBezTo>
                  <a:cubicBezTo>
                    <a:pt x="10" y="18"/>
                    <a:pt x="8" y="17"/>
                    <a:pt x="8" y="19"/>
                  </a:cubicBezTo>
                  <a:cubicBezTo>
                    <a:pt x="6" y="18"/>
                    <a:pt x="6" y="17"/>
                    <a:pt x="5" y="15"/>
                  </a:cubicBezTo>
                  <a:cubicBezTo>
                    <a:pt x="5" y="15"/>
                    <a:pt x="3" y="13"/>
                    <a:pt x="3" y="13"/>
                  </a:cubicBezTo>
                  <a:cubicBezTo>
                    <a:pt x="2" y="10"/>
                    <a:pt x="3" y="7"/>
                    <a:pt x="0" y="5"/>
                  </a:cubicBezTo>
                  <a:cubicBezTo>
                    <a:pt x="2" y="3"/>
                    <a:pt x="6" y="4"/>
                    <a:pt x="10" y="3"/>
                  </a:cubicBezTo>
                  <a:cubicBezTo>
                    <a:pt x="12" y="2"/>
                    <a:pt x="14" y="0"/>
                    <a:pt x="17"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3" name="Freeform 82"/>
            <p:cNvSpPr>
              <a:spLocks/>
            </p:cNvSpPr>
            <p:nvPr/>
          </p:nvSpPr>
          <p:spPr bwMode="auto">
            <a:xfrm>
              <a:off x="2744962" y="1515617"/>
              <a:ext cx="992188" cy="741363"/>
            </a:xfrm>
            <a:custGeom>
              <a:avLst/>
              <a:gdLst>
                <a:gd name="T0" fmla="*/ 220 w 310"/>
                <a:gd name="T1" fmla="*/ 26 h 231"/>
                <a:gd name="T2" fmla="*/ 232 w 310"/>
                <a:gd name="T3" fmla="*/ 27 h 231"/>
                <a:gd name="T4" fmla="*/ 251 w 310"/>
                <a:gd name="T5" fmla="*/ 22 h 231"/>
                <a:gd name="T6" fmla="*/ 253 w 310"/>
                <a:gd name="T7" fmla="*/ 31 h 231"/>
                <a:gd name="T8" fmla="*/ 272 w 310"/>
                <a:gd name="T9" fmla="*/ 26 h 231"/>
                <a:gd name="T10" fmla="*/ 293 w 310"/>
                <a:gd name="T11" fmla="*/ 23 h 231"/>
                <a:gd name="T12" fmla="*/ 309 w 310"/>
                <a:gd name="T13" fmla="*/ 26 h 231"/>
                <a:gd name="T14" fmla="*/ 285 w 310"/>
                <a:gd name="T15" fmla="*/ 39 h 231"/>
                <a:gd name="T16" fmla="*/ 277 w 310"/>
                <a:gd name="T17" fmla="*/ 49 h 231"/>
                <a:gd name="T18" fmla="*/ 266 w 310"/>
                <a:gd name="T19" fmla="*/ 67 h 231"/>
                <a:gd name="T20" fmla="*/ 264 w 310"/>
                <a:gd name="T21" fmla="*/ 81 h 231"/>
                <a:gd name="T22" fmla="*/ 277 w 310"/>
                <a:gd name="T23" fmla="*/ 102 h 231"/>
                <a:gd name="T24" fmla="*/ 268 w 310"/>
                <a:gd name="T25" fmla="*/ 111 h 231"/>
                <a:gd name="T26" fmla="*/ 256 w 310"/>
                <a:gd name="T27" fmla="*/ 117 h 231"/>
                <a:gd name="T28" fmla="*/ 267 w 310"/>
                <a:gd name="T29" fmla="*/ 140 h 231"/>
                <a:gd name="T30" fmla="*/ 245 w 310"/>
                <a:gd name="T31" fmla="*/ 138 h 231"/>
                <a:gd name="T32" fmla="*/ 248 w 310"/>
                <a:gd name="T33" fmla="*/ 145 h 231"/>
                <a:gd name="T34" fmla="*/ 239 w 310"/>
                <a:gd name="T35" fmla="*/ 158 h 231"/>
                <a:gd name="T36" fmla="*/ 222 w 310"/>
                <a:gd name="T37" fmla="*/ 163 h 231"/>
                <a:gd name="T38" fmla="*/ 208 w 310"/>
                <a:gd name="T39" fmla="*/ 169 h 231"/>
                <a:gd name="T40" fmla="*/ 201 w 310"/>
                <a:gd name="T41" fmla="*/ 177 h 231"/>
                <a:gd name="T42" fmla="*/ 167 w 310"/>
                <a:gd name="T43" fmla="*/ 189 h 231"/>
                <a:gd name="T44" fmla="*/ 164 w 310"/>
                <a:gd name="T45" fmla="*/ 202 h 231"/>
                <a:gd name="T46" fmla="*/ 156 w 310"/>
                <a:gd name="T47" fmla="*/ 213 h 231"/>
                <a:gd name="T48" fmla="*/ 140 w 310"/>
                <a:gd name="T49" fmla="*/ 226 h 231"/>
                <a:gd name="T50" fmla="*/ 123 w 310"/>
                <a:gd name="T51" fmla="*/ 217 h 231"/>
                <a:gd name="T52" fmla="*/ 112 w 310"/>
                <a:gd name="T53" fmla="*/ 204 h 231"/>
                <a:gd name="T54" fmla="*/ 106 w 310"/>
                <a:gd name="T55" fmla="*/ 195 h 231"/>
                <a:gd name="T56" fmla="*/ 101 w 310"/>
                <a:gd name="T57" fmla="*/ 177 h 231"/>
                <a:gd name="T58" fmla="*/ 104 w 310"/>
                <a:gd name="T59" fmla="*/ 170 h 231"/>
                <a:gd name="T60" fmla="*/ 111 w 310"/>
                <a:gd name="T61" fmla="*/ 158 h 231"/>
                <a:gd name="T62" fmla="*/ 115 w 310"/>
                <a:gd name="T63" fmla="*/ 144 h 231"/>
                <a:gd name="T64" fmla="*/ 103 w 310"/>
                <a:gd name="T65" fmla="*/ 130 h 231"/>
                <a:gd name="T66" fmla="*/ 90 w 310"/>
                <a:gd name="T67" fmla="*/ 115 h 231"/>
                <a:gd name="T68" fmla="*/ 81 w 310"/>
                <a:gd name="T69" fmla="*/ 106 h 231"/>
                <a:gd name="T70" fmla="*/ 71 w 310"/>
                <a:gd name="T71" fmla="*/ 93 h 231"/>
                <a:gd name="T72" fmla="*/ 36 w 310"/>
                <a:gd name="T73" fmla="*/ 88 h 231"/>
                <a:gd name="T74" fmla="*/ 19 w 310"/>
                <a:gd name="T75" fmla="*/ 86 h 231"/>
                <a:gd name="T76" fmla="*/ 12 w 310"/>
                <a:gd name="T77" fmla="*/ 80 h 231"/>
                <a:gd name="T78" fmla="*/ 12 w 310"/>
                <a:gd name="T79" fmla="*/ 72 h 231"/>
                <a:gd name="T80" fmla="*/ 23 w 310"/>
                <a:gd name="T81" fmla="*/ 57 h 231"/>
                <a:gd name="T82" fmla="*/ 39 w 310"/>
                <a:gd name="T83" fmla="*/ 43 h 231"/>
                <a:gd name="T84" fmla="*/ 31 w 310"/>
                <a:gd name="T85" fmla="*/ 42 h 231"/>
                <a:gd name="T86" fmla="*/ 36 w 310"/>
                <a:gd name="T87" fmla="*/ 39 h 231"/>
                <a:gd name="T88" fmla="*/ 47 w 310"/>
                <a:gd name="T89" fmla="*/ 32 h 231"/>
                <a:gd name="T90" fmla="*/ 75 w 310"/>
                <a:gd name="T91" fmla="*/ 20 h 231"/>
                <a:gd name="T92" fmla="*/ 108 w 310"/>
                <a:gd name="T93" fmla="*/ 18 h 231"/>
                <a:gd name="T94" fmla="*/ 123 w 310"/>
                <a:gd name="T95" fmla="*/ 15 h 231"/>
                <a:gd name="T96" fmla="*/ 140 w 310"/>
                <a:gd name="T97" fmla="*/ 19 h 231"/>
                <a:gd name="T98" fmla="*/ 138 w 310"/>
                <a:gd name="T99" fmla="*/ 8 h 231"/>
                <a:gd name="T100" fmla="*/ 177 w 310"/>
                <a:gd name="T101" fmla="*/ 5 h 231"/>
                <a:gd name="T102" fmla="*/ 192 w 310"/>
                <a:gd name="T103" fmla="*/ 1 h 231"/>
                <a:gd name="T104" fmla="*/ 240 w 310"/>
                <a:gd name="T105" fmla="*/ 6 h 231"/>
                <a:gd name="T106" fmla="*/ 259 w 310"/>
                <a:gd name="T107" fmla="*/ 12 h 231"/>
                <a:gd name="T108" fmla="*/ 219 w 310"/>
                <a:gd name="T109" fmla="*/ 22 h 231"/>
                <a:gd name="T110" fmla="*/ 210 w 310"/>
                <a:gd name="T111" fmla="*/ 2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0" h="231">
                  <a:moveTo>
                    <a:pt x="210" y="23"/>
                  </a:moveTo>
                  <a:cubicBezTo>
                    <a:pt x="210" y="24"/>
                    <a:pt x="212" y="24"/>
                    <a:pt x="212" y="26"/>
                  </a:cubicBezTo>
                  <a:cubicBezTo>
                    <a:pt x="214" y="27"/>
                    <a:pt x="216" y="24"/>
                    <a:pt x="216" y="24"/>
                  </a:cubicBezTo>
                  <a:cubicBezTo>
                    <a:pt x="217" y="24"/>
                    <a:pt x="218" y="25"/>
                    <a:pt x="218" y="25"/>
                  </a:cubicBezTo>
                  <a:cubicBezTo>
                    <a:pt x="219" y="25"/>
                    <a:pt x="219" y="26"/>
                    <a:pt x="220" y="26"/>
                  </a:cubicBezTo>
                  <a:cubicBezTo>
                    <a:pt x="221" y="25"/>
                    <a:pt x="221" y="25"/>
                    <a:pt x="222" y="24"/>
                  </a:cubicBezTo>
                  <a:cubicBezTo>
                    <a:pt x="223" y="24"/>
                    <a:pt x="224" y="24"/>
                    <a:pt x="224" y="24"/>
                  </a:cubicBezTo>
                  <a:cubicBezTo>
                    <a:pt x="225" y="24"/>
                    <a:pt x="226" y="24"/>
                    <a:pt x="226" y="24"/>
                  </a:cubicBezTo>
                  <a:cubicBezTo>
                    <a:pt x="231" y="23"/>
                    <a:pt x="236" y="21"/>
                    <a:pt x="240" y="23"/>
                  </a:cubicBezTo>
                  <a:cubicBezTo>
                    <a:pt x="239" y="26"/>
                    <a:pt x="234" y="24"/>
                    <a:pt x="232" y="27"/>
                  </a:cubicBezTo>
                  <a:cubicBezTo>
                    <a:pt x="233" y="29"/>
                    <a:pt x="235" y="27"/>
                    <a:pt x="235" y="27"/>
                  </a:cubicBezTo>
                  <a:cubicBezTo>
                    <a:pt x="237" y="27"/>
                    <a:pt x="237" y="28"/>
                    <a:pt x="241" y="27"/>
                  </a:cubicBezTo>
                  <a:cubicBezTo>
                    <a:pt x="242" y="26"/>
                    <a:pt x="243" y="26"/>
                    <a:pt x="244" y="26"/>
                  </a:cubicBezTo>
                  <a:cubicBezTo>
                    <a:pt x="250" y="23"/>
                    <a:pt x="250" y="23"/>
                    <a:pt x="250" y="23"/>
                  </a:cubicBezTo>
                  <a:cubicBezTo>
                    <a:pt x="253" y="26"/>
                    <a:pt x="249" y="22"/>
                    <a:pt x="251" y="22"/>
                  </a:cubicBezTo>
                  <a:cubicBezTo>
                    <a:pt x="252" y="22"/>
                    <a:pt x="255" y="22"/>
                    <a:pt x="255" y="22"/>
                  </a:cubicBezTo>
                  <a:cubicBezTo>
                    <a:pt x="256" y="21"/>
                    <a:pt x="258" y="20"/>
                    <a:pt x="261" y="20"/>
                  </a:cubicBezTo>
                  <a:cubicBezTo>
                    <a:pt x="262" y="22"/>
                    <a:pt x="262" y="24"/>
                    <a:pt x="260" y="24"/>
                  </a:cubicBezTo>
                  <a:cubicBezTo>
                    <a:pt x="260" y="25"/>
                    <a:pt x="258" y="26"/>
                    <a:pt x="258" y="27"/>
                  </a:cubicBezTo>
                  <a:cubicBezTo>
                    <a:pt x="256" y="28"/>
                    <a:pt x="256" y="31"/>
                    <a:pt x="253" y="31"/>
                  </a:cubicBezTo>
                  <a:cubicBezTo>
                    <a:pt x="253" y="33"/>
                    <a:pt x="254" y="32"/>
                    <a:pt x="255" y="31"/>
                  </a:cubicBezTo>
                  <a:cubicBezTo>
                    <a:pt x="256" y="31"/>
                    <a:pt x="257" y="30"/>
                    <a:pt x="258" y="31"/>
                  </a:cubicBezTo>
                  <a:cubicBezTo>
                    <a:pt x="259" y="31"/>
                    <a:pt x="258" y="29"/>
                    <a:pt x="259" y="28"/>
                  </a:cubicBezTo>
                  <a:cubicBezTo>
                    <a:pt x="260" y="27"/>
                    <a:pt x="265" y="28"/>
                    <a:pt x="265" y="26"/>
                  </a:cubicBezTo>
                  <a:cubicBezTo>
                    <a:pt x="267" y="28"/>
                    <a:pt x="270" y="27"/>
                    <a:pt x="272" y="26"/>
                  </a:cubicBezTo>
                  <a:cubicBezTo>
                    <a:pt x="275" y="26"/>
                    <a:pt x="277" y="25"/>
                    <a:pt x="278" y="27"/>
                  </a:cubicBezTo>
                  <a:cubicBezTo>
                    <a:pt x="279" y="26"/>
                    <a:pt x="280" y="24"/>
                    <a:pt x="282" y="23"/>
                  </a:cubicBezTo>
                  <a:cubicBezTo>
                    <a:pt x="284" y="24"/>
                    <a:pt x="286" y="23"/>
                    <a:pt x="288" y="23"/>
                  </a:cubicBezTo>
                  <a:cubicBezTo>
                    <a:pt x="289" y="22"/>
                    <a:pt x="290" y="22"/>
                    <a:pt x="292" y="22"/>
                  </a:cubicBezTo>
                  <a:cubicBezTo>
                    <a:pt x="291" y="22"/>
                    <a:pt x="292" y="23"/>
                    <a:pt x="293" y="23"/>
                  </a:cubicBezTo>
                  <a:cubicBezTo>
                    <a:pt x="293" y="23"/>
                    <a:pt x="294" y="23"/>
                    <a:pt x="295" y="23"/>
                  </a:cubicBezTo>
                  <a:cubicBezTo>
                    <a:pt x="297" y="23"/>
                    <a:pt x="299" y="23"/>
                    <a:pt x="299" y="23"/>
                  </a:cubicBezTo>
                  <a:cubicBezTo>
                    <a:pt x="300" y="24"/>
                    <a:pt x="300" y="24"/>
                    <a:pt x="300" y="23"/>
                  </a:cubicBezTo>
                  <a:cubicBezTo>
                    <a:pt x="301" y="23"/>
                    <a:pt x="301" y="23"/>
                    <a:pt x="302" y="23"/>
                  </a:cubicBezTo>
                  <a:cubicBezTo>
                    <a:pt x="304" y="24"/>
                    <a:pt x="306" y="26"/>
                    <a:pt x="309" y="26"/>
                  </a:cubicBezTo>
                  <a:cubicBezTo>
                    <a:pt x="310" y="28"/>
                    <a:pt x="308" y="27"/>
                    <a:pt x="307" y="28"/>
                  </a:cubicBezTo>
                  <a:cubicBezTo>
                    <a:pt x="306" y="29"/>
                    <a:pt x="305" y="30"/>
                    <a:pt x="304" y="31"/>
                  </a:cubicBezTo>
                  <a:cubicBezTo>
                    <a:pt x="301" y="32"/>
                    <a:pt x="296" y="31"/>
                    <a:pt x="295" y="36"/>
                  </a:cubicBezTo>
                  <a:cubicBezTo>
                    <a:pt x="292" y="36"/>
                    <a:pt x="288" y="35"/>
                    <a:pt x="287" y="37"/>
                  </a:cubicBezTo>
                  <a:cubicBezTo>
                    <a:pt x="288" y="39"/>
                    <a:pt x="291" y="40"/>
                    <a:pt x="285" y="39"/>
                  </a:cubicBezTo>
                  <a:cubicBezTo>
                    <a:pt x="286" y="41"/>
                    <a:pt x="288" y="40"/>
                    <a:pt x="289" y="41"/>
                  </a:cubicBezTo>
                  <a:cubicBezTo>
                    <a:pt x="287" y="44"/>
                    <a:pt x="281" y="43"/>
                    <a:pt x="280" y="48"/>
                  </a:cubicBezTo>
                  <a:cubicBezTo>
                    <a:pt x="278" y="48"/>
                    <a:pt x="281" y="46"/>
                    <a:pt x="280" y="46"/>
                  </a:cubicBezTo>
                  <a:cubicBezTo>
                    <a:pt x="280" y="45"/>
                    <a:pt x="276" y="48"/>
                    <a:pt x="274" y="48"/>
                  </a:cubicBezTo>
                  <a:cubicBezTo>
                    <a:pt x="274" y="49"/>
                    <a:pt x="276" y="49"/>
                    <a:pt x="277" y="49"/>
                  </a:cubicBezTo>
                  <a:cubicBezTo>
                    <a:pt x="274" y="52"/>
                    <a:pt x="275" y="51"/>
                    <a:pt x="274" y="56"/>
                  </a:cubicBezTo>
                  <a:cubicBezTo>
                    <a:pt x="274" y="57"/>
                    <a:pt x="270" y="57"/>
                    <a:pt x="269" y="58"/>
                  </a:cubicBezTo>
                  <a:cubicBezTo>
                    <a:pt x="269" y="59"/>
                    <a:pt x="270" y="61"/>
                    <a:pt x="269" y="62"/>
                  </a:cubicBezTo>
                  <a:cubicBezTo>
                    <a:pt x="268" y="63"/>
                    <a:pt x="266" y="63"/>
                    <a:pt x="264" y="63"/>
                  </a:cubicBezTo>
                  <a:cubicBezTo>
                    <a:pt x="264" y="65"/>
                    <a:pt x="266" y="65"/>
                    <a:pt x="266" y="67"/>
                  </a:cubicBezTo>
                  <a:cubicBezTo>
                    <a:pt x="267" y="70"/>
                    <a:pt x="270" y="69"/>
                    <a:pt x="272" y="70"/>
                  </a:cubicBezTo>
                  <a:cubicBezTo>
                    <a:pt x="272" y="70"/>
                    <a:pt x="271" y="72"/>
                    <a:pt x="272" y="72"/>
                  </a:cubicBezTo>
                  <a:cubicBezTo>
                    <a:pt x="273" y="73"/>
                    <a:pt x="274" y="72"/>
                    <a:pt x="275" y="73"/>
                  </a:cubicBezTo>
                  <a:cubicBezTo>
                    <a:pt x="275" y="76"/>
                    <a:pt x="277" y="76"/>
                    <a:pt x="277" y="78"/>
                  </a:cubicBezTo>
                  <a:cubicBezTo>
                    <a:pt x="273" y="80"/>
                    <a:pt x="269" y="79"/>
                    <a:pt x="264" y="81"/>
                  </a:cubicBezTo>
                  <a:cubicBezTo>
                    <a:pt x="267" y="84"/>
                    <a:pt x="270" y="88"/>
                    <a:pt x="277" y="87"/>
                  </a:cubicBezTo>
                  <a:cubicBezTo>
                    <a:pt x="276" y="89"/>
                    <a:pt x="278" y="90"/>
                    <a:pt x="279" y="90"/>
                  </a:cubicBezTo>
                  <a:cubicBezTo>
                    <a:pt x="280" y="92"/>
                    <a:pt x="277" y="91"/>
                    <a:pt x="277" y="93"/>
                  </a:cubicBezTo>
                  <a:cubicBezTo>
                    <a:pt x="276" y="95"/>
                    <a:pt x="275" y="96"/>
                    <a:pt x="273" y="96"/>
                  </a:cubicBezTo>
                  <a:cubicBezTo>
                    <a:pt x="271" y="101"/>
                    <a:pt x="278" y="98"/>
                    <a:pt x="277" y="102"/>
                  </a:cubicBezTo>
                  <a:cubicBezTo>
                    <a:pt x="274" y="102"/>
                    <a:pt x="274" y="103"/>
                    <a:pt x="275" y="104"/>
                  </a:cubicBezTo>
                  <a:cubicBezTo>
                    <a:pt x="275" y="106"/>
                    <a:pt x="273" y="105"/>
                    <a:pt x="272" y="104"/>
                  </a:cubicBezTo>
                  <a:cubicBezTo>
                    <a:pt x="271" y="104"/>
                    <a:pt x="270" y="103"/>
                    <a:pt x="269" y="104"/>
                  </a:cubicBezTo>
                  <a:cubicBezTo>
                    <a:pt x="267" y="104"/>
                    <a:pt x="268" y="108"/>
                    <a:pt x="265" y="107"/>
                  </a:cubicBezTo>
                  <a:cubicBezTo>
                    <a:pt x="265" y="109"/>
                    <a:pt x="266" y="111"/>
                    <a:pt x="268" y="111"/>
                  </a:cubicBezTo>
                  <a:cubicBezTo>
                    <a:pt x="268" y="112"/>
                    <a:pt x="266" y="112"/>
                    <a:pt x="265" y="112"/>
                  </a:cubicBezTo>
                  <a:cubicBezTo>
                    <a:pt x="264" y="112"/>
                    <a:pt x="263" y="112"/>
                    <a:pt x="263" y="112"/>
                  </a:cubicBezTo>
                  <a:cubicBezTo>
                    <a:pt x="259" y="113"/>
                    <a:pt x="256" y="116"/>
                    <a:pt x="253" y="116"/>
                  </a:cubicBezTo>
                  <a:cubicBezTo>
                    <a:pt x="253" y="117"/>
                    <a:pt x="254" y="117"/>
                    <a:pt x="255" y="117"/>
                  </a:cubicBezTo>
                  <a:cubicBezTo>
                    <a:pt x="255" y="117"/>
                    <a:pt x="256" y="117"/>
                    <a:pt x="256" y="117"/>
                  </a:cubicBezTo>
                  <a:cubicBezTo>
                    <a:pt x="258" y="118"/>
                    <a:pt x="258" y="122"/>
                    <a:pt x="261" y="121"/>
                  </a:cubicBezTo>
                  <a:cubicBezTo>
                    <a:pt x="262" y="124"/>
                    <a:pt x="259" y="124"/>
                    <a:pt x="259" y="125"/>
                  </a:cubicBezTo>
                  <a:cubicBezTo>
                    <a:pt x="258" y="127"/>
                    <a:pt x="261" y="130"/>
                    <a:pt x="258" y="131"/>
                  </a:cubicBezTo>
                  <a:cubicBezTo>
                    <a:pt x="259" y="136"/>
                    <a:pt x="268" y="134"/>
                    <a:pt x="269" y="140"/>
                  </a:cubicBezTo>
                  <a:cubicBezTo>
                    <a:pt x="269" y="140"/>
                    <a:pt x="268" y="140"/>
                    <a:pt x="267" y="140"/>
                  </a:cubicBezTo>
                  <a:cubicBezTo>
                    <a:pt x="266" y="140"/>
                    <a:pt x="264" y="140"/>
                    <a:pt x="264" y="139"/>
                  </a:cubicBezTo>
                  <a:cubicBezTo>
                    <a:pt x="263" y="139"/>
                    <a:pt x="263" y="140"/>
                    <a:pt x="264" y="140"/>
                  </a:cubicBezTo>
                  <a:cubicBezTo>
                    <a:pt x="261" y="144"/>
                    <a:pt x="259" y="143"/>
                    <a:pt x="253" y="143"/>
                  </a:cubicBezTo>
                  <a:cubicBezTo>
                    <a:pt x="254" y="138"/>
                    <a:pt x="247" y="142"/>
                    <a:pt x="249" y="138"/>
                  </a:cubicBezTo>
                  <a:cubicBezTo>
                    <a:pt x="247" y="137"/>
                    <a:pt x="246" y="138"/>
                    <a:pt x="245" y="138"/>
                  </a:cubicBezTo>
                  <a:cubicBezTo>
                    <a:pt x="244" y="139"/>
                    <a:pt x="243" y="139"/>
                    <a:pt x="241" y="139"/>
                  </a:cubicBezTo>
                  <a:cubicBezTo>
                    <a:pt x="243" y="140"/>
                    <a:pt x="242" y="141"/>
                    <a:pt x="240" y="141"/>
                  </a:cubicBezTo>
                  <a:cubicBezTo>
                    <a:pt x="240" y="143"/>
                    <a:pt x="247" y="143"/>
                    <a:pt x="241" y="144"/>
                  </a:cubicBezTo>
                  <a:cubicBezTo>
                    <a:pt x="242" y="146"/>
                    <a:pt x="244" y="145"/>
                    <a:pt x="245" y="145"/>
                  </a:cubicBezTo>
                  <a:cubicBezTo>
                    <a:pt x="246" y="145"/>
                    <a:pt x="247" y="145"/>
                    <a:pt x="248" y="145"/>
                  </a:cubicBezTo>
                  <a:cubicBezTo>
                    <a:pt x="251" y="145"/>
                    <a:pt x="254" y="147"/>
                    <a:pt x="258" y="146"/>
                  </a:cubicBezTo>
                  <a:cubicBezTo>
                    <a:pt x="255" y="150"/>
                    <a:pt x="252" y="153"/>
                    <a:pt x="249" y="156"/>
                  </a:cubicBezTo>
                  <a:cubicBezTo>
                    <a:pt x="246" y="156"/>
                    <a:pt x="244" y="157"/>
                    <a:pt x="241" y="158"/>
                  </a:cubicBezTo>
                  <a:cubicBezTo>
                    <a:pt x="241" y="158"/>
                    <a:pt x="241" y="158"/>
                    <a:pt x="240" y="158"/>
                  </a:cubicBezTo>
                  <a:cubicBezTo>
                    <a:pt x="240" y="158"/>
                    <a:pt x="239" y="157"/>
                    <a:pt x="239" y="158"/>
                  </a:cubicBezTo>
                  <a:cubicBezTo>
                    <a:pt x="238" y="159"/>
                    <a:pt x="238" y="158"/>
                    <a:pt x="236" y="158"/>
                  </a:cubicBezTo>
                  <a:cubicBezTo>
                    <a:pt x="235" y="158"/>
                    <a:pt x="233" y="158"/>
                    <a:pt x="231" y="159"/>
                  </a:cubicBezTo>
                  <a:cubicBezTo>
                    <a:pt x="229" y="160"/>
                    <a:pt x="227" y="160"/>
                    <a:pt x="225" y="160"/>
                  </a:cubicBezTo>
                  <a:cubicBezTo>
                    <a:pt x="223" y="160"/>
                    <a:pt x="225" y="162"/>
                    <a:pt x="225" y="161"/>
                  </a:cubicBezTo>
                  <a:cubicBezTo>
                    <a:pt x="224" y="163"/>
                    <a:pt x="223" y="163"/>
                    <a:pt x="222" y="163"/>
                  </a:cubicBezTo>
                  <a:cubicBezTo>
                    <a:pt x="221" y="163"/>
                    <a:pt x="220" y="162"/>
                    <a:pt x="219" y="163"/>
                  </a:cubicBezTo>
                  <a:cubicBezTo>
                    <a:pt x="219" y="164"/>
                    <a:pt x="220" y="164"/>
                    <a:pt x="221" y="164"/>
                  </a:cubicBezTo>
                  <a:cubicBezTo>
                    <a:pt x="221" y="166"/>
                    <a:pt x="212" y="167"/>
                    <a:pt x="214" y="163"/>
                  </a:cubicBezTo>
                  <a:cubicBezTo>
                    <a:pt x="213" y="163"/>
                    <a:pt x="209" y="163"/>
                    <a:pt x="208" y="164"/>
                  </a:cubicBezTo>
                  <a:cubicBezTo>
                    <a:pt x="208" y="165"/>
                    <a:pt x="209" y="168"/>
                    <a:pt x="208" y="169"/>
                  </a:cubicBezTo>
                  <a:cubicBezTo>
                    <a:pt x="209" y="169"/>
                    <a:pt x="205" y="167"/>
                    <a:pt x="205" y="169"/>
                  </a:cubicBezTo>
                  <a:cubicBezTo>
                    <a:pt x="204" y="170"/>
                    <a:pt x="207" y="171"/>
                    <a:pt x="206" y="173"/>
                  </a:cubicBezTo>
                  <a:cubicBezTo>
                    <a:pt x="204" y="174"/>
                    <a:pt x="204" y="173"/>
                    <a:pt x="202" y="173"/>
                  </a:cubicBezTo>
                  <a:cubicBezTo>
                    <a:pt x="202" y="174"/>
                    <a:pt x="202" y="175"/>
                    <a:pt x="202" y="177"/>
                  </a:cubicBezTo>
                  <a:cubicBezTo>
                    <a:pt x="202" y="177"/>
                    <a:pt x="201" y="177"/>
                    <a:pt x="201" y="177"/>
                  </a:cubicBezTo>
                  <a:cubicBezTo>
                    <a:pt x="201" y="176"/>
                    <a:pt x="200" y="176"/>
                    <a:pt x="200" y="177"/>
                  </a:cubicBezTo>
                  <a:cubicBezTo>
                    <a:pt x="198" y="177"/>
                    <a:pt x="199" y="179"/>
                    <a:pt x="198" y="179"/>
                  </a:cubicBezTo>
                  <a:cubicBezTo>
                    <a:pt x="197" y="180"/>
                    <a:pt x="191" y="179"/>
                    <a:pt x="192" y="183"/>
                  </a:cubicBezTo>
                  <a:cubicBezTo>
                    <a:pt x="187" y="184"/>
                    <a:pt x="181" y="184"/>
                    <a:pt x="174" y="184"/>
                  </a:cubicBezTo>
                  <a:cubicBezTo>
                    <a:pt x="172" y="186"/>
                    <a:pt x="170" y="192"/>
                    <a:pt x="167" y="189"/>
                  </a:cubicBezTo>
                  <a:cubicBezTo>
                    <a:pt x="167" y="190"/>
                    <a:pt x="169" y="191"/>
                    <a:pt x="168" y="193"/>
                  </a:cubicBezTo>
                  <a:cubicBezTo>
                    <a:pt x="166" y="193"/>
                    <a:pt x="166" y="193"/>
                    <a:pt x="166" y="193"/>
                  </a:cubicBezTo>
                  <a:cubicBezTo>
                    <a:pt x="165" y="193"/>
                    <a:pt x="167" y="195"/>
                    <a:pt x="167" y="195"/>
                  </a:cubicBezTo>
                  <a:cubicBezTo>
                    <a:pt x="167" y="195"/>
                    <a:pt x="166" y="196"/>
                    <a:pt x="166" y="197"/>
                  </a:cubicBezTo>
                  <a:cubicBezTo>
                    <a:pt x="166" y="198"/>
                    <a:pt x="162" y="201"/>
                    <a:pt x="164" y="202"/>
                  </a:cubicBezTo>
                  <a:cubicBezTo>
                    <a:pt x="165" y="203"/>
                    <a:pt x="162" y="202"/>
                    <a:pt x="162" y="203"/>
                  </a:cubicBezTo>
                  <a:cubicBezTo>
                    <a:pt x="161" y="203"/>
                    <a:pt x="160" y="205"/>
                    <a:pt x="159" y="205"/>
                  </a:cubicBezTo>
                  <a:cubicBezTo>
                    <a:pt x="159" y="206"/>
                    <a:pt x="160" y="208"/>
                    <a:pt x="159" y="208"/>
                  </a:cubicBezTo>
                  <a:cubicBezTo>
                    <a:pt x="158" y="209"/>
                    <a:pt x="159" y="211"/>
                    <a:pt x="158" y="213"/>
                  </a:cubicBezTo>
                  <a:cubicBezTo>
                    <a:pt x="156" y="213"/>
                    <a:pt x="156" y="213"/>
                    <a:pt x="156" y="213"/>
                  </a:cubicBezTo>
                  <a:cubicBezTo>
                    <a:pt x="155" y="214"/>
                    <a:pt x="157" y="215"/>
                    <a:pt x="157" y="216"/>
                  </a:cubicBezTo>
                  <a:cubicBezTo>
                    <a:pt x="157" y="218"/>
                    <a:pt x="156" y="218"/>
                    <a:pt x="156" y="219"/>
                  </a:cubicBezTo>
                  <a:cubicBezTo>
                    <a:pt x="155" y="220"/>
                    <a:pt x="157" y="222"/>
                    <a:pt x="157" y="222"/>
                  </a:cubicBezTo>
                  <a:cubicBezTo>
                    <a:pt x="155" y="226"/>
                    <a:pt x="153" y="228"/>
                    <a:pt x="149" y="231"/>
                  </a:cubicBezTo>
                  <a:cubicBezTo>
                    <a:pt x="145" y="230"/>
                    <a:pt x="143" y="228"/>
                    <a:pt x="140" y="226"/>
                  </a:cubicBezTo>
                  <a:cubicBezTo>
                    <a:pt x="138" y="228"/>
                    <a:pt x="135" y="227"/>
                    <a:pt x="132" y="225"/>
                  </a:cubicBezTo>
                  <a:cubicBezTo>
                    <a:pt x="131" y="224"/>
                    <a:pt x="130" y="223"/>
                    <a:pt x="130" y="223"/>
                  </a:cubicBezTo>
                  <a:cubicBezTo>
                    <a:pt x="129" y="223"/>
                    <a:pt x="129" y="225"/>
                    <a:pt x="129" y="226"/>
                  </a:cubicBezTo>
                  <a:cubicBezTo>
                    <a:pt x="128" y="225"/>
                    <a:pt x="128" y="223"/>
                    <a:pt x="127" y="222"/>
                  </a:cubicBezTo>
                  <a:cubicBezTo>
                    <a:pt x="125" y="220"/>
                    <a:pt x="122" y="221"/>
                    <a:pt x="123" y="217"/>
                  </a:cubicBezTo>
                  <a:cubicBezTo>
                    <a:pt x="121" y="215"/>
                    <a:pt x="119" y="214"/>
                    <a:pt x="118" y="213"/>
                  </a:cubicBezTo>
                  <a:cubicBezTo>
                    <a:pt x="118" y="212"/>
                    <a:pt x="119" y="212"/>
                    <a:pt x="120" y="212"/>
                  </a:cubicBezTo>
                  <a:cubicBezTo>
                    <a:pt x="120" y="209"/>
                    <a:pt x="117" y="210"/>
                    <a:pt x="115" y="208"/>
                  </a:cubicBezTo>
                  <a:cubicBezTo>
                    <a:pt x="114" y="207"/>
                    <a:pt x="114" y="205"/>
                    <a:pt x="113" y="204"/>
                  </a:cubicBezTo>
                  <a:cubicBezTo>
                    <a:pt x="111" y="206"/>
                    <a:pt x="111" y="205"/>
                    <a:pt x="112" y="204"/>
                  </a:cubicBezTo>
                  <a:cubicBezTo>
                    <a:pt x="112" y="203"/>
                    <a:pt x="113" y="203"/>
                    <a:pt x="113" y="203"/>
                  </a:cubicBezTo>
                  <a:cubicBezTo>
                    <a:pt x="112" y="202"/>
                    <a:pt x="112" y="202"/>
                    <a:pt x="111" y="202"/>
                  </a:cubicBezTo>
                  <a:cubicBezTo>
                    <a:pt x="111" y="202"/>
                    <a:pt x="110" y="202"/>
                    <a:pt x="110" y="202"/>
                  </a:cubicBezTo>
                  <a:cubicBezTo>
                    <a:pt x="109" y="200"/>
                    <a:pt x="111" y="198"/>
                    <a:pt x="109" y="198"/>
                  </a:cubicBezTo>
                  <a:cubicBezTo>
                    <a:pt x="107" y="198"/>
                    <a:pt x="108" y="192"/>
                    <a:pt x="106" y="195"/>
                  </a:cubicBezTo>
                  <a:cubicBezTo>
                    <a:pt x="105" y="195"/>
                    <a:pt x="105" y="192"/>
                    <a:pt x="103" y="193"/>
                  </a:cubicBezTo>
                  <a:cubicBezTo>
                    <a:pt x="103" y="191"/>
                    <a:pt x="105" y="191"/>
                    <a:pt x="105" y="189"/>
                  </a:cubicBezTo>
                  <a:cubicBezTo>
                    <a:pt x="105" y="188"/>
                    <a:pt x="103" y="188"/>
                    <a:pt x="102" y="188"/>
                  </a:cubicBezTo>
                  <a:cubicBezTo>
                    <a:pt x="101" y="188"/>
                    <a:pt x="101" y="188"/>
                    <a:pt x="100" y="188"/>
                  </a:cubicBezTo>
                  <a:cubicBezTo>
                    <a:pt x="99" y="183"/>
                    <a:pt x="99" y="181"/>
                    <a:pt x="101" y="177"/>
                  </a:cubicBezTo>
                  <a:cubicBezTo>
                    <a:pt x="98" y="175"/>
                    <a:pt x="104" y="173"/>
                    <a:pt x="99" y="173"/>
                  </a:cubicBezTo>
                  <a:cubicBezTo>
                    <a:pt x="98" y="171"/>
                    <a:pt x="101" y="172"/>
                    <a:pt x="101" y="171"/>
                  </a:cubicBezTo>
                  <a:cubicBezTo>
                    <a:pt x="101" y="169"/>
                    <a:pt x="101" y="169"/>
                    <a:pt x="101" y="169"/>
                  </a:cubicBezTo>
                  <a:cubicBezTo>
                    <a:pt x="102" y="169"/>
                    <a:pt x="102" y="169"/>
                    <a:pt x="102" y="170"/>
                  </a:cubicBezTo>
                  <a:cubicBezTo>
                    <a:pt x="103" y="170"/>
                    <a:pt x="103" y="170"/>
                    <a:pt x="104" y="170"/>
                  </a:cubicBezTo>
                  <a:cubicBezTo>
                    <a:pt x="104" y="168"/>
                    <a:pt x="104" y="165"/>
                    <a:pt x="104" y="163"/>
                  </a:cubicBezTo>
                  <a:cubicBezTo>
                    <a:pt x="106" y="163"/>
                    <a:pt x="107" y="162"/>
                    <a:pt x="108" y="160"/>
                  </a:cubicBezTo>
                  <a:cubicBezTo>
                    <a:pt x="109" y="160"/>
                    <a:pt x="109" y="162"/>
                    <a:pt x="109" y="163"/>
                  </a:cubicBezTo>
                  <a:cubicBezTo>
                    <a:pt x="110" y="162"/>
                    <a:pt x="110" y="160"/>
                    <a:pt x="113" y="160"/>
                  </a:cubicBezTo>
                  <a:cubicBezTo>
                    <a:pt x="114" y="159"/>
                    <a:pt x="111" y="158"/>
                    <a:pt x="111" y="158"/>
                  </a:cubicBezTo>
                  <a:cubicBezTo>
                    <a:pt x="111" y="156"/>
                    <a:pt x="115" y="156"/>
                    <a:pt x="115" y="155"/>
                  </a:cubicBezTo>
                  <a:cubicBezTo>
                    <a:pt x="116" y="153"/>
                    <a:pt x="111" y="152"/>
                    <a:pt x="114" y="149"/>
                  </a:cubicBezTo>
                  <a:cubicBezTo>
                    <a:pt x="111" y="151"/>
                    <a:pt x="112" y="150"/>
                    <a:pt x="112" y="149"/>
                  </a:cubicBezTo>
                  <a:cubicBezTo>
                    <a:pt x="112" y="148"/>
                    <a:pt x="112" y="147"/>
                    <a:pt x="108" y="148"/>
                  </a:cubicBezTo>
                  <a:cubicBezTo>
                    <a:pt x="107" y="143"/>
                    <a:pt x="111" y="144"/>
                    <a:pt x="115" y="144"/>
                  </a:cubicBezTo>
                  <a:cubicBezTo>
                    <a:pt x="115" y="142"/>
                    <a:pt x="113" y="143"/>
                    <a:pt x="113" y="141"/>
                  </a:cubicBezTo>
                  <a:cubicBezTo>
                    <a:pt x="113" y="140"/>
                    <a:pt x="111" y="141"/>
                    <a:pt x="110" y="140"/>
                  </a:cubicBezTo>
                  <a:cubicBezTo>
                    <a:pt x="110" y="140"/>
                    <a:pt x="110" y="138"/>
                    <a:pt x="110" y="138"/>
                  </a:cubicBezTo>
                  <a:cubicBezTo>
                    <a:pt x="110" y="137"/>
                    <a:pt x="107" y="135"/>
                    <a:pt x="106" y="135"/>
                  </a:cubicBezTo>
                  <a:cubicBezTo>
                    <a:pt x="105" y="135"/>
                    <a:pt x="104" y="132"/>
                    <a:pt x="103" y="130"/>
                  </a:cubicBezTo>
                  <a:cubicBezTo>
                    <a:pt x="101" y="132"/>
                    <a:pt x="100" y="134"/>
                    <a:pt x="99" y="130"/>
                  </a:cubicBezTo>
                  <a:cubicBezTo>
                    <a:pt x="97" y="130"/>
                    <a:pt x="98" y="132"/>
                    <a:pt x="98" y="134"/>
                  </a:cubicBezTo>
                  <a:cubicBezTo>
                    <a:pt x="95" y="134"/>
                    <a:pt x="93" y="134"/>
                    <a:pt x="91" y="134"/>
                  </a:cubicBezTo>
                  <a:cubicBezTo>
                    <a:pt x="87" y="129"/>
                    <a:pt x="90" y="125"/>
                    <a:pt x="91" y="119"/>
                  </a:cubicBezTo>
                  <a:cubicBezTo>
                    <a:pt x="91" y="118"/>
                    <a:pt x="90" y="117"/>
                    <a:pt x="90" y="115"/>
                  </a:cubicBezTo>
                  <a:cubicBezTo>
                    <a:pt x="89" y="115"/>
                    <a:pt x="89" y="116"/>
                    <a:pt x="89" y="117"/>
                  </a:cubicBezTo>
                  <a:cubicBezTo>
                    <a:pt x="87" y="118"/>
                    <a:pt x="87" y="116"/>
                    <a:pt x="87" y="115"/>
                  </a:cubicBezTo>
                  <a:cubicBezTo>
                    <a:pt x="87" y="113"/>
                    <a:pt x="88" y="111"/>
                    <a:pt x="85" y="112"/>
                  </a:cubicBezTo>
                  <a:cubicBezTo>
                    <a:pt x="86" y="110"/>
                    <a:pt x="86" y="109"/>
                    <a:pt x="85" y="107"/>
                  </a:cubicBezTo>
                  <a:cubicBezTo>
                    <a:pt x="85" y="106"/>
                    <a:pt x="83" y="106"/>
                    <a:pt x="81" y="106"/>
                  </a:cubicBezTo>
                  <a:cubicBezTo>
                    <a:pt x="80" y="104"/>
                    <a:pt x="81" y="102"/>
                    <a:pt x="80" y="100"/>
                  </a:cubicBezTo>
                  <a:cubicBezTo>
                    <a:pt x="79" y="98"/>
                    <a:pt x="76" y="98"/>
                    <a:pt x="77" y="95"/>
                  </a:cubicBezTo>
                  <a:cubicBezTo>
                    <a:pt x="75" y="96"/>
                    <a:pt x="74" y="94"/>
                    <a:pt x="74" y="93"/>
                  </a:cubicBezTo>
                  <a:cubicBezTo>
                    <a:pt x="73" y="93"/>
                    <a:pt x="73" y="93"/>
                    <a:pt x="72" y="94"/>
                  </a:cubicBezTo>
                  <a:cubicBezTo>
                    <a:pt x="72" y="94"/>
                    <a:pt x="71" y="94"/>
                    <a:pt x="71" y="93"/>
                  </a:cubicBezTo>
                  <a:cubicBezTo>
                    <a:pt x="69" y="92"/>
                    <a:pt x="60" y="93"/>
                    <a:pt x="57" y="88"/>
                  </a:cubicBezTo>
                  <a:cubicBezTo>
                    <a:pt x="55" y="89"/>
                    <a:pt x="51" y="89"/>
                    <a:pt x="48" y="88"/>
                  </a:cubicBezTo>
                  <a:cubicBezTo>
                    <a:pt x="44" y="88"/>
                    <a:pt x="41" y="87"/>
                    <a:pt x="39" y="88"/>
                  </a:cubicBezTo>
                  <a:cubicBezTo>
                    <a:pt x="38" y="90"/>
                    <a:pt x="38" y="89"/>
                    <a:pt x="37" y="89"/>
                  </a:cubicBezTo>
                  <a:cubicBezTo>
                    <a:pt x="37" y="89"/>
                    <a:pt x="36" y="88"/>
                    <a:pt x="36" y="88"/>
                  </a:cubicBezTo>
                  <a:cubicBezTo>
                    <a:pt x="33" y="89"/>
                    <a:pt x="30" y="91"/>
                    <a:pt x="27" y="91"/>
                  </a:cubicBezTo>
                  <a:cubicBezTo>
                    <a:pt x="27" y="91"/>
                    <a:pt x="26" y="90"/>
                    <a:pt x="26" y="90"/>
                  </a:cubicBezTo>
                  <a:cubicBezTo>
                    <a:pt x="25" y="90"/>
                    <a:pt x="24" y="90"/>
                    <a:pt x="24" y="90"/>
                  </a:cubicBezTo>
                  <a:cubicBezTo>
                    <a:pt x="23" y="90"/>
                    <a:pt x="23" y="90"/>
                    <a:pt x="22" y="90"/>
                  </a:cubicBezTo>
                  <a:cubicBezTo>
                    <a:pt x="22" y="88"/>
                    <a:pt x="21" y="86"/>
                    <a:pt x="19" y="86"/>
                  </a:cubicBezTo>
                  <a:cubicBezTo>
                    <a:pt x="19" y="85"/>
                    <a:pt x="20" y="85"/>
                    <a:pt x="21" y="85"/>
                  </a:cubicBezTo>
                  <a:cubicBezTo>
                    <a:pt x="22" y="85"/>
                    <a:pt x="23" y="85"/>
                    <a:pt x="23" y="85"/>
                  </a:cubicBezTo>
                  <a:cubicBezTo>
                    <a:pt x="24" y="84"/>
                    <a:pt x="20" y="81"/>
                    <a:pt x="26" y="82"/>
                  </a:cubicBezTo>
                  <a:cubicBezTo>
                    <a:pt x="25" y="80"/>
                    <a:pt x="22" y="81"/>
                    <a:pt x="19" y="81"/>
                  </a:cubicBezTo>
                  <a:cubicBezTo>
                    <a:pt x="16" y="81"/>
                    <a:pt x="13" y="81"/>
                    <a:pt x="12" y="80"/>
                  </a:cubicBezTo>
                  <a:cubicBezTo>
                    <a:pt x="13" y="76"/>
                    <a:pt x="16" y="77"/>
                    <a:pt x="19" y="77"/>
                  </a:cubicBezTo>
                  <a:cubicBezTo>
                    <a:pt x="22" y="77"/>
                    <a:pt x="25" y="77"/>
                    <a:pt x="27" y="75"/>
                  </a:cubicBezTo>
                  <a:cubicBezTo>
                    <a:pt x="24" y="72"/>
                    <a:pt x="16" y="74"/>
                    <a:pt x="13" y="75"/>
                  </a:cubicBezTo>
                  <a:cubicBezTo>
                    <a:pt x="12" y="73"/>
                    <a:pt x="13" y="73"/>
                    <a:pt x="13" y="71"/>
                  </a:cubicBezTo>
                  <a:cubicBezTo>
                    <a:pt x="12" y="71"/>
                    <a:pt x="12" y="71"/>
                    <a:pt x="12" y="72"/>
                  </a:cubicBezTo>
                  <a:cubicBezTo>
                    <a:pt x="11" y="72"/>
                    <a:pt x="11" y="71"/>
                    <a:pt x="11" y="70"/>
                  </a:cubicBezTo>
                  <a:cubicBezTo>
                    <a:pt x="6" y="70"/>
                    <a:pt x="3" y="68"/>
                    <a:pt x="0" y="67"/>
                  </a:cubicBezTo>
                  <a:cubicBezTo>
                    <a:pt x="3" y="59"/>
                    <a:pt x="13" y="61"/>
                    <a:pt x="19" y="59"/>
                  </a:cubicBezTo>
                  <a:cubicBezTo>
                    <a:pt x="21" y="59"/>
                    <a:pt x="21" y="59"/>
                    <a:pt x="22" y="58"/>
                  </a:cubicBezTo>
                  <a:cubicBezTo>
                    <a:pt x="23" y="57"/>
                    <a:pt x="23" y="57"/>
                    <a:pt x="23" y="57"/>
                  </a:cubicBezTo>
                  <a:cubicBezTo>
                    <a:pt x="26" y="56"/>
                    <a:pt x="31" y="57"/>
                    <a:pt x="33" y="56"/>
                  </a:cubicBezTo>
                  <a:cubicBezTo>
                    <a:pt x="35" y="55"/>
                    <a:pt x="33" y="54"/>
                    <a:pt x="34" y="53"/>
                  </a:cubicBezTo>
                  <a:cubicBezTo>
                    <a:pt x="35" y="52"/>
                    <a:pt x="37" y="53"/>
                    <a:pt x="38" y="52"/>
                  </a:cubicBezTo>
                  <a:cubicBezTo>
                    <a:pt x="40" y="51"/>
                    <a:pt x="40" y="50"/>
                    <a:pt x="42" y="48"/>
                  </a:cubicBezTo>
                  <a:cubicBezTo>
                    <a:pt x="44" y="44"/>
                    <a:pt x="38" y="47"/>
                    <a:pt x="39" y="43"/>
                  </a:cubicBezTo>
                  <a:cubicBezTo>
                    <a:pt x="37" y="42"/>
                    <a:pt x="38" y="45"/>
                    <a:pt x="37" y="46"/>
                  </a:cubicBezTo>
                  <a:cubicBezTo>
                    <a:pt x="37" y="46"/>
                    <a:pt x="35" y="45"/>
                    <a:pt x="34" y="45"/>
                  </a:cubicBezTo>
                  <a:cubicBezTo>
                    <a:pt x="32" y="44"/>
                    <a:pt x="29" y="44"/>
                    <a:pt x="27" y="44"/>
                  </a:cubicBezTo>
                  <a:cubicBezTo>
                    <a:pt x="26" y="42"/>
                    <a:pt x="27" y="42"/>
                    <a:pt x="29" y="42"/>
                  </a:cubicBezTo>
                  <a:cubicBezTo>
                    <a:pt x="30" y="42"/>
                    <a:pt x="30" y="42"/>
                    <a:pt x="31" y="42"/>
                  </a:cubicBezTo>
                  <a:cubicBezTo>
                    <a:pt x="31" y="41"/>
                    <a:pt x="31" y="41"/>
                    <a:pt x="31" y="41"/>
                  </a:cubicBezTo>
                  <a:cubicBezTo>
                    <a:pt x="31" y="40"/>
                    <a:pt x="31" y="41"/>
                    <a:pt x="32" y="41"/>
                  </a:cubicBezTo>
                  <a:cubicBezTo>
                    <a:pt x="32" y="41"/>
                    <a:pt x="33" y="41"/>
                    <a:pt x="33" y="41"/>
                  </a:cubicBezTo>
                  <a:cubicBezTo>
                    <a:pt x="34" y="38"/>
                    <a:pt x="34" y="38"/>
                    <a:pt x="34" y="38"/>
                  </a:cubicBezTo>
                  <a:cubicBezTo>
                    <a:pt x="36" y="37"/>
                    <a:pt x="35" y="39"/>
                    <a:pt x="36" y="39"/>
                  </a:cubicBezTo>
                  <a:cubicBezTo>
                    <a:pt x="36" y="39"/>
                    <a:pt x="40" y="38"/>
                    <a:pt x="39" y="36"/>
                  </a:cubicBezTo>
                  <a:cubicBezTo>
                    <a:pt x="41" y="36"/>
                    <a:pt x="41" y="36"/>
                    <a:pt x="42" y="36"/>
                  </a:cubicBezTo>
                  <a:cubicBezTo>
                    <a:pt x="43" y="37"/>
                    <a:pt x="43" y="37"/>
                    <a:pt x="45" y="37"/>
                  </a:cubicBezTo>
                  <a:cubicBezTo>
                    <a:pt x="46" y="37"/>
                    <a:pt x="45" y="35"/>
                    <a:pt x="45" y="36"/>
                  </a:cubicBezTo>
                  <a:cubicBezTo>
                    <a:pt x="45" y="34"/>
                    <a:pt x="48" y="34"/>
                    <a:pt x="47" y="32"/>
                  </a:cubicBezTo>
                  <a:cubicBezTo>
                    <a:pt x="50" y="32"/>
                    <a:pt x="53" y="32"/>
                    <a:pt x="56" y="32"/>
                  </a:cubicBezTo>
                  <a:cubicBezTo>
                    <a:pt x="59" y="32"/>
                    <a:pt x="56" y="26"/>
                    <a:pt x="57" y="24"/>
                  </a:cubicBezTo>
                  <a:cubicBezTo>
                    <a:pt x="62" y="25"/>
                    <a:pt x="66" y="26"/>
                    <a:pt x="70" y="24"/>
                  </a:cubicBezTo>
                  <a:cubicBezTo>
                    <a:pt x="70" y="23"/>
                    <a:pt x="68" y="23"/>
                    <a:pt x="67" y="23"/>
                  </a:cubicBezTo>
                  <a:cubicBezTo>
                    <a:pt x="68" y="21"/>
                    <a:pt x="73" y="22"/>
                    <a:pt x="75" y="20"/>
                  </a:cubicBezTo>
                  <a:cubicBezTo>
                    <a:pt x="77" y="19"/>
                    <a:pt x="81" y="19"/>
                    <a:pt x="86" y="19"/>
                  </a:cubicBezTo>
                  <a:cubicBezTo>
                    <a:pt x="89" y="19"/>
                    <a:pt x="92" y="20"/>
                    <a:pt x="95" y="19"/>
                  </a:cubicBezTo>
                  <a:cubicBezTo>
                    <a:pt x="97" y="19"/>
                    <a:pt x="97" y="18"/>
                    <a:pt x="99" y="18"/>
                  </a:cubicBezTo>
                  <a:cubicBezTo>
                    <a:pt x="100" y="18"/>
                    <a:pt x="101" y="18"/>
                    <a:pt x="103" y="18"/>
                  </a:cubicBezTo>
                  <a:cubicBezTo>
                    <a:pt x="105" y="19"/>
                    <a:pt x="106" y="19"/>
                    <a:pt x="108" y="18"/>
                  </a:cubicBezTo>
                  <a:cubicBezTo>
                    <a:pt x="107" y="19"/>
                    <a:pt x="108" y="22"/>
                    <a:pt x="109" y="22"/>
                  </a:cubicBezTo>
                  <a:cubicBezTo>
                    <a:pt x="111" y="20"/>
                    <a:pt x="109" y="21"/>
                    <a:pt x="113" y="24"/>
                  </a:cubicBezTo>
                  <a:cubicBezTo>
                    <a:pt x="115" y="24"/>
                    <a:pt x="111" y="21"/>
                    <a:pt x="116" y="22"/>
                  </a:cubicBezTo>
                  <a:cubicBezTo>
                    <a:pt x="114" y="20"/>
                    <a:pt x="118" y="17"/>
                    <a:pt x="113" y="17"/>
                  </a:cubicBezTo>
                  <a:cubicBezTo>
                    <a:pt x="113" y="14"/>
                    <a:pt x="122" y="10"/>
                    <a:pt x="123" y="15"/>
                  </a:cubicBezTo>
                  <a:cubicBezTo>
                    <a:pt x="124" y="16"/>
                    <a:pt x="125" y="15"/>
                    <a:pt x="126" y="15"/>
                  </a:cubicBezTo>
                  <a:cubicBezTo>
                    <a:pt x="127" y="15"/>
                    <a:pt x="127" y="14"/>
                    <a:pt x="129" y="15"/>
                  </a:cubicBezTo>
                  <a:cubicBezTo>
                    <a:pt x="130" y="16"/>
                    <a:pt x="131" y="17"/>
                    <a:pt x="133" y="18"/>
                  </a:cubicBezTo>
                  <a:cubicBezTo>
                    <a:pt x="134" y="19"/>
                    <a:pt x="138" y="19"/>
                    <a:pt x="143" y="20"/>
                  </a:cubicBezTo>
                  <a:cubicBezTo>
                    <a:pt x="143" y="19"/>
                    <a:pt x="141" y="20"/>
                    <a:pt x="140" y="19"/>
                  </a:cubicBezTo>
                  <a:cubicBezTo>
                    <a:pt x="141" y="18"/>
                    <a:pt x="142" y="17"/>
                    <a:pt x="144" y="17"/>
                  </a:cubicBezTo>
                  <a:cubicBezTo>
                    <a:pt x="142" y="14"/>
                    <a:pt x="137" y="14"/>
                    <a:pt x="133" y="13"/>
                  </a:cubicBezTo>
                  <a:cubicBezTo>
                    <a:pt x="133" y="10"/>
                    <a:pt x="136" y="10"/>
                    <a:pt x="139" y="10"/>
                  </a:cubicBezTo>
                  <a:cubicBezTo>
                    <a:pt x="140" y="10"/>
                    <a:pt x="141" y="10"/>
                    <a:pt x="142" y="10"/>
                  </a:cubicBezTo>
                  <a:cubicBezTo>
                    <a:pt x="142" y="8"/>
                    <a:pt x="140" y="8"/>
                    <a:pt x="138" y="8"/>
                  </a:cubicBezTo>
                  <a:cubicBezTo>
                    <a:pt x="141" y="3"/>
                    <a:pt x="145" y="7"/>
                    <a:pt x="149" y="8"/>
                  </a:cubicBezTo>
                  <a:cubicBezTo>
                    <a:pt x="150" y="8"/>
                    <a:pt x="151" y="8"/>
                    <a:pt x="152" y="7"/>
                  </a:cubicBezTo>
                  <a:cubicBezTo>
                    <a:pt x="152" y="7"/>
                    <a:pt x="153" y="7"/>
                    <a:pt x="154" y="7"/>
                  </a:cubicBezTo>
                  <a:cubicBezTo>
                    <a:pt x="161" y="7"/>
                    <a:pt x="165" y="10"/>
                    <a:pt x="169" y="7"/>
                  </a:cubicBezTo>
                  <a:cubicBezTo>
                    <a:pt x="171" y="5"/>
                    <a:pt x="174" y="6"/>
                    <a:pt x="177" y="5"/>
                  </a:cubicBezTo>
                  <a:cubicBezTo>
                    <a:pt x="178" y="5"/>
                    <a:pt x="178" y="3"/>
                    <a:pt x="178" y="2"/>
                  </a:cubicBezTo>
                  <a:cubicBezTo>
                    <a:pt x="179" y="2"/>
                    <a:pt x="180" y="2"/>
                    <a:pt x="181" y="2"/>
                  </a:cubicBezTo>
                  <a:cubicBezTo>
                    <a:pt x="182" y="2"/>
                    <a:pt x="183" y="2"/>
                    <a:pt x="185" y="2"/>
                  </a:cubicBezTo>
                  <a:cubicBezTo>
                    <a:pt x="186" y="1"/>
                    <a:pt x="187" y="0"/>
                    <a:pt x="188" y="0"/>
                  </a:cubicBezTo>
                  <a:cubicBezTo>
                    <a:pt x="189" y="0"/>
                    <a:pt x="191" y="1"/>
                    <a:pt x="192" y="1"/>
                  </a:cubicBezTo>
                  <a:cubicBezTo>
                    <a:pt x="194" y="2"/>
                    <a:pt x="197" y="2"/>
                    <a:pt x="200" y="2"/>
                  </a:cubicBezTo>
                  <a:cubicBezTo>
                    <a:pt x="203" y="1"/>
                    <a:pt x="211" y="0"/>
                    <a:pt x="219" y="0"/>
                  </a:cubicBezTo>
                  <a:cubicBezTo>
                    <a:pt x="221" y="1"/>
                    <a:pt x="221" y="1"/>
                    <a:pt x="222" y="2"/>
                  </a:cubicBezTo>
                  <a:cubicBezTo>
                    <a:pt x="230" y="3"/>
                    <a:pt x="236" y="0"/>
                    <a:pt x="236" y="7"/>
                  </a:cubicBezTo>
                  <a:cubicBezTo>
                    <a:pt x="238" y="7"/>
                    <a:pt x="239" y="7"/>
                    <a:pt x="240" y="6"/>
                  </a:cubicBezTo>
                  <a:cubicBezTo>
                    <a:pt x="240" y="6"/>
                    <a:pt x="241" y="5"/>
                    <a:pt x="243" y="5"/>
                  </a:cubicBezTo>
                  <a:cubicBezTo>
                    <a:pt x="242" y="9"/>
                    <a:pt x="247" y="8"/>
                    <a:pt x="249" y="10"/>
                  </a:cubicBezTo>
                  <a:cubicBezTo>
                    <a:pt x="251" y="11"/>
                    <a:pt x="252" y="10"/>
                    <a:pt x="252" y="10"/>
                  </a:cubicBezTo>
                  <a:cubicBezTo>
                    <a:pt x="253" y="9"/>
                    <a:pt x="254" y="9"/>
                    <a:pt x="255" y="9"/>
                  </a:cubicBezTo>
                  <a:cubicBezTo>
                    <a:pt x="254" y="12"/>
                    <a:pt x="257" y="12"/>
                    <a:pt x="259" y="12"/>
                  </a:cubicBezTo>
                  <a:cubicBezTo>
                    <a:pt x="261" y="12"/>
                    <a:pt x="262" y="11"/>
                    <a:pt x="263" y="12"/>
                  </a:cubicBezTo>
                  <a:cubicBezTo>
                    <a:pt x="260" y="14"/>
                    <a:pt x="260" y="13"/>
                    <a:pt x="261" y="17"/>
                  </a:cubicBezTo>
                  <a:cubicBezTo>
                    <a:pt x="260" y="15"/>
                    <a:pt x="259" y="16"/>
                    <a:pt x="259" y="18"/>
                  </a:cubicBezTo>
                  <a:cubicBezTo>
                    <a:pt x="246" y="19"/>
                    <a:pt x="229" y="19"/>
                    <a:pt x="220" y="20"/>
                  </a:cubicBezTo>
                  <a:cubicBezTo>
                    <a:pt x="219" y="20"/>
                    <a:pt x="219" y="21"/>
                    <a:pt x="219" y="22"/>
                  </a:cubicBezTo>
                  <a:cubicBezTo>
                    <a:pt x="217" y="21"/>
                    <a:pt x="218" y="20"/>
                    <a:pt x="219" y="20"/>
                  </a:cubicBezTo>
                  <a:cubicBezTo>
                    <a:pt x="219" y="20"/>
                    <a:pt x="216" y="19"/>
                    <a:pt x="216" y="19"/>
                  </a:cubicBezTo>
                  <a:cubicBezTo>
                    <a:pt x="216" y="22"/>
                    <a:pt x="216" y="22"/>
                    <a:pt x="216" y="22"/>
                  </a:cubicBezTo>
                  <a:cubicBezTo>
                    <a:pt x="215" y="22"/>
                    <a:pt x="214" y="22"/>
                    <a:pt x="213" y="22"/>
                  </a:cubicBezTo>
                  <a:cubicBezTo>
                    <a:pt x="212" y="22"/>
                    <a:pt x="210" y="22"/>
                    <a:pt x="210" y="23"/>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4" name="Freeform 83"/>
            <p:cNvSpPr>
              <a:spLocks/>
            </p:cNvSpPr>
            <p:nvPr/>
          </p:nvSpPr>
          <p:spPr bwMode="auto">
            <a:xfrm>
              <a:off x="2443337" y="1534667"/>
              <a:ext cx="490538" cy="266700"/>
            </a:xfrm>
            <a:custGeom>
              <a:avLst/>
              <a:gdLst>
                <a:gd name="T0" fmla="*/ 142 w 153"/>
                <a:gd name="T1" fmla="*/ 8 h 83"/>
                <a:gd name="T2" fmla="*/ 151 w 153"/>
                <a:gd name="T3" fmla="*/ 13 h 83"/>
                <a:gd name="T4" fmla="*/ 147 w 153"/>
                <a:gd name="T5" fmla="*/ 16 h 83"/>
                <a:gd name="T6" fmla="*/ 141 w 153"/>
                <a:gd name="T7" fmla="*/ 18 h 83"/>
                <a:gd name="T8" fmla="*/ 123 w 153"/>
                <a:gd name="T9" fmla="*/ 22 h 83"/>
                <a:gd name="T10" fmla="*/ 131 w 153"/>
                <a:gd name="T11" fmla="*/ 25 h 83"/>
                <a:gd name="T12" fmla="*/ 116 w 153"/>
                <a:gd name="T13" fmla="*/ 31 h 83"/>
                <a:gd name="T14" fmla="*/ 111 w 153"/>
                <a:gd name="T15" fmla="*/ 33 h 83"/>
                <a:gd name="T16" fmla="*/ 103 w 153"/>
                <a:gd name="T17" fmla="*/ 37 h 83"/>
                <a:gd name="T18" fmla="*/ 91 w 153"/>
                <a:gd name="T19" fmla="*/ 42 h 83"/>
                <a:gd name="T20" fmla="*/ 87 w 153"/>
                <a:gd name="T21" fmla="*/ 46 h 83"/>
                <a:gd name="T22" fmla="*/ 78 w 153"/>
                <a:gd name="T23" fmla="*/ 47 h 83"/>
                <a:gd name="T24" fmla="*/ 83 w 153"/>
                <a:gd name="T25" fmla="*/ 55 h 83"/>
                <a:gd name="T26" fmla="*/ 74 w 153"/>
                <a:gd name="T27" fmla="*/ 61 h 83"/>
                <a:gd name="T28" fmla="*/ 68 w 153"/>
                <a:gd name="T29" fmla="*/ 65 h 83"/>
                <a:gd name="T30" fmla="*/ 57 w 153"/>
                <a:gd name="T31" fmla="*/ 72 h 83"/>
                <a:gd name="T32" fmla="*/ 60 w 153"/>
                <a:gd name="T33" fmla="*/ 79 h 83"/>
                <a:gd name="T34" fmla="*/ 50 w 153"/>
                <a:gd name="T35" fmla="*/ 81 h 83"/>
                <a:gd name="T36" fmla="*/ 31 w 153"/>
                <a:gd name="T37" fmla="*/ 77 h 83"/>
                <a:gd name="T38" fmla="*/ 25 w 153"/>
                <a:gd name="T39" fmla="*/ 79 h 83"/>
                <a:gd name="T40" fmla="*/ 16 w 153"/>
                <a:gd name="T41" fmla="*/ 72 h 83"/>
                <a:gd name="T42" fmla="*/ 25 w 153"/>
                <a:gd name="T43" fmla="*/ 65 h 83"/>
                <a:gd name="T44" fmla="*/ 35 w 153"/>
                <a:gd name="T45" fmla="*/ 65 h 83"/>
                <a:gd name="T46" fmla="*/ 17 w 153"/>
                <a:gd name="T47" fmla="*/ 61 h 83"/>
                <a:gd name="T48" fmla="*/ 28 w 153"/>
                <a:gd name="T49" fmla="*/ 53 h 83"/>
                <a:gd name="T50" fmla="*/ 36 w 153"/>
                <a:gd name="T51" fmla="*/ 53 h 83"/>
                <a:gd name="T52" fmla="*/ 36 w 153"/>
                <a:gd name="T53" fmla="*/ 48 h 83"/>
                <a:gd name="T54" fmla="*/ 34 w 153"/>
                <a:gd name="T55" fmla="*/ 42 h 83"/>
                <a:gd name="T56" fmla="*/ 28 w 153"/>
                <a:gd name="T57" fmla="*/ 40 h 83"/>
                <a:gd name="T58" fmla="*/ 41 w 153"/>
                <a:gd name="T59" fmla="*/ 38 h 83"/>
                <a:gd name="T60" fmla="*/ 46 w 153"/>
                <a:gd name="T61" fmla="*/ 36 h 83"/>
                <a:gd name="T62" fmla="*/ 57 w 153"/>
                <a:gd name="T63" fmla="*/ 28 h 83"/>
                <a:gd name="T64" fmla="*/ 35 w 153"/>
                <a:gd name="T65" fmla="*/ 32 h 83"/>
                <a:gd name="T66" fmla="*/ 20 w 153"/>
                <a:gd name="T67" fmla="*/ 28 h 83"/>
                <a:gd name="T68" fmla="*/ 5 w 153"/>
                <a:gd name="T69" fmla="*/ 25 h 83"/>
                <a:gd name="T70" fmla="*/ 2 w 153"/>
                <a:gd name="T71" fmla="*/ 17 h 83"/>
                <a:gd name="T72" fmla="*/ 28 w 153"/>
                <a:gd name="T73" fmla="*/ 11 h 83"/>
                <a:gd name="T74" fmla="*/ 45 w 153"/>
                <a:gd name="T75" fmla="*/ 7 h 83"/>
                <a:gd name="T76" fmla="*/ 67 w 153"/>
                <a:gd name="T77" fmla="*/ 3 h 83"/>
                <a:gd name="T78" fmla="*/ 88 w 153"/>
                <a:gd name="T79" fmla="*/ 2 h 83"/>
                <a:gd name="T80" fmla="*/ 99 w 153"/>
                <a:gd name="T81" fmla="*/ 2 h 83"/>
                <a:gd name="T82" fmla="*/ 121 w 153"/>
                <a:gd name="T83" fmla="*/ 2 h 83"/>
                <a:gd name="T84" fmla="*/ 142 w 153"/>
                <a:gd name="T85"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 h="83">
                  <a:moveTo>
                    <a:pt x="142" y="3"/>
                  </a:moveTo>
                  <a:cubicBezTo>
                    <a:pt x="140" y="6"/>
                    <a:pt x="142" y="5"/>
                    <a:pt x="142" y="8"/>
                  </a:cubicBezTo>
                  <a:cubicBezTo>
                    <a:pt x="146" y="8"/>
                    <a:pt x="149" y="8"/>
                    <a:pt x="152" y="8"/>
                  </a:cubicBezTo>
                  <a:cubicBezTo>
                    <a:pt x="153" y="10"/>
                    <a:pt x="151" y="11"/>
                    <a:pt x="151" y="13"/>
                  </a:cubicBezTo>
                  <a:cubicBezTo>
                    <a:pt x="150" y="14"/>
                    <a:pt x="148" y="13"/>
                    <a:pt x="147" y="13"/>
                  </a:cubicBezTo>
                  <a:cubicBezTo>
                    <a:pt x="147" y="16"/>
                    <a:pt x="147" y="16"/>
                    <a:pt x="147" y="16"/>
                  </a:cubicBezTo>
                  <a:cubicBezTo>
                    <a:pt x="145" y="17"/>
                    <a:pt x="143" y="17"/>
                    <a:pt x="142" y="16"/>
                  </a:cubicBezTo>
                  <a:cubicBezTo>
                    <a:pt x="141" y="15"/>
                    <a:pt x="142" y="18"/>
                    <a:pt x="141" y="18"/>
                  </a:cubicBezTo>
                  <a:cubicBezTo>
                    <a:pt x="140" y="19"/>
                    <a:pt x="136" y="17"/>
                    <a:pt x="136" y="20"/>
                  </a:cubicBezTo>
                  <a:cubicBezTo>
                    <a:pt x="132" y="19"/>
                    <a:pt x="126" y="18"/>
                    <a:pt x="123" y="22"/>
                  </a:cubicBezTo>
                  <a:cubicBezTo>
                    <a:pt x="124" y="25"/>
                    <a:pt x="130" y="22"/>
                    <a:pt x="131" y="21"/>
                  </a:cubicBezTo>
                  <a:cubicBezTo>
                    <a:pt x="133" y="21"/>
                    <a:pt x="130" y="22"/>
                    <a:pt x="131" y="25"/>
                  </a:cubicBezTo>
                  <a:cubicBezTo>
                    <a:pt x="126" y="25"/>
                    <a:pt x="124" y="27"/>
                    <a:pt x="120" y="27"/>
                  </a:cubicBezTo>
                  <a:cubicBezTo>
                    <a:pt x="118" y="28"/>
                    <a:pt x="117" y="29"/>
                    <a:pt x="116" y="31"/>
                  </a:cubicBezTo>
                  <a:cubicBezTo>
                    <a:pt x="115" y="31"/>
                    <a:pt x="113" y="30"/>
                    <a:pt x="112" y="31"/>
                  </a:cubicBezTo>
                  <a:cubicBezTo>
                    <a:pt x="111" y="31"/>
                    <a:pt x="112" y="33"/>
                    <a:pt x="111" y="33"/>
                  </a:cubicBezTo>
                  <a:cubicBezTo>
                    <a:pt x="109" y="34"/>
                    <a:pt x="107" y="32"/>
                    <a:pt x="107" y="35"/>
                  </a:cubicBezTo>
                  <a:cubicBezTo>
                    <a:pt x="107" y="36"/>
                    <a:pt x="103" y="35"/>
                    <a:pt x="103" y="37"/>
                  </a:cubicBezTo>
                  <a:cubicBezTo>
                    <a:pt x="103" y="40"/>
                    <a:pt x="100" y="38"/>
                    <a:pt x="98" y="40"/>
                  </a:cubicBezTo>
                  <a:cubicBezTo>
                    <a:pt x="97" y="41"/>
                    <a:pt x="94" y="41"/>
                    <a:pt x="91" y="42"/>
                  </a:cubicBezTo>
                  <a:cubicBezTo>
                    <a:pt x="90" y="42"/>
                    <a:pt x="91" y="43"/>
                    <a:pt x="89" y="43"/>
                  </a:cubicBezTo>
                  <a:cubicBezTo>
                    <a:pt x="86" y="44"/>
                    <a:pt x="88" y="45"/>
                    <a:pt x="87" y="46"/>
                  </a:cubicBezTo>
                  <a:cubicBezTo>
                    <a:pt x="86" y="46"/>
                    <a:pt x="86" y="46"/>
                    <a:pt x="86" y="46"/>
                  </a:cubicBezTo>
                  <a:cubicBezTo>
                    <a:pt x="85" y="46"/>
                    <a:pt x="82" y="48"/>
                    <a:pt x="78" y="47"/>
                  </a:cubicBezTo>
                  <a:cubicBezTo>
                    <a:pt x="78" y="49"/>
                    <a:pt x="83" y="50"/>
                    <a:pt x="78" y="50"/>
                  </a:cubicBezTo>
                  <a:cubicBezTo>
                    <a:pt x="79" y="52"/>
                    <a:pt x="84" y="50"/>
                    <a:pt x="83" y="55"/>
                  </a:cubicBezTo>
                  <a:cubicBezTo>
                    <a:pt x="80" y="52"/>
                    <a:pt x="80" y="55"/>
                    <a:pt x="81" y="59"/>
                  </a:cubicBezTo>
                  <a:cubicBezTo>
                    <a:pt x="78" y="55"/>
                    <a:pt x="77" y="60"/>
                    <a:pt x="74" y="61"/>
                  </a:cubicBezTo>
                  <a:cubicBezTo>
                    <a:pt x="72" y="63"/>
                    <a:pt x="68" y="61"/>
                    <a:pt x="67" y="64"/>
                  </a:cubicBezTo>
                  <a:cubicBezTo>
                    <a:pt x="66" y="65"/>
                    <a:pt x="68" y="65"/>
                    <a:pt x="68" y="65"/>
                  </a:cubicBezTo>
                  <a:cubicBezTo>
                    <a:pt x="68" y="66"/>
                    <a:pt x="64" y="67"/>
                    <a:pt x="67" y="67"/>
                  </a:cubicBezTo>
                  <a:cubicBezTo>
                    <a:pt x="65" y="71"/>
                    <a:pt x="58" y="69"/>
                    <a:pt x="57" y="72"/>
                  </a:cubicBezTo>
                  <a:cubicBezTo>
                    <a:pt x="59" y="75"/>
                    <a:pt x="62" y="75"/>
                    <a:pt x="67" y="75"/>
                  </a:cubicBezTo>
                  <a:cubicBezTo>
                    <a:pt x="67" y="79"/>
                    <a:pt x="61" y="76"/>
                    <a:pt x="60" y="79"/>
                  </a:cubicBezTo>
                  <a:cubicBezTo>
                    <a:pt x="60" y="80"/>
                    <a:pt x="59" y="79"/>
                    <a:pt x="58" y="79"/>
                  </a:cubicBezTo>
                  <a:cubicBezTo>
                    <a:pt x="55" y="79"/>
                    <a:pt x="53" y="83"/>
                    <a:pt x="50" y="81"/>
                  </a:cubicBezTo>
                  <a:cubicBezTo>
                    <a:pt x="49" y="80"/>
                    <a:pt x="47" y="80"/>
                    <a:pt x="48" y="77"/>
                  </a:cubicBezTo>
                  <a:cubicBezTo>
                    <a:pt x="42" y="76"/>
                    <a:pt x="37" y="79"/>
                    <a:pt x="31" y="77"/>
                  </a:cubicBezTo>
                  <a:cubicBezTo>
                    <a:pt x="31" y="77"/>
                    <a:pt x="30" y="76"/>
                    <a:pt x="30" y="76"/>
                  </a:cubicBezTo>
                  <a:cubicBezTo>
                    <a:pt x="28" y="76"/>
                    <a:pt x="27" y="78"/>
                    <a:pt x="25" y="79"/>
                  </a:cubicBezTo>
                  <a:cubicBezTo>
                    <a:pt x="19" y="80"/>
                    <a:pt x="14" y="77"/>
                    <a:pt x="7" y="76"/>
                  </a:cubicBezTo>
                  <a:cubicBezTo>
                    <a:pt x="10" y="74"/>
                    <a:pt x="12" y="72"/>
                    <a:pt x="16" y="72"/>
                  </a:cubicBezTo>
                  <a:cubicBezTo>
                    <a:pt x="19" y="72"/>
                    <a:pt x="17" y="67"/>
                    <a:pt x="19" y="66"/>
                  </a:cubicBezTo>
                  <a:cubicBezTo>
                    <a:pt x="22" y="67"/>
                    <a:pt x="22" y="64"/>
                    <a:pt x="25" y="65"/>
                  </a:cubicBezTo>
                  <a:cubicBezTo>
                    <a:pt x="25" y="69"/>
                    <a:pt x="30" y="69"/>
                    <a:pt x="34" y="69"/>
                  </a:cubicBezTo>
                  <a:cubicBezTo>
                    <a:pt x="37" y="68"/>
                    <a:pt x="32" y="67"/>
                    <a:pt x="35" y="65"/>
                  </a:cubicBezTo>
                  <a:cubicBezTo>
                    <a:pt x="35" y="62"/>
                    <a:pt x="28" y="65"/>
                    <a:pt x="30" y="60"/>
                  </a:cubicBezTo>
                  <a:cubicBezTo>
                    <a:pt x="25" y="61"/>
                    <a:pt x="23" y="63"/>
                    <a:pt x="17" y="61"/>
                  </a:cubicBezTo>
                  <a:cubicBezTo>
                    <a:pt x="18" y="59"/>
                    <a:pt x="21" y="58"/>
                    <a:pt x="24" y="57"/>
                  </a:cubicBezTo>
                  <a:cubicBezTo>
                    <a:pt x="25" y="56"/>
                    <a:pt x="26" y="55"/>
                    <a:pt x="28" y="53"/>
                  </a:cubicBezTo>
                  <a:cubicBezTo>
                    <a:pt x="29" y="54"/>
                    <a:pt x="30" y="53"/>
                    <a:pt x="30" y="52"/>
                  </a:cubicBezTo>
                  <a:cubicBezTo>
                    <a:pt x="33" y="52"/>
                    <a:pt x="35" y="52"/>
                    <a:pt x="36" y="53"/>
                  </a:cubicBezTo>
                  <a:cubicBezTo>
                    <a:pt x="38" y="53"/>
                    <a:pt x="39" y="52"/>
                    <a:pt x="40" y="50"/>
                  </a:cubicBezTo>
                  <a:cubicBezTo>
                    <a:pt x="40" y="48"/>
                    <a:pt x="37" y="49"/>
                    <a:pt x="36" y="48"/>
                  </a:cubicBezTo>
                  <a:cubicBezTo>
                    <a:pt x="36" y="48"/>
                    <a:pt x="35" y="45"/>
                    <a:pt x="35" y="45"/>
                  </a:cubicBezTo>
                  <a:cubicBezTo>
                    <a:pt x="35" y="44"/>
                    <a:pt x="33" y="44"/>
                    <a:pt x="34" y="42"/>
                  </a:cubicBezTo>
                  <a:cubicBezTo>
                    <a:pt x="33" y="43"/>
                    <a:pt x="32" y="43"/>
                    <a:pt x="30" y="43"/>
                  </a:cubicBezTo>
                  <a:cubicBezTo>
                    <a:pt x="31" y="41"/>
                    <a:pt x="30" y="39"/>
                    <a:pt x="28" y="40"/>
                  </a:cubicBezTo>
                  <a:cubicBezTo>
                    <a:pt x="29" y="37"/>
                    <a:pt x="30" y="35"/>
                    <a:pt x="34" y="36"/>
                  </a:cubicBezTo>
                  <a:cubicBezTo>
                    <a:pt x="37" y="36"/>
                    <a:pt x="36" y="40"/>
                    <a:pt x="41" y="38"/>
                  </a:cubicBezTo>
                  <a:cubicBezTo>
                    <a:pt x="41" y="40"/>
                    <a:pt x="42" y="41"/>
                    <a:pt x="43" y="41"/>
                  </a:cubicBezTo>
                  <a:cubicBezTo>
                    <a:pt x="47" y="42"/>
                    <a:pt x="44" y="37"/>
                    <a:pt x="46" y="36"/>
                  </a:cubicBezTo>
                  <a:cubicBezTo>
                    <a:pt x="53" y="34"/>
                    <a:pt x="58" y="33"/>
                    <a:pt x="62" y="28"/>
                  </a:cubicBezTo>
                  <a:cubicBezTo>
                    <a:pt x="61" y="25"/>
                    <a:pt x="59" y="30"/>
                    <a:pt x="57" y="28"/>
                  </a:cubicBezTo>
                  <a:cubicBezTo>
                    <a:pt x="55" y="30"/>
                    <a:pt x="51" y="30"/>
                    <a:pt x="50" y="32"/>
                  </a:cubicBezTo>
                  <a:cubicBezTo>
                    <a:pt x="47" y="31"/>
                    <a:pt x="41" y="33"/>
                    <a:pt x="35" y="32"/>
                  </a:cubicBezTo>
                  <a:cubicBezTo>
                    <a:pt x="32" y="32"/>
                    <a:pt x="30" y="30"/>
                    <a:pt x="26" y="32"/>
                  </a:cubicBezTo>
                  <a:cubicBezTo>
                    <a:pt x="25" y="28"/>
                    <a:pt x="22" y="33"/>
                    <a:pt x="20" y="28"/>
                  </a:cubicBezTo>
                  <a:cubicBezTo>
                    <a:pt x="18" y="30"/>
                    <a:pt x="15" y="27"/>
                    <a:pt x="10" y="28"/>
                  </a:cubicBezTo>
                  <a:cubicBezTo>
                    <a:pt x="11" y="24"/>
                    <a:pt x="6" y="27"/>
                    <a:pt x="5" y="25"/>
                  </a:cubicBezTo>
                  <a:cubicBezTo>
                    <a:pt x="4" y="21"/>
                    <a:pt x="7" y="22"/>
                    <a:pt x="9" y="21"/>
                  </a:cubicBezTo>
                  <a:cubicBezTo>
                    <a:pt x="9" y="17"/>
                    <a:pt x="0" y="22"/>
                    <a:pt x="2" y="17"/>
                  </a:cubicBezTo>
                  <a:cubicBezTo>
                    <a:pt x="8" y="15"/>
                    <a:pt x="17" y="15"/>
                    <a:pt x="26" y="13"/>
                  </a:cubicBezTo>
                  <a:cubicBezTo>
                    <a:pt x="28" y="13"/>
                    <a:pt x="27" y="12"/>
                    <a:pt x="28" y="11"/>
                  </a:cubicBezTo>
                  <a:cubicBezTo>
                    <a:pt x="34" y="12"/>
                    <a:pt x="39" y="9"/>
                    <a:pt x="43" y="11"/>
                  </a:cubicBezTo>
                  <a:cubicBezTo>
                    <a:pt x="44" y="10"/>
                    <a:pt x="45" y="8"/>
                    <a:pt x="45" y="7"/>
                  </a:cubicBezTo>
                  <a:cubicBezTo>
                    <a:pt x="53" y="6"/>
                    <a:pt x="60" y="4"/>
                    <a:pt x="65" y="6"/>
                  </a:cubicBezTo>
                  <a:cubicBezTo>
                    <a:pt x="67" y="6"/>
                    <a:pt x="66" y="4"/>
                    <a:pt x="67" y="3"/>
                  </a:cubicBezTo>
                  <a:cubicBezTo>
                    <a:pt x="72" y="4"/>
                    <a:pt x="79" y="2"/>
                    <a:pt x="82" y="4"/>
                  </a:cubicBezTo>
                  <a:cubicBezTo>
                    <a:pt x="83" y="2"/>
                    <a:pt x="88" y="5"/>
                    <a:pt x="88" y="2"/>
                  </a:cubicBezTo>
                  <a:cubicBezTo>
                    <a:pt x="91" y="3"/>
                    <a:pt x="96" y="3"/>
                    <a:pt x="101" y="3"/>
                  </a:cubicBezTo>
                  <a:cubicBezTo>
                    <a:pt x="101" y="2"/>
                    <a:pt x="100" y="2"/>
                    <a:pt x="99" y="2"/>
                  </a:cubicBezTo>
                  <a:cubicBezTo>
                    <a:pt x="100" y="0"/>
                    <a:pt x="101" y="1"/>
                    <a:pt x="101" y="2"/>
                  </a:cubicBezTo>
                  <a:cubicBezTo>
                    <a:pt x="106" y="3"/>
                    <a:pt x="115" y="1"/>
                    <a:pt x="121" y="2"/>
                  </a:cubicBezTo>
                  <a:cubicBezTo>
                    <a:pt x="121" y="4"/>
                    <a:pt x="121" y="4"/>
                    <a:pt x="121" y="4"/>
                  </a:cubicBezTo>
                  <a:cubicBezTo>
                    <a:pt x="130" y="5"/>
                    <a:pt x="131" y="3"/>
                    <a:pt x="142"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5" name="Freeform 84"/>
            <p:cNvSpPr>
              <a:spLocks/>
            </p:cNvSpPr>
            <p:nvPr/>
          </p:nvSpPr>
          <p:spPr bwMode="auto">
            <a:xfrm>
              <a:off x="4246737" y="1634680"/>
              <a:ext cx="141288" cy="50800"/>
            </a:xfrm>
            <a:custGeom>
              <a:avLst/>
              <a:gdLst>
                <a:gd name="T0" fmla="*/ 12 w 44"/>
                <a:gd name="T1" fmla="*/ 2 h 16"/>
                <a:gd name="T2" fmla="*/ 12 w 44"/>
                <a:gd name="T3" fmla="*/ 4 h 16"/>
                <a:gd name="T4" fmla="*/ 16 w 44"/>
                <a:gd name="T5" fmla="*/ 7 h 16"/>
                <a:gd name="T6" fmla="*/ 19 w 44"/>
                <a:gd name="T7" fmla="*/ 5 h 16"/>
                <a:gd name="T8" fmla="*/ 26 w 44"/>
                <a:gd name="T9" fmla="*/ 7 h 16"/>
                <a:gd name="T10" fmla="*/ 37 w 44"/>
                <a:gd name="T11" fmla="*/ 5 h 16"/>
                <a:gd name="T12" fmla="*/ 42 w 44"/>
                <a:gd name="T13" fmla="*/ 7 h 16"/>
                <a:gd name="T14" fmla="*/ 40 w 44"/>
                <a:gd name="T15" fmla="*/ 12 h 16"/>
                <a:gd name="T16" fmla="*/ 28 w 44"/>
                <a:gd name="T17" fmla="*/ 14 h 16"/>
                <a:gd name="T18" fmla="*/ 21 w 44"/>
                <a:gd name="T19" fmla="*/ 16 h 16"/>
                <a:gd name="T20" fmla="*/ 8 w 44"/>
                <a:gd name="T21" fmla="*/ 7 h 16"/>
                <a:gd name="T22" fmla="*/ 2 w 44"/>
                <a:gd name="T23" fmla="*/ 6 h 16"/>
                <a:gd name="T24" fmla="*/ 12 w 44"/>
                <a:gd name="T25"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12" y="2"/>
                  </a:moveTo>
                  <a:cubicBezTo>
                    <a:pt x="13" y="3"/>
                    <a:pt x="13" y="4"/>
                    <a:pt x="12" y="4"/>
                  </a:cubicBezTo>
                  <a:cubicBezTo>
                    <a:pt x="11" y="7"/>
                    <a:pt x="18" y="3"/>
                    <a:pt x="16" y="7"/>
                  </a:cubicBezTo>
                  <a:cubicBezTo>
                    <a:pt x="18" y="8"/>
                    <a:pt x="17" y="5"/>
                    <a:pt x="19" y="5"/>
                  </a:cubicBezTo>
                  <a:cubicBezTo>
                    <a:pt x="22" y="7"/>
                    <a:pt x="25" y="2"/>
                    <a:pt x="26" y="7"/>
                  </a:cubicBezTo>
                  <a:cubicBezTo>
                    <a:pt x="29" y="6"/>
                    <a:pt x="34" y="6"/>
                    <a:pt x="37" y="5"/>
                  </a:cubicBezTo>
                  <a:cubicBezTo>
                    <a:pt x="36" y="8"/>
                    <a:pt x="43" y="4"/>
                    <a:pt x="42" y="7"/>
                  </a:cubicBezTo>
                  <a:cubicBezTo>
                    <a:pt x="44" y="11"/>
                    <a:pt x="34" y="10"/>
                    <a:pt x="40" y="12"/>
                  </a:cubicBezTo>
                  <a:cubicBezTo>
                    <a:pt x="38" y="15"/>
                    <a:pt x="32" y="13"/>
                    <a:pt x="28" y="14"/>
                  </a:cubicBezTo>
                  <a:cubicBezTo>
                    <a:pt x="25" y="14"/>
                    <a:pt x="23" y="15"/>
                    <a:pt x="21" y="16"/>
                  </a:cubicBezTo>
                  <a:cubicBezTo>
                    <a:pt x="16" y="14"/>
                    <a:pt x="11" y="12"/>
                    <a:pt x="8" y="7"/>
                  </a:cubicBezTo>
                  <a:cubicBezTo>
                    <a:pt x="6" y="7"/>
                    <a:pt x="2" y="9"/>
                    <a:pt x="2" y="6"/>
                  </a:cubicBezTo>
                  <a:cubicBezTo>
                    <a:pt x="0" y="0"/>
                    <a:pt x="11" y="6"/>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6" name="Freeform 85"/>
            <p:cNvSpPr>
              <a:spLocks/>
            </p:cNvSpPr>
            <p:nvPr/>
          </p:nvSpPr>
          <p:spPr bwMode="auto">
            <a:xfrm>
              <a:off x="2071862" y="1704530"/>
              <a:ext cx="63500" cy="20638"/>
            </a:xfrm>
            <a:custGeom>
              <a:avLst/>
              <a:gdLst>
                <a:gd name="T0" fmla="*/ 19 w 20"/>
                <a:gd name="T1" fmla="*/ 0 h 6"/>
                <a:gd name="T2" fmla="*/ 11 w 20"/>
                <a:gd name="T3" fmla="*/ 4 h 6"/>
                <a:gd name="T4" fmla="*/ 9 w 20"/>
                <a:gd name="T5" fmla="*/ 6 h 6"/>
                <a:gd name="T6" fmla="*/ 4 w 20"/>
                <a:gd name="T7" fmla="*/ 6 h 6"/>
                <a:gd name="T8" fmla="*/ 6 w 20"/>
                <a:gd name="T9" fmla="*/ 2 h 6"/>
                <a:gd name="T10" fmla="*/ 19 w 20"/>
                <a:gd name="T11" fmla="*/ 0 h 6"/>
              </a:gdLst>
              <a:ahLst/>
              <a:cxnLst>
                <a:cxn ang="0">
                  <a:pos x="T0" y="T1"/>
                </a:cxn>
                <a:cxn ang="0">
                  <a:pos x="T2" y="T3"/>
                </a:cxn>
                <a:cxn ang="0">
                  <a:pos x="T4" y="T5"/>
                </a:cxn>
                <a:cxn ang="0">
                  <a:pos x="T6" y="T7"/>
                </a:cxn>
                <a:cxn ang="0">
                  <a:pos x="T8" y="T9"/>
                </a:cxn>
                <a:cxn ang="0">
                  <a:pos x="T10" y="T11"/>
                </a:cxn>
              </a:cxnLst>
              <a:rect l="0" t="0" r="r" b="b"/>
              <a:pathLst>
                <a:path w="20" h="6">
                  <a:moveTo>
                    <a:pt x="19" y="0"/>
                  </a:moveTo>
                  <a:cubicBezTo>
                    <a:pt x="20" y="4"/>
                    <a:pt x="14" y="4"/>
                    <a:pt x="11" y="4"/>
                  </a:cubicBezTo>
                  <a:cubicBezTo>
                    <a:pt x="10" y="4"/>
                    <a:pt x="10" y="5"/>
                    <a:pt x="9" y="6"/>
                  </a:cubicBezTo>
                  <a:cubicBezTo>
                    <a:pt x="7" y="6"/>
                    <a:pt x="4" y="4"/>
                    <a:pt x="4" y="6"/>
                  </a:cubicBezTo>
                  <a:cubicBezTo>
                    <a:pt x="0" y="6"/>
                    <a:pt x="6" y="1"/>
                    <a:pt x="6" y="2"/>
                  </a:cubicBezTo>
                  <a:cubicBezTo>
                    <a:pt x="8" y="4"/>
                    <a:pt x="14" y="0"/>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7" name="Freeform 86"/>
            <p:cNvSpPr>
              <a:spLocks/>
            </p:cNvSpPr>
            <p:nvPr/>
          </p:nvSpPr>
          <p:spPr bwMode="auto">
            <a:xfrm>
              <a:off x="2324274" y="1704530"/>
              <a:ext cx="61913" cy="39688"/>
            </a:xfrm>
            <a:custGeom>
              <a:avLst/>
              <a:gdLst>
                <a:gd name="T0" fmla="*/ 9 w 19"/>
                <a:gd name="T1" fmla="*/ 0 h 12"/>
                <a:gd name="T2" fmla="*/ 7 w 19"/>
                <a:gd name="T3" fmla="*/ 2 h 12"/>
                <a:gd name="T4" fmla="*/ 13 w 19"/>
                <a:gd name="T5" fmla="*/ 6 h 12"/>
                <a:gd name="T6" fmla="*/ 15 w 19"/>
                <a:gd name="T7" fmla="*/ 4 h 12"/>
                <a:gd name="T8" fmla="*/ 8 w 19"/>
                <a:gd name="T9" fmla="*/ 12 h 12"/>
                <a:gd name="T10" fmla="*/ 0 w 19"/>
                <a:gd name="T11" fmla="*/ 3 h 12"/>
                <a:gd name="T12" fmla="*/ 9 w 19"/>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0"/>
                  </a:moveTo>
                  <a:cubicBezTo>
                    <a:pt x="9" y="2"/>
                    <a:pt x="8" y="1"/>
                    <a:pt x="7" y="2"/>
                  </a:cubicBezTo>
                  <a:cubicBezTo>
                    <a:pt x="6" y="5"/>
                    <a:pt x="15" y="0"/>
                    <a:pt x="13" y="6"/>
                  </a:cubicBezTo>
                  <a:cubicBezTo>
                    <a:pt x="14" y="6"/>
                    <a:pt x="15" y="5"/>
                    <a:pt x="15" y="4"/>
                  </a:cubicBezTo>
                  <a:cubicBezTo>
                    <a:pt x="19" y="8"/>
                    <a:pt x="9" y="9"/>
                    <a:pt x="8" y="12"/>
                  </a:cubicBezTo>
                  <a:cubicBezTo>
                    <a:pt x="5" y="10"/>
                    <a:pt x="5" y="4"/>
                    <a:pt x="0" y="3"/>
                  </a:cubicBezTo>
                  <a:cubicBezTo>
                    <a:pt x="2" y="1"/>
                    <a:pt x="7" y="2"/>
                    <a:pt x="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8" name="Freeform 87"/>
            <p:cNvSpPr>
              <a:spLocks noEditPoints="1"/>
            </p:cNvSpPr>
            <p:nvPr/>
          </p:nvSpPr>
          <p:spPr bwMode="auto">
            <a:xfrm>
              <a:off x="3651424" y="1747392"/>
              <a:ext cx="3411538" cy="2235200"/>
            </a:xfrm>
            <a:custGeom>
              <a:avLst/>
              <a:gdLst>
                <a:gd name="T0" fmla="*/ 633 w 1065"/>
                <a:gd name="T1" fmla="*/ 49 h 697"/>
                <a:gd name="T2" fmla="*/ 743 w 1065"/>
                <a:gd name="T3" fmla="*/ 47 h 697"/>
                <a:gd name="T4" fmla="*/ 819 w 1065"/>
                <a:gd name="T5" fmla="*/ 52 h 697"/>
                <a:gd name="T6" fmla="*/ 939 w 1065"/>
                <a:gd name="T7" fmla="*/ 81 h 697"/>
                <a:gd name="T8" fmla="*/ 1033 w 1065"/>
                <a:gd name="T9" fmla="*/ 94 h 697"/>
                <a:gd name="T10" fmla="*/ 1035 w 1065"/>
                <a:gd name="T11" fmla="*/ 117 h 697"/>
                <a:gd name="T12" fmla="*/ 973 w 1065"/>
                <a:gd name="T13" fmla="*/ 154 h 697"/>
                <a:gd name="T14" fmla="*/ 908 w 1065"/>
                <a:gd name="T15" fmla="*/ 214 h 697"/>
                <a:gd name="T16" fmla="*/ 913 w 1065"/>
                <a:gd name="T17" fmla="*/ 162 h 697"/>
                <a:gd name="T18" fmla="*/ 893 w 1065"/>
                <a:gd name="T19" fmla="*/ 151 h 697"/>
                <a:gd name="T20" fmla="*/ 787 w 1065"/>
                <a:gd name="T21" fmla="*/ 195 h 697"/>
                <a:gd name="T22" fmla="*/ 794 w 1065"/>
                <a:gd name="T23" fmla="*/ 259 h 697"/>
                <a:gd name="T24" fmla="*/ 751 w 1065"/>
                <a:gd name="T25" fmla="*/ 325 h 697"/>
                <a:gd name="T26" fmla="*/ 702 w 1065"/>
                <a:gd name="T27" fmla="*/ 301 h 697"/>
                <a:gd name="T28" fmla="*/ 710 w 1065"/>
                <a:gd name="T29" fmla="*/ 367 h 697"/>
                <a:gd name="T30" fmla="*/ 634 w 1065"/>
                <a:gd name="T31" fmla="*/ 409 h 697"/>
                <a:gd name="T32" fmla="*/ 627 w 1065"/>
                <a:gd name="T33" fmla="*/ 457 h 697"/>
                <a:gd name="T34" fmla="*/ 622 w 1065"/>
                <a:gd name="T35" fmla="*/ 486 h 697"/>
                <a:gd name="T36" fmla="*/ 598 w 1065"/>
                <a:gd name="T37" fmla="*/ 434 h 697"/>
                <a:gd name="T38" fmla="*/ 540 w 1065"/>
                <a:gd name="T39" fmla="*/ 400 h 697"/>
                <a:gd name="T40" fmla="*/ 471 w 1065"/>
                <a:gd name="T41" fmla="*/ 435 h 697"/>
                <a:gd name="T42" fmla="*/ 387 w 1065"/>
                <a:gd name="T43" fmla="*/ 374 h 697"/>
                <a:gd name="T44" fmla="*/ 387 w 1065"/>
                <a:gd name="T45" fmla="*/ 386 h 697"/>
                <a:gd name="T46" fmla="*/ 324 w 1065"/>
                <a:gd name="T47" fmla="*/ 443 h 697"/>
                <a:gd name="T48" fmla="*/ 281 w 1065"/>
                <a:gd name="T49" fmla="*/ 375 h 697"/>
                <a:gd name="T50" fmla="*/ 289 w 1065"/>
                <a:gd name="T51" fmla="*/ 418 h 697"/>
                <a:gd name="T52" fmla="*/ 329 w 1065"/>
                <a:gd name="T53" fmla="*/ 497 h 697"/>
                <a:gd name="T54" fmla="*/ 286 w 1065"/>
                <a:gd name="T55" fmla="*/ 602 h 697"/>
                <a:gd name="T56" fmla="*/ 247 w 1065"/>
                <a:gd name="T57" fmla="*/ 675 h 697"/>
                <a:gd name="T58" fmla="*/ 188 w 1065"/>
                <a:gd name="T59" fmla="*/ 695 h 697"/>
                <a:gd name="T60" fmla="*/ 159 w 1065"/>
                <a:gd name="T61" fmla="*/ 561 h 697"/>
                <a:gd name="T62" fmla="*/ 74 w 1065"/>
                <a:gd name="T63" fmla="*/ 486 h 697"/>
                <a:gd name="T64" fmla="*/ 11 w 1065"/>
                <a:gd name="T65" fmla="*/ 449 h 697"/>
                <a:gd name="T66" fmla="*/ 42 w 1065"/>
                <a:gd name="T67" fmla="*/ 347 h 697"/>
                <a:gd name="T68" fmla="*/ 145 w 1065"/>
                <a:gd name="T69" fmla="*/ 318 h 697"/>
                <a:gd name="T70" fmla="*/ 188 w 1065"/>
                <a:gd name="T71" fmla="*/ 350 h 697"/>
                <a:gd name="T72" fmla="*/ 256 w 1065"/>
                <a:gd name="T73" fmla="*/ 346 h 697"/>
                <a:gd name="T74" fmla="*/ 214 w 1065"/>
                <a:gd name="T75" fmla="*/ 293 h 697"/>
                <a:gd name="T76" fmla="*/ 185 w 1065"/>
                <a:gd name="T77" fmla="*/ 276 h 697"/>
                <a:gd name="T78" fmla="*/ 176 w 1065"/>
                <a:gd name="T79" fmla="*/ 286 h 697"/>
                <a:gd name="T80" fmla="*/ 134 w 1065"/>
                <a:gd name="T81" fmla="*/ 271 h 697"/>
                <a:gd name="T82" fmla="*/ 44 w 1065"/>
                <a:gd name="T83" fmla="*/ 277 h 697"/>
                <a:gd name="T84" fmla="*/ 90 w 1065"/>
                <a:gd name="T85" fmla="*/ 236 h 697"/>
                <a:gd name="T86" fmla="*/ 146 w 1065"/>
                <a:gd name="T87" fmla="*/ 180 h 697"/>
                <a:gd name="T88" fmla="*/ 208 w 1065"/>
                <a:gd name="T89" fmla="*/ 181 h 697"/>
                <a:gd name="T90" fmla="*/ 214 w 1065"/>
                <a:gd name="T91" fmla="*/ 159 h 697"/>
                <a:gd name="T92" fmla="*/ 182 w 1065"/>
                <a:gd name="T93" fmla="*/ 144 h 697"/>
                <a:gd name="T94" fmla="*/ 135 w 1065"/>
                <a:gd name="T95" fmla="*/ 169 h 697"/>
                <a:gd name="T96" fmla="*/ 147 w 1065"/>
                <a:gd name="T97" fmla="*/ 125 h 697"/>
                <a:gd name="T98" fmla="*/ 212 w 1065"/>
                <a:gd name="T99" fmla="*/ 71 h 697"/>
                <a:gd name="T100" fmla="*/ 287 w 1065"/>
                <a:gd name="T101" fmla="*/ 93 h 697"/>
                <a:gd name="T102" fmla="*/ 279 w 1065"/>
                <a:gd name="T103" fmla="*/ 122 h 697"/>
                <a:gd name="T104" fmla="*/ 339 w 1065"/>
                <a:gd name="T105" fmla="*/ 97 h 697"/>
                <a:gd name="T106" fmla="*/ 424 w 1065"/>
                <a:gd name="T107" fmla="*/ 83 h 697"/>
                <a:gd name="T108" fmla="*/ 466 w 1065"/>
                <a:gd name="T109" fmla="*/ 88 h 697"/>
                <a:gd name="T110" fmla="*/ 475 w 1065"/>
                <a:gd name="T111" fmla="*/ 57 h 697"/>
                <a:gd name="T112" fmla="*/ 530 w 1065"/>
                <a:gd name="T113" fmla="*/ 40 h 697"/>
                <a:gd name="T114" fmla="*/ 944 w 1065"/>
                <a:gd name="T115" fmla="*/ 161 h 697"/>
                <a:gd name="T116" fmla="*/ 248 w 1065"/>
                <a:gd name="T117" fmla="*/ 287 h 697"/>
                <a:gd name="T118" fmla="*/ 369 w 1065"/>
                <a:gd name="T119" fmla="*/ 311 h 697"/>
                <a:gd name="T120" fmla="*/ 332 w 1065"/>
                <a:gd name="T121" fmla="*/ 263 h 697"/>
                <a:gd name="T122" fmla="*/ 403 w 1065"/>
                <a:gd name="T123" fmla="*/ 25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5" h="697">
                  <a:moveTo>
                    <a:pt x="642" y="8"/>
                  </a:moveTo>
                  <a:cubicBezTo>
                    <a:pt x="642" y="9"/>
                    <a:pt x="644" y="9"/>
                    <a:pt x="646" y="9"/>
                  </a:cubicBezTo>
                  <a:cubicBezTo>
                    <a:pt x="645" y="10"/>
                    <a:pt x="643" y="10"/>
                    <a:pt x="642" y="10"/>
                  </a:cubicBezTo>
                  <a:cubicBezTo>
                    <a:pt x="645" y="13"/>
                    <a:pt x="648" y="12"/>
                    <a:pt x="652" y="11"/>
                  </a:cubicBezTo>
                  <a:cubicBezTo>
                    <a:pt x="655" y="10"/>
                    <a:pt x="658" y="9"/>
                    <a:pt x="662" y="10"/>
                  </a:cubicBezTo>
                  <a:cubicBezTo>
                    <a:pt x="664" y="13"/>
                    <a:pt x="668" y="15"/>
                    <a:pt x="672" y="16"/>
                  </a:cubicBezTo>
                  <a:cubicBezTo>
                    <a:pt x="672" y="18"/>
                    <a:pt x="672" y="20"/>
                    <a:pt x="672" y="21"/>
                  </a:cubicBezTo>
                  <a:cubicBezTo>
                    <a:pt x="672" y="23"/>
                    <a:pt x="675" y="23"/>
                    <a:pt x="675" y="25"/>
                  </a:cubicBezTo>
                  <a:cubicBezTo>
                    <a:pt x="672" y="25"/>
                    <a:pt x="672" y="27"/>
                    <a:pt x="672" y="29"/>
                  </a:cubicBezTo>
                  <a:cubicBezTo>
                    <a:pt x="671" y="28"/>
                    <a:pt x="669" y="28"/>
                    <a:pt x="667" y="28"/>
                  </a:cubicBezTo>
                  <a:cubicBezTo>
                    <a:pt x="665" y="28"/>
                    <a:pt x="667" y="30"/>
                    <a:pt x="666" y="30"/>
                  </a:cubicBezTo>
                  <a:cubicBezTo>
                    <a:pt x="665" y="30"/>
                    <a:pt x="665" y="30"/>
                    <a:pt x="665" y="30"/>
                  </a:cubicBezTo>
                  <a:cubicBezTo>
                    <a:pt x="664" y="29"/>
                    <a:pt x="664" y="29"/>
                    <a:pt x="663" y="29"/>
                  </a:cubicBezTo>
                  <a:cubicBezTo>
                    <a:pt x="662" y="29"/>
                    <a:pt x="659" y="31"/>
                    <a:pt x="656" y="30"/>
                  </a:cubicBezTo>
                  <a:cubicBezTo>
                    <a:pt x="654" y="30"/>
                    <a:pt x="655" y="32"/>
                    <a:pt x="654" y="33"/>
                  </a:cubicBezTo>
                  <a:cubicBezTo>
                    <a:pt x="652" y="33"/>
                    <a:pt x="652" y="33"/>
                    <a:pt x="652" y="33"/>
                  </a:cubicBezTo>
                  <a:cubicBezTo>
                    <a:pt x="651" y="34"/>
                    <a:pt x="654" y="35"/>
                    <a:pt x="652" y="38"/>
                  </a:cubicBezTo>
                  <a:cubicBezTo>
                    <a:pt x="651" y="35"/>
                    <a:pt x="645" y="38"/>
                    <a:pt x="648" y="39"/>
                  </a:cubicBezTo>
                  <a:cubicBezTo>
                    <a:pt x="645" y="42"/>
                    <a:pt x="641" y="40"/>
                    <a:pt x="638" y="42"/>
                  </a:cubicBezTo>
                  <a:cubicBezTo>
                    <a:pt x="636" y="43"/>
                    <a:pt x="634" y="46"/>
                    <a:pt x="632" y="45"/>
                  </a:cubicBezTo>
                  <a:cubicBezTo>
                    <a:pt x="632" y="47"/>
                    <a:pt x="632" y="49"/>
                    <a:pt x="630" y="49"/>
                  </a:cubicBezTo>
                  <a:cubicBezTo>
                    <a:pt x="631" y="50"/>
                    <a:pt x="631" y="50"/>
                    <a:pt x="632" y="50"/>
                  </a:cubicBezTo>
                  <a:cubicBezTo>
                    <a:pt x="632" y="49"/>
                    <a:pt x="632" y="49"/>
                    <a:pt x="633" y="49"/>
                  </a:cubicBezTo>
                  <a:cubicBezTo>
                    <a:pt x="637" y="49"/>
                    <a:pt x="638" y="46"/>
                    <a:pt x="640" y="45"/>
                  </a:cubicBezTo>
                  <a:cubicBezTo>
                    <a:pt x="642" y="45"/>
                    <a:pt x="642" y="46"/>
                    <a:pt x="643" y="46"/>
                  </a:cubicBezTo>
                  <a:cubicBezTo>
                    <a:pt x="643" y="46"/>
                    <a:pt x="644" y="47"/>
                    <a:pt x="644" y="47"/>
                  </a:cubicBezTo>
                  <a:cubicBezTo>
                    <a:pt x="646" y="46"/>
                    <a:pt x="646" y="45"/>
                    <a:pt x="647" y="44"/>
                  </a:cubicBezTo>
                  <a:cubicBezTo>
                    <a:pt x="649" y="43"/>
                    <a:pt x="653" y="44"/>
                    <a:pt x="656" y="43"/>
                  </a:cubicBezTo>
                  <a:cubicBezTo>
                    <a:pt x="658" y="42"/>
                    <a:pt x="655" y="41"/>
                    <a:pt x="657" y="40"/>
                  </a:cubicBezTo>
                  <a:cubicBezTo>
                    <a:pt x="657" y="40"/>
                    <a:pt x="658" y="40"/>
                    <a:pt x="658" y="40"/>
                  </a:cubicBezTo>
                  <a:cubicBezTo>
                    <a:pt x="659" y="40"/>
                    <a:pt x="659" y="41"/>
                    <a:pt x="659" y="40"/>
                  </a:cubicBezTo>
                  <a:cubicBezTo>
                    <a:pt x="661" y="38"/>
                    <a:pt x="661" y="38"/>
                    <a:pt x="661" y="38"/>
                  </a:cubicBezTo>
                  <a:cubicBezTo>
                    <a:pt x="661" y="38"/>
                    <a:pt x="664" y="39"/>
                    <a:pt x="666" y="39"/>
                  </a:cubicBezTo>
                  <a:cubicBezTo>
                    <a:pt x="669" y="39"/>
                    <a:pt x="669" y="38"/>
                    <a:pt x="672" y="38"/>
                  </a:cubicBezTo>
                  <a:cubicBezTo>
                    <a:pt x="672" y="39"/>
                    <a:pt x="672" y="40"/>
                    <a:pt x="672" y="42"/>
                  </a:cubicBezTo>
                  <a:cubicBezTo>
                    <a:pt x="674" y="40"/>
                    <a:pt x="675" y="41"/>
                    <a:pt x="675" y="43"/>
                  </a:cubicBezTo>
                  <a:cubicBezTo>
                    <a:pt x="678" y="42"/>
                    <a:pt x="683" y="43"/>
                    <a:pt x="688" y="43"/>
                  </a:cubicBezTo>
                  <a:cubicBezTo>
                    <a:pt x="693" y="43"/>
                    <a:pt x="698" y="43"/>
                    <a:pt x="702" y="43"/>
                  </a:cubicBezTo>
                  <a:cubicBezTo>
                    <a:pt x="702" y="48"/>
                    <a:pt x="711" y="44"/>
                    <a:pt x="710" y="50"/>
                  </a:cubicBezTo>
                  <a:cubicBezTo>
                    <a:pt x="711" y="48"/>
                    <a:pt x="713" y="50"/>
                    <a:pt x="715" y="50"/>
                  </a:cubicBezTo>
                  <a:cubicBezTo>
                    <a:pt x="716" y="50"/>
                    <a:pt x="718" y="50"/>
                    <a:pt x="719" y="50"/>
                  </a:cubicBezTo>
                  <a:cubicBezTo>
                    <a:pt x="722" y="50"/>
                    <a:pt x="724" y="50"/>
                    <a:pt x="725" y="50"/>
                  </a:cubicBezTo>
                  <a:cubicBezTo>
                    <a:pt x="728" y="50"/>
                    <a:pt x="725" y="45"/>
                    <a:pt x="728" y="44"/>
                  </a:cubicBezTo>
                  <a:cubicBezTo>
                    <a:pt x="732" y="45"/>
                    <a:pt x="736" y="44"/>
                    <a:pt x="740" y="45"/>
                  </a:cubicBezTo>
                  <a:cubicBezTo>
                    <a:pt x="740" y="47"/>
                    <a:pt x="740" y="47"/>
                    <a:pt x="740" y="47"/>
                  </a:cubicBezTo>
                  <a:cubicBezTo>
                    <a:pt x="741" y="47"/>
                    <a:pt x="742" y="47"/>
                    <a:pt x="743" y="47"/>
                  </a:cubicBezTo>
                  <a:cubicBezTo>
                    <a:pt x="744" y="46"/>
                    <a:pt x="745" y="46"/>
                    <a:pt x="746" y="47"/>
                  </a:cubicBezTo>
                  <a:cubicBezTo>
                    <a:pt x="747" y="47"/>
                    <a:pt x="747" y="49"/>
                    <a:pt x="748" y="49"/>
                  </a:cubicBezTo>
                  <a:cubicBezTo>
                    <a:pt x="749" y="50"/>
                    <a:pt x="750" y="49"/>
                    <a:pt x="751" y="49"/>
                  </a:cubicBezTo>
                  <a:cubicBezTo>
                    <a:pt x="752" y="49"/>
                    <a:pt x="753" y="49"/>
                    <a:pt x="754" y="50"/>
                  </a:cubicBezTo>
                  <a:cubicBezTo>
                    <a:pt x="753" y="53"/>
                    <a:pt x="754" y="56"/>
                    <a:pt x="750" y="55"/>
                  </a:cubicBezTo>
                  <a:cubicBezTo>
                    <a:pt x="750" y="58"/>
                    <a:pt x="752" y="58"/>
                    <a:pt x="755" y="58"/>
                  </a:cubicBezTo>
                  <a:cubicBezTo>
                    <a:pt x="754" y="65"/>
                    <a:pt x="760" y="66"/>
                    <a:pt x="763" y="69"/>
                  </a:cubicBezTo>
                  <a:cubicBezTo>
                    <a:pt x="765" y="68"/>
                    <a:pt x="767" y="67"/>
                    <a:pt x="769" y="66"/>
                  </a:cubicBezTo>
                  <a:cubicBezTo>
                    <a:pt x="770" y="65"/>
                    <a:pt x="769" y="62"/>
                    <a:pt x="770" y="62"/>
                  </a:cubicBezTo>
                  <a:cubicBezTo>
                    <a:pt x="771" y="61"/>
                    <a:pt x="771" y="61"/>
                    <a:pt x="772" y="61"/>
                  </a:cubicBezTo>
                  <a:cubicBezTo>
                    <a:pt x="772" y="62"/>
                    <a:pt x="773" y="62"/>
                    <a:pt x="773" y="60"/>
                  </a:cubicBezTo>
                  <a:cubicBezTo>
                    <a:pt x="776" y="60"/>
                    <a:pt x="775" y="63"/>
                    <a:pt x="777" y="64"/>
                  </a:cubicBezTo>
                  <a:cubicBezTo>
                    <a:pt x="780" y="64"/>
                    <a:pt x="783" y="64"/>
                    <a:pt x="786" y="64"/>
                  </a:cubicBezTo>
                  <a:cubicBezTo>
                    <a:pt x="787" y="63"/>
                    <a:pt x="790" y="64"/>
                    <a:pt x="789" y="60"/>
                  </a:cubicBezTo>
                  <a:cubicBezTo>
                    <a:pt x="791" y="61"/>
                    <a:pt x="793" y="61"/>
                    <a:pt x="795" y="60"/>
                  </a:cubicBezTo>
                  <a:cubicBezTo>
                    <a:pt x="799" y="60"/>
                    <a:pt x="803" y="60"/>
                    <a:pt x="803" y="63"/>
                  </a:cubicBezTo>
                  <a:cubicBezTo>
                    <a:pt x="805" y="63"/>
                    <a:pt x="805" y="62"/>
                    <a:pt x="806" y="62"/>
                  </a:cubicBezTo>
                  <a:cubicBezTo>
                    <a:pt x="807" y="61"/>
                    <a:pt x="808" y="59"/>
                    <a:pt x="811" y="60"/>
                  </a:cubicBezTo>
                  <a:cubicBezTo>
                    <a:pt x="811" y="59"/>
                    <a:pt x="809" y="59"/>
                    <a:pt x="808" y="59"/>
                  </a:cubicBezTo>
                  <a:cubicBezTo>
                    <a:pt x="809" y="58"/>
                    <a:pt x="809" y="56"/>
                    <a:pt x="811" y="55"/>
                  </a:cubicBezTo>
                  <a:cubicBezTo>
                    <a:pt x="812" y="56"/>
                    <a:pt x="813" y="55"/>
                    <a:pt x="814" y="54"/>
                  </a:cubicBezTo>
                  <a:cubicBezTo>
                    <a:pt x="814" y="53"/>
                    <a:pt x="815" y="52"/>
                    <a:pt x="818" y="53"/>
                  </a:cubicBezTo>
                  <a:cubicBezTo>
                    <a:pt x="819" y="53"/>
                    <a:pt x="819" y="53"/>
                    <a:pt x="819" y="52"/>
                  </a:cubicBezTo>
                  <a:cubicBezTo>
                    <a:pt x="819" y="52"/>
                    <a:pt x="818" y="51"/>
                    <a:pt x="818" y="52"/>
                  </a:cubicBezTo>
                  <a:cubicBezTo>
                    <a:pt x="820" y="50"/>
                    <a:pt x="822" y="50"/>
                    <a:pt x="824" y="50"/>
                  </a:cubicBezTo>
                  <a:cubicBezTo>
                    <a:pt x="825" y="51"/>
                    <a:pt x="827" y="51"/>
                    <a:pt x="828" y="50"/>
                  </a:cubicBezTo>
                  <a:cubicBezTo>
                    <a:pt x="828" y="54"/>
                    <a:pt x="830" y="53"/>
                    <a:pt x="831" y="53"/>
                  </a:cubicBezTo>
                  <a:cubicBezTo>
                    <a:pt x="833" y="52"/>
                    <a:pt x="834" y="51"/>
                    <a:pt x="833" y="54"/>
                  </a:cubicBezTo>
                  <a:cubicBezTo>
                    <a:pt x="839" y="55"/>
                    <a:pt x="843" y="54"/>
                    <a:pt x="847" y="53"/>
                  </a:cubicBezTo>
                  <a:cubicBezTo>
                    <a:pt x="848" y="56"/>
                    <a:pt x="842" y="54"/>
                    <a:pt x="844" y="58"/>
                  </a:cubicBezTo>
                  <a:cubicBezTo>
                    <a:pt x="844" y="60"/>
                    <a:pt x="847" y="60"/>
                    <a:pt x="849" y="59"/>
                  </a:cubicBezTo>
                  <a:cubicBezTo>
                    <a:pt x="850" y="59"/>
                    <a:pt x="850" y="59"/>
                    <a:pt x="851" y="59"/>
                  </a:cubicBezTo>
                  <a:cubicBezTo>
                    <a:pt x="856" y="59"/>
                    <a:pt x="860" y="59"/>
                    <a:pt x="864" y="58"/>
                  </a:cubicBezTo>
                  <a:cubicBezTo>
                    <a:pt x="865" y="63"/>
                    <a:pt x="871" y="63"/>
                    <a:pt x="873" y="67"/>
                  </a:cubicBezTo>
                  <a:cubicBezTo>
                    <a:pt x="875" y="66"/>
                    <a:pt x="876" y="68"/>
                    <a:pt x="879" y="68"/>
                  </a:cubicBezTo>
                  <a:cubicBezTo>
                    <a:pt x="883" y="68"/>
                    <a:pt x="887" y="68"/>
                    <a:pt x="890" y="68"/>
                  </a:cubicBezTo>
                  <a:cubicBezTo>
                    <a:pt x="895" y="68"/>
                    <a:pt x="899" y="67"/>
                    <a:pt x="903" y="68"/>
                  </a:cubicBezTo>
                  <a:cubicBezTo>
                    <a:pt x="906" y="69"/>
                    <a:pt x="909" y="72"/>
                    <a:pt x="912" y="71"/>
                  </a:cubicBezTo>
                  <a:cubicBezTo>
                    <a:pt x="911" y="73"/>
                    <a:pt x="913" y="73"/>
                    <a:pt x="914" y="73"/>
                  </a:cubicBezTo>
                  <a:cubicBezTo>
                    <a:pt x="914" y="75"/>
                    <a:pt x="914" y="76"/>
                    <a:pt x="914" y="78"/>
                  </a:cubicBezTo>
                  <a:cubicBezTo>
                    <a:pt x="914" y="79"/>
                    <a:pt x="915" y="79"/>
                    <a:pt x="917" y="79"/>
                  </a:cubicBezTo>
                  <a:cubicBezTo>
                    <a:pt x="918" y="79"/>
                    <a:pt x="919" y="79"/>
                    <a:pt x="919" y="79"/>
                  </a:cubicBezTo>
                  <a:cubicBezTo>
                    <a:pt x="920" y="80"/>
                    <a:pt x="920" y="80"/>
                    <a:pt x="920" y="80"/>
                  </a:cubicBezTo>
                  <a:cubicBezTo>
                    <a:pt x="921" y="79"/>
                    <a:pt x="921" y="79"/>
                    <a:pt x="922" y="79"/>
                  </a:cubicBezTo>
                  <a:cubicBezTo>
                    <a:pt x="922" y="79"/>
                    <a:pt x="922" y="81"/>
                    <a:pt x="923" y="81"/>
                  </a:cubicBezTo>
                  <a:cubicBezTo>
                    <a:pt x="925" y="81"/>
                    <a:pt x="938" y="82"/>
                    <a:pt x="939" y="81"/>
                  </a:cubicBezTo>
                  <a:cubicBezTo>
                    <a:pt x="939" y="79"/>
                    <a:pt x="939" y="79"/>
                    <a:pt x="939" y="79"/>
                  </a:cubicBezTo>
                  <a:cubicBezTo>
                    <a:pt x="940" y="79"/>
                    <a:pt x="941" y="80"/>
                    <a:pt x="941" y="80"/>
                  </a:cubicBezTo>
                  <a:cubicBezTo>
                    <a:pt x="942" y="80"/>
                    <a:pt x="943" y="81"/>
                    <a:pt x="943" y="81"/>
                  </a:cubicBezTo>
                  <a:cubicBezTo>
                    <a:pt x="944" y="80"/>
                    <a:pt x="946" y="78"/>
                    <a:pt x="947" y="81"/>
                  </a:cubicBezTo>
                  <a:cubicBezTo>
                    <a:pt x="949" y="78"/>
                    <a:pt x="953" y="78"/>
                    <a:pt x="957" y="77"/>
                  </a:cubicBezTo>
                  <a:cubicBezTo>
                    <a:pt x="956" y="81"/>
                    <a:pt x="958" y="83"/>
                    <a:pt x="958" y="86"/>
                  </a:cubicBezTo>
                  <a:cubicBezTo>
                    <a:pt x="960" y="86"/>
                    <a:pt x="962" y="86"/>
                    <a:pt x="963" y="86"/>
                  </a:cubicBezTo>
                  <a:cubicBezTo>
                    <a:pt x="965" y="87"/>
                    <a:pt x="967" y="87"/>
                    <a:pt x="970" y="86"/>
                  </a:cubicBezTo>
                  <a:cubicBezTo>
                    <a:pt x="970" y="83"/>
                    <a:pt x="969" y="83"/>
                    <a:pt x="967" y="83"/>
                  </a:cubicBezTo>
                  <a:cubicBezTo>
                    <a:pt x="968" y="82"/>
                    <a:pt x="968" y="80"/>
                    <a:pt x="968" y="78"/>
                  </a:cubicBezTo>
                  <a:cubicBezTo>
                    <a:pt x="971" y="76"/>
                    <a:pt x="979" y="77"/>
                    <a:pt x="981" y="79"/>
                  </a:cubicBezTo>
                  <a:cubicBezTo>
                    <a:pt x="984" y="79"/>
                    <a:pt x="986" y="79"/>
                    <a:pt x="989" y="79"/>
                  </a:cubicBezTo>
                  <a:cubicBezTo>
                    <a:pt x="992" y="79"/>
                    <a:pt x="994" y="79"/>
                    <a:pt x="997" y="79"/>
                  </a:cubicBezTo>
                  <a:cubicBezTo>
                    <a:pt x="999" y="79"/>
                    <a:pt x="1003" y="82"/>
                    <a:pt x="1004" y="79"/>
                  </a:cubicBezTo>
                  <a:cubicBezTo>
                    <a:pt x="1006" y="81"/>
                    <a:pt x="1006" y="82"/>
                    <a:pt x="1010" y="83"/>
                  </a:cubicBezTo>
                  <a:cubicBezTo>
                    <a:pt x="1011" y="83"/>
                    <a:pt x="1012" y="86"/>
                    <a:pt x="1012" y="86"/>
                  </a:cubicBezTo>
                  <a:cubicBezTo>
                    <a:pt x="1013" y="86"/>
                    <a:pt x="1014" y="85"/>
                    <a:pt x="1014" y="84"/>
                  </a:cubicBezTo>
                  <a:cubicBezTo>
                    <a:pt x="1015" y="85"/>
                    <a:pt x="1014" y="86"/>
                    <a:pt x="1015" y="87"/>
                  </a:cubicBezTo>
                  <a:cubicBezTo>
                    <a:pt x="1015" y="87"/>
                    <a:pt x="1016" y="87"/>
                    <a:pt x="1016" y="87"/>
                  </a:cubicBezTo>
                  <a:cubicBezTo>
                    <a:pt x="1017" y="87"/>
                    <a:pt x="1017" y="87"/>
                    <a:pt x="1018" y="87"/>
                  </a:cubicBezTo>
                  <a:cubicBezTo>
                    <a:pt x="1018" y="88"/>
                    <a:pt x="1021" y="88"/>
                    <a:pt x="1024" y="89"/>
                  </a:cubicBezTo>
                  <a:cubicBezTo>
                    <a:pt x="1026" y="90"/>
                    <a:pt x="1029" y="91"/>
                    <a:pt x="1031" y="92"/>
                  </a:cubicBezTo>
                  <a:cubicBezTo>
                    <a:pt x="1032" y="92"/>
                    <a:pt x="1032" y="94"/>
                    <a:pt x="1033" y="94"/>
                  </a:cubicBezTo>
                  <a:cubicBezTo>
                    <a:pt x="1033" y="95"/>
                    <a:pt x="1033" y="94"/>
                    <a:pt x="1034" y="94"/>
                  </a:cubicBezTo>
                  <a:cubicBezTo>
                    <a:pt x="1034" y="94"/>
                    <a:pt x="1035" y="94"/>
                    <a:pt x="1035" y="94"/>
                  </a:cubicBezTo>
                  <a:cubicBezTo>
                    <a:pt x="1036" y="95"/>
                    <a:pt x="1035" y="97"/>
                    <a:pt x="1035" y="97"/>
                  </a:cubicBezTo>
                  <a:cubicBezTo>
                    <a:pt x="1035" y="97"/>
                    <a:pt x="1036" y="97"/>
                    <a:pt x="1036" y="97"/>
                  </a:cubicBezTo>
                  <a:cubicBezTo>
                    <a:pt x="1037" y="97"/>
                    <a:pt x="1038" y="97"/>
                    <a:pt x="1038" y="97"/>
                  </a:cubicBezTo>
                  <a:cubicBezTo>
                    <a:pt x="1039" y="98"/>
                    <a:pt x="1036" y="102"/>
                    <a:pt x="1042" y="101"/>
                  </a:cubicBezTo>
                  <a:cubicBezTo>
                    <a:pt x="1042" y="104"/>
                    <a:pt x="1042" y="107"/>
                    <a:pt x="1042" y="110"/>
                  </a:cubicBezTo>
                  <a:cubicBezTo>
                    <a:pt x="1046" y="109"/>
                    <a:pt x="1050" y="108"/>
                    <a:pt x="1050" y="105"/>
                  </a:cubicBezTo>
                  <a:cubicBezTo>
                    <a:pt x="1054" y="106"/>
                    <a:pt x="1059" y="106"/>
                    <a:pt x="1062" y="107"/>
                  </a:cubicBezTo>
                  <a:cubicBezTo>
                    <a:pt x="1062" y="110"/>
                    <a:pt x="1062" y="110"/>
                    <a:pt x="1062" y="110"/>
                  </a:cubicBezTo>
                  <a:cubicBezTo>
                    <a:pt x="1062" y="110"/>
                    <a:pt x="1063" y="110"/>
                    <a:pt x="1064" y="110"/>
                  </a:cubicBezTo>
                  <a:cubicBezTo>
                    <a:pt x="1064" y="109"/>
                    <a:pt x="1065" y="109"/>
                    <a:pt x="1065" y="110"/>
                  </a:cubicBezTo>
                  <a:cubicBezTo>
                    <a:pt x="1065" y="111"/>
                    <a:pt x="1063" y="111"/>
                    <a:pt x="1063" y="113"/>
                  </a:cubicBezTo>
                  <a:cubicBezTo>
                    <a:pt x="1061" y="114"/>
                    <a:pt x="1061" y="112"/>
                    <a:pt x="1059" y="112"/>
                  </a:cubicBezTo>
                  <a:cubicBezTo>
                    <a:pt x="1058" y="113"/>
                    <a:pt x="1058" y="115"/>
                    <a:pt x="1055" y="115"/>
                  </a:cubicBezTo>
                  <a:cubicBezTo>
                    <a:pt x="1056" y="117"/>
                    <a:pt x="1059" y="116"/>
                    <a:pt x="1058" y="120"/>
                  </a:cubicBezTo>
                  <a:cubicBezTo>
                    <a:pt x="1053" y="116"/>
                    <a:pt x="1057" y="122"/>
                    <a:pt x="1054" y="122"/>
                  </a:cubicBezTo>
                  <a:cubicBezTo>
                    <a:pt x="1053" y="122"/>
                    <a:pt x="1052" y="124"/>
                    <a:pt x="1052" y="125"/>
                  </a:cubicBezTo>
                  <a:cubicBezTo>
                    <a:pt x="1050" y="124"/>
                    <a:pt x="1049" y="124"/>
                    <a:pt x="1048" y="123"/>
                  </a:cubicBezTo>
                  <a:cubicBezTo>
                    <a:pt x="1047" y="123"/>
                    <a:pt x="1046" y="121"/>
                    <a:pt x="1045" y="121"/>
                  </a:cubicBezTo>
                  <a:cubicBezTo>
                    <a:pt x="1043" y="120"/>
                    <a:pt x="1042" y="120"/>
                    <a:pt x="1040" y="120"/>
                  </a:cubicBezTo>
                  <a:cubicBezTo>
                    <a:pt x="1039" y="119"/>
                    <a:pt x="1038" y="117"/>
                    <a:pt x="1038" y="117"/>
                  </a:cubicBezTo>
                  <a:cubicBezTo>
                    <a:pt x="1037" y="117"/>
                    <a:pt x="1036" y="117"/>
                    <a:pt x="1035" y="117"/>
                  </a:cubicBezTo>
                  <a:cubicBezTo>
                    <a:pt x="1034" y="117"/>
                    <a:pt x="1033" y="117"/>
                    <a:pt x="1033" y="117"/>
                  </a:cubicBezTo>
                  <a:cubicBezTo>
                    <a:pt x="1032" y="117"/>
                    <a:pt x="1033" y="116"/>
                    <a:pt x="1031" y="116"/>
                  </a:cubicBezTo>
                  <a:cubicBezTo>
                    <a:pt x="1030" y="116"/>
                    <a:pt x="1028" y="111"/>
                    <a:pt x="1026" y="115"/>
                  </a:cubicBezTo>
                  <a:cubicBezTo>
                    <a:pt x="1025" y="114"/>
                    <a:pt x="1025" y="112"/>
                    <a:pt x="1025" y="111"/>
                  </a:cubicBezTo>
                  <a:cubicBezTo>
                    <a:pt x="1023" y="111"/>
                    <a:pt x="1020" y="111"/>
                    <a:pt x="1018" y="111"/>
                  </a:cubicBezTo>
                  <a:cubicBezTo>
                    <a:pt x="1015" y="111"/>
                    <a:pt x="1018" y="114"/>
                    <a:pt x="1018" y="113"/>
                  </a:cubicBezTo>
                  <a:cubicBezTo>
                    <a:pt x="1017" y="115"/>
                    <a:pt x="1015" y="115"/>
                    <a:pt x="1015" y="118"/>
                  </a:cubicBezTo>
                  <a:cubicBezTo>
                    <a:pt x="1013" y="118"/>
                    <a:pt x="1011" y="119"/>
                    <a:pt x="1010" y="120"/>
                  </a:cubicBezTo>
                  <a:cubicBezTo>
                    <a:pt x="1008" y="121"/>
                    <a:pt x="1006" y="122"/>
                    <a:pt x="1002" y="121"/>
                  </a:cubicBezTo>
                  <a:cubicBezTo>
                    <a:pt x="1001" y="122"/>
                    <a:pt x="1001" y="124"/>
                    <a:pt x="999" y="123"/>
                  </a:cubicBezTo>
                  <a:cubicBezTo>
                    <a:pt x="999" y="125"/>
                    <a:pt x="1000" y="125"/>
                    <a:pt x="1002" y="125"/>
                  </a:cubicBezTo>
                  <a:cubicBezTo>
                    <a:pt x="1003" y="125"/>
                    <a:pt x="1003" y="125"/>
                    <a:pt x="1004" y="125"/>
                  </a:cubicBezTo>
                  <a:cubicBezTo>
                    <a:pt x="1005" y="125"/>
                    <a:pt x="1006" y="127"/>
                    <a:pt x="1007" y="127"/>
                  </a:cubicBezTo>
                  <a:cubicBezTo>
                    <a:pt x="1006" y="131"/>
                    <a:pt x="1006" y="130"/>
                    <a:pt x="1009" y="132"/>
                  </a:cubicBezTo>
                  <a:cubicBezTo>
                    <a:pt x="1010" y="135"/>
                    <a:pt x="1013" y="135"/>
                    <a:pt x="1015" y="137"/>
                  </a:cubicBezTo>
                  <a:cubicBezTo>
                    <a:pt x="1011" y="141"/>
                    <a:pt x="1011" y="141"/>
                    <a:pt x="1011" y="141"/>
                  </a:cubicBezTo>
                  <a:cubicBezTo>
                    <a:pt x="1009" y="141"/>
                    <a:pt x="1009" y="141"/>
                    <a:pt x="1008" y="140"/>
                  </a:cubicBezTo>
                  <a:cubicBezTo>
                    <a:pt x="1007" y="139"/>
                    <a:pt x="1007" y="138"/>
                    <a:pt x="1006" y="138"/>
                  </a:cubicBezTo>
                  <a:cubicBezTo>
                    <a:pt x="1007" y="138"/>
                    <a:pt x="1008" y="141"/>
                    <a:pt x="1006" y="141"/>
                  </a:cubicBezTo>
                  <a:cubicBezTo>
                    <a:pt x="1003" y="141"/>
                    <a:pt x="996" y="141"/>
                    <a:pt x="992" y="142"/>
                  </a:cubicBezTo>
                  <a:cubicBezTo>
                    <a:pt x="990" y="143"/>
                    <a:pt x="985" y="145"/>
                    <a:pt x="986" y="147"/>
                  </a:cubicBezTo>
                  <a:cubicBezTo>
                    <a:pt x="980" y="146"/>
                    <a:pt x="980" y="150"/>
                    <a:pt x="976" y="151"/>
                  </a:cubicBezTo>
                  <a:cubicBezTo>
                    <a:pt x="975" y="152"/>
                    <a:pt x="974" y="153"/>
                    <a:pt x="973" y="154"/>
                  </a:cubicBezTo>
                  <a:cubicBezTo>
                    <a:pt x="972" y="154"/>
                    <a:pt x="971" y="156"/>
                    <a:pt x="970" y="156"/>
                  </a:cubicBezTo>
                  <a:cubicBezTo>
                    <a:pt x="968" y="156"/>
                    <a:pt x="967" y="158"/>
                    <a:pt x="967" y="159"/>
                  </a:cubicBezTo>
                  <a:cubicBezTo>
                    <a:pt x="966" y="158"/>
                    <a:pt x="964" y="158"/>
                    <a:pt x="962" y="159"/>
                  </a:cubicBezTo>
                  <a:cubicBezTo>
                    <a:pt x="959" y="159"/>
                    <a:pt x="956" y="159"/>
                    <a:pt x="954" y="157"/>
                  </a:cubicBezTo>
                  <a:cubicBezTo>
                    <a:pt x="953" y="159"/>
                    <a:pt x="950" y="158"/>
                    <a:pt x="951" y="161"/>
                  </a:cubicBezTo>
                  <a:cubicBezTo>
                    <a:pt x="944" y="162"/>
                    <a:pt x="943" y="162"/>
                    <a:pt x="936" y="161"/>
                  </a:cubicBezTo>
                  <a:cubicBezTo>
                    <a:pt x="935" y="161"/>
                    <a:pt x="934" y="162"/>
                    <a:pt x="933" y="162"/>
                  </a:cubicBezTo>
                  <a:cubicBezTo>
                    <a:pt x="932" y="163"/>
                    <a:pt x="929" y="164"/>
                    <a:pt x="929" y="166"/>
                  </a:cubicBezTo>
                  <a:cubicBezTo>
                    <a:pt x="929" y="170"/>
                    <a:pt x="923" y="168"/>
                    <a:pt x="924" y="174"/>
                  </a:cubicBezTo>
                  <a:cubicBezTo>
                    <a:pt x="924" y="178"/>
                    <a:pt x="927" y="177"/>
                    <a:pt x="929" y="179"/>
                  </a:cubicBezTo>
                  <a:cubicBezTo>
                    <a:pt x="929" y="182"/>
                    <a:pt x="928" y="185"/>
                    <a:pt x="924" y="185"/>
                  </a:cubicBezTo>
                  <a:cubicBezTo>
                    <a:pt x="925" y="188"/>
                    <a:pt x="924" y="189"/>
                    <a:pt x="922" y="189"/>
                  </a:cubicBezTo>
                  <a:cubicBezTo>
                    <a:pt x="922" y="190"/>
                    <a:pt x="922" y="192"/>
                    <a:pt x="922" y="194"/>
                  </a:cubicBezTo>
                  <a:cubicBezTo>
                    <a:pt x="922" y="195"/>
                    <a:pt x="922" y="195"/>
                    <a:pt x="923" y="194"/>
                  </a:cubicBezTo>
                  <a:cubicBezTo>
                    <a:pt x="924" y="194"/>
                    <a:pt x="924" y="194"/>
                    <a:pt x="924" y="195"/>
                  </a:cubicBezTo>
                  <a:cubicBezTo>
                    <a:pt x="925" y="198"/>
                    <a:pt x="922" y="197"/>
                    <a:pt x="922" y="198"/>
                  </a:cubicBezTo>
                  <a:cubicBezTo>
                    <a:pt x="921" y="198"/>
                    <a:pt x="921" y="201"/>
                    <a:pt x="920" y="201"/>
                  </a:cubicBezTo>
                  <a:cubicBezTo>
                    <a:pt x="919" y="202"/>
                    <a:pt x="916" y="202"/>
                    <a:pt x="914" y="203"/>
                  </a:cubicBezTo>
                  <a:cubicBezTo>
                    <a:pt x="914" y="204"/>
                    <a:pt x="915" y="207"/>
                    <a:pt x="914" y="208"/>
                  </a:cubicBezTo>
                  <a:cubicBezTo>
                    <a:pt x="913" y="209"/>
                    <a:pt x="913" y="205"/>
                    <a:pt x="913" y="205"/>
                  </a:cubicBezTo>
                  <a:cubicBezTo>
                    <a:pt x="912" y="205"/>
                    <a:pt x="909" y="206"/>
                    <a:pt x="912" y="211"/>
                  </a:cubicBezTo>
                  <a:cubicBezTo>
                    <a:pt x="909" y="210"/>
                    <a:pt x="910" y="213"/>
                    <a:pt x="909" y="214"/>
                  </a:cubicBezTo>
                  <a:cubicBezTo>
                    <a:pt x="909" y="214"/>
                    <a:pt x="908" y="214"/>
                    <a:pt x="908" y="214"/>
                  </a:cubicBezTo>
                  <a:cubicBezTo>
                    <a:pt x="907" y="214"/>
                    <a:pt x="907" y="214"/>
                    <a:pt x="907" y="214"/>
                  </a:cubicBezTo>
                  <a:cubicBezTo>
                    <a:pt x="906" y="215"/>
                    <a:pt x="906" y="218"/>
                    <a:pt x="904" y="217"/>
                  </a:cubicBezTo>
                  <a:cubicBezTo>
                    <a:pt x="904" y="219"/>
                    <a:pt x="903" y="219"/>
                    <a:pt x="903" y="222"/>
                  </a:cubicBezTo>
                  <a:cubicBezTo>
                    <a:pt x="902" y="222"/>
                    <a:pt x="902" y="222"/>
                    <a:pt x="901" y="222"/>
                  </a:cubicBezTo>
                  <a:cubicBezTo>
                    <a:pt x="900" y="221"/>
                    <a:pt x="898" y="221"/>
                    <a:pt x="898" y="223"/>
                  </a:cubicBezTo>
                  <a:cubicBezTo>
                    <a:pt x="896" y="222"/>
                    <a:pt x="898" y="221"/>
                    <a:pt x="898" y="219"/>
                  </a:cubicBezTo>
                  <a:cubicBezTo>
                    <a:pt x="898" y="219"/>
                    <a:pt x="897" y="218"/>
                    <a:pt x="896" y="218"/>
                  </a:cubicBezTo>
                  <a:cubicBezTo>
                    <a:pt x="896" y="217"/>
                    <a:pt x="897" y="216"/>
                    <a:pt x="896" y="215"/>
                  </a:cubicBezTo>
                  <a:cubicBezTo>
                    <a:pt x="896" y="215"/>
                    <a:pt x="895" y="213"/>
                    <a:pt x="894" y="213"/>
                  </a:cubicBezTo>
                  <a:cubicBezTo>
                    <a:pt x="893" y="212"/>
                    <a:pt x="893" y="211"/>
                    <a:pt x="891" y="211"/>
                  </a:cubicBezTo>
                  <a:cubicBezTo>
                    <a:pt x="893" y="210"/>
                    <a:pt x="893" y="206"/>
                    <a:pt x="893" y="204"/>
                  </a:cubicBezTo>
                  <a:cubicBezTo>
                    <a:pt x="893" y="202"/>
                    <a:pt x="892" y="202"/>
                    <a:pt x="891" y="200"/>
                  </a:cubicBezTo>
                  <a:cubicBezTo>
                    <a:pt x="891" y="195"/>
                    <a:pt x="893" y="190"/>
                    <a:pt x="891" y="186"/>
                  </a:cubicBezTo>
                  <a:cubicBezTo>
                    <a:pt x="896" y="190"/>
                    <a:pt x="892" y="184"/>
                    <a:pt x="894" y="181"/>
                  </a:cubicBezTo>
                  <a:cubicBezTo>
                    <a:pt x="894" y="181"/>
                    <a:pt x="894" y="182"/>
                    <a:pt x="895" y="182"/>
                  </a:cubicBezTo>
                  <a:cubicBezTo>
                    <a:pt x="895" y="183"/>
                    <a:pt x="896" y="184"/>
                    <a:pt x="896" y="183"/>
                  </a:cubicBezTo>
                  <a:cubicBezTo>
                    <a:pt x="897" y="182"/>
                    <a:pt x="896" y="181"/>
                    <a:pt x="896" y="180"/>
                  </a:cubicBezTo>
                  <a:cubicBezTo>
                    <a:pt x="898" y="178"/>
                    <a:pt x="903" y="175"/>
                    <a:pt x="904" y="174"/>
                  </a:cubicBezTo>
                  <a:cubicBezTo>
                    <a:pt x="904" y="174"/>
                    <a:pt x="906" y="173"/>
                    <a:pt x="905" y="172"/>
                  </a:cubicBezTo>
                  <a:cubicBezTo>
                    <a:pt x="903" y="171"/>
                    <a:pt x="906" y="172"/>
                    <a:pt x="908" y="171"/>
                  </a:cubicBezTo>
                  <a:cubicBezTo>
                    <a:pt x="910" y="170"/>
                    <a:pt x="911" y="168"/>
                    <a:pt x="910" y="165"/>
                  </a:cubicBezTo>
                  <a:cubicBezTo>
                    <a:pt x="911" y="165"/>
                    <a:pt x="915" y="163"/>
                    <a:pt x="914" y="162"/>
                  </a:cubicBezTo>
                  <a:cubicBezTo>
                    <a:pt x="913" y="162"/>
                    <a:pt x="913" y="162"/>
                    <a:pt x="913" y="162"/>
                  </a:cubicBezTo>
                  <a:cubicBezTo>
                    <a:pt x="914" y="160"/>
                    <a:pt x="914" y="160"/>
                    <a:pt x="914" y="160"/>
                  </a:cubicBezTo>
                  <a:cubicBezTo>
                    <a:pt x="915" y="160"/>
                    <a:pt x="915" y="160"/>
                    <a:pt x="915" y="160"/>
                  </a:cubicBezTo>
                  <a:cubicBezTo>
                    <a:pt x="916" y="161"/>
                    <a:pt x="917" y="161"/>
                    <a:pt x="917" y="157"/>
                  </a:cubicBezTo>
                  <a:cubicBezTo>
                    <a:pt x="919" y="157"/>
                    <a:pt x="921" y="157"/>
                    <a:pt x="923" y="156"/>
                  </a:cubicBezTo>
                  <a:cubicBezTo>
                    <a:pt x="924" y="156"/>
                    <a:pt x="924" y="154"/>
                    <a:pt x="924" y="154"/>
                  </a:cubicBezTo>
                  <a:cubicBezTo>
                    <a:pt x="925" y="153"/>
                    <a:pt x="925" y="154"/>
                    <a:pt x="925" y="154"/>
                  </a:cubicBezTo>
                  <a:cubicBezTo>
                    <a:pt x="926" y="154"/>
                    <a:pt x="926" y="154"/>
                    <a:pt x="927" y="154"/>
                  </a:cubicBezTo>
                  <a:cubicBezTo>
                    <a:pt x="927" y="153"/>
                    <a:pt x="929" y="152"/>
                    <a:pt x="929" y="151"/>
                  </a:cubicBezTo>
                  <a:cubicBezTo>
                    <a:pt x="930" y="150"/>
                    <a:pt x="930" y="151"/>
                    <a:pt x="931" y="150"/>
                  </a:cubicBezTo>
                  <a:cubicBezTo>
                    <a:pt x="931" y="148"/>
                    <a:pt x="932" y="145"/>
                    <a:pt x="934" y="147"/>
                  </a:cubicBezTo>
                  <a:cubicBezTo>
                    <a:pt x="934" y="145"/>
                    <a:pt x="934" y="143"/>
                    <a:pt x="934" y="141"/>
                  </a:cubicBezTo>
                  <a:cubicBezTo>
                    <a:pt x="931" y="141"/>
                    <a:pt x="929" y="141"/>
                    <a:pt x="928" y="142"/>
                  </a:cubicBezTo>
                  <a:cubicBezTo>
                    <a:pt x="927" y="143"/>
                    <a:pt x="926" y="144"/>
                    <a:pt x="925" y="145"/>
                  </a:cubicBezTo>
                  <a:cubicBezTo>
                    <a:pt x="925" y="145"/>
                    <a:pt x="924" y="145"/>
                    <a:pt x="924" y="146"/>
                  </a:cubicBezTo>
                  <a:cubicBezTo>
                    <a:pt x="924" y="148"/>
                    <a:pt x="919" y="148"/>
                    <a:pt x="919" y="151"/>
                  </a:cubicBezTo>
                  <a:cubicBezTo>
                    <a:pt x="917" y="151"/>
                    <a:pt x="915" y="151"/>
                    <a:pt x="915" y="154"/>
                  </a:cubicBezTo>
                  <a:cubicBezTo>
                    <a:pt x="914" y="154"/>
                    <a:pt x="915" y="152"/>
                    <a:pt x="914" y="151"/>
                  </a:cubicBezTo>
                  <a:cubicBezTo>
                    <a:pt x="912" y="151"/>
                    <a:pt x="912" y="151"/>
                    <a:pt x="912" y="151"/>
                  </a:cubicBezTo>
                  <a:cubicBezTo>
                    <a:pt x="911" y="150"/>
                    <a:pt x="912" y="148"/>
                    <a:pt x="912" y="147"/>
                  </a:cubicBezTo>
                  <a:cubicBezTo>
                    <a:pt x="909" y="148"/>
                    <a:pt x="907" y="147"/>
                    <a:pt x="905" y="147"/>
                  </a:cubicBezTo>
                  <a:cubicBezTo>
                    <a:pt x="903" y="147"/>
                    <a:pt x="901" y="147"/>
                    <a:pt x="899" y="147"/>
                  </a:cubicBezTo>
                  <a:cubicBezTo>
                    <a:pt x="897" y="148"/>
                    <a:pt x="899" y="149"/>
                    <a:pt x="898" y="150"/>
                  </a:cubicBezTo>
                  <a:cubicBezTo>
                    <a:pt x="896" y="151"/>
                    <a:pt x="894" y="150"/>
                    <a:pt x="893" y="151"/>
                  </a:cubicBezTo>
                  <a:cubicBezTo>
                    <a:pt x="891" y="152"/>
                    <a:pt x="890" y="153"/>
                    <a:pt x="889" y="155"/>
                  </a:cubicBezTo>
                  <a:cubicBezTo>
                    <a:pt x="888" y="156"/>
                    <a:pt x="887" y="158"/>
                    <a:pt x="885" y="157"/>
                  </a:cubicBezTo>
                  <a:cubicBezTo>
                    <a:pt x="884" y="161"/>
                    <a:pt x="887" y="161"/>
                    <a:pt x="886" y="164"/>
                  </a:cubicBezTo>
                  <a:cubicBezTo>
                    <a:pt x="885" y="164"/>
                    <a:pt x="884" y="165"/>
                    <a:pt x="884" y="167"/>
                  </a:cubicBezTo>
                  <a:cubicBezTo>
                    <a:pt x="881" y="167"/>
                    <a:pt x="880" y="167"/>
                    <a:pt x="878" y="168"/>
                  </a:cubicBezTo>
                  <a:cubicBezTo>
                    <a:pt x="876" y="169"/>
                    <a:pt x="875" y="169"/>
                    <a:pt x="873" y="169"/>
                  </a:cubicBezTo>
                  <a:cubicBezTo>
                    <a:pt x="871" y="167"/>
                    <a:pt x="872" y="167"/>
                    <a:pt x="873" y="165"/>
                  </a:cubicBezTo>
                  <a:cubicBezTo>
                    <a:pt x="870" y="165"/>
                    <a:pt x="870" y="164"/>
                    <a:pt x="870" y="162"/>
                  </a:cubicBezTo>
                  <a:cubicBezTo>
                    <a:pt x="869" y="162"/>
                    <a:pt x="869" y="162"/>
                    <a:pt x="868" y="162"/>
                  </a:cubicBezTo>
                  <a:cubicBezTo>
                    <a:pt x="867" y="162"/>
                    <a:pt x="865" y="163"/>
                    <a:pt x="865" y="161"/>
                  </a:cubicBezTo>
                  <a:cubicBezTo>
                    <a:pt x="859" y="164"/>
                    <a:pt x="852" y="166"/>
                    <a:pt x="844" y="167"/>
                  </a:cubicBezTo>
                  <a:cubicBezTo>
                    <a:pt x="843" y="165"/>
                    <a:pt x="840" y="166"/>
                    <a:pt x="841" y="162"/>
                  </a:cubicBezTo>
                  <a:cubicBezTo>
                    <a:pt x="839" y="162"/>
                    <a:pt x="838" y="162"/>
                    <a:pt x="836" y="162"/>
                  </a:cubicBezTo>
                  <a:cubicBezTo>
                    <a:pt x="831" y="164"/>
                    <a:pt x="826" y="165"/>
                    <a:pt x="822" y="167"/>
                  </a:cubicBezTo>
                  <a:cubicBezTo>
                    <a:pt x="819" y="169"/>
                    <a:pt x="816" y="173"/>
                    <a:pt x="812" y="174"/>
                  </a:cubicBezTo>
                  <a:cubicBezTo>
                    <a:pt x="812" y="176"/>
                    <a:pt x="812" y="178"/>
                    <a:pt x="809" y="177"/>
                  </a:cubicBezTo>
                  <a:cubicBezTo>
                    <a:pt x="811" y="181"/>
                    <a:pt x="808" y="181"/>
                    <a:pt x="808" y="184"/>
                  </a:cubicBezTo>
                  <a:cubicBezTo>
                    <a:pt x="807" y="183"/>
                    <a:pt x="806" y="184"/>
                    <a:pt x="804" y="186"/>
                  </a:cubicBezTo>
                  <a:cubicBezTo>
                    <a:pt x="803" y="187"/>
                    <a:pt x="803" y="188"/>
                    <a:pt x="802" y="188"/>
                  </a:cubicBezTo>
                  <a:cubicBezTo>
                    <a:pt x="799" y="185"/>
                    <a:pt x="802" y="189"/>
                    <a:pt x="798" y="189"/>
                  </a:cubicBezTo>
                  <a:cubicBezTo>
                    <a:pt x="796" y="189"/>
                    <a:pt x="796" y="189"/>
                    <a:pt x="796" y="191"/>
                  </a:cubicBezTo>
                  <a:cubicBezTo>
                    <a:pt x="792" y="190"/>
                    <a:pt x="791" y="192"/>
                    <a:pt x="790" y="193"/>
                  </a:cubicBezTo>
                  <a:cubicBezTo>
                    <a:pt x="790" y="194"/>
                    <a:pt x="789" y="195"/>
                    <a:pt x="787" y="195"/>
                  </a:cubicBezTo>
                  <a:cubicBezTo>
                    <a:pt x="788" y="196"/>
                    <a:pt x="791" y="202"/>
                    <a:pt x="792" y="199"/>
                  </a:cubicBezTo>
                  <a:cubicBezTo>
                    <a:pt x="794" y="199"/>
                    <a:pt x="793" y="202"/>
                    <a:pt x="793" y="204"/>
                  </a:cubicBezTo>
                  <a:cubicBezTo>
                    <a:pt x="795" y="203"/>
                    <a:pt x="797" y="205"/>
                    <a:pt x="797" y="205"/>
                  </a:cubicBezTo>
                  <a:cubicBezTo>
                    <a:pt x="797" y="205"/>
                    <a:pt x="798" y="205"/>
                    <a:pt x="799" y="204"/>
                  </a:cubicBezTo>
                  <a:cubicBezTo>
                    <a:pt x="800" y="204"/>
                    <a:pt x="801" y="204"/>
                    <a:pt x="802" y="204"/>
                  </a:cubicBezTo>
                  <a:cubicBezTo>
                    <a:pt x="802" y="204"/>
                    <a:pt x="804" y="205"/>
                    <a:pt x="803" y="205"/>
                  </a:cubicBezTo>
                  <a:cubicBezTo>
                    <a:pt x="805" y="205"/>
                    <a:pt x="806" y="201"/>
                    <a:pt x="807" y="204"/>
                  </a:cubicBezTo>
                  <a:cubicBezTo>
                    <a:pt x="808" y="204"/>
                    <a:pt x="808" y="202"/>
                    <a:pt x="808" y="201"/>
                  </a:cubicBezTo>
                  <a:cubicBezTo>
                    <a:pt x="810" y="202"/>
                    <a:pt x="810" y="211"/>
                    <a:pt x="813" y="206"/>
                  </a:cubicBezTo>
                  <a:cubicBezTo>
                    <a:pt x="815" y="206"/>
                    <a:pt x="815" y="207"/>
                    <a:pt x="815" y="208"/>
                  </a:cubicBezTo>
                  <a:cubicBezTo>
                    <a:pt x="815" y="210"/>
                    <a:pt x="815" y="211"/>
                    <a:pt x="817" y="210"/>
                  </a:cubicBezTo>
                  <a:cubicBezTo>
                    <a:pt x="817" y="212"/>
                    <a:pt x="815" y="211"/>
                    <a:pt x="815" y="211"/>
                  </a:cubicBezTo>
                  <a:cubicBezTo>
                    <a:pt x="814" y="212"/>
                    <a:pt x="816" y="215"/>
                    <a:pt x="816" y="217"/>
                  </a:cubicBezTo>
                  <a:cubicBezTo>
                    <a:pt x="816" y="217"/>
                    <a:pt x="815" y="217"/>
                    <a:pt x="815" y="218"/>
                  </a:cubicBezTo>
                  <a:cubicBezTo>
                    <a:pt x="814" y="219"/>
                    <a:pt x="813" y="219"/>
                    <a:pt x="813" y="220"/>
                  </a:cubicBezTo>
                  <a:cubicBezTo>
                    <a:pt x="813" y="224"/>
                    <a:pt x="815" y="232"/>
                    <a:pt x="811" y="228"/>
                  </a:cubicBezTo>
                  <a:cubicBezTo>
                    <a:pt x="812" y="239"/>
                    <a:pt x="807" y="244"/>
                    <a:pt x="804" y="252"/>
                  </a:cubicBezTo>
                  <a:cubicBezTo>
                    <a:pt x="803" y="253"/>
                    <a:pt x="802" y="252"/>
                    <a:pt x="801" y="252"/>
                  </a:cubicBezTo>
                  <a:cubicBezTo>
                    <a:pt x="800" y="253"/>
                    <a:pt x="801" y="255"/>
                    <a:pt x="801" y="256"/>
                  </a:cubicBezTo>
                  <a:cubicBezTo>
                    <a:pt x="800" y="257"/>
                    <a:pt x="798" y="256"/>
                    <a:pt x="797" y="257"/>
                  </a:cubicBezTo>
                  <a:cubicBezTo>
                    <a:pt x="796" y="257"/>
                    <a:pt x="797" y="259"/>
                    <a:pt x="797" y="259"/>
                  </a:cubicBezTo>
                  <a:cubicBezTo>
                    <a:pt x="797" y="259"/>
                    <a:pt x="796" y="259"/>
                    <a:pt x="796" y="259"/>
                  </a:cubicBezTo>
                  <a:cubicBezTo>
                    <a:pt x="795" y="259"/>
                    <a:pt x="795" y="259"/>
                    <a:pt x="794" y="259"/>
                  </a:cubicBezTo>
                  <a:cubicBezTo>
                    <a:pt x="794" y="260"/>
                    <a:pt x="795" y="261"/>
                    <a:pt x="796" y="261"/>
                  </a:cubicBezTo>
                  <a:cubicBezTo>
                    <a:pt x="795" y="262"/>
                    <a:pt x="793" y="262"/>
                    <a:pt x="792" y="263"/>
                  </a:cubicBezTo>
                  <a:cubicBezTo>
                    <a:pt x="791" y="264"/>
                    <a:pt x="791" y="266"/>
                    <a:pt x="791" y="267"/>
                  </a:cubicBezTo>
                  <a:cubicBezTo>
                    <a:pt x="790" y="268"/>
                    <a:pt x="788" y="267"/>
                    <a:pt x="787" y="268"/>
                  </a:cubicBezTo>
                  <a:cubicBezTo>
                    <a:pt x="786" y="269"/>
                    <a:pt x="786" y="271"/>
                    <a:pt x="786" y="272"/>
                  </a:cubicBezTo>
                  <a:cubicBezTo>
                    <a:pt x="785" y="272"/>
                    <a:pt x="785" y="272"/>
                    <a:pt x="784" y="272"/>
                  </a:cubicBezTo>
                  <a:cubicBezTo>
                    <a:pt x="784" y="272"/>
                    <a:pt x="783" y="272"/>
                    <a:pt x="783" y="272"/>
                  </a:cubicBezTo>
                  <a:cubicBezTo>
                    <a:pt x="783" y="272"/>
                    <a:pt x="783" y="275"/>
                    <a:pt x="782" y="274"/>
                  </a:cubicBezTo>
                  <a:cubicBezTo>
                    <a:pt x="781" y="273"/>
                    <a:pt x="780" y="273"/>
                    <a:pt x="779" y="277"/>
                  </a:cubicBezTo>
                  <a:cubicBezTo>
                    <a:pt x="773" y="278"/>
                    <a:pt x="773" y="277"/>
                    <a:pt x="767" y="277"/>
                  </a:cubicBezTo>
                  <a:cubicBezTo>
                    <a:pt x="766" y="278"/>
                    <a:pt x="761" y="280"/>
                    <a:pt x="764" y="281"/>
                  </a:cubicBezTo>
                  <a:cubicBezTo>
                    <a:pt x="765" y="283"/>
                    <a:pt x="756" y="281"/>
                    <a:pt x="760" y="283"/>
                  </a:cubicBezTo>
                  <a:cubicBezTo>
                    <a:pt x="760" y="285"/>
                    <a:pt x="758" y="284"/>
                    <a:pt x="758" y="283"/>
                  </a:cubicBezTo>
                  <a:cubicBezTo>
                    <a:pt x="755" y="286"/>
                    <a:pt x="756" y="289"/>
                    <a:pt x="757" y="293"/>
                  </a:cubicBezTo>
                  <a:cubicBezTo>
                    <a:pt x="753" y="294"/>
                    <a:pt x="754" y="294"/>
                    <a:pt x="750" y="293"/>
                  </a:cubicBezTo>
                  <a:cubicBezTo>
                    <a:pt x="752" y="295"/>
                    <a:pt x="751" y="296"/>
                    <a:pt x="749" y="296"/>
                  </a:cubicBezTo>
                  <a:cubicBezTo>
                    <a:pt x="749" y="298"/>
                    <a:pt x="750" y="309"/>
                    <a:pt x="751" y="306"/>
                  </a:cubicBezTo>
                  <a:cubicBezTo>
                    <a:pt x="754" y="306"/>
                    <a:pt x="752" y="316"/>
                    <a:pt x="755" y="316"/>
                  </a:cubicBezTo>
                  <a:cubicBezTo>
                    <a:pt x="758" y="316"/>
                    <a:pt x="755" y="320"/>
                    <a:pt x="758" y="321"/>
                  </a:cubicBezTo>
                  <a:cubicBezTo>
                    <a:pt x="757" y="321"/>
                    <a:pt x="757" y="323"/>
                    <a:pt x="757" y="323"/>
                  </a:cubicBezTo>
                  <a:cubicBezTo>
                    <a:pt x="755" y="324"/>
                    <a:pt x="754" y="322"/>
                    <a:pt x="754" y="322"/>
                  </a:cubicBezTo>
                  <a:cubicBezTo>
                    <a:pt x="753" y="323"/>
                    <a:pt x="754" y="324"/>
                    <a:pt x="753" y="325"/>
                  </a:cubicBezTo>
                  <a:cubicBezTo>
                    <a:pt x="752" y="325"/>
                    <a:pt x="751" y="325"/>
                    <a:pt x="751" y="325"/>
                  </a:cubicBezTo>
                  <a:cubicBezTo>
                    <a:pt x="750" y="325"/>
                    <a:pt x="749" y="325"/>
                    <a:pt x="749" y="325"/>
                  </a:cubicBezTo>
                  <a:cubicBezTo>
                    <a:pt x="746" y="326"/>
                    <a:pt x="743" y="328"/>
                    <a:pt x="740" y="326"/>
                  </a:cubicBezTo>
                  <a:cubicBezTo>
                    <a:pt x="740" y="323"/>
                    <a:pt x="741" y="323"/>
                    <a:pt x="741" y="321"/>
                  </a:cubicBezTo>
                  <a:cubicBezTo>
                    <a:pt x="742" y="318"/>
                    <a:pt x="740" y="314"/>
                    <a:pt x="743" y="313"/>
                  </a:cubicBezTo>
                  <a:cubicBezTo>
                    <a:pt x="742" y="311"/>
                    <a:pt x="739" y="312"/>
                    <a:pt x="740" y="308"/>
                  </a:cubicBezTo>
                  <a:cubicBezTo>
                    <a:pt x="739" y="308"/>
                    <a:pt x="738" y="308"/>
                    <a:pt x="737" y="308"/>
                  </a:cubicBezTo>
                  <a:cubicBezTo>
                    <a:pt x="736" y="308"/>
                    <a:pt x="734" y="308"/>
                    <a:pt x="733" y="306"/>
                  </a:cubicBezTo>
                  <a:cubicBezTo>
                    <a:pt x="732" y="302"/>
                    <a:pt x="737" y="304"/>
                    <a:pt x="735" y="300"/>
                  </a:cubicBezTo>
                  <a:cubicBezTo>
                    <a:pt x="735" y="298"/>
                    <a:pt x="734" y="299"/>
                    <a:pt x="734" y="300"/>
                  </a:cubicBezTo>
                  <a:cubicBezTo>
                    <a:pt x="732" y="299"/>
                    <a:pt x="732" y="298"/>
                    <a:pt x="731" y="297"/>
                  </a:cubicBezTo>
                  <a:cubicBezTo>
                    <a:pt x="730" y="296"/>
                    <a:pt x="729" y="296"/>
                    <a:pt x="729" y="295"/>
                  </a:cubicBezTo>
                  <a:cubicBezTo>
                    <a:pt x="728" y="295"/>
                    <a:pt x="727" y="296"/>
                    <a:pt x="725" y="296"/>
                  </a:cubicBezTo>
                  <a:cubicBezTo>
                    <a:pt x="724" y="296"/>
                    <a:pt x="724" y="297"/>
                    <a:pt x="725" y="297"/>
                  </a:cubicBezTo>
                  <a:cubicBezTo>
                    <a:pt x="725" y="299"/>
                    <a:pt x="724" y="298"/>
                    <a:pt x="724" y="298"/>
                  </a:cubicBezTo>
                  <a:cubicBezTo>
                    <a:pt x="723" y="297"/>
                    <a:pt x="722" y="297"/>
                    <a:pt x="722" y="300"/>
                  </a:cubicBezTo>
                  <a:cubicBezTo>
                    <a:pt x="721" y="298"/>
                    <a:pt x="720" y="299"/>
                    <a:pt x="719" y="300"/>
                  </a:cubicBezTo>
                  <a:cubicBezTo>
                    <a:pt x="718" y="300"/>
                    <a:pt x="717" y="301"/>
                    <a:pt x="715" y="300"/>
                  </a:cubicBezTo>
                  <a:cubicBezTo>
                    <a:pt x="718" y="297"/>
                    <a:pt x="715" y="295"/>
                    <a:pt x="719" y="292"/>
                  </a:cubicBezTo>
                  <a:cubicBezTo>
                    <a:pt x="721" y="291"/>
                    <a:pt x="712" y="291"/>
                    <a:pt x="712" y="293"/>
                  </a:cubicBezTo>
                  <a:cubicBezTo>
                    <a:pt x="712" y="296"/>
                    <a:pt x="711" y="292"/>
                    <a:pt x="711" y="292"/>
                  </a:cubicBezTo>
                  <a:cubicBezTo>
                    <a:pt x="709" y="292"/>
                    <a:pt x="710" y="296"/>
                    <a:pt x="707" y="296"/>
                  </a:cubicBezTo>
                  <a:cubicBezTo>
                    <a:pt x="707" y="296"/>
                    <a:pt x="704" y="298"/>
                    <a:pt x="704" y="298"/>
                  </a:cubicBezTo>
                  <a:cubicBezTo>
                    <a:pt x="703" y="299"/>
                    <a:pt x="702" y="299"/>
                    <a:pt x="702" y="301"/>
                  </a:cubicBezTo>
                  <a:cubicBezTo>
                    <a:pt x="697" y="300"/>
                    <a:pt x="698" y="300"/>
                    <a:pt x="693" y="301"/>
                  </a:cubicBezTo>
                  <a:cubicBezTo>
                    <a:pt x="695" y="301"/>
                    <a:pt x="694" y="304"/>
                    <a:pt x="695" y="305"/>
                  </a:cubicBezTo>
                  <a:cubicBezTo>
                    <a:pt x="695" y="305"/>
                    <a:pt x="696" y="305"/>
                    <a:pt x="697" y="305"/>
                  </a:cubicBezTo>
                  <a:cubicBezTo>
                    <a:pt x="697" y="304"/>
                    <a:pt x="698" y="304"/>
                    <a:pt x="698" y="305"/>
                  </a:cubicBezTo>
                  <a:cubicBezTo>
                    <a:pt x="699" y="305"/>
                    <a:pt x="698" y="307"/>
                    <a:pt x="698" y="307"/>
                  </a:cubicBezTo>
                  <a:cubicBezTo>
                    <a:pt x="699" y="307"/>
                    <a:pt x="700" y="307"/>
                    <a:pt x="700" y="307"/>
                  </a:cubicBezTo>
                  <a:cubicBezTo>
                    <a:pt x="701" y="307"/>
                    <a:pt x="702" y="307"/>
                    <a:pt x="702" y="307"/>
                  </a:cubicBezTo>
                  <a:cubicBezTo>
                    <a:pt x="703" y="307"/>
                    <a:pt x="702" y="309"/>
                    <a:pt x="702" y="310"/>
                  </a:cubicBezTo>
                  <a:cubicBezTo>
                    <a:pt x="703" y="310"/>
                    <a:pt x="705" y="310"/>
                    <a:pt x="706" y="311"/>
                  </a:cubicBezTo>
                  <a:cubicBezTo>
                    <a:pt x="707" y="311"/>
                    <a:pt x="707" y="308"/>
                    <a:pt x="709" y="308"/>
                  </a:cubicBezTo>
                  <a:cubicBezTo>
                    <a:pt x="714" y="308"/>
                    <a:pt x="717" y="309"/>
                    <a:pt x="717" y="313"/>
                  </a:cubicBezTo>
                  <a:cubicBezTo>
                    <a:pt x="716" y="315"/>
                    <a:pt x="713" y="315"/>
                    <a:pt x="711" y="313"/>
                  </a:cubicBezTo>
                  <a:cubicBezTo>
                    <a:pt x="710" y="315"/>
                    <a:pt x="709" y="317"/>
                    <a:pt x="710" y="320"/>
                  </a:cubicBezTo>
                  <a:cubicBezTo>
                    <a:pt x="708" y="319"/>
                    <a:pt x="707" y="321"/>
                    <a:pt x="709" y="321"/>
                  </a:cubicBezTo>
                  <a:cubicBezTo>
                    <a:pt x="708" y="322"/>
                    <a:pt x="707" y="322"/>
                    <a:pt x="705" y="322"/>
                  </a:cubicBezTo>
                  <a:cubicBezTo>
                    <a:pt x="705" y="322"/>
                    <a:pt x="704" y="322"/>
                    <a:pt x="704" y="322"/>
                  </a:cubicBezTo>
                  <a:cubicBezTo>
                    <a:pt x="705" y="327"/>
                    <a:pt x="710" y="328"/>
                    <a:pt x="710" y="335"/>
                  </a:cubicBezTo>
                  <a:cubicBezTo>
                    <a:pt x="713" y="331"/>
                    <a:pt x="711" y="334"/>
                    <a:pt x="714" y="336"/>
                  </a:cubicBezTo>
                  <a:cubicBezTo>
                    <a:pt x="713" y="341"/>
                    <a:pt x="715" y="347"/>
                    <a:pt x="712" y="350"/>
                  </a:cubicBezTo>
                  <a:cubicBezTo>
                    <a:pt x="715" y="353"/>
                    <a:pt x="715" y="357"/>
                    <a:pt x="715" y="362"/>
                  </a:cubicBezTo>
                  <a:cubicBezTo>
                    <a:pt x="713" y="361"/>
                    <a:pt x="712" y="363"/>
                    <a:pt x="712" y="364"/>
                  </a:cubicBezTo>
                  <a:cubicBezTo>
                    <a:pt x="712" y="366"/>
                    <a:pt x="712" y="367"/>
                    <a:pt x="711" y="366"/>
                  </a:cubicBezTo>
                  <a:cubicBezTo>
                    <a:pt x="709" y="365"/>
                    <a:pt x="711" y="366"/>
                    <a:pt x="710" y="367"/>
                  </a:cubicBezTo>
                  <a:cubicBezTo>
                    <a:pt x="709" y="369"/>
                    <a:pt x="706" y="368"/>
                    <a:pt x="707" y="373"/>
                  </a:cubicBezTo>
                  <a:cubicBezTo>
                    <a:pt x="705" y="372"/>
                    <a:pt x="705" y="373"/>
                    <a:pt x="705" y="374"/>
                  </a:cubicBezTo>
                  <a:cubicBezTo>
                    <a:pt x="705" y="375"/>
                    <a:pt x="704" y="376"/>
                    <a:pt x="702" y="375"/>
                  </a:cubicBezTo>
                  <a:cubicBezTo>
                    <a:pt x="706" y="378"/>
                    <a:pt x="697" y="380"/>
                    <a:pt x="698" y="381"/>
                  </a:cubicBezTo>
                  <a:cubicBezTo>
                    <a:pt x="701" y="384"/>
                    <a:pt x="698" y="382"/>
                    <a:pt x="696" y="384"/>
                  </a:cubicBezTo>
                  <a:cubicBezTo>
                    <a:pt x="695" y="385"/>
                    <a:pt x="696" y="387"/>
                    <a:pt x="695" y="388"/>
                  </a:cubicBezTo>
                  <a:cubicBezTo>
                    <a:pt x="695" y="388"/>
                    <a:pt x="694" y="388"/>
                    <a:pt x="693" y="388"/>
                  </a:cubicBezTo>
                  <a:cubicBezTo>
                    <a:pt x="693" y="388"/>
                    <a:pt x="692" y="387"/>
                    <a:pt x="692" y="388"/>
                  </a:cubicBezTo>
                  <a:cubicBezTo>
                    <a:pt x="692" y="388"/>
                    <a:pt x="693" y="390"/>
                    <a:pt x="692" y="390"/>
                  </a:cubicBezTo>
                  <a:cubicBezTo>
                    <a:pt x="692" y="391"/>
                    <a:pt x="691" y="391"/>
                    <a:pt x="690" y="391"/>
                  </a:cubicBezTo>
                  <a:cubicBezTo>
                    <a:pt x="689" y="390"/>
                    <a:pt x="688" y="390"/>
                    <a:pt x="688" y="393"/>
                  </a:cubicBezTo>
                  <a:cubicBezTo>
                    <a:pt x="681" y="393"/>
                    <a:pt x="682" y="394"/>
                    <a:pt x="673" y="393"/>
                  </a:cubicBezTo>
                  <a:cubicBezTo>
                    <a:pt x="672" y="393"/>
                    <a:pt x="672" y="395"/>
                    <a:pt x="672" y="396"/>
                  </a:cubicBezTo>
                  <a:cubicBezTo>
                    <a:pt x="670" y="395"/>
                    <a:pt x="668" y="396"/>
                    <a:pt x="667" y="397"/>
                  </a:cubicBezTo>
                  <a:cubicBezTo>
                    <a:pt x="666" y="398"/>
                    <a:pt x="665" y="399"/>
                    <a:pt x="664" y="399"/>
                  </a:cubicBezTo>
                  <a:cubicBezTo>
                    <a:pt x="663" y="398"/>
                    <a:pt x="663" y="398"/>
                    <a:pt x="662" y="399"/>
                  </a:cubicBezTo>
                  <a:cubicBezTo>
                    <a:pt x="662" y="400"/>
                    <a:pt x="661" y="400"/>
                    <a:pt x="659" y="400"/>
                  </a:cubicBezTo>
                  <a:cubicBezTo>
                    <a:pt x="657" y="401"/>
                    <a:pt x="661" y="402"/>
                    <a:pt x="658" y="403"/>
                  </a:cubicBezTo>
                  <a:cubicBezTo>
                    <a:pt x="655" y="406"/>
                    <a:pt x="654" y="400"/>
                    <a:pt x="651" y="400"/>
                  </a:cubicBezTo>
                  <a:cubicBezTo>
                    <a:pt x="648" y="400"/>
                    <a:pt x="647" y="400"/>
                    <a:pt x="646" y="401"/>
                  </a:cubicBezTo>
                  <a:cubicBezTo>
                    <a:pt x="645" y="401"/>
                    <a:pt x="644" y="401"/>
                    <a:pt x="643" y="401"/>
                  </a:cubicBezTo>
                  <a:cubicBezTo>
                    <a:pt x="641" y="402"/>
                    <a:pt x="641" y="404"/>
                    <a:pt x="640" y="406"/>
                  </a:cubicBezTo>
                  <a:cubicBezTo>
                    <a:pt x="636" y="405"/>
                    <a:pt x="637" y="408"/>
                    <a:pt x="634" y="409"/>
                  </a:cubicBezTo>
                  <a:cubicBezTo>
                    <a:pt x="633" y="412"/>
                    <a:pt x="637" y="411"/>
                    <a:pt x="637" y="414"/>
                  </a:cubicBezTo>
                  <a:cubicBezTo>
                    <a:pt x="637" y="415"/>
                    <a:pt x="637" y="416"/>
                    <a:pt x="638" y="417"/>
                  </a:cubicBezTo>
                  <a:cubicBezTo>
                    <a:pt x="640" y="417"/>
                    <a:pt x="638" y="418"/>
                    <a:pt x="639" y="419"/>
                  </a:cubicBezTo>
                  <a:cubicBezTo>
                    <a:pt x="640" y="420"/>
                    <a:pt x="642" y="419"/>
                    <a:pt x="643" y="420"/>
                  </a:cubicBezTo>
                  <a:cubicBezTo>
                    <a:pt x="643" y="421"/>
                    <a:pt x="643" y="422"/>
                    <a:pt x="643" y="423"/>
                  </a:cubicBezTo>
                  <a:cubicBezTo>
                    <a:pt x="643" y="423"/>
                    <a:pt x="644" y="423"/>
                    <a:pt x="644" y="423"/>
                  </a:cubicBezTo>
                  <a:cubicBezTo>
                    <a:pt x="645" y="423"/>
                    <a:pt x="645" y="423"/>
                    <a:pt x="646" y="423"/>
                  </a:cubicBezTo>
                  <a:cubicBezTo>
                    <a:pt x="646" y="424"/>
                    <a:pt x="647" y="427"/>
                    <a:pt x="648" y="429"/>
                  </a:cubicBezTo>
                  <a:cubicBezTo>
                    <a:pt x="649" y="431"/>
                    <a:pt x="652" y="433"/>
                    <a:pt x="652" y="433"/>
                  </a:cubicBezTo>
                  <a:cubicBezTo>
                    <a:pt x="652" y="434"/>
                    <a:pt x="652" y="436"/>
                    <a:pt x="652" y="438"/>
                  </a:cubicBezTo>
                  <a:cubicBezTo>
                    <a:pt x="652" y="440"/>
                    <a:pt x="653" y="441"/>
                    <a:pt x="653" y="443"/>
                  </a:cubicBezTo>
                  <a:cubicBezTo>
                    <a:pt x="653" y="445"/>
                    <a:pt x="652" y="445"/>
                    <a:pt x="652" y="447"/>
                  </a:cubicBezTo>
                  <a:cubicBezTo>
                    <a:pt x="651" y="449"/>
                    <a:pt x="653" y="452"/>
                    <a:pt x="649" y="449"/>
                  </a:cubicBezTo>
                  <a:cubicBezTo>
                    <a:pt x="651" y="454"/>
                    <a:pt x="646" y="452"/>
                    <a:pt x="647" y="456"/>
                  </a:cubicBezTo>
                  <a:cubicBezTo>
                    <a:pt x="644" y="455"/>
                    <a:pt x="643" y="456"/>
                    <a:pt x="642" y="457"/>
                  </a:cubicBezTo>
                  <a:cubicBezTo>
                    <a:pt x="641" y="457"/>
                    <a:pt x="641" y="458"/>
                    <a:pt x="639" y="458"/>
                  </a:cubicBezTo>
                  <a:cubicBezTo>
                    <a:pt x="638" y="458"/>
                    <a:pt x="639" y="460"/>
                    <a:pt x="638" y="461"/>
                  </a:cubicBezTo>
                  <a:cubicBezTo>
                    <a:pt x="638" y="461"/>
                    <a:pt x="634" y="461"/>
                    <a:pt x="635" y="462"/>
                  </a:cubicBezTo>
                  <a:cubicBezTo>
                    <a:pt x="637" y="463"/>
                    <a:pt x="636" y="462"/>
                    <a:pt x="635" y="463"/>
                  </a:cubicBezTo>
                  <a:cubicBezTo>
                    <a:pt x="634" y="464"/>
                    <a:pt x="634" y="466"/>
                    <a:pt x="632" y="466"/>
                  </a:cubicBezTo>
                  <a:cubicBezTo>
                    <a:pt x="632" y="462"/>
                    <a:pt x="632" y="462"/>
                    <a:pt x="631" y="463"/>
                  </a:cubicBezTo>
                  <a:cubicBezTo>
                    <a:pt x="630" y="463"/>
                    <a:pt x="629" y="463"/>
                    <a:pt x="629" y="462"/>
                  </a:cubicBezTo>
                  <a:cubicBezTo>
                    <a:pt x="629" y="461"/>
                    <a:pt x="628" y="458"/>
                    <a:pt x="627" y="457"/>
                  </a:cubicBezTo>
                  <a:cubicBezTo>
                    <a:pt x="626" y="457"/>
                    <a:pt x="626" y="457"/>
                    <a:pt x="625" y="457"/>
                  </a:cubicBezTo>
                  <a:cubicBezTo>
                    <a:pt x="625" y="457"/>
                    <a:pt x="624" y="457"/>
                    <a:pt x="624" y="457"/>
                  </a:cubicBezTo>
                  <a:cubicBezTo>
                    <a:pt x="624" y="456"/>
                    <a:pt x="625" y="455"/>
                    <a:pt x="624" y="454"/>
                  </a:cubicBezTo>
                  <a:cubicBezTo>
                    <a:pt x="623" y="454"/>
                    <a:pt x="620" y="454"/>
                    <a:pt x="619" y="453"/>
                  </a:cubicBezTo>
                  <a:cubicBezTo>
                    <a:pt x="619" y="453"/>
                    <a:pt x="619" y="451"/>
                    <a:pt x="619" y="451"/>
                  </a:cubicBezTo>
                  <a:cubicBezTo>
                    <a:pt x="619" y="450"/>
                    <a:pt x="618" y="450"/>
                    <a:pt x="617" y="451"/>
                  </a:cubicBezTo>
                  <a:cubicBezTo>
                    <a:pt x="616" y="451"/>
                    <a:pt x="616" y="451"/>
                    <a:pt x="615" y="451"/>
                  </a:cubicBezTo>
                  <a:cubicBezTo>
                    <a:pt x="614" y="451"/>
                    <a:pt x="615" y="447"/>
                    <a:pt x="614" y="447"/>
                  </a:cubicBezTo>
                  <a:cubicBezTo>
                    <a:pt x="613" y="446"/>
                    <a:pt x="612" y="448"/>
                    <a:pt x="613" y="448"/>
                  </a:cubicBezTo>
                  <a:cubicBezTo>
                    <a:pt x="610" y="446"/>
                    <a:pt x="612" y="445"/>
                    <a:pt x="609" y="443"/>
                  </a:cubicBezTo>
                  <a:cubicBezTo>
                    <a:pt x="605" y="442"/>
                    <a:pt x="606" y="447"/>
                    <a:pt x="605" y="449"/>
                  </a:cubicBezTo>
                  <a:cubicBezTo>
                    <a:pt x="605" y="450"/>
                    <a:pt x="603" y="450"/>
                    <a:pt x="603" y="451"/>
                  </a:cubicBezTo>
                  <a:cubicBezTo>
                    <a:pt x="602" y="453"/>
                    <a:pt x="604" y="456"/>
                    <a:pt x="601" y="458"/>
                  </a:cubicBezTo>
                  <a:cubicBezTo>
                    <a:pt x="602" y="459"/>
                    <a:pt x="603" y="460"/>
                    <a:pt x="603" y="462"/>
                  </a:cubicBezTo>
                  <a:cubicBezTo>
                    <a:pt x="603" y="463"/>
                    <a:pt x="605" y="465"/>
                    <a:pt x="605" y="463"/>
                  </a:cubicBezTo>
                  <a:cubicBezTo>
                    <a:pt x="608" y="466"/>
                    <a:pt x="607" y="468"/>
                    <a:pt x="606" y="472"/>
                  </a:cubicBezTo>
                  <a:cubicBezTo>
                    <a:pt x="607" y="473"/>
                    <a:pt x="608" y="473"/>
                    <a:pt x="608" y="474"/>
                  </a:cubicBezTo>
                  <a:cubicBezTo>
                    <a:pt x="609" y="475"/>
                    <a:pt x="609" y="476"/>
                    <a:pt x="610" y="477"/>
                  </a:cubicBezTo>
                  <a:cubicBezTo>
                    <a:pt x="612" y="478"/>
                    <a:pt x="614" y="479"/>
                    <a:pt x="617" y="481"/>
                  </a:cubicBezTo>
                  <a:cubicBezTo>
                    <a:pt x="617" y="481"/>
                    <a:pt x="616" y="482"/>
                    <a:pt x="618" y="482"/>
                  </a:cubicBezTo>
                  <a:cubicBezTo>
                    <a:pt x="619" y="482"/>
                    <a:pt x="619" y="484"/>
                    <a:pt x="619" y="485"/>
                  </a:cubicBezTo>
                  <a:cubicBezTo>
                    <a:pt x="619" y="485"/>
                    <a:pt x="620" y="485"/>
                    <a:pt x="620" y="485"/>
                  </a:cubicBezTo>
                  <a:cubicBezTo>
                    <a:pt x="621" y="485"/>
                    <a:pt x="621" y="485"/>
                    <a:pt x="622" y="486"/>
                  </a:cubicBezTo>
                  <a:cubicBezTo>
                    <a:pt x="622" y="487"/>
                    <a:pt x="621" y="489"/>
                    <a:pt x="622" y="491"/>
                  </a:cubicBezTo>
                  <a:cubicBezTo>
                    <a:pt x="622" y="491"/>
                    <a:pt x="624" y="493"/>
                    <a:pt x="624" y="493"/>
                  </a:cubicBezTo>
                  <a:cubicBezTo>
                    <a:pt x="624" y="494"/>
                    <a:pt x="621" y="498"/>
                    <a:pt x="625" y="498"/>
                  </a:cubicBezTo>
                  <a:cubicBezTo>
                    <a:pt x="625" y="501"/>
                    <a:pt x="622" y="500"/>
                    <a:pt x="620" y="500"/>
                  </a:cubicBezTo>
                  <a:cubicBezTo>
                    <a:pt x="619" y="499"/>
                    <a:pt x="615" y="499"/>
                    <a:pt x="614" y="498"/>
                  </a:cubicBezTo>
                  <a:cubicBezTo>
                    <a:pt x="614" y="499"/>
                    <a:pt x="614" y="498"/>
                    <a:pt x="615" y="497"/>
                  </a:cubicBezTo>
                  <a:cubicBezTo>
                    <a:pt x="615" y="496"/>
                    <a:pt x="614" y="494"/>
                    <a:pt x="613" y="497"/>
                  </a:cubicBezTo>
                  <a:cubicBezTo>
                    <a:pt x="610" y="496"/>
                    <a:pt x="611" y="493"/>
                    <a:pt x="610" y="491"/>
                  </a:cubicBezTo>
                  <a:cubicBezTo>
                    <a:pt x="609" y="489"/>
                    <a:pt x="608" y="489"/>
                    <a:pt x="606" y="487"/>
                  </a:cubicBezTo>
                  <a:cubicBezTo>
                    <a:pt x="606" y="485"/>
                    <a:pt x="606" y="483"/>
                    <a:pt x="608" y="483"/>
                  </a:cubicBezTo>
                  <a:cubicBezTo>
                    <a:pt x="606" y="481"/>
                    <a:pt x="605" y="477"/>
                    <a:pt x="601" y="476"/>
                  </a:cubicBezTo>
                  <a:cubicBezTo>
                    <a:pt x="602" y="474"/>
                    <a:pt x="599" y="472"/>
                    <a:pt x="601" y="472"/>
                  </a:cubicBezTo>
                  <a:cubicBezTo>
                    <a:pt x="600" y="471"/>
                    <a:pt x="599" y="470"/>
                    <a:pt x="598" y="469"/>
                  </a:cubicBezTo>
                  <a:cubicBezTo>
                    <a:pt x="598" y="468"/>
                    <a:pt x="598" y="466"/>
                    <a:pt x="596" y="466"/>
                  </a:cubicBezTo>
                  <a:cubicBezTo>
                    <a:pt x="596" y="463"/>
                    <a:pt x="597" y="462"/>
                    <a:pt x="598" y="461"/>
                  </a:cubicBezTo>
                  <a:cubicBezTo>
                    <a:pt x="598" y="458"/>
                    <a:pt x="597" y="457"/>
                    <a:pt x="595" y="457"/>
                  </a:cubicBezTo>
                  <a:cubicBezTo>
                    <a:pt x="596" y="456"/>
                    <a:pt x="597" y="455"/>
                    <a:pt x="595" y="454"/>
                  </a:cubicBezTo>
                  <a:cubicBezTo>
                    <a:pt x="595" y="453"/>
                    <a:pt x="597" y="453"/>
                    <a:pt x="599" y="453"/>
                  </a:cubicBezTo>
                  <a:cubicBezTo>
                    <a:pt x="599" y="453"/>
                    <a:pt x="600" y="453"/>
                    <a:pt x="600" y="453"/>
                  </a:cubicBezTo>
                  <a:cubicBezTo>
                    <a:pt x="600" y="452"/>
                    <a:pt x="599" y="452"/>
                    <a:pt x="599" y="451"/>
                  </a:cubicBezTo>
                  <a:cubicBezTo>
                    <a:pt x="599" y="450"/>
                    <a:pt x="600" y="449"/>
                    <a:pt x="600" y="448"/>
                  </a:cubicBezTo>
                  <a:cubicBezTo>
                    <a:pt x="600" y="446"/>
                    <a:pt x="598" y="444"/>
                    <a:pt x="598" y="442"/>
                  </a:cubicBezTo>
                  <a:cubicBezTo>
                    <a:pt x="597" y="439"/>
                    <a:pt x="598" y="436"/>
                    <a:pt x="598" y="434"/>
                  </a:cubicBezTo>
                  <a:cubicBezTo>
                    <a:pt x="597" y="433"/>
                    <a:pt x="596" y="433"/>
                    <a:pt x="595" y="432"/>
                  </a:cubicBezTo>
                  <a:cubicBezTo>
                    <a:pt x="594" y="430"/>
                    <a:pt x="595" y="429"/>
                    <a:pt x="594" y="428"/>
                  </a:cubicBezTo>
                  <a:cubicBezTo>
                    <a:pt x="593" y="426"/>
                    <a:pt x="592" y="424"/>
                    <a:pt x="590" y="423"/>
                  </a:cubicBezTo>
                  <a:cubicBezTo>
                    <a:pt x="588" y="423"/>
                    <a:pt x="588" y="423"/>
                    <a:pt x="587" y="424"/>
                  </a:cubicBezTo>
                  <a:cubicBezTo>
                    <a:pt x="587" y="425"/>
                    <a:pt x="587" y="426"/>
                    <a:pt x="585" y="424"/>
                  </a:cubicBezTo>
                  <a:cubicBezTo>
                    <a:pt x="583" y="424"/>
                    <a:pt x="584" y="427"/>
                    <a:pt x="584" y="428"/>
                  </a:cubicBezTo>
                  <a:cubicBezTo>
                    <a:pt x="584" y="428"/>
                    <a:pt x="583" y="428"/>
                    <a:pt x="582" y="428"/>
                  </a:cubicBezTo>
                  <a:cubicBezTo>
                    <a:pt x="582" y="428"/>
                    <a:pt x="581" y="428"/>
                    <a:pt x="581" y="428"/>
                  </a:cubicBezTo>
                  <a:cubicBezTo>
                    <a:pt x="581" y="429"/>
                    <a:pt x="582" y="431"/>
                    <a:pt x="580" y="430"/>
                  </a:cubicBezTo>
                  <a:cubicBezTo>
                    <a:pt x="577" y="431"/>
                    <a:pt x="577" y="430"/>
                    <a:pt x="576" y="427"/>
                  </a:cubicBezTo>
                  <a:cubicBezTo>
                    <a:pt x="576" y="426"/>
                    <a:pt x="575" y="426"/>
                    <a:pt x="575" y="425"/>
                  </a:cubicBezTo>
                  <a:cubicBezTo>
                    <a:pt x="574" y="423"/>
                    <a:pt x="576" y="424"/>
                    <a:pt x="576" y="423"/>
                  </a:cubicBezTo>
                  <a:cubicBezTo>
                    <a:pt x="576" y="422"/>
                    <a:pt x="573" y="416"/>
                    <a:pt x="576" y="414"/>
                  </a:cubicBezTo>
                  <a:cubicBezTo>
                    <a:pt x="575" y="413"/>
                    <a:pt x="573" y="412"/>
                    <a:pt x="574" y="406"/>
                  </a:cubicBezTo>
                  <a:cubicBezTo>
                    <a:pt x="572" y="407"/>
                    <a:pt x="573" y="408"/>
                    <a:pt x="572" y="409"/>
                  </a:cubicBezTo>
                  <a:cubicBezTo>
                    <a:pt x="570" y="408"/>
                    <a:pt x="572" y="404"/>
                    <a:pt x="570" y="401"/>
                  </a:cubicBezTo>
                  <a:cubicBezTo>
                    <a:pt x="569" y="400"/>
                    <a:pt x="568" y="400"/>
                    <a:pt x="567" y="399"/>
                  </a:cubicBezTo>
                  <a:cubicBezTo>
                    <a:pt x="567" y="398"/>
                    <a:pt x="567" y="397"/>
                    <a:pt x="566" y="396"/>
                  </a:cubicBezTo>
                  <a:cubicBezTo>
                    <a:pt x="565" y="395"/>
                    <a:pt x="561" y="396"/>
                    <a:pt x="562" y="393"/>
                  </a:cubicBezTo>
                  <a:cubicBezTo>
                    <a:pt x="558" y="392"/>
                    <a:pt x="557" y="395"/>
                    <a:pt x="555" y="396"/>
                  </a:cubicBezTo>
                  <a:cubicBezTo>
                    <a:pt x="553" y="396"/>
                    <a:pt x="551" y="396"/>
                    <a:pt x="551" y="398"/>
                  </a:cubicBezTo>
                  <a:cubicBezTo>
                    <a:pt x="548" y="398"/>
                    <a:pt x="545" y="398"/>
                    <a:pt x="542" y="398"/>
                  </a:cubicBezTo>
                  <a:cubicBezTo>
                    <a:pt x="542" y="399"/>
                    <a:pt x="540" y="399"/>
                    <a:pt x="540" y="400"/>
                  </a:cubicBezTo>
                  <a:cubicBezTo>
                    <a:pt x="539" y="401"/>
                    <a:pt x="538" y="400"/>
                    <a:pt x="538" y="401"/>
                  </a:cubicBezTo>
                  <a:cubicBezTo>
                    <a:pt x="538" y="403"/>
                    <a:pt x="535" y="403"/>
                    <a:pt x="535" y="404"/>
                  </a:cubicBezTo>
                  <a:cubicBezTo>
                    <a:pt x="532" y="406"/>
                    <a:pt x="529" y="411"/>
                    <a:pt x="524" y="413"/>
                  </a:cubicBezTo>
                  <a:cubicBezTo>
                    <a:pt x="521" y="415"/>
                    <a:pt x="521" y="420"/>
                    <a:pt x="516" y="420"/>
                  </a:cubicBezTo>
                  <a:cubicBezTo>
                    <a:pt x="517" y="423"/>
                    <a:pt x="517" y="423"/>
                    <a:pt x="513" y="423"/>
                  </a:cubicBezTo>
                  <a:cubicBezTo>
                    <a:pt x="513" y="424"/>
                    <a:pt x="513" y="425"/>
                    <a:pt x="514" y="425"/>
                  </a:cubicBezTo>
                  <a:cubicBezTo>
                    <a:pt x="514" y="427"/>
                    <a:pt x="512" y="427"/>
                    <a:pt x="512" y="425"/>
                  </a:cubicBezTo>
                  <a:cubicBezTo>
                    <a:pt x="510" y="426"/>
                    <a:pt x="511" y="429"/>
                    <a:pt x="507" y="428"/>
                  </a:cubicBezTo>
                  <a:cubicBezTo>
                    <a:pt x="506" y="429"/>
                    <a:pt x="506" y="431"/>
                    <a:pt x="503" y="430"/>
                  </a:cubicBezTo>
                  <a:cubicBezTo>
                    <a:pt x="503" y="432"/>
                    <a:pt x="504" y="433"/>
                    <a:pt x="504" y="434"/>
                  </a:cubicBezTo>
                  <a:cubicBezTo>
                    <a:pt x="504" y="437"/>
                    <a:pt x="502" y="440"/>
                    <a:pt x="502" y="444"/>
                  </a:cubicBezTo>
                  <a:cubicBezTo>
                    <a:pt x="501" y="450"/>
                    <a:pt x="502" y="456"/>
                    <a:pt x="501" y="458"/>
                  </a:cubicBezTo>
                  <a:cubicBezTo>
                    <a:pt x="500" y="458"/>
                    <a:pt x="500" y="458"/>
                    <a:pt x="499" y="458"/>
                  </a:cubicBezTo>
                  <a:cubicBezTo>
                    <a:pt x="499" y="458"/>
                    <a:pt x="498" y="458"/>
                    <a:pt x="498" y="458"/>
                  </a:cubicBezTo>
                  <a:cubicBezTo>
                    <a:pt x="497" y="459"/>
                    <a:pt x="498" y="462"/>
                    <a:pt x="497" y="463"/>
                  </a:cubicBezTo>
                  <a:cubicBezTo>
                    <a:pt x="496" y="464"/>
                    <a:pt x="493" y="464"/>
                    <a:pt x="492" y="464"/>
                  </a:cubicBezTo>
                  <a:cubicBezTo>
                    <a:pt x="491" y="465"/>
                    <a:pt x="490" y="468"/>
                    <a:pt x="488" y="467"/>
                  </a:cubicBezTo>
                  <a:cubicBezTo>
                    <a:pt x="485" y="464"/>
                    <a:pt x="483" y="459"/>
                    <a:pt x="482" y="454"/>
                  </a:cubicBezTo>
                  <a:cubicBezTo>
                    <a:pt x="481" y="454"/>
                    <a:pt x="480" y="452"/>
                    <a:pt x="479" y="452"/>
                  </a:cubicBezTo>
                  <a:cubicBezTo>
                    <a:pt x="478" y="451"/>
                    <a:pt x="478" y="450"/>
                    <a:pt x="477" y="451"/>
                  </a:cubicBezTo>
                  <a:cubicBezTo>
                    <a:pt x="475" y="446"/>
                    <a:pt x="479" y="447"/>
                    <a:pt x="479" y="444"/>
                  </a:cubicBezTo>
                  <a:cubicBezTo>
                    <a:pt x="479" y="442"/>
                    <a:pt x="477" y="441"/>
                    <a:pt x="475" y="439"/>
                  </a:cubicBezTo>
                  <a:cubicBezTo>
                    <a:pt x="474" y="438"/>
                    <a:pt x="474" y="436"/>
                    <a:pt x="471" y="435"/>
                  </a:cubicBezTo>
                  <a:cubicBezTo>
                    <a:pt x="471" y="433"/>
                    <a:pt x="471" y="430"/>
                    <a:pt x="469" y="428"/>
                  </a:cubicBezTo>
                  <a:cubicBezTo>
                    <a:pt x="467" y="425"/>
                    <a:pt x="467" y="417"/>
                    <a:pt x="466" y="410"/>
                  </a:cubicBezTo>
                  <a:cubicBezTo>
                    <a:pt x="466" y="407"/>
                    <a:pt x="465" y="400"/>
                    <a:pt x="464" y="395"/>
                  </a:cubicBezTo>
                  <a:cubicBezTo>
                    <a:pt x="462" y="396"/>
                    <a:pt x="459" y="400"/>
                    <a:pt x="461" y="401"/>
                  </a:cubicBezTo>
                  <a:cubicBezTo>
                    <a:pt x="461" y="405"/>
                    <a:pt x="456" y="402"/>
                    <a:pt x="455" y="401"/>
                  </a:cubicBezTo>
                  <a:cubicBezTo>
                    <a:pt x="455" y="401"/>
                    <a:pt x="454" y="401"/>
                    <a:pt x="454" y="401"/>
                  </a:cubicBezTo>
                  <a:cubicBezTo>
                    <a:pt x="453" y="402"/>
                    <a:pt x="453" y="402"/>
                    <a:pt x="453" y="401"/>
                  </a:cubicBezTo>
                  <a:cubicBezTo>
                    <a:pt x="451" y="401"/>
                    <a:pt x="450" y="396"/>
                    <a:pt x="448" y="398"/>
                  </a:cubicBezTo>
                  <a:cubicBezTo>
                    <a:pt x="447" y="396"/>
                    <a:pt x="449" y="395"/>
                    <a:pt x="450" y="395"/>
                  </a:cubicBezTo>
                  <a:cubicBezTo>
                    <a:pt x="449" y="394"/>
                    <a:pt x="450" y="393"/>
                    <a:pt x="450" y="391"/>
                  </a:cubicBezTo>
                  <a:cubicBezTo>
                    <a:pt x="450" y="390"/>
                    <a:pt x="449" y="390"/>
                    <a:pt x="447" y="390"/>
                  </a:cubicBezTo>
                  <a:cubicBezTo>
                    <a:pt x="447" y="390"/>
                    <a:pt x="446" y="390"/>
                    <a:pt x="445" y="390"/>
                  </a:cubicBezTo>
                  <a:cubicBezTo>
                    <a:pt x="444" y="390"/>
                    <a:pt x="442" y="384"/>
                    <a:pt x="441" y="388"/>
                  </a:cubicBezTo>
                  <a:cubicBezTo>
                    <a:pt x="438" y="388"/>
                    <a:pt x="440" y="383"/>
                    <a:pt x="440" y="384"/>
                  </a:cubicBezTo>
                  <a:cubicBezTo>
                    <a:pt x="439" y="382"/>
                    <a:pt x="437" y="383"/>
                    <a:pt x="437" y="380"/>
                  </a:cubicBezTo>
                  <a:cubicBezTo>
                    <a:pt x="437" y="380"/>
                    <a:pt x="436" y="380"/>
                    <a:pt x="435" y="380"/>
                  </a:cubicBezTo>
                  <a:cubicBezTo>
                    <a:pt x="434" y="380"/>
                    <a:pt x="433" y="381"/>
                    <a:pt x="432" y="380"/>
                  </a:cubicBezTo>
                  <a:cubicBezTo>
                    <a:pt x="432" y="378"/>
                    <a:pt x="432" y="378"/>
                    <a:pt x="432" y="378"/>
                  </a:cubicBezTo>
                  <a:cubicBezTo>
                    <a:pt x="429" y="377"/>
                    <a:pt x="427" y="379"/>
                    <a:pt x="425" y="379"/>
                  </a:cubicBezTo>
                  <a:cubicBezTo>
                    <a:pt x="424" y="379"/>
                    <a:pt x="423" y="379"/>
                    <a:pt x="422" y="379"/>
                  </a:cubicBezTo>
                  <a:cubicBezTo>
                    <a:pt x="421" y="378"/>
                    <a:pt x="420" y="377"/>
                    <a:pt x="420" y="380"/>
                  </a:cubicBezTo>
                  <a:cubicBezTo>
                    <a:pt x="408" y="381"/>
                    <a:pt x="399" y="379"/>
                    <a:pt x="390" y="378"/>
                  </a:cubicBezTo>
                  <a:cubicBezTo>
                    <a:pt x="390" y="375"/>
                    <a:pt x="387" y="376"/>
                    <a:pt x="387" y="374"/>
                  </a:cubicBezTo>
                  <a:cubicBezTo>
                    <a:pt x="387" y="373"/>
                    <a:pt x="386" y="373"/>
                    <a:pt x="385" y="373"/>
                  </a:cubicBezTo>
                  <a:cubicBezTo>
                    <a:pt x="384" y="374"/>
                    <a:pt x="383" y="374"/>
                    <a:pt x="384" y="371"/>
                  </a:cubicBezTo>
                  <a:cubicBezTo>
                    <a:pt x="383" y="371"/>
                    <a:pt x="382" y="371"/>
                    <a:pt x="382" y="370"/>
                  </a:cubicBezTo>
                  <a:cubicBezTo>
                    <a:pt x="379" y="372"/>
                    <a:pt x="369" y="370"/>
                    <a:pt x="366" y="369"/>
                  </a:cubicBezTo>
                  <a:cubicBezTo>
                    <a:pt x="364" y="368"/>
                    <a:pt x="363" y="368"/>
                    <a:pt x="363" y="366"/>
                  </a:cubicBezTo>
                  <a:cubicBezTo>
                    <a:pt x="360" y="367"/>
                    <a:pt x="359" y="366"/>
                    <a:pt x="358" y="364"/>
                  </a:cubicBezTo>
                  <a:cubicBezTo>
                    <a:pt x="357" y="363"/>
                    <a:pt x="356" y="362"/>
                    <a:pt x="354" y="362"/>
                  </a:cubicBezTo>
                  <a:cubicBezTo>
                    <a:pt x="353" y="358"/>
                    <a:pt x="351" y="355"/>
                    <a:pt x="349" y="351"/>
                  </a:cubicBezTo>
                  <a:cubicBezTo>
                    <a:pt x="338" y="349"/>
                    <a:pt x="338" y="355"/>
                    <a:pt x="339" y="361"/>
                  </a:cubicBezTo>
                  <a:cubicBezTo>
                    <a:pt x="339" y="363"/>
                    <a:pt x="344" y="365"/>
                    <a:pt x="348" y="370"/>
                  </a:cubicBezTo>
                  <a:cubicBezTo>
                    <a:pt x="349" y="371"/>
                    <a:pt x="351" y="378"/>
                    <a:pt x="354" y="376"/>
                  </a:cubicBezTo>
                  <a:cubicBezTo>
                    <a:pt x="354" y="379"/>
                    <a:pt x="357" y="379"/>
                    <a:pt x="355" y="383"/>
                  </a:cubicBezTo>
                  <a:cubicBezTo>
                    <a:pt x="356" y="383"/>
                    <a:pt x="357" y="383"/>
                    <a:pt x="358" y="383"/>
                  </a:cubicBezTo>
                  <a:cubicBezTo>
                    <a:pt x="361" y="382"/>
                    <a:pt x="365" y="382"/>
                    <a:pt x="362" y="385"/>
                  </a:cubicBezTo>
                  <a:cubicBezTo>
                    <a:pt x="364" y="386"/>
                    <a:pt x="363" y="383"/>
                    <a:pt x="364" y="383"/>
                  </a:cubicBezTo>
                  <a:cubicBezTo>
                    <a:pt x="366" y="382"/>
                    <a:pt x="369" y="383"/>
                    <a:pt x="369" y="380"/>
                  </a:cubicBezTo>
                  <a:cubicBezTo>
                    <a:pt x="369" y="379"/>
                    <a:pt x="371" y="379"/>
                    <a:pt x="372" y="379"/>
                  </a:cubicBezTo>
                  <a:cubicBezTo>
                    <a:pt x="373" y="378"/>
                    <a:pt x="372" y="377"/>
                    <a:pt x="373" y="376"/>
                  </a:cubicBezTo>
                  <a:cubicBezTo>
                    <a:pt x="375" y="375"/>
                    <a:pt x="378" y="376"/>
                    <a:pt x="381" y="375"/>
                  </a:cubicBezTo>
                  <a:cubicBezTo>
                    <a:pt x="381" y="375"/>
                    <a:pt x="379" y="377"/>
                    <a:pt x="379" y="378"/>
                  </a:cubicBezTo>
                  <a:cubicBezTo>
                    <a:pt x="382" y="378"/>
                    <a:pt x="382" y="378"/>
                    <a:pt x="382" y="378"/>
                  </a:cubicBezTo>
                  <a:cubicBezTo>
                    <a:pt x="383" y="380"/>
                    <a:pt x="382" y="381"/>
                    <a:pt x="383" y="383"/>
                  </a:cubicBezTo>
                  <a:cubicBezTo>
                    <a:pt x="382" y="385"/>
                    <a:pt x="387" y="384"/>
                    <a:pt x="387" y="386"/>
                  </a:cubicBezTo>
                  <a:cubicBezTo>
                    <a:pt x="387" y="390"/>
                    <a:pt x="390" y="387"/>
                    <a:pt x="392" y="389"/>
                  </a:cubicBezTo>
                  <a:cubicBezTo>
                    <a:pt x="394" y="390"/>
                    <a:pt x="393" y="392"/>
                    <a:pt x="396" y="393"/>
                  </a:cubicBezTo>
                  <a:cubicBezTo>
                    <a:pt x="393" y="396"/>
                    <a:pt x="396" y="399"/>
                    <a:pt x="396" y="403"/>
                  </a:cubicBezTo>
                  <a:cubicBezTo>
                    <a:pt x="395" y="403"/>
                    <a:pt x="393" y="403"/>
                    <a:pt x="392" y="403"/>
                  </a:cubicBezTo>
                  <a:cubicBezTo>
                    <a:pt x="393" y="407"/>
                    <a:pt x="389" y="406"/>
                    <a:pt x="390" y="410"/>
                  </a:cubicBezTo>
                  <a:cubicBezTo>
                    <a:pt x="387" y="410"/>
                    <a:pt x="386" y="411"/>
                    <a:pt x="386" y="413"/>
                  </a:cubicBezTo>
                  <a:cubicBezTo>
                    <a:pt x="384" y="413"/>
                    <a:pt x="382" y="413"/>
                    <a:pt x="381" y="413"/>
                  </a:cubicBezTo>
                  <a:cubicBezTo>
                    <a:pt x="379" y="413"/>
                    <a:pt x="380" y="415"/>
                    <a:pt x="379" y="417"/>
                  </a:cubicBezTo>
                  <a:cubicBezTo>
                    <a:pt x="379" y="417"/>
                    <a:pt x="379" y="417"/>
                    <a:pt x="378" y="417"/>
                  </a:cubicBezTo>
                  <a:cubicBezTo>
                    <a:pt x="378" y="416"/>
                    <a:pt x="377" y="416"/>
                    <a:pt x="377" y="417"/>
                  </a:cubicBezTo>
                  <a:cubicBezTo>
                    <a:pt x="376" y="417"/>
                    <a:pt x="377" y="420"/>
                    <a:pt x="377" y="420"/>
                  </a:cubicBezTo>
                  <a:cubicBezTo>
                    <a:pt x="374" y="420"/>
                    <a:pt x="373" y="421"/>
                    <a:pt x="373" y="423"/>
                  </a:cubicBezTo>
                  <a:cubicBezTo>
                    <a:pt x="371" y="423"/>
                    <a:pt x="370" y="423"/>
                    <a:pt x="368" y="424"/>
                  </a:cubicBezTo>
                  <a:cubicBezTo>
                    <a:pt x="366" y="425"/>
                    <a:pt x="367" y="426"/>
                    <a:pt x="363" y="427"/>
                  </a:cubicBezTo>
                  <a:cubicBezTo>
                    <a:pt x="362" y="427"/>
                    <a:pt x="355" y="429"/>
                    <a:pt x="355" y="433"/>
                  </a:cubicBezTo>
                  <a:cubicBezTo>
                    <a:pt x="355" y="433"/>
                    <a:pt x="354" y="433"/>
                    <a:pt x="353" y="433"/>
                  </a:cubicBezTo>
                  <a:cubicBezTo>
                    <a:pt x="352" y="433"/>
                    <a:pt x="351" y="433"/>
                    <a:pt x="350" y="433"/>
                  </a:cubicBezTo>
                  <a:cubicBezTo>
                    <a:pt x="349" y="434"/>
                    <a:pt x="350" y="435"/>
                    <a:pt x="349" y="435"/>
                  </a:cubicBezTo>
                  <a:cubicBezTo>
                    <a:pt x="349" y="436"/>
                    <a:pt x="348" y="436"/>
                    <a:pt x="348" y="435"/>
                  </a:cubicBezTo>
                  <a:cubicBezTo>
                    <a:pt x="347" y="435"/>
                    <a:pt x="347" y="435"/>
                    <a:pt x="347" y="435"/>
                  </a:cubicBezTo>
                  <a:cubicBezTo>
                    <a:pt x="343" y="437"/>
                    <a:pt x="343" y="437"/>
                    <a:pt x="343" y="437"/>
                  </a:cubicBezTo>
                  <a:cubicBezTo>
                    <a:pt x="341" y="439"/>
                    <a:pt x="331" y="438"/>
                    <a:pt x="326" y="440"/>
                  </a:cubicBezTo>
                  <a:cubicBezTo>
                    <a:pt x="323" y="441"/>
                    <a:pt x="330" y="443"/>
                    <a:pt x="324" y="443"/>
                  </a:cubicBezTo>
                  <a:cubicBezTo>
                    <a:pt x="324" y="443"/>
                    <a:pt x="323" y="443"/>
                    <a:pt x="323" y="443"/>
                  </a:cubicBezTo>
                  <a:cubicBezTo>
                    <a:pt x="322" y="443"/>
                    <a:pt x="322" y="443"/>
                    <a:pt x="321" y="443"/>
                  </a:cubicBezTo>
                  <a:cubicBezTo>
                    <a:pt x="320" y="444"/>
                    <a:pt x="320" y="446"/>
                    <a:pt x="318" y="446"/>
                  </a:cubicBezTo>
                  <a:cubicBezTo>
                    <a:pt x="319" y="443"/>
                    <a:pt x="316" y="444"/>
                    <a:pt x="315" y="443"/>
                  </a:cubicBezTo>
                  <a:cubicBezTo>
                    <a:pt x="314" y="442"/>
                    <a:pt x="316" y="438"/>
                    <a:pt x="313" y="438"/>
                  </a:cubicBezTo>
                  <a:cubicBezTo>
                    <a:pt x="312" y="436"/>
                    <a:pt x="314" y="436"/>
                    <a:pt x="314" y="434"/>
                  </a:cubicBezTo>
                  <a:cubicBezTo>
                    <a:pt x="313" y="433"/>
                    <a:pt x="310" y="432"/>
                    <a:pt x="313" y="432"/>
                  </a:cubicBezTo>
                  <a:cubicBezTo>
                    <a:pt x="312" y="430"/>
                    <a:pt x="311" y="429"/>
                    <a:pt x="309" y="429"/>
                  </a:cubicBezTo>
                  <a:cubicBezTo>
                    <a:pt x="310" y="426"/>
                    <a:pt x="306" y="422"/>
                    <a:pt x="309" y="422"/>
                  </a:cubicBezTo>
                  <a:cubicBezTo>
                    <a:pt x="309" y="420"/>
                    <a:pt x="307" y="421"/>
                    <a:pt x="306" y="420"/>
                  </a:cubicBezTo>
                  <a:cubicBezTo>
                    <a:pt x="305" y="419"/>
                    <a:pt x="306" y="416"/>
                    <a:pt x="306" y="417"/>
                  </a:cubicBezTo>
                  <a:cubicBezTo>
                    <a:pt x="306" y="416"/>
                    <a:pt x="304" y="415"/>
                    <a:pt x="304" y="414"/>
                  </a:cubicBezTo>
                  <a:cubicBezTo>
                    <a:pt x="303" y="413"/>
                    <a:pt x="304" y="413"/>
                    <a:pt x="303" y="413"/>
                  </a:cubicBezTo>
                  <a:cubicBezTo>
                    <a:pt x="302" y="413"/>
                    <a:pt x="301" y="408"/>
                    <a:pt x="300" y="409"/>
                  </a:cubicBezTo>
                  <a:cubicBezTo>
                    <a:pt x="300" y="410"/>
                    <a:pt x="300" y="410"/>
                    <a:pt x="300" y="410"/>
                  </a:cubicBezTo>
                  <a:cubicBezTo>
                    <a:pt x="297" y="408"/>
                    <a:pt x="298" y="404"/>
                    <a:pt x="294" y="404"/>
                  </a:cubicBezTo>
                  <a:cubicBezTo>
                    <a:pt x="297" y="399"/>
                    <a:pt x="291" y="398"/>
                    <a:pt x="291" y="391"/>
                  </a:cubicBezTo>
                  <a:cubicBezTo>
                    <a:pt x="291" y="390"/>
                    <a:pt x="289" y="391"/>
                    <a:pt x="289" y="389"/>
                  </a:cubicBezTo>
                  <a:cubicBezTo>
                    <a:pt x="288" y="387"/>
                    <a:pt x="284" y="388"/>
                    <a:pt x="284" y="386"/>
                  </a:cubicBezTo>
                  <a:cubicBezTo>
                    <a:pt x="285" y="385"/>
                    <a:pt x="285" y="384"/>
                    <a:pt x="282" y="384"/>
                  </a:cubicBezTo>
                  <a:cubicBezTo>
                    <a:pt x="284" y="382"/>
                    <a:pt x="283" y="381"/>
                    <a:pt x="282" y="378"/>
                  </a:cubicBezTo>
                  <a:cubicBezTo>
                    <a:pt x="282" y="377"/>
                    <a:pt x="283" y="375"/>
                    <a:pt x="282" y="375"/>
                  </a:cubicBezTo>
                  <a:cubicBezTo>
                    <a:pt x="281" y="375"/>
                    <a:pt x="281" y="375"/>
                    <a:pt x="281" y="375"/>
                  </a:cubicBezTo>
                  <a:cubicBezTo>
                    <a:pt x="281" y="372"/>
                    <a:pt x="283" y="373"/>
                    <a:pt x="281" y="370"/>
                  </a:cubicBezTo>
                  <a:cubicBezTo>
                    <a:pt x="281" y="369"/>
                    <a:pt x="280" y="370"/>
                    <a:pt x="280" y="371"/>
                  </a:cubicBezTo>
                  <a:cubicBezTo>
                    <a:pt x="279" y="373"/>
                    <a:pt x="279" y="374"/>
                    <a:pt x="279" y="370"/>
                  </a:cubicBezTo>
                  <a:cubicBezTo>
                    <a:pt x="278" y="365"/>
                    <a:pt x="274" y="362"/>
                    <a:pt x="270" y="357"/>
                  </a:cubicBezTo>
                  <a:cubicBezTo>
                    <a:pt x="266" y="360"/>
                    <a:pt x="269" y="361"/>
                    <a:pt x="267" y="365"/>
                  </a:cubicBezTo>
                  <a:cubicBezTo>
                    <a:pt x="264" y="366"/>
                    <a:pt x="265" y="363"/>
                    <a:pt x="263" y="362"/>
                  </a:cubicBezTo>
                  <a:cubicBezTo>
                    <a:pt x="261" y="363"/>
                    <a:pt x="261" y="361"/>
                    <a:pt x="260" y="361"/>
                  </a:cubicBezTo>
                  <a:cubicBezTo>
                    <a:pt x="262" y="363"/>
                    <a:pt x="260" y="369"/>
                    <a:pt x="265" y="369"/>
                  </a:cubicBezTo>
                  <a:cubicBezTo>
                    <a:pt x="263" y="372"/>
                    <a:pt x="265" y="375"/>
                    <a:pt x="267" y="380"/>
                  </a:cubicBezTo>
                  <a:cubicBezTo>
                    <a:pt x="267" y="381"/>
                    <a:pt x="267" y="382"/>
                    <a:pt x="267" y="383"/>
                  </a:cubicBezTo>
                  <a:cubicBezTo>
                    <a:pt x="269" y="384"/>
                    <a:pt x="270" y="390"/>
                    <a:pt x="271" y="393"/>
                  </a:cubicBezTo>
                  <a:cubicBezTo>
                    <a:pt x="273" y="393"/>
                    <a:pt x="274" y="393"/>
                    <a:pt x="276" y="393"/>
                  </a:cubicBezTo>
                  <a:cubicBezTo>
                    <a:pt x="275" y="394"/>
                    <a:pt x="275" y="395"/>
                    <a:pt x="275" y="396"/>
                  </a:cubicBezTo>
                  <a:cubicBezTo>
                    <a:pt x="276" y="397"/>
                    <a:pt x="277" y="396"/>
                    <a:pt x="277" y="395"/>
                  </a:cubicBezTo>
                  <a:cubicBezTo>
                    <a:pt x="280" y="397"/>
                    <a:pt x="278" y="399"/>
                    <a:pt x="280" y="401"/>
                  </a:cubicBezTo>
                  <a:cubicBezTo>
                    <a:pt x="280" y="402"/>
                    <a:pt x="282" y="402"/>
                    <a:pt x="282" y="403"/>
                  </a:cubicBezTo>
                  <a:cubicBezTo>
                    <a:pt x="283" y="403"/>
                    <a:pt x="282" y="405"/>
                    <a:pt x="282" y="405"/>
                  </a:cubicBezTo>
                  <a:cubicBezTo>
                    <a:pt x="284" y="405"/>
                    <a:pt x="284" y="405"/>
                    <a:pt x="284" y="405"/>
                  </a:cubicBezTo>
                  <a:cubicBezTo>
                    <a:pt x="284" y="407"/>
                    <a:pt x="282" y="408"/>
                    <a:pt x="282" y="408"/>
                  </a:cubicBezTo>
                  <a:cubicBezTo>
                    <a:pt x="283" y="409"/>
                    <a:pt x="284" y="409"/>
                    <a:pt x="285" y="410"/>
                  </a:cubicBezTo>
                  <a:cubicBezTo>
                    <a:pt x="285" y="411"/>
                    <a:pt x="284" y="412"/>
                    <a:pt x="285" y="413"/>
                  </a:cubicBezTo>
                  <a:cubicBezTo>
                    <a:pt x="286" y="413"/>
                    <a:pt x="286" y="413"/>
                    <a:pt x="286" y="413"/>
                  </a:cubicBezTo>
                  <a:cubicBezTo>
                    <a:pt x="287" y="414"/>
                    <a:pt x="284" y="419"/>
                    <a:pt x="289" y="418"/>
                  </a:cubicBezTo>
                  <a:cubicBezTo>
                    <a:pt x="289" y="420"/>
                    <a:pt x="288" y="423"/>
                    <a:pt x="290" y="425"/>
                  </a:cubicBezTo>
                  <a:cubicBezTo>
                    <a:pt x="290" y="426"/>
                    <a:pt x="292" y="427"/>
                    <a:pt x="292" y="428"/>
                  </a:cubicBezTo>
                  <a:cubicBezTo>
                    <a:pt x="293" y="429"/>
                    <a:pt x="293" y="431"/>
                    <a:pt x="294" y="432"/>
                  </a:cubicBezTo>
                  <a:cubicBezTo>
                    <a:pt x="294" y="432"/>
                    <a:pt x="296" y="432"/>
                    <a:pt x="296" y="433"/>
                  </a:cubicBezTo>
                  <a:cubicBezTo>
                    <a:pt x="297" y="434"/>
                    <a:pt x="295" y="437"/>
                    <a:pt x="297" y="437"/>
                  </a:cubicBezTo>
                  <a:cubicBezTo>
                    <a:pt x="299" y="437"/>
                    <a:pt x="299" y="440"/>
                    <a:pt x="299" y="442"/>
                  </a:cubicBezTo>
                  <a:cubicBezTo>
                    <a:pt x="301" y="440"/>
                    <a:pt x="302" y="441"/>
                    <a:pt x="304" y="442"/>
                  </a:cubicBezTo>
                  <a:cubicBezTo>
                    <a:pt x="305" y="443"/>
                    <a:pt x="306" y="444"/>
                    <a:pt x="309" y="443"/>
                  </a:cubicBezTo>
                  <a:cubicBezTo>
                    <a:pt x="309" y="447"/>
                    <a:pt x="311" y="448"/>
                    <a:pt x="311" y="452"/>
                  </a:cubicBezTo>
                  <a:cubicBezTo>
                    <a:pt x="316" y="459"/>
                    <a:pt x="331" y="457"/>
                    <a:pt x="340" y="456"/>
                  </a:cubicBezTo>
                  <a:cubicBezTo>
                    <a:pt x="342" y="456"/>
                    <a:pt x="341" y="453"/>
                    <a:pt x="342" y="453"/>
                  </a:cubicBezTo>
                  <a:cubicBezTo>
                    <a:pt x="343" y="453"/>
                    <a:pt x="344" y="453"/>
                    <a:pt x="345" y="453"/>
                  </a:cubicBezTo>
                  <a:cubicBezTo>
                    <a:pt x="348" y="453"/>
                    <a:pt x="350" y="454"/>
                    <a:pt x="349" y="451"/>
                  </a:cubicBezTo>
                  <a:cubicBezTo>
                    <a:pt x="352" y="452"/>
                    <a:pt x="352" y="454"/>
                    <a:pt x="350" y="457"/>
                  </a:cubicBezTo>
                  <a:cubicBezTo>
                    <a:pt x="350" y="457"/>
                    <a:pt x="349" y="458"/>
                    <a:pt x="349" y="458"/>
                  </a:cubicBezTo>
                  <a:cubicBezTo>
                    <a:pt x="349" y="460"/>
                    <a:pt x="350" y="463"/>
                    <a:pt x="349" y="466"/>
                  </a:cubicBezTo>
                  <a:cubicBezTo>
                    <a:pt x="347" y="466"/>
                    <a:pt x="347" y="466"/>
                    <a:pt x="347" y="466"/>
                  </a:cubicBezTo>
                  <a:cubicBezTo>
                    <a:pt x="346" y="466"/>
                    <a:pt x="346" y="472"/>
                    <a:pt x="345" y="473"/>
                  </a:cubicBezTo>
                  <a:cubicBezTo>
                    <a:pt x="345" y="474"/>
                    <a:pt x="341" y="475"/>
                    <a:pt x="343" y="479"/>
                  </a:cubicBezTo>
                  <a:cubicBezTo>
                    <a:pt x="339" y="480"/>
                    <a:pt x="341" y="486"/>
                    <a:pt x="337" y="486"/>
                  </a:cubicBezTo>
                  <a:cubicBezTo>
                    <a:pt x="337" y="490"/>
                    <a:pt x="335" y="490"/>
                    <a:pt x="335" y="493"/>
                  </a:cubicBezTo>
                  <a:cubicBezTo>
                    <a:pt x="333" y="493"/>
                    <a:pt x="332" y="494"/>
                    <a:pt x="332" y="495"/>
                  </a:cubicBezTo>
                  <a:cubicBezTo>
                    <a:pt x="332" y="496"/>
                    <a:pt x="331" y="498"/>
                    <a:pt x="329" y="497"/>
                  </a:cubicBezTo>
                  <a:cubicBezTo>
                    <a:pt x="329" y="498"/>
                    <a:pt x="329" y="500"/>
                    <a:pt x="329" y="501"/>
                  </a:cubicBezTo>
                  <a:cubicBezTo>
                    <a:pt x="329" y="501"/>
                    <a:pt x="328" y="501"/>
                    <a:pt x="328" y="500"/>
                  </a:cubicBezTo>
                  <a:cubicBezTo>
                    <a:pt x="328" y="500"/>
                    <a:pt x="327" y="499"/>
                    <a:pt x="326" y="500"/>
                  </a:cubicBezTo>
                  <a:cubicBezTo>
                    <a:pt x="324" y="501"/>
                    <a:pt x="326" y="502"/>
                    <a:pt x="321" y="503"/>
                  </a:cubicBezTo>
                  <a:cubicBezTo>
                    <a:pt x="318" y="505"/>
                    <a:pt x="318" y="505"/>
                    <a:pt x="318" y="505"/>
                  </a:cubicBezTo>
                  <a:cubicBezTo>
                    <a:pt x="318" y="506"/>
                    <a:pt x="318" y="506"/>
                    <a:pt x="318" y="506"/>
                  </a:cubicBezTo>
                  <a:cubicBezTo>
                    <a:pt x="316" y="507"/>
                    <a:pt x="314" y="508"/>
                    <a:pt x="313" y="508"/>
                  </a:cubicBezTo>
                  <a:cubicBezTo>
                    <a:pt x="309" y="511"/>
                    <a:pt x="308" y="515"/>
                    <a:pt x="304" y="515"/>
                  </a:cubicBezTo>
                  <a:cubicBezTo>
                    <a:pt x="305" y="518"/>
                    <a:pt x="302" y="518"/>
                    <a:pt x="303" y="521"/>
                  </a:cubicBezTo>
                  <a:cubicBezTo>
                    <a:pt x="301" y="522"/>
                    <a:pt x="301" y="521"/>
                    <a:pt x="299" y="521"/>
                  </a:cubicBezTo>
                  <a:cubicBezTo>
                    <a:pt x="300" y="522"/>
                    <a:pt x="297" y="524"/>
                    <a:pt x="297" y="525"/>
                  </a:cubicBezTo>
                  <a:cubicBezTo>
                    <a:pt x="300" y="527"/>
                    <a:pt x="296" y="525"/>
                    <a:pt x="296" y="529"/>
                  </a:cubicBezTo>
                  <a:cubicBezTo>
                    <a:pt x="296" y="530"/>
                    <a:pt x="295" y="529"/>
                    <a:pt x="295" y="529"/>
                  </a:cubicBezTo>
                  <a:cubicBezTo>
                    <a:pt x="294" y="529"/>
                    <a:pt x="294" y="529"/>
                    <a:pt x="294" y="530"/>
                  </a:cubicBezTo>
                  <a:cubicBezTo>
                    <a:pt x="293" y="531"/>
                    <a:pt x="294" y="532"/>
                    <a:pt x="294" y="532"/>
                  </a:cubicBezTo>
                  <a:cubicBezTo>
                    <a:pt x="293" y="534"/>
                    <a:pt x="291" y="543"/>
                    <a:pt x="291" y="546"/>
                  </a:cubicBezTo>
                  <a:cubicBezTo>
                    <a:pt x="291" y="549"/>
                    <a:pt x="292" y="549"/>
                    <a:pt x="294" y="551"/>
                  </a:cubicBezTo>
                  <a:cubicBezTo>
                    <a:pt x="294" y="555"/>
                    <a:pt x="293" y="556"/>
                    <a:pt x="294" y="559"/>
                  </a:cubicBezTo>
                  <a:cubicBezTo>
                    <a:pt x="294" y="559"/>
                    <a:pt x="295" y="564"/>
                    <a:pt x="296" y="564"/>
                  </a:cubicBezTo>
                  <a:cubicBezTo>
                    <a:pt x="300" y="564"/>
                    <a:pt x="292" y="569"/>
                    <a:pt x="299" y="570"/>
                  </a:cubicBezTo>
                  <a:cubicBezTo>
                    <a:pt x="298" y="576"/>
                    <a:pt x="300" y="581"/>
                    <a:pt x="299" y="586"/>
                  </a:cubicBezTo>
                  <a:cubicBezTo>
                    <a:pt x="298" y="590"/>
                    <a:pt x="295" y="593"/>
                    <a:pt x="295" y="597"/>
                  </a:cubicBezTo>
                  <a:cubicBezTo>
                    <a:pt x="292" y="597"/>
                    <a:pt x="288" y="600"/>
                    <a:pt x="286" y="602"/>
                  </a:cubicBezTo>
                  <a:cubicBezTo>
                    <a:pt x="285" y="602"/>
                    <a:pt x="285" y="602"/>
                    <a:pt x="286" y="603"/>
                  </a:cubicBezTo>
                  <a:cubicBezTo>
                    <a:pt x="286" y="604"/>
                    <a:pt x="285" y="604"/>
                    <a:pt x="284" y="604"/>
                  </a:cubicBezTo>
                  <a:cubicBezTo>
                    <a:pt x="283" y="604"/>
                    <a:pt x="283" y="604"/>
                    <a:pt x="282" y="604"/>
                  </a:cubicBezTo>
                  <a:cubicBezTo>
                    <a:pt x="281" y="605"/>
                    <a:pt x="282" y="606"/>
                    <a:pt x="281" y="607"/>
                  </a:cubicBezTo>
                  <a:cubicBezTo>
                    <a:pt x="281" y="607"/>
                    <a:pt x="280" y="606"/>
                    <a:pt x="280" y="606"/>
                  </a:cubicBezTo>
                  <a:cubicBezTo>
                    <a:pt x="279" y="606"/>
                    <a:pt x="279" y="605"/>
                    <a:pt x="279" y="607"/>
                  </a:cubicBezTo>
                  <a:cubicBezTo>
                    <a:pt x="278" y="608"/>
                    <a:pt x="277" y="607"/>
                    <a:pt x="276" y="608"/>
                  </a:cubicBezTo>
                  <a:cubicBezTo>
                    <a:pt x="275" y="609"/>
                    <a:pt x="274" y="612"/>
                    <a:pt x="271" y="612"/>
                  </a:cubicBezTo>
                  <a:cubicBezTo>
                    <a:pt x="269" y="619"/>
                    <a:pt x="271" y="629"/>
                    <a:pt x="272" y="639"/>
                  </a:cubicBezTo>
                  <a:cubicBezTo>
                    <a:pt x="271" y="640"/>
                    <a:pt x="270" y="641"/>
                    <a:pt x="270" y="639"/>
                  </a:cubicBezTo>
                  <a:cubicBezTo>
                    <a:pt x="268" y="639"/>
                    <a:pt x="269" y="641"/>
                    <a:pt x="268" y="642"/>
                  </a:cubicBezTo>
                  <a:cubicBezTo>
                    <a:pt x="268" y="642"/>
                    <a:pt x="267" y="642"/>
                    <a:pt x="267" y="642"/>
                  </a:cubicBezTo>
                  <a:cubicBezTo>
                    <a:pt x="266" y="642"/>
                    <a:pt x="265" y="642"/>
                    <a:pt x="265" y="643"/>
                  </a:cubicBezTo>
                  <a:cubicBezTo>
                    <a:pt x="265" y="645"/>
                    <a:pt x="260" y="645"/>
                    <a:pt x="258" y="647"/>
                  </a:cubicBezTo>
                  <a:cubicBezTo>
                    <a:pt x="258" y="649"/>
                    <a:pt x="258" y="652"/>
                    <a:pt x="258" y="654"/>
                  </a:cubicBezTo>
                  <a:cubicBezTo>
                    <a:pt x="256" y="655"/>
                    <a:pt x="257" y="659"/>
                    <a:pt x="256" y="661"/>
                  </a:cubicBezTo>
                  <a:cubicBezTo>
                    <a:pt x="256" y="661"/>
                    <a:pt x="254" y="661"/>
                    <a:pt x="253" y="662"/>
                  </a:cubicBezTo>
                  <a:cubicBezTo>
                    <a:pt x="252" y="664"/>
                    <a:pt x="253" y="666"/>
                    <a:pt x="251" y="668"/>
                  </a:cubicBezTo>
                  <a:cubicBezTo>
                    <a:pt x="250" y="669"/>
                    <a:pt x="251" y="670"/>
                    <a:pt x="251" y="671"/>
                  </a:cubicBezTo>
                  <a:cubicBezTo>
                    <a:pt x="251" y="671"/>
                    <a:pt x="250" y="671"/>
                    <a:pt x="250" y="671"/>
                  </a:cubicBezTo>
                  <a:cubicBezTo>
                    <a:pt x="249" y="671"/>
                    <a:pt x="248" y="671"/>
                    <a:pt x="248" y="671"/>
                  </a:cubicBezTo>
                  <a:cubicBezTo>
                    <a:pt x="248" y="672"/>
                    <a:pt x="249" y="674"/>
                    <a:pt x="248" y="674"/>
                  </a:cubicBezTo>
                  <a:cubicBezTo>
                    <a:pt x="248" y="675"/>
                    <a:pt x="248" y="675"/>
                    <a:pt x="247" y="675"/>
                  </a:cubicBezTo>
                  <a:cubicBezTo>
                    <a:pt x="246" y="674"/>
                    <a:pt x="246" y="674"/>
                    <a:pt x="246" y="674"/>
                  </a:cubicBezTo>
                  <a:cubicBezTo>
                    <a:pt x="245" y="675"/>
                    <a:pt x="246" y="677"/>
                    <a:pt x="246" y="677"/>
                  </a:cubicBezTo>
                  <a:cubicBezTo>
                    <a:pt x="246" y="677"/>
                    <a:pt x="245" y="677"/>
                    <a:pt x="245" y="677"/>
                  </a:cubicBezTo>
                  <a:cubicBezTo>
                    <a:pt x="244" y="677"/>
                    <a:pt x="244" y="677"/>
                    <a:pt x="243" y="677"/>
                  </a:cubicBezTo>
                  <a:cubicBezTo>
                    <a:pt x="243" y="678"/>
                    <a:pt x="241" y="680"/>
                    <a:pt x="241" y="681"/>
                  </a:cubicBezTo>
                  <a:cubicBezTo>
                    <a:pt x="241" y="682"/>
                    <a:pt x="240" y="682"/>
                    <a:pt x="239" y="682"/>
                  </a:cubicBezTo>
                  <a:cubicBezTo>
                    <a:pt x="239" y="682"/>
                    <a:pt x="239" y="682"/>
                    <a:pt x="238" y="682"/>
                  </a:cubicBezTo>
                  <a:cubicBezTo>
                    <a:pt x="238" y="682"/>
                    <a:pt x="239" y="684"/>
                    <a:pt x="238" y="685"/>
                  </a:cubicBezTo>
                  <a:cubicBezTo>
                    <a:pt x="238" y="685"/>
                    <a:pt x="237" y="685"/>
                    <a:pt x="237" y="685"/>
                  </a:cubicBezTo>
                  <a:cubicBezTo>
                    <a:pt x="236" y="684"/>
                    <a:pt x="236" y="684"/>
                    <a:pt x="236" y="685"/>
                  </a:cubicBezTo>
                  <a:cubicBezTo>
                    <a:pt x="235" y="685"/>
                    <a:pt x="234" y="686"/>
                    <a:pt x="233" y="687"/>
                  </a:cubicBezTo>
                  <a:cubicBezTo>
                    <a:pt x="233" y="688"/>
                    <a:pt x="231" y="689"/>
                    <a:pt x="231" y="690"/>
                  </a:cubicBezTo>
                  <a:cubicBezTo>
                    <a:pt x="230" y="690"/>
                    <a:pt x="227" y="691"/>
                    <a:pt x="227" y="691"/>
                  </a:cubicBezTo>
                  <a:cubicBezTo>
                    <a:pt x="226" y="690"/>
                    <a:pt x="226" y="690"/>
                    <a:pt x="224" y="691"/>
                  </a:cubicBezTo>
                  <a:cubicBezTo>
                    <a:pt x="223" y="692"/>
                    <a:pt x="222" y="692"/>
                    <a:pt x="219" y="692"/>
                  </a:cubicBezTo>
                  <a:cubicBezTo>
                    <a:pt x="218" y="692"/>
                    <a:pt x="210" y="695"/>
                    <a:pt x="208" y="692"/>
                  </a:cubicBezTo>
                  <a:cubicBezTo>
                    <a:pt x="207" y="692"/>
                    <a:pt x="207" y="692"/>
                    <a:pt x="207" y="693"/>
                  </a:cubicBezTo>
                  <a:cubicBezTo>
                    <a:pt x="207" y="693"/>
                    <a:pt x="208" y="694"/>
                    <a:pt x="208" y="693"/>
                  </a:cubicBezTo>
                  <a:cubicBezTo>
                    <a:pt x="207" y="695"/>
                    <a:pt x="205" y="695"/>
                    <a:pt x="203" y="695"/>
                  </a:cubicBezTo>
                  <a:cubicBezTo>
                    <a:pt x="202" y="694"/>
                    <a:pt x="201" y="694"/>
                    <a:pt x="199" y="695"/>
                  </a:cubicBezTo>
                  <a:cubicBezTo>
                    <a:pt x="198" y="695"/>
                    <a:pt x="198" y="696"/>
                    <a:pt x="199" y="696"/>
                  </a:cubicBezTo>
                  <a:cubicBezTo>
                    <a:pt x="198" y="697"/>
                    <a:pt x="196" y="696"/>
                    <a:pt x="193" y="696"/>
                  </a:cubicBezTo>
                  <a:cubicBezTo>
                    <a:pt x="191" y="695"/>
                    <a:pt x="189" y="695"/>
                    <a:pt x="188" y="695"/>
                  </a:cubicBezTo>
                  <a:cubicBezTo>
                    <a:pt x="188" y="688"/>
                    <a:pt x="182" y="685"/>
                    <a:pt x="185" y="680"/>
                  </a:cubicBezTo>
                  <a:cubicBezTo>
                    <a:pt x="182" y="677"/>
                    <a:pt x="179" y="675"/>
                    <a:pt x="180" y="669"/>
                  </a:cubicBezTo>
                  <a:cubicBezTo>
                    <a:pt x="176" y="673"/>
                    <a:pt x="179" y="671"/>
                    <a:pt x="178" y="666"/>
                  </a:cubicBezTo>
                  <a:cubicBezTo>
                    <a:pt x="176" y="660"/>
                    <a:pt x="168" y="655"/>
                    <a:pt x="170" y="648"/>
                  </a:cubicBezTo>
                  <a:cubicBezTo>
                    <a:pt x="170" y="648"/>
                    <a:pt x="169" y="648"/>
                    <a:pt x="169" y="649"/>
                  </a:cubicBezTo>
                  <a:cubicBezTo>
                    <a:pt x="169" y="650"/>
                    <a:pt x="169" y="651"/>
                    <a:pt x="169" y="651"/>
                  </a:cubicBezTo>
                  <a:cubicBezTo>
                    <a:pt x="166" y="650"/>
                    <a:pt x="169" y="642"/>
                    <a:pt x="166" y="646"/>
                  </a:cubicBezTo>
                  <a:cubicBezTo>
                    <a:pt x="164" y="644"/>
                    <a:pt x="165" y="639"/>
                    <a:pt x="165" y="637"/>
                  </a:cubicBezTo>
                  <a:cubicBezTo>
                    <a:pt x="166" y="633"/>
                    <a:pt x="166" y="630"/>
                    <a:pt x="164" y="625"/>
                  </a:cubicBezTo>
                  <a:cubicBezTo>
                    <a:pt x="164" y="624"/>
                    <a:pt x="163" y="624"/>
                    <a:pt x="162" y="624"/>
                  </a:cubicBezTo>
                  <a:cubicBezTo>
                    <a:pt x="161" y="624"/>
                    <a:pt x="160" y="625"/>
                    <a:pt x="160" y="624"/>
                  </a:cubicBezTo>
                  <a:cubicBezTo>
                    <a:pt x="160" y="623"/>
                    <a:pt x="163" y="621"/>
                    <a:pt x="158" y="622"/>
                  </a:cubicBezTo>
                  <a:cubicBezTo>
                    <a:pt x="157" y="621"/>
                    <a:pt x="158" y="618"/>
                    <a:pt x="158" y="618"/>
                  </a:cubicBezTo>
                  <a:cubicBezTo>
                    <a:pt x="155" y="618"/>
                    <a:pt x="155" y="618"/>
                    <a:pt x="155" y="618"/>
                  </a:cubicBezTo>
                  <a:cubicBezTo>
                    <a:pt x="155" y="618"/>
                    <a:pt x="159" y="613"/>
                    <a:pt x="154" y="614"/>
                  </a:cubicBezTo>
                  <a:cubicBezTo>
                    <a:pt x="154" y="612"/>
                    <a:pt x="155" y="611"/>
                    <a:pt x="155" y="609"/>
                  </a:cubicBezTo>
                  <a:cubicBezTo>
                    <a:pt x="153" y="608"/>
                    <a:pt x="155" y="603"/>
                    <a:pt x="151" y="604"/>
                  </a:cubicBezTo>
                  <a:cubicBezTo>
                    <a:pt x="151" y="592"/>
                    <a:pt x="152" y="588"/>
                    <a:pt x="158" y="581"/>
                  </a:cubicBezTo>
                  <a:cubicBezTo>
                    <a:pt x="157" y="580"/>
                    <a:pt x="159" y="575"/>
                    <a:pt x="156" y="575"/>
                  </a:cubicBezTo>
                  <a:cubicBezTo>
                    <a:pt x="156" y="574"/>
                    <a:pt x="157" y="574"/>
                    <a:pt x="158" y="574"/>
                  </a:cubicBezTo>
                  <a:cubicBezTo>
                    <a:pt x="159" y="574"/>
                    <a:pt x="160" y="574"/>
                    <a:pt x="160" y="574"/>
                  </a:cubicBezTo>
                  <a:cubicBezTo>
                    <a:pt x="161" y="573"/>
                    <a:pt x="160" y="571"/>
                    <a:pt x="161" y="571"/>
                  </a:cubicBezTo>
                  <a:cubicBezTo>
                    <a:pt x="161" y="570"/>
                    <a:pt x="160" y="558"/>
                    <a:pt x="159" y="561"/>
                  </a:cubicBezTo>
                  <a:cubicBezTo>
                    <a:pt x="156" y="559"/>
                    <a:pt x="158" y="556"/>
                    <a:pt x="158" y="554"/>
                  </a:cubicBezTo>
                  <a:cubicBezTo>
                    <a:pt x="157" y="551"/>
                    <a:pt x="158" y="547"/>
                    <a:pt x="158" y="545"/>
                  </a:cubicBezTo>
                  <a:cubicBezTo>
                    <a:pt x="157" y="543"/>
                    <a:pt x="155" y="544"/>
                    <a:pt x="155" y="544"/>
                  </a:cubicBezTo>
                  <a:cubicBezTo>
                    <a:pt x="155" y="543"/>
                    <a:pt x="156" y="542"/>
                    <a:pt x="156" y="541"/>
                  </a:cubicBezTo>
                  <a:cubicBezTo>
                    <a:pt x="156" y="541"/>
                    <a:pt x="155" y="541"/>
                    <a:pt x="155" y="540"/>
                  </a:cubicBezTo>
                  <a:cubicBezTo>
                    <a:pt x="155" y="537"/>
                    <a:pt x="154" y="538"/>
                    <a:pt x="152" y="536"/>
                  </a:cubicBezTo>
                  <a:cubicBezTo>
                    <a:pt x="152" y="536"/>
                    <a:pt x="153" y="534"/>
                    <a:pt x="152" y="534"/>
                  </a:cubicBezTo>
                  <a:cubicBezTo>
                    <a:pt x="152" y="533"/>
                    <a:pt x="149" y="533"/>
                    <a:pt x="150" y="532"/>
                  </a:cubicBezTo>
                  <a:cubicBezTo>
                    <a:pt x="151" y="532"/>
                    <a:pt x="151" y="532"/>
                    <a:pt x="151" y="532"/>
                  </a:cubicBezTo>
                  <a:cubicBezTo>
                    <a:pt x="149" y="530"/>
                    <a:pt x="148" y="529"/>
                    <a:pt x="145" y="527"/>
                  </a:cubicBezTo>
                  <a:cubicBezTo>
                    <a:pt x="144" y="527"/>
                    <a:pt x="145" y="526"/>
                    <a:pt x="144" y="526"/>
                  </a:cubicBezTo>
                  <a:cubicBezTo>
                    <a:pt x="142" y="526"/>
                    <a:pt x="142" y="523"/>
                    <a:pt x="140" y="524"/>
                  </a:cubicBezTo>
                  <a:cubicBezTo>
                    <a:pt x="137" y="513"/>
                    <a:pt x="140" y="504"/>
                    <a:pt x="140" y="492"/>
                  </a:cubicBezTo>
                  <a:cubicBezTo>
                    <a:pt x="140" y="491"/>
                    <a:pt x="139" y="491"/>
                    <a:pt x="138" y="491"/>
                  </a:cubicBezTo>
                  <a:cubicBezTo>
                    <a:pt x="138" y="492"/>
                    <a:pt x="137" y="492"/>
                    <a:pt x="137" y="488"/>
                  </a:cubicBezTo>
                  <a:cubicBezTo>
                    <a:pt x="130" y="489"/>
                    <a:pt x="124" y="488"/>
                    <a:pt x="120" y="486"/>
                  </a:cubicBezTo>
                  <a:cubicBezTo>
                    <a:pt x="120" y="482"/>
                    <a:pt x="119" y="482"/>
                    <a:pt x="118" y="483"/>
                  </a:cubicBezTo>
                  <a:cubicBezTo>
                    <a:pt x="117" y="483"/>
                    <a:pt x="117" y="483"/>
                    <a:pt x="117" y="479"/>
                  </a:cubicBezTo>
                  <a:cubicBezTo>
                    <a:pt x="112" y="478"/>
                    <a:pt x="110" y="477"/>
                    <a:pt x="103" y="478"/>
                  </a:cubicBezTo>
                  <a:cubicBezTo>
                    <a:pt x="102" y="479"/>
                    <a:pt x="100" y="479"/>
                    <a:pt x="98" y="479"/>
                  </a:cubicBezTo>
                  <a:cubicBezTo>
                    <a:pt x="98" y="480"/>
                    <a:pt x="94" y="482"/>
                    <a:pt x="91" y="481"/>
                  </a:cubicBezTo>
                  <a:cubicBezTo>
                    <a:pt x="93" y="484"/>
                    <a:pt x="94" y="482"/>
                    <a:pt x="88" y="483"/>
                  </a:cubicBezTo>
                  <a:cubicBezTo>
                    <a:pt x="84" y="484"/>
                    <a:pt x="81" y="485"/>
                    <a:pt x="74" y="486"/>
                  </a:cubicBezTo>
                  <a:cubicBezTo>
                    <a:pt x="72" y="486"/>
                    <a:pt x="72" y="485"/>
                    <a:pt x="70" y="485"/>
                  </a:cubicBezTo>
                  <a:cubicBezTo>
                    <a:pt x="67" y="484"/>
                    <a:pt x="63" y="485"/>
                    <a:pt x="59" y="486"/>
                  </a:cubicBezTo>
                  <a:cubicBezTo>
                    <a:pt x="54" y="487"/>
                    <a:pt x="50" y="488"/>
                    <a:pt x="47" y="487"/>
                  </a:cubicBezTo>
                  <a:cubicBezTo>
                    <a:pt x="47" y="483"/>
                    <a:pt x="42" y="484"/>
                    <a:pt x="40" y="483"/>
                  </a:cubicBezTo>
                  <a:cubicBezTo>
                    <a:pt x="40" y="481"/>
                    <a:pt x="40" y="481"/>
                    <a:pt x="40" y="481"/>
                  </a:cubicBezTo>
                  <a:cubicBezTo>
                    <a:pt x="40" y="480"/>
                    <a:pt x="39" y="481"/>
                    <a:pt x="38" y="481"/>
                  </a:cubicBezTo>
                  <a:cubicBezTo>
                    <a:pt x="38" y="481"/>
                    <a:pt x="37" y="481"/>
                    <a:pt x="36" y="481"/>
                  </a:cubicBezTo>
                  <a:cubicBezTo>
                    <a:pt x="36" y="480"/>
                    <a:pt x="37" y="479"/>
                    <a:pt x="36" y="478"/>
                  </a:cubicBezTo>
                  <a:cubicBezTo>
                    <a:pt x="36" y="478"/>
                    <a:pt x="36" y="478"/>
                    <a:pt x="35" y="478"/>
                  </a:cubicBezTo>
                  <a:cubicBezTo>
                    <a:pt x="35" y="478"/>
                    <a:pt x="34" y="478"/>
                    <a:pt x="34" y="477"/>
                  </a:cubicBezTo>
                  <a:cubicBezTo>
                    <a:pt x="31" y="474"/>
                    <a:pt x="31" y="474"/>
                    <a:pt x="31" y="474"/>
                  </a:cubicBezTo>
                  <a:cubicBezTo>
                    <a:pt x="31" y="474"/>
                    <a:pt x="32" y="473"/>
                    <a:pt x="30" y="473"/>
                  </a:cubicBezTo>
                  <a:cubicBezTo>
                    <a:pt x="29" y="473"/>
                    <a:pt x="29" y="472"/>
                    <a:pt x="29" y="471"/>
                  </a:cubicBezTo>
                  <a:cubicBezTo>
                    <a:pt x="29" y="470"/>
                    <a:pt x="28" y="470"/>
                    <a:pt x="28" y="470"/>
                  </a:cubicBezTo>
                  <a:cubicBezTo>
                    <a:pt x="27" y="470"/>
                    <a:pt x="27" y="470"/>
                    <a:pt x="26" y="469"/>
                  </a:cubicBezTo>
                  <a:cubicBezTo>
                    <a:pt x="26" y="469"/>
                    <a:pt x="27" y="467"/>
                    <a:pt x="26" y="467"/>
                  </a:cubicBezTo>
                  <a:cubicBezTo>
                    <a:pt x="26" y="466"/>
                    <a:pt x="25" y="466"/>
                    <a:pt x="25" y="466"/>
                  </a:cubicBezTo>
                  <a:cubicBezTo>
                    <a:pt x="24" y="467"/>
                    <a:pt x="24" y="467"/>
                    <a:pt x="24" y="466"/>
                  </a:cubicBezTo>
                  <a:cubicBezTo>
                    <a:pt x="24" y="465"/>
                    <a:pt x="25" y="464"/>
                    <a:pt x="25" y="464"/>
                  </a:cubicBezTo>
                  <a:cubicBezTo>
                    <a:pt x="23" y="460"/>
                    <a:pt x="18" y="461"/>
                    <a:pt x="19" y="457"/>
                  </a:cubicBezTo>
                  <a:cubicBezTo>
                    <a:pt x="16" y="458"/>
                    <a:pt x="15" y="456"/>
                    <a:pt x="14" y="455"/>
                  </a:cubicBezTo>
                  <a:cubicBezTo>
                    <a:pt x="13" y="454"/>
                    <a:pt x="13" y="452"/>
                    <a:pt x="10" y="453"/>
                  </a:cubicBezTo>
                  <a:cubicBezTo>
                    <a:pt x="11" y="452"/>
                    <a:pt x="11" y="451"/>
                    <a:pt x="11" y="449"/>
                  </a:cubicBezTo>
                  <a:cubicBezTo>
                    <a:pt x="11" y="448"/>
                    <a:pt x="9" y="448"/>
                    <a:pt x="8" y="448"/>
                  </a:cubicBezTo>
                  <a:cubicBezTo>
                    <a:pt x="7" y="448"/>
                    <a:pt x="7" y="448"/>
                    <a:pt x="6" y="448"/>
                  </a:cubicBezTo>
                  <a:cubicBezTo>
                    <a:pt x="7" y="446"/>
                    <a:pt x="4" y="445"/>
                    <a:pt x="4" y="444"/>
                  </a:cubicBezTo>
                  <a:cubicBezTo>
                    <a:pt x="3" y="442"/>
                    <a:pt x="6" y="442"/>
                    <a:pt x="4" y="439"/>
                  </a:cubicBezTo>
                  <a:cubicBezTo>
                    <a:pt x="3" y="439"/>
                    <a:pt x="2" y="439"/>
                    <a:pt x="2" y="438"/>
                  </a:cubicBezTo>
                  <a:cubicBezTo>
                    <a:pt x="2" y="437"/>
                    <a:pt x="1" y="434"/>
                    <a:pt x="0" y="433"/>
                  </a:cubicBezTo>
                  <a:cubicBezTo>
                    <a:pt x="0" y="432"/>
                    <a:pt x="1" y="432"/>
                    <a:pt x="2" y="432"/>
                  </a:cubicBezTo>
                  <a:cubicBezTo>
                    <a:pt x="3" y="432"/>
                    <a:pt x="3" y="432"/>
                    <a:pt x="4" y="432"/>
                  </a:cubicBezTo>
                  <a:cubicBezTo>
                    <a:pt x="5" y="431"/>
                    <a:pt x="4" y="427"/>
                    <a:pt x="6" y="428"/>
                  </a:cubicBezTo>
                  <a:cubicBezTo>
                    <a:pt x="6" y="421"/>
                    <a:pt x="6" y="414"/>
                    <a:pt x="6" y="406"/>
                  </a:cubicBezTo>
                  <a:cubicBezTo>
                    <a:pt x="7" y="405"/>
                    <a:pt x="4" y="406"/>
                    <a:pt x="4" y="405"/>
                  </a:cubicBezTo>
                  <a:cubicBezTo>
                    <a:pt x="3" y="405"/>
                    <a:pt x="5" y="403"/>
                    <a:pt x="5" y="403"/>
                  </a:cubicBezTo>
                  <a:cubicBezTo>
                    <a:pt x="5" y="400"/>
                    <a:pt x="3" y="400"/>
                    <a:pt x="4" y="398"/>
                  </a:cubicBezTo>
                  <a:cubicBezTo>
                    <a:pt x="6" y="400"/>
                    <a:pt x="6" y="398"/>
                    <a:pt x="6" y="396"/>
                  </a:cubicBezTo>
                  <a:cubicBezTo>
                    <a:pt x="6" y="394"/>
                    <a:pt x="6" y="391"/>
                    <a:pt x="9" y="394"/>
                  </a:cubicBezTo>
                  <a:cubicBezTo>
                    <a:pt x="10" y="392"/>
                    <a:pt x="8" y="388"/>
                    <a:pt x="10" y="386"/>
                  </a:cubicBezTo>
                  <a:cubicBezTo>
                    <a:pt x="12" y="386"/>
                    <a:pt x="12" y="386"/>
                    <a:pt x="12" y="386"/>
                  </a:cubicBezTo>
                  <a:cubicBezTo>
                    <a:pt x="13" y="386"/>
                    <a:pt x="10" y="384"/>
                    <a:pt x="11" y="383"/>
                  </a:cubicBezTo>
                  <a:cubicBezTo>
                    <a:pt x="16" y="381"/>
                    <a:pt x="15" y="375"/>
                    <a:pt x="20" y="374"/>
                  </a:cubicBezTo>
                  <a:cubicBezTo>
                    <a:pt x="20" y="370"/>
                    <a:pt x="24" y="369"/>
                    <a:pt x="24" y="365"/>
                  </a:cubicBezTo>
                  <a:cubicBezTo>
                    <a:pt x="26" y="365"/>
                    <a:pt x="26" y="364"/>
                    <a:pt x="26" y="362"/>
                  </a:cubicBezTo>
                  <a:cubicBezTo>
                    <a:pt x="34" y="362"/>
                    <a:pt x="40" y="359"/>
                    <a:pt x="39" y="350"/>
                  </a:cubicBezTo>
                  <a:cubicBezTo>
                    <a:pt x="42" y="350"/>
                    <a:pt x="42" y="349"/>
                    <a:pt x="42" y="347"/>
                  </a:cubicBezTo>
                  <a:cubicBezTo>
                    <a:pt x="42" y="345"/>
                    <a:pt x="42" y="343"/>
                    <a:pt x="44" y="344"/>
                  </a:cubicBezTo>
                  <a:cubicBezTo>
                    <a:pt x="44" y="341"/>
                    <a:pt x="44" y="339"/>
                    <a:pt x="44" y="336"/>
                  </a:cubicBezTo>
                  <a:cubicBezTo>
                    <a:pt x="45" y="336"/>
                    <a:pt x="46" y="336"/>
                    <a:pt x="46" y="335"/>
                  </a:cubicBezTo>
                  <a:cubicBezTo>
                    <a:pt x="47" y="335"/>
                    <a:pt x="48" y="335"/>
                    <a:pt x="49" y="335"/>
                  </a:cubicBezTo>
                  <a:cubicBezTo>
                    <a:pt x="51" y="332"/>
                    <a:pt x="53" y="330"/>
                    <a:pt x="55" y="327"/>
                  </a:cubicBezTo>
                  <a:cubicBezTo>
                    <a:pt x="56" y="326"/>
                    <a:pt x="57" y="327"/>
                    <a:pt x="57" y="326"/>
                  </a:cubicBezTo>
                  <a:cubicBezTo>
                    <a:pt x="57" y="325"/>
                    <a:pt x="60" y="325"/>
                    <a:pt x="59" y="322"/>
                  </a:cubicBezTo>
                  <a:cubicBezTo>
                    <a:pt x="62" y="323"/>
                    <a:pt x="64" y="322"/>
                    <a:pt x="65" y="321"/>
                  </a:cubicBezTo>
                  <a:cubicBezTo>
                    <a:pt x="67" y="320"/>
                    <a:pt x="68" y="319"/>
                    <a:pt x="70" y="320"/>
                  </a:cubicBezTo>
                  <a:cubicBezTo>
                    <a:pt x="69" y="324"/>
                    <a:pt x="76" y="320"/>
                    <a:pt x="74" y="325"/>
                  </a:cubicBezTo>
                  <a:cubicBezTo>
                    <a:pt x="75" y="324"/>
                    <a:pt x="78" y="324"/>
                    <a:pt x="80" y="324"/>
                  </a:cubicBezTo>
                  <a:cubicBezTo>
                    <a:pt x="84" y="324"/>
                    <a:pt x="87" y="324"/>
                    <a:pt x="87" y="321"/>
                  </a:cubicBezTo>
                  <a:cubicBezTo>
                    <a:pt x="93" y="320"/>
                    <a:pt x="98" y="319"/>
                    <a:pt x="101" y="315"/>
                  </a:cubicBezTo>
                  <a:cubicBezTo>
                    <a:pt x="103" y="315"/>
                    <a:pt x="104" y="315"/>
                    <a:pt x="105" y="313"/>
                  </a:cubicBezTo>
                  <a:cubicBezTo>
                    <a:pt x="107" y="314"/>
                    <a:pt x="107" y="314"/>
                    <a:pt x="110" y="315"/>
                  </a:cubicBezTo>
                  <a:cubicBezTo>
                    <a:pt x="111" y="315"/>
                    <a:pt x="112" y="314"/>
                    <a:pt x="114" y="314"/>
                  </a:cubicBezTo>
                  <a:cubicBezTo>
                    <a:pt x="115" y="314"/>
                    <a:pt x="116" y="313"/>
                    <a:pt x="117" y="313"/>
                  </a:cubicBezTo>
                  <a:cubicBezTo>
                    <a:pt x="117" y="313"/>
                    <a:pt x="118" y="315"/>
                    <a:pt x="118" y="315"/>
                  </a:cubicBezTo>
                  <a:cubicBezTo>
                    <a:pt x="121" y="315"/>
                    <a:pt x="126" y="317"/>
                    <a:pt x="132" y="316"/>
                  </a:cubicBezTo>
                  <a:cubicBezTo>
                    <a:pt x="135" y="315"/>
                    <a:pt x="138" y="312"/>
                    <a:pt x="141" y="315"/>
                  </a:cubicBezTo>
                  <a:cubicBezTo>
                    <a:pt x="143" y="317"/>
                    <a:pt x="142" y="315"/>
                    <a:pt x="146" y="315"/>
                  </a:cubicBezTo>
                  <a:cubicBezTo>
                    <a:pt x="146" y="316"/>
                    <a:pt x="148" y="316"/>
                    <a:pt x="147" y="317"/>
                  </a:cubicBezTo>
                  <a:cubicBezTo>
                    <a:pt x="145" y="318"/>
                    <a:pt x="145" y="318"/>
                    <a:pt x="145" y="318"/>
                  </a:cubicBezTo>
                  <a:cubicBezTo>
                    <a:pt x="145" y="320"/>
                    <a:pt x="146" y="319"/>
                    <a:pt x="146" y="320"/>
                  </a:cubicBezTo>
                  <a:cubicBezTo>
                    <a:pt x="146" y="321"/>
                    <a:pt x="145" y="321"/>
                    <a:pt x="145" y="321"/>
                  </a:cubicBezTo>
                  <a:cubicBezTo>
                    <a:pt x="145" y="322"/>
                    <a:pt x="146" y="322"/>
                    <a:pt x="146" y="323"/>
                  </a:cubicBezTo>
                  <a:cubicBezTo>
                    <a:pt x="146" y="327"/>
                    <a:pt x="144" y="329"/>
                    <a:pt x="147" y="334"/>
                  </a:cubicBezTo>
                  <a:cubicBezTo>
                    <a:pt x="148" y="335"/>
                    <a:pt x="148" y="335"/>
                    <a:pt x="149" y="334"/>
                  </a:cubicBezTo>
                  <a:cubicBezTo>
                    <a:pt x="150" y="334"/>
                    <a:pt x="150" y="333"/>
                    <a:pt x="151" y="335"/>
                  </a:cubicBezTo>
                  <a:cubicBezTo>
                    <a:pt x="151" y="336"/>
                    <a:pt x="153" y="335"/>
                    <a:pt x="154" y="336"/>
                  </a:cubicBezTo>
                  <a:cubicBezTo>
                    <a:pt x="154" y="336"/>
                    <a:pt x="153" y="338"/>
                    <a:pt x="154" y="339"/>
                  </a:cubicBezTo>
                  <a:cubicBezTo>
                    <a:pt x="154" y="339"/>
                    <a:pt x="155" y="339"/>
                    <a:pt x="156" y="339"/>
                  </a:cubicBezTo>
                  <a:cubicBezTo>
                    <a:pt x="157" y="339"/>
                    <a:pt x="158" y="338"/>
                    <a:pt x="158" y="340"/>
                  </a:cubicBezTo>
                  <a:cubicBezTo>
                    <a:pt x="159" y="339"/>
                    <a:pt x="161" y="340"/>
                    <a:pt x="162" y="340"/>
                  </a:cubicBezTo>
                  <a:cubicBezTo>
                    <a:pt x="164" y="341"/>
                    <a:pt x="165" y="342"/>
                    <a:pt x="166" y="340"/>
                  </a:cubicBezTo>
                  <a:cubicBezTo>
                    <a:pt x="168" y="339"/>
                    <a:pt x="167" y="342"/>
                    <a:pt x="168" y="342"/>
                  </a:cubicBezTo>
                  <a:cubicBezTo>
                    <a:pt x="169" y="343"/>
                    <a:pt x="169" y="343"/>
                    <a:pt x="170" y="343"/>
                  </a:cubicBezTo>
                  <a:cubicBezTo>
                    <a:pt x="171" y="343"/>
                    <a:pt x="172" y="343"/>
                    <a:pt x="174" y="344"/>
                  </a:cubicBezTo>
                  <a:cubicBezTo>
                    <a:pt x="175" y="344"/>
                    <a:pt x="175" y="346"/>
                    <a:pt x="175" y="346"/>
                  </a:cubicBezTo>
                  <a:cubicBezTo>
                    <a:pt x="175" y="346"/>
                    <a:pt x="176" y="346"/>
                    <a:pt x="176" y="346"/>
                  </a:cubicBezTo>
                  <a:cubicBezTo>
                    <a:pt x="177" y="346"/>
                    <a:pt x="178" y="346"/>
                    <a:pt x="178" y="346"/>
                  </a:cubicBezTo>
                  <a:cubicBezTo>
                    <a:pt x="179" y="348"/>
                    <a:pt x="180" y="346"/>
                    <a:pt x="181" y="347"/>
                  </a:cubicBezTo>
                  <a:cubicBezTo>
                    <a:pt x="182" y="348"/>
                    <a:pt x="182" y="350"/>
                    <a:pt x="183" y="350"/>
                  </a:cubicBezTo>
                  <a:cubicBezTo>
                    <a:pt x="183" y="350"/>
                    <a:pt x="184" y="350"/>
                    <a:pt x="184" y="349"/>
                  </a:cubicBezTo>
                  <a:cubicBezTo>
                    <a:pt x="185" y="349"/>
                    <a:pt x="186" y="349"/>
                    <a:pt x="187" y="349"/>
                  </a:cubicBezTo>
                  <a:cubicBezTo>
                    <a:pt x="186" y="349"/>
                    <a:pt x="187" y="350"/>
                    <a:pt x="188" y="350"/>
                  </a:cubicBezTo>
                  <a:cubicBezTo>
                    <a:pt x="188" y="350"/>
                    <a:pt x="189" y="350"/>
                    <a:pt x="189" y="350"/>
                  </a:cubicBezTo>
                  <a:cubicBezTo>
                    <a:pt x="189" y="350"/>
                    <a:pt x="190" y="350"/>
                    <a:pt x="190" y="350"/>
                  </a:cubicBezTo>
                  <a:cubicBezTo>
                    <a:pt x="191" y="349"/>
                    <a:pt x="192" y="348"/>
                    <a:pt x="193" y="347"/>
                  </a:cubicBezTo>
                  <a:cubicBezTo>
                    <a:pt x="193" y="347"/>
                    <a:pt x="195" y="347"/>
                    <a:pt x="194" y="346"/>
                  </a:cubicBezTo>
                  <a:cubicBezTo>
                    <a:pt x="191" y="344"/>
                    <a:pt x="198" y="344"/>
                    <a:pt x="198" y="340"/>
                  </a:cubicBezTo>
                  <a:cubicBezTo>
                    <a:pt x="200" y="340"/>
                    <a:pt x="201" y="340"/>
                    <a:pt x="202" y="339"/>
                  </a:cubicBezTo>
                  <a:cubicBezTo>
                    <a:pt x="202" y="339"/>
                    <a:pt x="203" y="338"/>
                    <a:pt x="205" y="339"/>
                  </a:cubicBezTo>
                  <a:cubicBezTo>
                    <a:pt x="206" y="339"/>
                    <a:pt x="207" y="340"/>
                    <a:pt x="207" y="340"/>
                  </a:cubicBezTo>
                  <a:cubicBezTo>
                    <a:pt x="207" y="340"/>
                    <a:pt x="208" y="340"/>
                    <a:pt x="209" y="340"/>
                  </a:cubicBezTo>
                  <a:cubicBezTo>
                    <a:pt x="210" y="340"/>
                    <a:pt x="211" y="340"/>
                    <a:pt x="212" y="340"/>
                  </a:cubicBezTo>
                  <a:cubicBezTo>
                    <a:pt x="212" y="340"/>
                    <a:pt x="214" y="342"/>
                    <a:pt x="214" y="342"/>
                  </a:cubicBezTo>
                  <a:cubicBezTo>
                    <a:pt x="215" y="342"/>
                    <a:pt x="215" y="342"/>
                    <a:pt x="216" y="342"/>
                  </a:cubicBezTo>
                  <a:cubicBezTo>
                    <a:pt x="216" y="341"/>
                    <a:pt x="217" y="341"/>
                    <a:pt x="218" y="341"/>
                  </a:cubicBezTo>
                  <a:cubicBezTo>
                    <a:pt x="218" y="344"/>
                    <a:pt x="218" y="344"/>
                    <a:pt x="218" y="344"/>
                  </a:cubicBezTo>
                  <a:cubicBezTo>
                    <a:pt x="218" y="344"/>
                    <a:pt x="219" y="343"/>
                    <a:pt x="220" y="343"/>
                  </a:cubicBezTo>
                  <a:cubicBezTo>
                    <a:pt x="221" y="342"/>
                    <a:pt x="222" y="342"/>
                    <a:pt x="223" y="342"/>
                  </a:cubicBezTo>
                  <a:cubicBezTo>
                    <a:pt x="224" y="343"/>
                    <a:pt x="221" y="344"/>
                    <a:pt x="221" y="344"/>
                  </a:cubicBezTo>
                  <a:cubicBezTo>
                    <a:pt x="221" y="346"/>
                    <a:pt x="229" y="346"/>
                    <a:pt x="233" y="346"/>
                  </a:cubicBezTo>
                  <a:cubicBezTo>
                    <a:pt x="233" y="351"/>
                    <a:pt x="244" y="349"/>
                    <a:pt x="246" y="346"/>
                  </a:cubicBezTo>
                  <a:cubicBezTo>
                    <a:pt x="246" y="347"/>
                    <a:pt x="248" y="346"/>
                    <a:pt x="249" y="346"/>
                  </a:cubicBezTo>
                  <a:cubicBezTo>
                    <a:pt x="251" y="346"/>
                    <a:pt x="253" y="345"/>
                    <a:pt x="253" y="346"/>
                  </a:cubicBezTo>
                  <a:cubicBezTo>
                    <a:pt x="254" y="347"/>
                    <a:pt x="254" y="347"/>
                    <a:pt x="255" y="346"/>
                  </a:cubicBezTo>
                  <a:cubicBezTo>
                    <a:pt x="255" y="346"/>
                    <a:pt x="255" y="346"/>
                    <a:pt x="256" y="346"/>
                  </a:cubicBezTo>
                  <a:cubicBezTo>
                    <a:pt x="258" y="346"/>
                    <a:pt x="260" y="348"/>
                    <a:pt x="262" y="347"/>
                  </a:cubicBezTo>
                  <a:cubicBezTo>
                    <a:pt x="265" y="347"/>
                    <a:pt x="265" y="345"/>
                    <a:pt x="268" y="345"/>
                  </a:cubicBezTo>
                  <a:cubicBezTo>
                    <a:pt x="269" y="342"/>
                    <a:pt x="269" y="338"/>
                    <a:pt x="272" y="337"/>
                  </a:cubicBezTo>
                  <a:cubicBezTo>
                    <a:pt x="272" y="335"/>
                    <a:pt x="271" y="335"/>
                    <a:pt x="271" y="332"/>
                  </a:cubicBezTo>
                  <a:cubicBezTo>
                    <a:pt x="273" y="332"/>
                    <a:pt x="274" y="331"/>
                    <a:pt x="274" y="330"/>
                  </a:cubicBezTo>
                  <a:cubicBezTo>
                    <a:pt x="276" y="328"/>
                    <a:pt x="276" y="326"/>
                    <a:pt x="279" y="328"/>
                  </a:cubicBezTo>
                  <a:cubicBezTo>
                    <a:pt x="280" y="324"/>
                    <a:pt x="277" y="322"/>
                    <a:pt x="274" y="322"/>
                  </a:cubicBezTo>
                  <a:cubicBezTo>
                    <a:pt x="275" y="321"/>
                    <a:pt x="275" y="319"/>
                    <a:pt x="275" y="317"/>
                  </a:cubicBezTo>
                  <a:cubicBezTo>
                    <a:pt x="273" y="313"/>
                    <a:pt x="266" y="316"/>
                    <a:pt x="265" y="312"/>
                  </a:cubicBezTo>
                  <a:cubicBezTo>
                    <a:pt x="263" y="314"/>
                    <a:pt x="258" y="313"/>
                    <a:pt x="257" y="316"/>
                  </a:cubicBezTo>
                  <a:cubicBezTo>
                    <a:pt x="256" y="316"/>
                    <a:pt x="257" y="314"/>
                    <a:pt x="256" y="313"/>
                  </a:cubicBezTo>
                  <a:cubicBezTo>
                    <a:pt x="255" y="313"/>
                    <a:pt x="253" y="313"/>
                    <a:pt x="251" y="313"/>
                  </a:cubicBezTo>
                  <a:cubicBezTo>
                    <a:pt x="250" y="314"/>
                    <a:pt x="248" y="314"/>
                    <a:pt x="247" y="313"/>
                  </a:cubicBezTo>
                  <a:cubicBezTo>
                    <a:pt x="246" y="314"/>
                    <a:pt x="246" y="316"/>
                    <a:pt x="243" y="316"/>
                  </a:cubicBezTo>
                  <a:cubicBezTo>
                    <a:pt x="242" y="316"/>
                    <a:pt x="241" y="315"/>
                    <a:pt x="240" y="314"/>
                  </a:cubicBezTo>
                  <a:cubicBezTo>
                    <a:pt x="239" y="313"/>
                    <a:pt x="238" y="312"/>
                    <a:pt x="234" y="312"/>
                  </a:cubicBezTo>
                  <a:cubicBezTo>
                    <a:pt x="235" y="310"/>
                    <a:pt x="233" y="309"/>
                    <a:pt x="233" y="307"/>
                  </a:cubicBezTo>
                  <a:cubicBezTo>
                    <a:pt x="232" y="307"/>
                    <a:pt x="231" y="307"/>
                    <a:pt x="231" y="306"/>
                  </a:cubicBezTo>
                  <a:cubicBezTo>
                    <a:pt x="230" y="304"/>
                    <a:pt x="228" y="303"/>
                    <a:pt x="226" y="303"/>
                  </a:cubicBezTo>
                  <a:cubicBezTo>
                    <a:pt x="228" y="300"/>
                    <a:pt x="227" y="293"/>
                    <a:pt x="226" y="289"/>
                  </a:cubicBezTo>
                  <a:cubicBezTo>
                    <a:pt x="224" y="290"/>
                    <a:pt x="223" y="290"/>
                    <a:pt x="222" y="290"/>
                  </a:cubicBezTo>
                  <a:cubicBezTo>
                    <a:pt x="220" y="290"/>
                    <a:pt x="218" y="289"/>
                    <a:pt x="218" y="293"/>
                  </a:cubicBezTo>
                  <a:cubicBezTo>
                    <a:pt x="216" y="292"/>
                    <a:pt x="215" y="293"/>
                    <a:pt x="214" y="293"/>
                  </a:cubicBezTo>
                  <a:cubicBezTo>
                    <a:pt x="213" y="293"/>
                    <a:pt x="212" y="293"/>
                    <a:pt x="210" y="292"/>
                  </a:cubicBezTo>
                  <a:cubicBezTo>
                    <a:pt x="211" y="293"/>
                    <a:pt x="210" y="294"/>
                    <a:pt x="209" y="295"/>
                  </a:cubicBezTo>
                  <a:cubicBezTo>
                    <a:pt x="210" y="295"/>
                    <a:pt x="211" y="296"/>
                    <a:pt x="212" y="297"/>
                  </a:cubicBezTo>
                  <a:cubicBezTo>
                    <a:pt x="213" y="298"/>
                    <a:pt x="212" y="300"/>
                    <a:pt x="214" y="300"/>
                  </a:cubicBezTo>
                  <a:cubicBezTo>
                    <a:pt x="213" y="304"/>
                    <a:pt x="213" y="302"/>
                    <a:pt x="216" y="305"/>
                  </a:cubicBezTo>
                  <a:cubicBezTo>
                    <a:pt x="217" y="307"/>
                    <a:pt x="214" y="306"/>
                    <a:pt x="213" y="307"/>
                  </a:cubicBezTo>
                  <a:cubicBezTo>
                    <a:pt x="213" y="307"/>
                    <a:pt x="211" y="312"/>
                    <a:pt x="210" y="311"/>
                  </a:cubicBezTo>
                  <a:cubicBezTo>
                    <a:pt x="209" y="309"/>
                    <a:pt x="209" y="311"/>
                    <a:pt x="209" y="312"/>
                  </a:cubicBezTo>
                  <a:cubicBezTo>
                    <a:pt x="208" y="313"/>
                    <a:pt x="208" y="314"/>
                    <a:pt x="205" y="313"/>
                  </a:cubicBezTo>
                  <a:cubicBezTo>
                    <a:pt x="205" y="312"/>
                    <a:pt x="204" y="311"/>
                    <a:pt x="203" y="311"/>
                  </a:cubicBezTo>
                  <a:cubicBezTo>
                    <a:pt x="202" y="309"/>
                    <a:pt x="204" y="308"/>
                    <a:pt x="205" y="308"/>
                  </a:cubicBezTo>
                  <a:cubicBezTo>
                    <a:pt x="204" y="307"/>
                    <a:pt x="200" y="305"/>
                    <a:pt x="203" y="302"/>
                  </a:cubicBezTo>
                  <a:cubicBezTo>
                    <a:pt x="202" y="302"/>
                    <a:pt x="201" y="302"/>
                    <a:pt x="200" y="302"/>
                  </a:cubicBezTo>
                  <a:cubicBezTo>
                    <a:pt x="199" y="302"/>
                    <a:pt x="198" y="302"/>
                    <a:pt x="198" y="302"/>
                  </a:cubicBezTo>
                  <a:cubicBezTo>
                    <a:pt x="197" y="301"/>
                    <a:pt x="200" y="301"/>
                    <a:pt x="200" y="301"/>
                  </a:cubicBezTo>
                  <a:cubicBezTo>
                    <a:pt x="200" y="301"/>
                    <a:pt x="197" y="298"/>
                    <a:pt x="194" y="296"/>
                  </a:cubicBezTo>
                  <a:cubicBezTo>
                    <a:pt x="195" y="290"/>
                    <a:pt x="191" y="289"/>
                    <a:pt x="192" y="283"/>
                  </a:cubicBezTo>
                  <a:cubicBezTo>
                    <a:pt x="192" y="282"/>
                    <a:pt x="191" y="282"/>
                    <a:pt x="190" y="282"/>
                  </a:cubicBezTo>
                  <a:cubicBezTo>
                    <a:pt x="189" y="282"/>
                    <a:pt x="188" y="282"/>
                    <a:pt x="188" y="282"/>
                  </a:cubicBezTo>
                  <a:cubicBezTo>
                    <a:pt x="188" y="282"/>
                    <a:pt x="190" y="280"/>
                    <a:pt x="189" y="279"/>
                  </a:cubicBezTo>
                  <a:cubicBezTo>
                    <a:pt x="188" y="278"/>
                    <a:pt x="187" y="279"/>
                    <a:pt x="186" y="279"/>
                  </a:cubicBezTo>
                  <a:cubicBezTo>
                    <a:pt x="186" y="279"/>
                    <a:pt x="185" y="279"/>
                    <a:pt x="184" y="278"/>
                  </a:cubicBezTo>
                  <a:cubicBezTo>
                    <a:pt x="184" y="278"/>
                    <a:pt x="186" y="276"/>
                    <a:pt x="185" y="276"/>
                  </a:cubicBezTo>
                  <a:cubicBezTo>
                    <a:pt x="185" y="275"/>
                    <a:pt x="185" y="276"/>
                    <a:pt x="184" y="276"/>
                  </a:cubicBezTo>
                  <a:cubicBezTo>
                    <a:pt x="184" y="277"/>
                    <a:pt x="184" y="277"/>
                    <a:pt x="184" y="277"/>
                  </a:cubicBezTo>
                  <a:cubicBezTo>
                    <a:pt x="183" y="277"/>
                    <a:pt x="183" y="275"/>
                    <a:pt x="183" y="274"/>
                  </a:cubicBezTo>
                  <a:cubicBezTo>
                    <a:pt x="180" y="275"/>
                    <a:pt x="179" y="274"/>
                    <a:pt x="178" y="273"/>
                  </a:cubicBezTo>
                  <a:cubicBezTo>
                    <a:pt x="176" y="272"/>
                    <a:pt x="175" y="271"/>
                    <a:pt x="173" y="272"/>
                  </a:cubicBezTo>
                  <a:cubicBezTo>
                    <a:pt x="173" y="270"/>
                    <a:pt x="171" y="270"/>
                    <a:pt x="170" y="269"/>
                  </a:cubicBezTo>
                  <a:cubicBezTo>
                    <a:pt x="170" y="269"/>
                    <a:pt x="171" y="267"/>
                    <a:pt x="170" y="267"/>
                  </a:cubicBezTo>
                  <a:cubicBezTo>
                    <a:pt x="170" y="267"/>
                    <a:pt x="169" y="267"/>
                    <a:pt x="169" y="267"/>
                  </a:cubicBezTo>
                  <a:cubicBezTo>
                    <a:pt x="168" y="267"/>
                    <a:pt x="168" y="267"/>
                    <a:pt x="168" y="267"/>
                  </a:cubicBezTo>
                  <a:cubicBezTo>
                    <a:pt x="167" y="267"/>
                    <a:pt x="167" y="262"/>
                    <a:pt x="166" y="263"/>
                  </a:cubicBezTo>
                  <a:cubicBezTo>
                    <a:pt x="166" y="264"/>
                    <a:pt x="165" y="263"/>
                    <a:pt x="164" y="262"/>
                  </a:cubicBezTo>
                  <a:cubicBezTo>
                    <a:pt x="163" y="261"/>
                    <a:pt x="162" y="261"/>
                    <a:pt x="163" y="259"/>
                  </a:cubicBezTo>
                  <a:cubicBezTo>
                    <a:pt x="158" y="259"/>
                    <a:pt x="159" y="261"/>
                    <a:pt x="155" y="259"/>
                  </a:cubicBezTo>
                  <a:cubicBezTo>
                    <a:pt x="154" y="260"/>
                    <a:pt x="154" y="262"/>
                    <a:pt x="152" y="262"/>
                  </a:cubicBezTo>
                  <a:cubicBezTo>
                    <a:pt x="151" y="265"/>
                    <a:pt x="155" y="264"/>
                    <a:pt x="155" y="267"/>
                  </a:cubicBezTo>
                  <a:cubicBezTo>
                    <a:pt x="155" y="268"/>
                    <a:pt x="157" y="270"/>
                    <a:pt x="158" y="271"/>
                  </a:cubicBezTo>
                  <a:cubicBezTo>
                    <a:pt x="158" y="271"/>
                    <a:pt x="159" y="272"/>
                    <a:pt x="160" y="272"/>
                  </a:cubicBezTo>
                  <a:cubicBezTo>
                    <a:pt x="158" y="276"/>
                    <a:pt x="163" y="275"/>
                    <a:pt x="164" y="277"/>
                  </a:cubicBezTo>
                  <a:cubicBezTo>
                    <a:pt x="164" y="277"/>
                    <a:pt x="165" y="282"/>
                    <a:pt x="166" y="281"/>
                  </a:cubicBezTo>
                  <a:cubicBezTo>
                    <a:pt x="168" y="279"/>
                    <a:pt x="166" y="281"/>
                    <a:pt x="168" y="282"/>
                  </a:cubicBezTo>
                  <a:cubicBezTo>
                    <a:pt x="169" y="283"/>
                    <a:pt x="172" y="282"/>
                    <a:pt x="173" y="286"/>
                  </a:cubicBezTo>
                  <a:cubicBezTo>
                    <a:pt x="174" y="285"/>
                    <a:pt x="175" y="287"/>
                    <a:pt x="175" y="287"/>
                  </a:cubicBezTo>
                  <a:cubicBezTo>
                    <a:pt x="176" y="287"/>
                    <a:pt x="177" y="286"/>
                    <a:pt x="176" y="286"/>
                  </a:cubicBezTo>
                  <a:cubicBezTo>
                    <a:pt x="178" y="286"/>
                    <a:pt x="178" y="289"/>
                    <a:pt x="179" y="287"/>
                  </a:cubicBezTo>
                  <a:cubicBezTo>
                    <a:pt x="180" y="287"/>
                    <a:pt x="180" y="288"/>
                    <a:pt x="180" y="289"/>
                  </a:cubicBezTo>
                  <a:cubicBezTo>
                    <a:pt x="180" y="290"/>
                    <a:pt x="180" y="292"/>
                    <a:pt x="183" y="291"/>
                  </a:cubicBezTo>
                  <a:cubicBezTo>
                    <a:pt x="183" y="292"/>
                    <a:pt x="181" y="292"/>
                    <a:pt x="178" y="292"/>
                  </a:cubicBezTo>
                  <a:cubicBezTo>
                    <a:pt x="177" y="292"/>
                    <a:pt x="176" y="292"/>
                    <a:pt x="175" y="292"/>
                  </a:cubicBezTo>
                  <a:cubicBezTo>
                    <a:pt x="176" y="293"/>
                    <a:pt x="177" y="293"/>
                    <a:pt x="178" y="295"/>
                  </a:cubicBezTo>
                  <a:cubicBezTo>
                    <a:pt x="179" y="297"/>
                    <a:pt x="176" y="301"/>
                    <a:pt x="178" y="301"/>
                  </a:cubicBezTo>
                  <a:cubicBezTo>
                    <a:pt x="177" y="303"/>
                    <a:pt x="174" y="303"/>
                    <a:pt x="171" y="303"/>
                  </a:cubicBezTo>
                  <a:cubicBezTo>
                    <a:pt x="173" y="303"/>
                    <a:pt x="172" y="298"/>
                    <a:pt x="174" y="298"/>
                  </a:cubicBezTo>
                  <a:cubicBezTo>
                    <a:pt x="173" y="297"/>
                    <a:pt x="173" y="295"/>
                    <a:pt x="171" y="295"/>
                  </a:cubicBezTo>
                  <a:cubicBezTo>
                    <a:pt x="169" y="294"/>
                    <a:pt x="172" y="293"/>
                    <a:pt x="169" y="291"/>
                  </a:cubicBezTo>
                  <a:cubicBezTo>
                    <a:pt x="167" y="290"/>
                    <a:pt x="165" y="290"/>
                    <a:pt x="165" y="287"/>
                  </a:cubicBezTo>
                  <a:cubicBezTo>
                    <a:pt x="160" y="288"/>
                    <a:pt x="159" y="285"/>
                    <a:pt x="155" y="284"/>
                  </a:cubicBezTo>
                  <a:cubicBezTo>
                    <a:pt x="154" y="281"/>
                    <a:pt x="152" y="280"/>
                    <a:pt x="150" y="277"/>
                  </a:cubicBezTo>
                  <a:cubicBezTo>
                    <a:pt x="149" y="276"/>
                    <a:pt x="149" y="277"/>
                    <a:pt x="149" y="276"/>
                  </a:cubicBezTo>
                  <a:cubicBezTo>
                    <a:pt x="149" y="275"/>
                    <a:pt x="148" y="275"/>
                    <a:pt x="147" y="275"/>
                  </a:cubicBezTo>
                  <a:cubicBezTo>
                    <a:pt x="147" y="275"/>
                    <a:pt x="146" y="275"/>
                    <a:pt x="146" y="274"/>
                  </a:cubicBezTo>
                  <a:cubicBezTo>
                    <a:pt x="146" y="274"/>
                    <a:pt x="147" y="272"/>
                    <a:pt x="146" y="272"/>
                  </a:cubicBezTo>
                  <a:cubicBezTo>
                    <a:pt x="146" y="271"/>
                    <a:pt x="145" y="272"/>
                    <a:pt x="144" y="272"/>
                  </a:cubicBezTo>
                  <a:cubicBezTo>
                    <a:pt x="143" y="272"/>
                    <a:pt x="142" y="272"/>
                    <a:pt x="141" y="272"/>
                  </a:cubicBezTo>
                  <a:cubicBezTo>
                    <a:pt x="140" y="271"/>
                    <a:pt x="143" y="270"/>
                    <a:pt x="144" y="271"/>
                  </a:cubicBezTo>
                  <a:cubicBezTo>
                    <a:pt x="142" y="268"/>
                    <a:pt x="135" y="268"/>
                    <a:pt x="131" y="269"/>
                  </a:cubicBezTo>
                  <a:cubicBezTo>
                    <a:pt x="130" y="270"/>
                    <a:pt x="133" y="271"/>
                    <a:pt x="134" y="271"/>
                  </a:cubicBezTo>
                  <a:cubicBezTo>
                    <a:pt x="133" y="272"/>
                    <a:pt x="132" y="272"/>
                    <a:pt x="132" y="272"/>
                  </a:cubicBezTo>
                  <a:cubicBezTo>
                    <a:pt x="131" y="271"/>
                    <a:pt x="131" y="271"/>
                    <a:pt x="130" y="272"/>
                  </a:cubicBezTo>
                  <a:cubicBezTo>
                    <a:pt x="127" y="273"/>
                    <a:pt x="127" y="277"/>
                    <a:pt x="125" y="277"/>
                  </a:cubicBezTo>
                  <a:cubicBezTo>
                    <a:pt x="120" y="277"/>
                    <a:pt x="118" y="272"/>
                    <a:pt x="112" y="273"/>
                  </a:cubicBezTo>
                  <a:cubicBezTo>
                    <a:pt x="110" y="274"/>
                    <a:pt x="111" y="277"/>
                    <a:pt x="107" y="276"/>
                  </a:cubicBezTo>
                  <a:cubicBezTo>
                    <a:pt x="107" y="279"/>
                    <a:pt x="107" y="282"/>
                    <a:pt x="107" y="284"/>
                  </a:cubicBezTo>
                  <a:cubicBezTo>
                    <a:pt x="103" y="286"/>
                    <a:pt x="95" y="284"/>
                    <a:pt x="97" y="292"/>
                  </a:cubicBezTo>
                  <a:cubicBezTo>
                    <a:pt x="89" y="290"/>
                    <a:pt x="96" y="297"/>
                    <a:pt x="88" y="297"/>
                  </a:cubicBezTo>
                  <a:cubicBezTo>
                    <a:pt x="88" y="299"/>
                    <a:pt x="92" y="302"/>
                    <a:pt x="89" y="302"/>
                  </a:cubicBezTo>
                  <a:cubicBezTo>
                    <a:pt x="89" y="304"/>
                    <a:pt x="89" y="304"/>
                    <a:pt x="88" y="304"/>
                  </a:cubicBezTo>
                  <a:cubicBezTo>
                    <a:pt x="87" y="304"/>
                    <a:pt x="86" y="304"/>
                    <a:pt x="84" y="306"/>
                  </a:cubicBezTo>
                  <a:cubicBezTo>
                    <a:pt x="84" y="307"/>
                    <a:pt x="85" y="308"/>
                    <a:pt x="86" y="308"/>
                  </a:cubicBezTo>
                  <a:cubicBezTo>
                    <a:pt x="86" y="310"/>
                    <a:pt x="84" y="310"/>
                    <a:pt x="82" y="310"/>
                  </a:cubicBezTo>
                  <a:cubicBezTo>
                    <a:pt x="81" y="309"/>
                    <a:pt x="80" y="309"/>
                    <a:pt x="79" y="310"/>
                  </a:cubicBezTo>
                  <a:cubicBezTo>
                    <a:pt x="78" y="310"/>
                    <a:pt x="78" y="313"/>
                    <a:pt x="77" y="313"/>
                  </a:cubicBezTo>
                  <a:cubicBezTo>
                    <a:pt x="73" y="315"/>
                    <a:pt x="66" y="312"/>
                    <a:pt x="63" y="317"/>
                  </a:cubicBezTo>
                  <a:cubicBezTo>
                    <a:pt x="61" y="316"/>
                    <a:pt x="60" y="314"/>
                    <a:pt x="59" y="312"/>
                  </a:cubicBezTo>
                  <a:cubicBezTo>
                    <a:pt x="57" y="312"/>
                    <a:pt x="54" y="312"/>
                    <a:pt x="52" y="312"/>
                  </a:cubicBezTo>
                  <a:cubicBezTo>
                    <a:pt x="49" y="313"/>
                    <a:pt x="46" y="313"/>
                    <a:pt x="45" y="312"/>
                  </a:cubicBezTo>
                  <a:cubicBezTo>
                    <a:pt x="46" y="307"/>
                    <a:pt x="48" y="302"/>
                    <a:pt x="44" y="300"/>
                  </a:cubicBezTo>
                  <a:cubicBezTo>
                    <a:pt x="43" y="297"/>
                    <a:pt x="46" y="296"/>
                    <a:pt x="47" y="295"/>
                  </a:cubicBezTo>
                  <a:cubicBezTo>
                    <a:pt x="48" y="291"/>
                    <a:pt x="45" y="287"/>
                    <a:pt x="48" y="284"/>
                  </a:cubicBezTo>
                  <a:cubicBezTo>
                    <a:pt x="47" y="282"/>
                    <a:pt x="47" y="278"/>
                    <a:pt x="44" y="277"/>
                  </a:cubicBezTo>
                  <a:cubicBezTo>
                    <a:pt x="45" y="276"/>
                    <a:pt x="47" y="276"/>
                    <a:pt x="47" y="273"/>
                  </a:cubicBezTo>
                  <a:cubicBezTo>
                    <a:pt x="48" y="273"/>
                    <a:pt x="49" y="273"/>
                    <a:pt x="51" y="273"/>
                  </a:cubicBezTo>
                  <a:cubicBezTo>
                    <a:pt x="54" y="273"/>
                    <a:pt x="57" y="272"/>
                    <a:pt x="57" y="276"/>
                  </a:cubicBezTo>
                  <a:cubicBezTo>
                    <a:pt x="58" y="275"/>
                    <a:pt x="62" y="275"/>
                    <a:pt x="65" y="276"/>
                  </a:cubicBezTo>
                  <a:cubicBezTo>
                    <a:pt x="69" y="277"/>
                    <a:pt x="73" y="277"/>
                    <a:pt x="74" y="276"/>
                  </a:cubicBezTo>
                  <a:cubicBezTo>
                    <a:pt x="75" y="274"/>
                    <a:pt x="75" y="275"/>
                    <a:pt x="77" y="276"/>
                  </a:cubicBezTo>
                  <a:cubicBezTo>
                    <a:pt x="76" y="276"/>
                    <a:pt x="77" y="274"/>
                    <a:pt x="78" y="274"/>
                  </a:cubicBezTo>
                  <a:cubicBezTo>
                    <a:pt x="78" y="276"/>
                    <a:pt x="78" y="276"/>
                    <a:pt x="78" y="276"/>
                  </a:cubicBezTo>
                  <a:cubicBezTo>
                    <a:pt x="82" y="275"/>
                    <a:pt x="83" y="273"/>
                    <a:pt x="84" y="269"/>
                  </a:cubicBezTo>
                  <a:cubicBezTo>
                    <a:pt x="85" y="268"/>
                    <a:pt x="88" y="261"/>
                    <a:pt x="84" y="258"/>
                  </a:cubicBezTo>
                  <a:cubicBezTo>
                    <a:pt x="83" y="256"/>
                    <a:pt x="85" y="256"/>
                    <a:pt x="83" y="253"/>
                  </a:cubicBezTo>
                  <a:cubicBezTo>
                    <a:pt x="83" y="251"/>
                    <a:pt x="81" y="252"/>
                    <a:pt x="79" y="252"/>
                  </a:cubicBezTo>
                  <a:cubicBezTo>
                    <a:pt x="80" y="251"/>
                    <a:pt x="81" y="250"/>
                    <a:pt x="81" y="248"/>
                  </a:cubicBezTo>
                  <a:cubicBezTo>
                    <a:pt x="79" y="247"/>
                    <a:pt x="78" y="249"/>
                    <a:pt x="78" y="249"/>
                  </a:cubicBezTo>
                  <a:cubicBezTo>
                    <a:pt x="76" y="249"/>
                    <a:pt x="78" y="247"/>
                    <a:pt x="77" y="247"/>
                  </a:cubicBezTo>
                  <a:cubicBezTo>
                    <a:pt x="76" y="246"/>
                    <a:pt x="72" y="246"/>
                    <a:pt x="70" y="245"/>
                  </a:cubicBezTo>
                  <a:cubicBezTo>
                    <a:pt x="70" y="245"/>
                    <a:pt x="71" y="244"/>
                    <a:pt x="69" y="244"/>
                  </a:cubicBezTo>
                  <a:cubicBezTo>
                    <a:pt x="68" y="244"/>
                    <a:pt x="67" y="244"/>
                    <a:pt x="67" y="243"/>
                  </a:cubicBezTo>
                  <a:cubicBezTo>
                    <a:pt x="66" y="239"/>
                    <a:pt x="70" y="242"/>
                    <a:pt x="69" y="242"/>
                  </a:cubicBezTo>
                  <a:cubicBezTo>
                    <a:pt x="73" y="240"/>
                    <a:pt x="75" y="238"/>
                    <a:pt x="83" y="239"/>
                  </a:cubicBezTo>
                  <a:cubicBezTo>
                    <a:pt x="84" y="237"/>
                    <a:pt x="82" y="237"/>
                    <a:pt x="81" y="237"/>
                  </a:cubicBezTo>
                  <a:cubicBezTo>
                    <a:pt x="82" y="233"/>
                    <a:pt x="86" y="237"/>
                    <a:pt x="88" y="237"/>
                  </a:cubicBezTo>
                  <a:cubicBezTo>
                    <a:pt x="88" y="237"/>
                    <a:pt x="89" y="236"/>
                    <a:pt x="90" y="236"/>
                  </a:cubicBezTo>
                  <a:cubicBezTo>
                    <a:pt x="91" y="235"/>
                    <a:pt x="92" y="235"/>
                    <a:pt x="92" y="237"/>
                  </a:cubicBezTo>
                  <a:cubicBezTo>
                    <a:pt x="95" y="235"/>
                    <a:pt x="95" y="230"/>
                    <a:pt x="99" y="230"/>
                  </a:cubicBezTo>
                  <a:cubicBezTo>
                    <a:pt x="98" y="226"/>
                    <a:pt x="103" y="228"/>
                    <a:pt x="102" y="224"/>
                  </a:cubicBezTo>
                  <a:cubicBezTo>
                    <a:pt x="105" y="224"/>
                    <a:pt x="107" y="224"/>
                    <a:pt x="110" y="224"/>
                  </a:cubicBezTo>
                  <a:cubicBezTo>
                    <a:pt x="110" y="223"/>
                    <a:pt x="108" y="223"/>
                    <a:pt x="107" y="223"/>
                  </a:cubicBezTo>
                  <a:cubicBezTo>
                    <a:pt x="108" y="221"/>
                    <a:pt x="111" y="222"/>
                    <a:pt x="110" y="218"/>
                  </a:cubicBezTo>
                  <a:cubicBezTo>
                    <a:pt x="111" y="218"/>
                    <a:pt x="111" y="218"/>
                    <a:pt x="112" y="218"/>
                  </a:cubicBezTo>
                  <a:cubicBezTo>
                    <a:pt x="113" y="219"/>
                    <a:pt x="113" y="219"/>
                    <a:pt x="115" y="218"/>
                  </a:cubicBezTo>
                  <a:cubicBezTo>
                    <a:pt x="112" y="211"/>
                    <a:pt x="117" y="214"/>
                    <a:pt x="117" y="208"/>
                  </a:cubicBezTo>
                  <a:cubicBezTo>
                    <a:pt x="118" y="208"/>
                    <a:pt x="119" y="208"/>
                    <a:pt x="120" y="208"/>
                  </a:cubicBezTo>
                  <a:cubicBezTo>
                    <a:pt x="120" y="208"/>
                    <a:pt x="121" y="208"/>
                    <a:pt x="122" y="208"/>
                  </a:cubicBezTo>
                  <a:cubicBezTo>
                    <a:pt x="124" y="207"/>
                    <a:pt x="124" y="206"/>
                    <a:pt x="125" y="205"/>
                  </a:cubicBezTo>
                  <a:cubicBezTo>
                    <a:pt x="126" y="205"/>
                    <a:pt x="126" y="206"/>
                    <a:pt x="126" y="206"/>
                  </a:cubicBezTo>
                  <a:cubicBezTo>
                    <a:pt x="127" y="207"/>
                    <a:pt x="127" y="205"/>
                    <a:pt x="127" y="205"/>
                  </a:cubicBezTo>
                  <a:cubicBezTo>
                    <a:pt x="128" y="205"/>
                    <a:pt x="129" y="205"/>
                    <a:pt x="129" y="205"/>
                  </a:cubicBezTo>
                  <a:cubicBezTo>
                    <a:pt x="130" y="205"/>
                    <a:pt x="131" y="205"/>
                    <a:pt x="132" y="205"/>
                  </a:cubicBezTo>
                  <a:cubicBezTo>
                    <a:pt x="134" y="205"/>
                    <a:pt x="134" y="201"/>
                    <a:pt x="137" y="203"/>
                  </a:cubicBezTo>
                  <a:cubicBezTo>
                    <a:pt x="137" y="200"/>
                    <a:pt x="133" y="200"/>
                    <a:pt x="134" y="196"/>
                  </a:cubicBezTo>
                  <a:cubicBezTo>
                    <a:pt x="137" y="196"/>
                    <a:pt x="135" y="195"/>
                    <a:pt x="135" y="190"/>
                  </a:cubicBezTo>
                  <a:cubicBezTo>
                    <a:pt x="135" y="187"/>
                    <a:pt x="137" y="185"/>
                    <a:pt x="136" y="181"/>
                  </a:cubicBezTo>
                  <a:cubicBezTo>
                    <a:pt x="138" y="181"/>
                    <a:pt x="139" y="181"/>
                    <a:pt x="141" y="181"/>
                  </a:cubicBezTo>
                  <a:cubicBezTo>
                    <a:pt x="145" y="181"/>
                    <a:pt x="138" y="178"/>
                    <a:pt x="144" y="179"/>
                  </a:cubicBezTo>
                  <a:cubicBezTo>
                    <a:pt x="144" y="180"/>
                    <a:pt x="145" y="180"/>
                    <a:pt x="146" y="180"/>
                  </a:cubicBezTo>
                  <a:cubicBezTo>
                    <a:pt x="144" y="183"/>
                    <a:pt x="144" y="180"/>
                    <a:pt x="145" y="184"/>
                  </a:cubicBezTo>
                  <a:cubicBezTo>
                    <a:pt x="145" y="186"/>
                    <a:pt x="144" y="188"/>
                    <a:pt x="147" y="188"/>
                  </a:cubicBezTo>
                  <a:cubicBezTo>
                    <a:pt x="148" y="189"/>
                    <a:pt x="148" y="191"/>
                    <a:pt x="146" y="191"/>
                  </a:cubicBezTo>
                  <a:cubicBezTo>
                    <a:pt x="146" y="192"/>
                    <a:pt x="147" y="192"/>
                    <a:pt x="149" y="192"/>
                  </a:cubicBezTo>
                  <a:cubicBezTo>
                    <a:pt x="150" y="191"/>
                    <a:pt x="153" y="191"/>
                    <a:pt x="154" y="193"/>
                  </a:cubicBezTo>
                  <a:cubicBezTo>
                    <a:pt x="153" y="196"/>
                    <a:pt x="145" y="193"/>
                    <a:pt x="145" y="198"/>
                  </a:cubicBezTo>
                  <a:cubicBezTo>
                    <a:pt x="144" y="200"/>
                    <a:pt x="148" y="201"/>
                    <a:pt x="149" y="201"/>
                  </a:cubicBezTo>
                  <a:cubicBezTo>
                    <a:pt x="150" y="202"/>
                    <a:pt x="150" y="205"/>
                    <a:pt x="152" y="204"/>
                  </a:cubicBezTo>
                  <a:cubicBezTo>
                    <a:pt x="151" y="202"/>
                    <a:pt x="148" y="202"/>
                    <a:pt x="154" y="201"/>
                  </a:cubicBezTo>
                  <a:cubicBezTo>
                    <a:pt x="155" y="201"/>
                    <a:pt x="157" y="201"/>
                    <a:pt x="159" y="201"/>
                  </a:cubicBezTo>
                  <a:cubicBezTo>
                    <a:pt x="161" y="202"/>
                    <a:pt x="161" y="203"/>
                    <a:pt x="164" y="203"/>
                  </a:cubicBezTo>
                  <a:cubicBezTo>
                    <a:pt x="167" y="203"/>
                    <a:pt x="168" y="200"/>
                    <a:pt x="171" y="201"/>
                  </a:cubicBezTo>
                  <a:cubicBezTo>
                    <a:pt x="172" y="201"/>
                    <a:pt x="176" y="204"/>
                    <a:pt x="178" y="201"/>
                  </a:cubicBezTo>
                  <a:cubicBezTo>
                    <a:pt x="178" y="200"/>
                    <a:pt x="178" y="200"/>
                    <a:pt x="178" y="200"/>
                  </a:cubicBezTo>
                  <a:cubicBezTo>
                    <a:pt x="181" y="199"/>
                    <a:pt x="185" y="200"/>
                    <a:pt x="187" y="198"/>
                  </a:cubicBezTo>
                  <a:cubicBezTo>
                    <a:pt x="189" y="200"/>
                    <a:pt x="191" y="199"/>
                    <a:pt x="193" y="197"/>
                  </a:cubicBezTo>
                  <a:cubicBezTo>
                    <a:pt x="195" y="196"/>
                    <a:pt x="196" y="195"/>
                    <a:pt x="198" y="196"/>
                  </a:cubicBezTo>
                  <a:cubicBezTo>
                    <a:pt x="198" y="195"/>
                    <a:pt x="198" y="193"/>
                    <a:pt x="198" y="191"/>
                  </a:cubicBezTo>
                  <a:cubicBezTo>
                    <a:pt x="200" y="192"/>
                    <a:pt x="200" y="190"/>
                    <a:pt x="200" y="189"/>
                  </a:cubicBezTo>
                  <a:cubicBezTo>
                    <a:pt x="202" y="185"/>
                    <a:pt x="202" y="185"/>
                    <a:pt x="202" y="185"/>
                  </a:cubicBezTo>
                  <a:cubicBezTo>
                    <a:pt x="203" y="184"/>
                    <a:pt x="202" y="184"/>
                    <a:pt x="202" y="181"/>
                  </a:cubicBezTo>
                  <a:cubicBezTo>
                    <a:pt x="205" y="182"/>
                    <a:pt x="206" y="181"/>
                    <a:pt x="207" y="179"/>
                  </a:cubicBezTo>
                  <a:cubicBezTo>
                    <a:pt x="208" y="179"/>
                    <a:pt x="208" y="180"/>
                    <a:pt x="208" y="181"/>
                  </a:cubicBezTo>
                  <a:cubicBezTo>
                    <a:pt x="209" y="180"/>
                    <a:pt x="211" y="180"/>
                    <a:pt x="213" y="180"/>
                  </a:cubicBezTo>
                  <a:cubicBezTo>
                    <a:pt x="214" y="180"/>
                    <a:pt x="214" y="177"/>
                    <a:pt x="216" y="177"/>
                  </a:cubicBezTo>
                  <a:cubicBezTo>
                    <a:pt x="216" y="175"/>
                    <a:pt x="215" y="173"/>
                    <a:pt x="213" y="172"/>
                  </a:cubicBezTo>
                  <a:cubicBezTo>
                    <a:pt x="214" y="171"/>
                    <a:pt x="214" y="170"/>
                    <a:pt x="214" y="167"/>
                  </a:cubicBezTo>
                  <a:cubicBezTo>
                    <a:pt x="217" y="168"/>
                    <a:pt x="218" y="167"/>
                    <a:pt x="218" y="165"/>
                  </a:cubicBezTo>
                  <a:cubicBezTo>
                    <a:pt x="220" y="167"/>
                    <a:pt x="221" y="166"/>
                    <a:pt x="222" y="165"/>
                  </a:cubicBezTo>
                  <a:cubicBezTo>
                    <a:pt x="223" y="165"/>
                    <a:pt x="225" y="164"/>
                    <a:pt x="227" y="165"/>
                  </a:cubicBezTo>
                  <a:cubicBezTo>
                    <a:pt x="227" y="165"/>
                    <a:pt x="228" y="166"/>
                    <a:pt x="228" y="166"/>
                  </a:cubicBezTo>
                  <a:cubicBezTo>
                    <a:pt x="229" y="166"/>
                    <a:pt x="230" y="165"/>
                    <a:pt x="231" y="165"/>
                  </a:cubicBezTo>
                  <a:cubicBezTo>
                    <a:pt x="232" y="165"/>
                    <a:pt x="233" y="166"/>
                    <a:pt x="233" y="166"/>
                  </a:cubicBezTo>
                  <a:cubicBezTo>
                    <a:pt x="235" y="166"/>
                    <a:pt x="233" y="164"/>
                    <a:pt x="234" y="164"/>
                  </a:cubicBezTo>
                  <a:cubicBezTo>
                    <a:pt x="235" y="163"/>
                    <a:pt x="235" y="164"/>
                    <a:pt x="236" y="164"/>
                  </a:cubicBezTo>
                  <a:cubicBezTo>
                    <a:pt x="236" y="164"/>
                    <a:pt x="237" y="164"/>
                    <a:pt x="237" y="164"/>
                  </a:cubicBezTo>
                  <a:cubicBezTo>
                    <a:pt x="239" y="162"/>
                    <a:pt x="238" y="160"/>
                    <a:pt x="242" y="161"/>
                  </a:cubicBezTo>
                  <a:cubicBezTo>
                    <a:pt x="240" y="160"/>
                    <a:pt x="241" y="155"/>
                    <a:pt x="238" y="155"/>
                  </a:cubicBezTo>
                  <a:cubicBezTo>
                    <a:pt x="236" y="153"/>
                    <a:pt x="236" y="157"/>
                    <a:pt x="236" y="157"/>
                  </a:cubicBezTo>
                  <a:cubicBezTo>
                    <a:pt x="235" y="157"/>
                    <a:pt x="235" y="157"/>
                    <a:pt x="235" y="157"/>
                  </a:cubicBezTo>
                  <a:cubicBezTo>
                    <a:pt x="234" y="156"/>
                    <a:pt x="234" y="156"/>
                    <a:pt x="233" y="156"/>
                  </a:cubicBezTo>
                  <a:cubicBezTo>
                    <a:pt x="233" y="156"/>
                    <a:pt x="232" y="157"/>
                    <a:pt x="232" y="157"/>
                  </a:cubicBezTo>
                  <a:cubicBezTo>
                    <a:pt x="231" y="157"/>
                    <a:pt x="231" y="156"/>
                    <a:pt x="229" y="156"/>
                  </a:cubicBezTo>
                  <a:cubicBezTo>
                    <a:pt x="227" y="156"/>
                    <a:pt x="226" y="158"/>
                    <a:pt x="223" y="157"/>
                  </a:cubicBezTo>
                  <a:cubicBezTo>
                    <a:pt x="222" y="157"/>
                    <a:pt x="222" y="159"/>
                    <a:pt x="222" y="160"/>
                  </a:cubicBezTo>
                  <a:cubicBezTo>
                    <a:pt x="219" y="159"/>
                    <a:pt x="217" y="159"/>
                    <a:pt x="214" y="159"/>
                  </a:cubicBezTo>
                  <a:cubicBezTo>
                    <a:pt x="212" y="159"/>
                    <a:pt x="209" y="159"/>
                    <a:pt x="207" y="159"/>
                  </a:cubicBezTo>
                  <a:cubicBezTo>
                    <a:pt x="207" y="156"/>
                    <a:pt x="207" y="156"/>
                    <a:pt x="207" y="156"/>
                  </a:cubicBezTo>
                  <a:cubicBezTo>
                    <a:pt x="206" y="156"/>
                    <a:pt x="205" y="156"/>
                    <a:pt x="204" y="156"/>
                  </a:cubicBezTo>
                  <a:cubicBezTo>
                    <a:pt x="203" y="156"/>
                    <a:pt x="202" y="156"/>
                    <a:pt x="202" y="155"/>
                  </a:cubicBezTo>
                  <a:cubicBezTo>
                    <a:pt x="205" y="148"/>
                    <a:pt x="203" y="144"/>
                    <a:pt x="202" y="136"/>
                  </a:cubicBezTo>
                  <a:cubicBezTo>
                    <a:pt x="205" y="136"/>
                    <a:pt x="210" y="131"/>
                    <a:pt x="212" y="133"/>
                  </a:cubicBezTo>
                  <a:cubicBezTo>
                    <a:pt x="214" y="132"/>
                    <a:pt x="211" y="132"/>
                    <a:pt x="213" y="128"/>
                  </a:cubicBezTo>
                  <a:cubicBezTo>
                    <a:pt x="217" y="129"/>
                    <a:pt x="217" y="121"/>
                    <a:pt x="218" y="120"/>
                  </a:cubicBezTo>
                  <a:cubicBezTo>
                    <a:pt x="221" y="120"/>
                    <a:pt x="221" y="120"/>
                    <a:pt x="221" y="120"/>
                  </a:cubicBezTo>
                  <a:cubicBezTo>
                    <a:pt x="221" y="117"/>
                    <a:pt x="216" y="116"/>
                    <a:pt x="218" y="113"/>
                  </a:cubicBezTo>
                  <a:cubicBezTo>
                    <a:pt x="217" y="114"/>
                    <a:pt x="215" y="114"/>
                    <a:pt x="214" y="114"/>
                  </a:cubicBezTo>
                  <a:cubicBezTo>
                    <a:pt x="213" y="113"/>
                    <a:pt x="212" y="113"/>
                    <a:pt x="210" y="113"/>
                  </a:cubicBezTo>
                  <a:cubicBezTo>
                    <a:pt x="207" y="114"/>
                    <a:pt x="205" y="116"/>
                    <a:pt x="202" y="116"/>
                  </a:cubicBezTo>
                  <a:cubicBezTo>
                    <a:pt x="201" y="115"/>
                    <a:pt x="200" y="117"/>
                    <a:pt x="200" y="118"/>
                  </a:cubicBezTo>
                  <a:cubicBezTo>
                    <a:pt x="200" y="120"/>
                    <a:pt x="200" y="122"/>
                    <a:pt x="200" y="121"/>
                  </a:cubicBezTo>
                  <a:cubicBezTo>
                    <a:pt x="200" y="122"/>
                    <a:pt x="199" y="122"/>
                    <a:pt x="199" y="121"/>
                  </a:cubicBezTo>
                  <a:cubicBezTo>
                    <a:pt x="199" y="121"/>
                    <a:pt x="198" y="120"/>
                    <a:pt x="198" y="121"/>
                  </a:cubicBezTo>
                  <a:cubicBezTo>
                    <a:pt x="197" y="122"/>
                    <a:pt x="199" y="125"/>
                    <a:pt x="198" y="126"/>
                  </a:cubicBezTo>
                  <a:cubicBezTo>
                    <a:pt x="198" y="126"/>
                    <a:pt x="194" y="129"/>
                    <a:pt x="193" y="131"/>
                  </a:cubicBezTo>
                  <a:cubicBezTo>
                    <a:pt x="190" y="135"/>
                    <a:pt x="189" y="137"/>
                    <a:pt x="184" y="137"/>
                  </a:cubicBezTo>
                  <a:cubicBezTo>
                    <a:pt x="184" y="139"/>
                    <a:pt x="186" y="141"/>
                    <a:pt x="184" y="141"/>
                  </a:cubicBezTo>
                  <a:cubicBezTo>
                    <a:pt x="182" y="141"/>
                    <a:pt x="184" y="143"/>
                    <a:pt x="183" y="144"/>
                  </a:cubicBezTo>
                  <a:cubicBezTo>
                    <a:pt x="183" y="144"/>
                    <a:pt x="182" y="144"/>
                    <a:pt x="182" y="144"/>
                  </a:cubicBezTo>
                  <a:cubicBezTo>
                    <a:pt x="181" y="143"/>
                    <a:pt x="180" y="143"/>
                    <a:pt x="180" y="144"/>
                  </a:cubicBezTo>
                  <a:cubicBezTo>
                    <a:pt x="180" y="144"/>
                    <a:pt x="181" y="146"/>
                    <a:pt x="180" y="146"/>
                  </a:cubicBezTo>
                  <a:cubicBezTo>
                    <a:pt x="179" y="146"/>
                    <a:pt x="179" y="146"/>
                    <a:pt x="179" y="146"/>
                  </a:cubicBezTo>
                  <a:cubicBezTo>
                    <a:pt x="178" y="148"/>
                    <a:pt x="180" y="151"/>
                    <a:pt x="178" y="151"/>
                  </a:cubicBezTo>
                  <a:cubicBezTo>
                    <a:pt x="178" y="152"/>
                    <a:pt x="181" y="153"/>
                    <a:pt x="179" y="154"/>
                  </a:cubicBezTo>
                  <a:cubicBezTo>
                    <a:pt x="181" y="155"/>
                    <a:pt x="182" y="157"/>
                    <a:pt x="185" y="157"/>
                  </a:cubicBezTo>
                  <a:cubicBezTo>
                    <a:pt x="185" y="160"/>
                    <a:pt x="186" y="161"/>
                    <a:pt x="188" y="161"/>
                  </a:cubicBezTo>
                  <a:cubicBezTo>
                    <a:pt x="187" y="162"/>
                    <a:pt x="186" y="162"/>
                    <a:pt x="185" y="164"/>
                  </a:cubicBezTo>
                  <a:cubicBezTo>
                    <a:pt x="184" y="165"/>
                    <a:pt x="185" y="166"/>
                    <a:pt x="184" y="167"/>
                  </a:cubicBezTo>
                  <a:cubicBezTo>
                    <a:pt x="183" y="168"/>
                    <a:pt x="181" y="169"/>
                    <a:pt x="179" y="169"/>
                  </a:cubicBezTo>
                  <a:cubicBezTo>
                    <a:pt x="178" y="174"/>
                    <a:pt x="174" y="175"/>
                    <a:pt x="175" y="183"/>
                  </a:cubicBezTo>
                  <a:cubicBezTo>
                    <a:pt x="171" y="181"/>
                    <a:pt x="171" y="189"/>
                    <a:pt x="168" y="189"/>
                  </a:cubicBezTo>
                  <a:cubicBezTo>
                    <a:pt x="166" y="189"/>
                    <a:pt x="166" y="189"/>
                    <a:pt x="166" y="189"/>
                  </a:cubicBezTo>
                  <a:cubicBezTo>
                    <a:pt x="165" y="189"/>
                    <a:pt x="166" y="191"/>
                    <a:pt x="165" y="191"/>
                  </a:cubicBezTo>
                  <a:cubicBezTo>
                    <a:pt x="164" y="192"/>
                    <a:pt x="163" y="192"/>
                    <a:pt x="162" y="191"/>
                  </a:cubicBezTo>
                  <a:cubicBezTo>
                    <a:pt x="161" y="191"/>
                    <a:pt x="160" y="191"/>
                    <a:pt x="159" y="193"/>
                  </a:cubicBezTo>
                  <a:cubicBezTo>
                    <a:pt x="156" y="192"/>
                    <a:pt x="158" y="187"/>
                    <a:pt x="158" y="185"/>
                  </a:cubicBezTo>
                  <a:cubicBezTo>
                    <a:pt x="156" y="184"/>
                    <a:pt x="157" y="181"/>
                    <a:pt x="155" y="181"/>
                  </a:cubicBezTo>
                  <a:cubicBezTo>
                    <a:pt x="152" y="181"/>
                    <a:pt x="156" y="178"/>
                    <a:pt x="151" y="177"/>
                  </a:cubicBezTo>
                  <a:cubicBezTo>
                    <a:pt x="153" y="175"/>
                    <a:pt x="149" y="174"/>
                    <a:pt x="149" y="172"/>
                  </a:cubicBezTo>
                  <a:cubicBezTo>
                    <a:pt x="148" y="172"/>
                    <a:pt x="150" y="171"/>
                    <a:pt x="150" y="170"/>
                  </a:cubicBezTo>
                  <a:cubicBezTo>
                    <a:pt x="150" y="166"/>
                    <a:pt x="147" y="165"/>
                    <a:pt x="144" y="162"/>
                  </a:cubicBezTo>
                  <a:cubicBezTo>
                    <a:pt x="140" y="164"/>
                    <a:pt x="141" y="170"/>
                    <a:pt x="135" y="169"/>
                  </a:cubicBezTo>
                  <a:cubicBezTo>
                    <a:pt x="135" y="170"/>
                    <a:pt x="136" y="170"/>
                    <a:pt x="137" y="170"/>
                  </a:cubicBezTo>
                  <a:cubicBezTo>
                    <a:pt x="137" y="171"/>
                    <a:pt x="136" y="171"/>
                    <a:pt x="135" y="171"/>
                  </a:cubicBezTo>
                  <a:cubicBezTo>
                    <a:pt x="132" y="171"/>
                    <a:pt x="134" y="175"/>
                    <a:pt x="131" y="175"/>
                  </a:cubicBezTo>
                  <a:cubicBezTo>
                    <a:pt x="128" y="176"/>
                    <a:pt x="127" y="174"/>
                    <a:pt x="126" y="173"/>
                  </a:cubicBezTo>
                  <a:cubicBezTo>
                    <a:pt x="125" y="172"/>
                    <a:pt x="124" y="171"/>
                    <a:pt x="121" y="171"/>
                  </a:cubicBezTo>
                  <a:cubicBezTo>
                    <a:pt x="121" y="170"/>
                    <a:pt x="122" y="170"/>
                    <a:pt x="123" y="170"/>
                  </a:cubicBezTo>
                  <a:cubicBezTo>
                    <a:pt x="125" y="166"/>
                    <a:pt x="120" y="164"/>
                    <a:pt x="123" y="162"/>
                  </a:cubicBezTo>
                  <a:cubicBezTo>
                    <a:pt x="123" y="161"/>
                    <a:pt x="121" y="160"/>
                    <a:pt x="120" y="160"/>
                  </a:cubicBezTo>
                  <a:cubicBezTo>
                    <a:pt x="119" y="158"/>
                    <a:pt x="121" y="158"/>
                    <a:pt x="121" y="157"/>
                  </a:cubicBezTo>
                  <a:cubicBezTo>
                    <a:pt x="121" y="156"/>
                    <a:pt x="118" y="155"/>
                    <a:pt x="118" y="155"/>
                  </a:cubicBezTo>
                  <a:cubicBezTo>
                    <a:pt x="118" y="153"/>
                    <a:pt x="120" y="146"/>
                    <a:pt x="118" y="151"/>
                  </a:cubicBezTo>
                  <a:cubicBezTo>
                    <a:pt x="116" y="150"/>
                    <a:pt x="118" y="148"/>
                    <a:pt x="120" y="149"/>
                  </a:cubicBezTo>
                  <a:cubicBezTo>
                    <a:pt x="117" y="144"/>
                    <a:pt x="124" y="143"/>
                    <a:pt x="121" y="142"/>
                  </a:cubicBezTo>
                  <a:cubicBezTo>
                    <a:pt x="121" y="140"/>
                    <a:pt x="125" y="142"/>
                    <a:pt x="125" y="140"/>
                  </a:cubicBezTo>
                  <a:cubicBezTo>
                    <a:pt x="125" y="138"/>
                    <a:pt x="126" y="140"/>
                    <a:pt x="126" y="140"/>
                  </a:cubicBezTo>
                  <a:cubicBezTo>
                    <a:pt x="127" y="139"/>
                    <a:pt x="127" y="138"/>
                    <a:pt x="129" y="137"/>
                  </a:cubicBezTo>
                  <a:cubicBezTo>
                    <a:pt x="130" y="137"/>
                    <a:pt x="130" y="135"/>
                    <a:pt x="130" y="133"/>
                  </a:cubicBezTo>
                  <a:cubicBezTo>
                    <a:pt x="132" y="134"/>
                    <a:pt x="134" y="133"/>
                    <a:pt x="134" y="131"/>
                  </a:cubicBezTo>
                  <a:cubicBezTo>
                    <a:pt x="135" y="130"/>
                    <a:pt x="136" y="131"/>
                    <a:pt x="136" y="132"/>
                  </a:cubicBezTo>
                  <a:cubicBezTo>
                    <a:pt x="137" y="133"/>
                    <a:pt x="137" y="134"/>
                    <a:pt x="140" y="133"/>
                  </a:cubicBezTo>
                  <a:cubicBezTo>
                    <a:pt x="140" y="132"/>
                    <a:pt x="138" y="132"/>
                    <a:pt x="137" y="132"/>
                  </a:cubicBezTo>
                  <a:cubicBezTo>
                    <a:pt x="141" y="129"/>
                    <a:pt x="144" y="130"/>
                    <a:pt x="147" y="127"/>
                  </a:cubicBezTo>
                  <a:cubicBezTo>
                    <a:pt x="148" y="127"/>
                    <a:pt x="147" y="125"/>
                    <a:pt x="147" y="125"/>
                  </a:cubicBezTo>
                  <a:cubicBezTo>
                    <a:pt x="148" y="124"/>
                    <a:pt x="148" y="125"/>
                    <a:pt x="149" y="125"/>
                  </a:cubicBezTo>
                  <a:cubicBezTo>
                    <a:pt x="149" y="125"/>
                    <a:pt x="150" y="125"/>
                    <a:pt x="150" y="125"/>
                  </a:cubicBezTo>
                  <a:cubicBezTo>
                    <a:pt x="150" y="124"/>
                    <a:pt x="150" y="122"/>
                    <a:pt x="150" y="121"/>
                  </a:cubicBezTo>
                  <a:cubicBezTo>
                    <a:pt x="150" y="120"/>
                    <a:pt x="153" y="119"/>
                    <a:pt x="154" y="118"/>
                  </a:cubicBezTo>
                  <a:cubicBezTo>
                    <a:pt x="154" y="117"/>
                    <a:pt x="153" y="115"/>
                    <a:pt x="154" y="113"/>
                  </a:cubicBezTo>
                  <a:cubicBezTo>
                    <a:pt x="154" y="113"/>
                    <a:pt x="154" y="114"/>
                    <a:pt x="155" y="114"/>
                  </a:cubicBezTo>
                  <a:cubicBezTo>
                    <a:pt x="155" y="114"/>
                    <a:pt x="156" y="115"/>
                    <a:pt x="156" y="115"/>
                  </a:cubicBezTo>
                  <a:cubicBezTo>
                    <a:pt x="155" y="115"/>
                    <a:pt x="158" y="109"/>
                    <a:pt x="158" y="108"/>
                  </a:cubicBezTo>
                  <a:cubicBezTo>
                    <a:pt x="160" y="111"/>
                    <a:pt x="161" y="106"/>
                    <a:pt x="164" y="106"/>
                  </a:cubicBezTo>
                  <a:cubicBezTo>
                    <a:pt x="164" y="104"/>
                    <a:pt x="166" y="103"/>
                    <a:pt x="164" y="102"/>
                  </a:cubicBezTo>
                  <a:cubicBezTo>
                    <a:pt x="164" y="100"/>
                    <a:pt x="167" y="101"/>
                    <a:pt x="168" y="98"/>
                  </a:cubicBezTo>
                  <a:cubicBezTo>
                    <a:pt x="168" y="97"/>
                    <a:pt x="170" y="97"/>
                    <a:pt x="171" y="97"/>
                  </a:cubicBezTo>
                  <a:cubicBezTo>
                    <a:pt x="172" y="96"/>
                    <a:pt x="171" y="95"/>
                    <a:pt x="170" y="94"/>
                  </a:cubicBezTo>
                  <a:cubicBezTo>
                    <a:pt x="174" y="92"/>
                    <a:pt x="176" y="92"/>
                    <a:pt x="179" y="91"/>
                  </a:cubicBezTo>
                  <a:cubicBezTo>
                    <a:pt x="181" y="90"/>
                    <a:pt x="179" y="89"/>
                    <a:pt x="180" y="86"/>
                  </a:cubicBezTo>
                  <a:cubicBezTo>
                    <a:pt x="181" y="85"/>
                    <a:pt x="184" y="84"/>
                    <a:pt x="184" y="82"/>
                  </a:cubicBezTo>
                  <a:cubicBezTo>
                    <a:pt x="184" y="80"/>
                    <a:pt x="185" y="81"/>
                    <a:pt x="186" y="81"/>
                  </a:cubicBezTo>
                  <a:cubicBezTo>
                    <a:pt x="187" y="81"/>
                    <a:pt x="188" y="81"/>
                    <a:pt x="188" y="78"/>
                  </a:cubicBezTo>
                  <a:cubicBezTo>
                    <a:pt x="189" y="77"/>
                    <a:pt x="191" y="78"/>
                    <a:pt x="192" y="78"/>
                  </a:cubicBezTo>
                  <a:cubicBezTo>
                    <a:pt x="195" y="78"/>
                    <a:pt x="198" y="78"/>
                    <a:pt x="198" y="73"/>
                  </a:cubicBezTo>
                  <a:cubicBezTo>
                    <a:pt x="199" y="74"/>
                    <a:pt x="201" y="74"/>
                    <a:pt x="202" y="73"/>
                  </a:cubicBezTo>
                  <a:cubicBezTo>
                    <a:pt x="205" y="73"/>
                    <a:pt x="207" y="73"/>
                    <a:pt x="209" y="74"/>
                  </a:cubicBezTo>
                  <a:cubicBezTo>
                    <a:pt x="210" y="73"/>
                    <a:pt x="211" y="72"/>
                    <a:pt x="212" y="71"/>
                  </a:cubicBezTo>
                  <a:cubicBezTo>
                    <a:pt x="213" y="70"/>
                    <a:pt x="215" y="70"/>
                    <a:pt x="216" y="71"/>
                  </a:cubicBezTo>
                  <a:cubicBezTo>
                    <a:pt x="217" y="72"/>
                    <a:pt x="218" y="72"/>
                    <a:pt x="218" y="69"/>
                  </a:cubicBezTo>
                  <a:cubicBezTo>
                    <a:pt x="221" y="70"/>
                    <a:pt x="221" y="73"/>
                    <a:pt x="223" y="73"/>
                  </a:cubicBezTo>
                  <a:cubicBezTo>
                    <a:pt x="225" y="73"/>
                    <a:pt x="224" y="69"/>
                    <a:pt x="228" y="71"/>
                  </a:cubicBezTo>
                  <a:cubicBezTo>
                    <a:pt x="228" y="73"/>
                    <a:pt x="227" y="73"/>
                    <a:pt x="227" y="74"/>
                  </a:cubicBezTo>
                  <a:cubicBezTo>
                    <a:pt x="227" y="75"/>
                    <a:pt x="229" y="74"/>
                    <a:pt x="230" y="73"/>
                  </a:cubicBezTo>
                  <a:cubicBezTo>
                    <a:pt x="232" y="71"/>
                    <a:pt x="235" y="70"/>
                    <a:pt x="237" y="72"/>
                  </a:cubicBezTo>
                  <a:cubicBezTo>
                    <a:pt x="238" y="73"/>
                    <a:pt x="238" y="72"/>
                    <a:pt x="238" y="72"/>
                  </a:cubicBezTo>
                  <a:cubicBezTo>
                    <a:pt x="238" y="72"/>
                    <a:pt x="239" y="72"/>
                    <a:pt x="239" y="72"/>
                  </a:cubicBezTo>
                  <a:cubicBezTo>
                    <a:pt x="242" y="72"/>
                    <a:pt x="245" y="74"/>
                    <a:pt x="248" y="73"/>
                  </a:cubicBezTo>
                  <a:cubicBezTo>
                    <a:pt x="248" y="74"/>
                    <a:pt x="249" y="76"/>
                    <a:pt x="248" y="77"/>
                  </a:cubicBezTo>
                  <a:cubicBezTo>
                    <a:pt x="248" y="77"/>
                    <a:pt x="248" y="77"/>
                    <a:pt x="247" y="77"/>
                  </a:cubicBezTo>
                  <a:cubicBezTo>
                    <a:pt x="247" y="77"/>
                    <a:pt x="246" y="77"/>
                    <a:pt x="246" y="77"/>
                  </a:cubicBezTo>
                  <a:cubicBezTo>
                    <a:pt x="245" y="78"/>
                    <a:pt x="246" y="80"/>
                    <a:pt x="243" y="79"/>
                  </a:cubicBezTo>
                  <a:cubicBezTo>
                    <a:pt x="246" y="82"/>
                    <a:pt x="253" y="80"/>
                    <a:pt x="256" y="79"/>
                  </a:cubicBezTo>
                  <a:cubicBezTo>
                    <a:pt x="259" y="78"/>
                    <a:pt x="258" y="81"/>
                    <a:pt x="258" y="82"/>
                  </a:cubicBezTo>
                  <a:cubicBezTo>
                    <a:pt x="259" y="82"/>
                    <a:pt x="260" y="82"/>
                    <a:pt x="260" y="82"/>
                  </a:cubicBezTo>
                  <a:cubicBezTo>
                    <a:pt x="261" y="82"/>
                    <a:pt x="262" y="82"/>
                    <a:pt x="262" y="83"/>
                  </a:cubicBezTo>
                  <a:cubicBezTo>
                    <a:pt x="267" y="82"/>
                    <a:pt x="269" y="83"/>
                    <a:pt x="272" y="84"/>
                  </a:cubicBezTo>
                  <a:cubicBezTo>
                    <a:pt x="274" y="86"/>
                    <a:pt x="276" y="87"/>
                    <a:pt x="279" y="86"/>
                  </a:cubicBezTo>
                  <a:cubicBezTo>
                    <a:pt x="277" y="90"/>
                    <a:pt x="283" y="87"/>
                    <a:pt x="282" y="91"/>
                  </a:cubicBezTo>
                  <a:cubicBezTo>
                    <a:pt x="283" y="91"/>
                    <a:pt x="283" y="91"/>
                    <a:pt x="284" y="91"/>
                  </a:cubicBezTo>
                  <a:cubicBezTo>
                    <a:pt x="287" y="91"/>
                    <a:pt x="290" y="90"/>
                    <a:pt x="287" y="93"/>
                  </a:cubicBezTo>
                  <a:cubicBezTo>
                    <a:pt x="290" y="94"/>
                    <a:pt x="293" y="93"/>
                    <a:pt x="295" y="94"/>
                  </a:cubicBezTo>
                  <a:cubicBezTo>
                    <a:pt x="295" y="97"/>
                    <a:pt x="295" y="97"/>
                    <a:pt x="295" y="97"/>
                  </a:cubicBezTo>
                  <a:cubicBezTo>
                    <a:pt x="295" y="97"/>
                    <a:pt x="296" y="97"/>
                    <a:pt x="297" y="97"/>
                  </a:cubicBezTo>
                  <a:cubicBezTo>
                    <a:pt x="298" y="97"/>
                    <a:pt x="298" y="97"/>
                    <a:pt x="299" y="97"/>
                  </a:cubicBezTo>
                  <a:cubicBezTo>
                    <a:pt x="300" y="102"/>
                    <a:pt x="300" y="103"/>
                    <a:pt x="299" y="108"/>
                  </a:cubicBezTo>
                  <a:cubicBezTo>
                    <a:pt x="297" y="105"/>
                    <a:pt x="294" y="109"/>
                    <a:pt x="291" y="110"/>
                  </a:cubicBezTo>
                  <a:cubicBezTo>
                    <a:pt x="290" y="110"/>
                    <a:pt x="289" y="109"/>
                    <a:pt x="287" y="109"/>
                  </a:cubicBezTo>
                  <a:cubicBezTo>
                    <a:pt x="285" y="108"/>
                    <a:pt x="282" y="107"/>
                    <a:pt x="280" y="110"/>
                  </a:cubicBezTo>
                  <a:cubicBezTo>
                    <a:pt x="278" y="110"/>
                    <a:pt x="279" y="107"/>
                    <a:pt x="279" y="107"/>
                  </a:cubicBezTo>
                  <a:cubicBezTo>
                    <a:pt x="277" y="106"/>
                    <a:pt x="277" y="108"/>
                    <a:pt x="276" y="108"/>
                  </a:cubicBezTo>
                  <a:cubicBezTo>
                    <a:pt x="275" y="108"/>
                    <a:pt x="274" y="106"/>
                    <a:pt x="274" y="106"/>
                  </a:cubicBezTo>
                  <a:cubicBezTo>
                    <a:pt x="273" y="106"/>
                    <a:pt x="272" y="106"/>
                    <a:pt x="271" y="106"/>
                  </a:cubicBezTo>
                  <a:cubicBezTo>
                    <a:pt x="270" y="107"/>
                    <a:pt x="268" y="108"/>
                    <a:pt x="268" y="105"/>
                  </a:cubicBezTo>
                  <a:cubicBezTo>
                    <a:pt x="265" y="106"/>
                    <a:pt x="266" y="105"/>
                    <a:pt x="261" y="105"/>
                  </a:cubicBezTo>
                  <a:cubicBezTo>
                    <a:pt x="260" y="107"/>
                    <a:pt x="262" y="107"/>
                    <a:pt x="263" y="107"/>
                  </a:cubicBezTo>
                  <a:cubicBezTo>
                    <a:pt x="265" y="107"/>
                    <a:pt x="266" y="108"/>
                    <a:pt x="267" y="108"/>
                  </a:cubicBezTo>
                  <a:cubicBezTo>
                    <a:pt x="265" y="111"/>
                    <a:pt x="267" y="110"/>
                    <a:pt x="268" y="111"/>
                  </a:cubicBezTo>
                  <a:cubicBezTo>
                    <a:pt x="269" y="111"/>
                    <a:pt x="268" y="113"/>
                    <a:pt x="268" y="113"/>
                  </a:cubicBezTo>
                  <a:cubicBezTo>
                    <a:pt x="269" y="114"/>
                    <a:pt x="271" y="114"/>
                    <a:pt x="271" y="116"/>
                  </a:cubicBezTo>
                  <a:cubicBezTo>
                    <a:pt x="271" y="117"/>
                    <a:pt x="274" y="121"/>
                    <a:pt x="274" y="125"/>
                  </a:cubicBezTo>
                  <a:cubicBezTo>
                    <a:pt x="274" y="129"/>
                    <a:pt x="281" y="126"/>
                    <a:pt x="282" y="130"/>
                  </a:cubicBezTo>
                  <a:cubicBezTo>
                    <a:pt x="284" y="129"/>
                    <a:pt x="284" y="127"/>
                    <a:pt x="286" y="127"/>
                  </a:cubicBezTo>
                  <a:cubicBezTo>
                    <a:pt x="286" y="123"/>
                    <a:pt x="280" y="125"/>
                    <a:pt x="279" y="122"/>
                  </a:cubicBezTo>
                  <a:cubicBezTo>
                    <a:pt x="278" y="119"/>
                    <a:pt x="281" y="119"/>
                    <a:pt x="284" y="120"/>
                  </a:cubicBezTo>
                  <a:cubicBezTo>
                    <a:pt x="286" y="120"/>
                    <a:pt x="288" y="120"/>
                    <a:pt x="289" y="120"/>
                  </a:cubicBezTo>
                  <a:cubicBezTo>
                    <a:pt x="288" y="121"/>
                    <a:pt x="290" y="121"/>
                    <a:pt x="291" y="121"/>
                  </a:cubicBezTo>
                  <a:cubicBezTo>
                    <a:pt x="292" y="121"/>
                    <a:pt x="294" y="121"/>
                    <a:pt x="292" y="123"/>
                  </a:cubicBezTo>
                  <a:cubicBezTo>
                    <a:pt x="294" y="124"/>
                    <a:pt x="295" y="123"/>
                    <a:pt x="296" y="123"/>
                  </a:cubicBezTo>
                  <a:cubicBezTo>
                    <a:pt x="297" y="122"/>
                    <a:pt x="298" y="122"/>
                    <a:pt x="297" y="125"/>
                  </a:cubicBezTo>
                  <a:cubicBezTo>
                    <a:pt x="301" y="123"/>
                    <a:pt x="298" y="118"/>
                    <a:pt x="295" y="118"/>
                  </a:cubicBezTo>
                  <a:cubicBezTo>
                    <a:pt x="296" y="116"/>
                    <a:pt x="298" y="115"/>
                    <a:pt x="301" y="115"/>
                  </a:cubicBezTo>
                  <a:cubicBezTo>
                    <a:pt x="303" y="113"/>
                    <a:pt x="303" y="110"/>
                    <a:pt x="305" y="108"/>
                  </a:cubicBezTo>
                  <a:cubicBezTo>
                    <a:pt x="310" y="108"/>
                    <a:pt x="313" y="109"/>
                    <a:pt x="316" y="111"/>
                  </a:cubicBezTo>
                  <a:cubicBezTo>
                    <a:pt x="318" y="110"/>
                    <a:pt x="317" y="108"/>
                    <a:pt x="319" y="108"/>
                  </a:cubicBezTo>
                  <a:cubicBezTo>
                    <a:pt x="319" y="106"/>
                    <a:pt x="318" y="105"/>
                    <a:pt x="316" y="105"/>
                  </a:cubicBezTo>
                  <a:cubicBezTo>
                    <a:pt x="318" y="100"/>
                    <a:pt x="318" y="95"/>
                    <a:pt x="318" y="91"/>
                  </a:cubicBezTo>
                  <a:cubicBezTo>
                    <a:pt x="322" y="91"/>
                    <a:pt x="325" y="90"/>
                    <a:pt x="328" y="92"/>
                  </a:cubicBezTo>
                  <a:cubicBezTo>
                    <a:pt x="329" y="92"/>
                    <a:pt x="332" y="92"/>
                    <a:pt x="332" y="96"/>
                  </a:cubicBezTo>
                  <a:cubicBezTo>
                    <a:pt x="329" y="96"/>
                    <a:pt x="326" y="96"/>
                    <a:pt x="324" y="96"/>
                  </a:cubicBezTo>
                  <a:cubicBezTo>
                    <a:pt x="324" y="97"/>
                    <a:pt x="324" y="98"/>
                    <a:pt x="324" y="99"/>
                  </a:cubicBezTo>
                  <a:cubicBezTo>
                    <a:pt x="326" y="102"/>
                    <a:pt x="327" y="101"/>
                    <a:pt x="328" y="101"/>
                  </a:cubicBezTo>
                  <a:cubicBezTo>
                    <a:pt x="328" y="100"/>
                    <a:pt x="329" y="100"/>
                    <a:pt x="330" y="101"/>
                  </a:cubicBezTo>
                  <a:cubicBezTo>
                    <a:pt x="332" y="102"/>
                    <a:pt x="326" y="102"/>
                    <a:pt x="326" y="102"/>
                  </a:cubicBezTo>
                  <a:cubicBezTo>
                    <a:pt x="325" y="104"/>
                    <a:pt x="330" y="102"/>
                    <a:pt x="332" y="105"/>
                  </a:cubicBezTo>
                  <a:cubicBezTo>
                    <a:pt x="334" y="103"/>
                    <a:pt x="336" y="102"/>
                    <a:pt x="338" y="99"/>
                  </a:cubicBezTo>
                  <a:cubicBezTo>
                    <a:pt x="338" y="99"/>
                    <a:pt x="339" y="98"/>
                    <a:pt x="339" y="97"/>
                  </a:cubicBezTo>
                  <a:cubicBezTo>
                    <a:pt x="342" y="98"/>
                    <a:pt x="343" y="97"/>
                    <a:pt x="345" y="96"/>
                  </a:cubicBezTo>
                  <a:cubicBezTo>
                    <a:pt x="346" y="95"/>
                    <a:pt x="347" y="94"/>
                    <a:pt x="349" y="94"/>
                  </a:cubicBezTo>
                  <a:cubicBezTo>
                    <a:pt x="351" y="94"/>
                    <a:pt x="352" y="93"/>
                    <a:pt x="352" y="91"/>
                  </a:cubicBezTo>
                  <a:cubicBezTo>
                    <a:pt x="354" y="91"/>
                    <a:pt x="355" y="90"/>
                    <a:pt x="355" y="88"/>
                  </a:cubicBezTo>
                  <a:cubicBezTo>
                    <a:pt x="361" y="92"/>
                    <a:pt x="364" y="86"/>
                    <a:pt x="369" y="86"/>
                  </a:cubicBezTo>
                  <a:cubicBezTo>
                    <a:pt x="369" y="87"/>
                    <a:pt x="369" y="89"/>
                    <a:pt x="369" y="91"/>
                  </a:cubicBezTo>
                  <a:cubicBezTo>
                    <a:pt x="374" y="91"/>
                    <a:pt x="378" y="91"/>
                    <a:pt x="381" y="89"/>
                  </a:cubicBezTo>
                  <a:cubicBezTo>
                    <a:pt x="381" y="89"/>
                    <a:pt x="381" y="89"/>
                    <a:pt x="382" y="89"/>
                  </a:cubicBezTo>
                  <a:cubicBezTo>
                    <a:pt x="382" y="90"/>
                    <a:pt x="383" y="90"/>
                    <a:pt x="383" y="89"/>
                  </a:cubicBezTo>
                  <a:cubicBezTo>
                    <a:pt x="383" y="88"/>
                    <a:pt x="383" y="88"/>
                    <a:pt x="383" y="88"/>
                  </a:cubicBezTo>
                  <a:cubicBezTo>
                    <a:pt x="385" y="87"/>
                    <a:pt x="389" y="88"/>
                    <a:pt x="390" y="84"/>
                  </a:cubicBezTo>
                  <a:cubicBezTo>
                    <a:pt x="393" y="86"/>
                    <a:pt x="398" y="86"/>
                    <a:pt x="400" y="89"/>
                  </a:cubicBezTo>
                  <a:cubicBezTo>
                    <a:pt x="401" y="89"/>
                    <a:pt x="403" y="87"/>
                    <a:pt x="403" y="86"/>
                  </a:cubicBezTo>
                  <a:cubicBezTo>
                    <a:pt x="404" y="84"/>
                    <a:pt x="398" y="83"/>
                    <a:pt x="402" y="82"/>
                  </a:cubicBezTo>
                  <a:cubicBezTo>
                    <a:pt x="400" y="79"/>
                    <a:pt x="394" y="80"/>
                    <a:pt x="396" y="73"/>
                  </a:cubicBezTo>
                  <a:cubicBezTo>
                    <a:pt x="398" y="74"/>
                    <a:pt x="399" y="76"/>
                    <a:pt x="402" y="77"/>
                  </a:cubicBezTo>
                  <a:cubicBezTo>
                    <a:pt x="404" y="77"/>
                    <a:pt x="406" y="80"/>
                    <a:pt x="410" y="79"/>
                  </a:cubicBezTo>
                  <a:cubicBezTo>
                    <a:pt x="410" y="79"/>
                    <a:pt x="411" y="78"/>
                    <a:pt x="411" y="78"/>
                  </a:cubicBezTo>
                  <a:cubicBezTo>
                    <a:pt x="411" y="78"/>
                    <a:pt x="412" y="78"/>
                    <a:pt x="412" y="79"/>
                  </a:cubicBezTo>
                  <a:cubicBezTo>
                    <a:pt x="413" y="79"/>
                    <a:pt x="413" y="80"/>
                    <a:pt x="414" y="78"/>
                  </a:cubicBezTo>
                  <a:cubicBezTo>
                    <a:pt x="415" y="78"/>
                    <a:pt x="415" y="80"/>
                    <a:pt x="416" y="81"/>
                  </a:cubicBezTo>
                  <a:cubicBezTo>
                    <a:pt x="418" y="81"/>
                    <a:pt x="420" y="80"/>
                    <a:pt x="420" y="83"/>
                  </a:cubicBezTo>
                  <a:cubicBezTo>
                    <a:pt x="422" y="82"/>
                    <a:pt x="423" y="83"/>
                    <a:pt x="424" y="83"/>
                  </a:cubicBezTo>
                  <a:cubicBezTo>
                    <a:pt x="426" y="83"/>
                    <a:pt x="427" y="83"/>
                    <a:pt x="430" y="82"/>
                  </a:cubicBezTo>
                  <a:cubicBezTo>
                    <a:pt x="428" y="86"/>
                    <a:pt x="434" y="83"/>
                    <a:pt x="432" y="87"/>
                  </a:cubicBezTo>
                  <a:cubicBezTo>
                    <a:pt x="435" y="87"/>
                    <a:pt x="436" y="88"/>
                    <a:pt x="436" y="89"/>
                  </a:cubicBezTo>
                  <a:cubicBezTo>
                    <a:pt x="438" y="89"/>
                    <a:pt x="439" y="90"/>
                    <a:pt x="440" y="90"/>
                  </a:cubicBezTo>
                  <a:cubicBezTo>
                    <a:pt x="442" y="91"/>
                    <a:pt x="443" y="91"/>
                    <a:pt x="445" y="91"/>
                  </a:cubicBezTo>
                  <a:cubicBezTo>
                    <a:pt x="447" y="83"/>
                    <a:pt x="438" y="87"/>
                    <a:pt x="440" y="79"/>
                  </a:cubicBezTo>
                  <a:cubicBezTo>
                    <a:pt x="440" y="78"/>
                    <a:pt x="439" y="79"/>
                    <a:pt x="438" y="79"/>
                  </a:cubicBezTo>
                  <a:cubicBezTo>
                    <a:pt x="438" y="79"/>
                    <a:pt x="437" y="80"/>
                    <a:pt x="436" y="79"/>
                  </a:cubicBezTo>
                  <a:cubicBezTo>
                    <a:pt x="436" y="76"/>
                    <a:pt x="438" y="76"/>
                    <a:pt x="437" y="72"/>
                  </a:cubicBezTo>
                  <a:cubicBezTo>
                    <a:pt x="438" y="70"/>
                    <a:pt x="435" y="71"/>
                    <a:pt x="435" y="71"/>
                  </a:cubicBezTo>
                  <a:cubicBezTo>
                    <a:pt x="435" y="70"/>
                    <a:pt x="437" y="68"/>
                    <a:pt x="435" y="68"/>
                  </a:cubicBezTo>
                  <a:cubicBezTo>
                    <a:pt x="435" y="66"/>
                    <a:pt x="438" y="66"/>
                    <a:pt x="437" y="63"/>
                  </a:cubicBezTo>
                  <a:cubicBezTo>
                    <a:pt x="440" y="63"/>
                    <a:pt x="439" y="60"/>
                    <a:pt x="443" y="60"/>
                  </a:cubicBezTo>
                  <a:cubicBezTo>
                    <a:pt x="442" y="58"/>
                    <a:pt x="444" y="56"/>
                    <a:pt x="446" y="57"/>
                  </a:cubicBezTo>
                  <a:cubicBezTo>
                    <a:pt x="445" y="51"/>
                    <a:pt x="451" y="53"/>
                    <a:pt x="450" y="48"/>
                  </a:cubicBezTo>
                  <a:cubicBezTo>
                    <a:pt x="456" y="47"/>
                    <a:pt x="458" y="50"/>
                    <a:pt x="463" y="50"/>
                  </a:cubicBezTo>
                  <a:cubicBezTo>
                    <a:pt x="463" y="52"/>
                    <a:pt x="462" y="54"/>
                    <a:pt x="464" y="54"/>
                  </a:cubicBezTo>
                  <a:cubicBezTo>
                    <a:pt x="464" y="56"/>
                    <a:pt x="462" y="55"/>
                    <a:pt x="460" y="55"/>
                  </a:cubicBezTo>
                  <a:cubicBezTo>
                    <a:pt x="460" y="61"/>
                    <a:pt x="462" y="62"/>
                    <a:pt x="460" y="67"/>
                  </a:cubicBezTo>
                  <a:cubicBezTo>
                    <a:pt x="461" y="67"/>
                    <a:pt x="462" y="69"/>
                    <a:pt x="463" y="69"/>
                  </a:cubicBezTo>
                  <a:cubicBezTo>
                    <a:pt x="463" y="70"/>
                    <a:pt x="464" y="71"/>
                    <a:pt x="465" y="71"/>
                  </a:cubicBezTo>
                  <a:cubicBezTo>
                    <a:pt x="463" y="73"/>
                    <a:pt x="465" y="80"/>
                    <a:pt x="463" y="83"/>
                  </a:cubicBezTo>
                  <a:cubicBezTo>
                    <a:pt x="462" y="87"/>
                    <a:pt x="466" y="86"/>
                    <a:pt x="466" y="88"/>
                  </a:cubicBezTo>
                  <a:cubicBezTo>
                    <a:pt x="466" y="98"/>
                    <a:pt x="461" y="104"/>
                    <a:pt x="453" y="107"/>
                  </a:cubicBezTo>
                  <a:cubicBezTo>
                    <a:pt x="453" y="110"/>
                    <a:pt x="458" y="107"/>
                    <a:pt x="459" y="110"/>
                  </a:cubicBezTo>
                  <a:cubicBezTo>
                    <a:pt x="462" y="109"/>
                    <a:pt x="461" y="105"/>
                    <a:pt x="465" y="106"/>
                  </a:cubicBezTo>
                  <a:cubicBezTo>
                    <a:pt x="465" y="107"/>
                    <a:pt x="464" y="108"/>
                    <a:pt x="464" y="110"/>
                  </a:cubicBezTo>
                  <a:cubicBezTo>
                    <a:pt x="465" y="109"/>
                    <a:pt x="465" y="107"/>
                    <a:pt x="466" y="107"/>
                  </a:cubicBezTo>
                  <a:cubicBezTo>
                    <a:pt x="468" y="107"/>
                    <a:pt x="467" y="105"/>
                    <a:pt x="468" y="105"/>
                  </a:cubicBezTo>
                  <a:cubicBezTo>
                    <a:pt x="470" y="105"/>
                    <a:pt x="470" y="105"/>
                    <a:pt x="470" y="105"/>
                  </a:cubicBezTo>
                  <a:cubicBezTo>
                    <a:pt x="471" y="103"/>
                    <a:pt x="470" y="102"/>
                    <a:pt x="470" y="101"/>
                  </a:cubicBezTo>
                  <a:cubicBezTo>
                    <a:pt x="471" y="101"/>
                    <a:pt x="473" y="101"/>
                    <a:pt x="474" y="101"/>
                  </a:cubicBezTo>
                  <a:cubicBezTo>
                    <a:pt x="473" y="97"/>
                    <a:pt x="478" y="93"/>
                    <a:pt x="474" y="91"/>
                  </a:cubicBezTo>
                  <a:cubicBezTo>
                    <a:pt x="474" y="89"/>
                    <a:pt x="477" y="90"/>
                    <a:pt x="477" y="88"/>
                  </a:cubicBezTo>
                  <a:cubicBezTo>
                    <a:pt x="477" y="87"/>
                    <a:pt x="475" y="87"/>
                    <a:pt x="474" y="87"/>
                  </a:cubicBezTo>
                  <a:cubicBezTo>
                    <a:pt x="474" y="85"/>
                    <a:pt x="476" y="85"/>
                    <a:pt x="478" y="86"/>
                  </a:cubicBezTo>
                  <a:cubicBezTo>
                    <a:pt x="479" y="86"/>
                    <a:pt x="480" y="86"/>
                    <a:pt x="480" y="86"/>
                  </a:cubicBezTo>
                  <a:cubicBezTo>
                    <a:pt x="479" y="84"/>
                    <a:pt x="480" y="81"/>
                    <a:pt x="477" y="82"/>
                  </a:cubicBezTo>
                  <a:cubicBezTo>
                    <a:pt x="475" y="83"/>
                    <a:pt x="474" y="82"/>
                    <a:pt x="473" y="81"/>
                  </a:cubicBezTo>
                  <a:cubicBezTo>
                    <a:pt x="472" y="81"/>
                    <a:pt x="472" y="80"/>
                    <a:pt x="471" y="82"/>
                  </a:cubicBezTo>
                  <a:cubicBezTo>
                    <a:pt x="469" y="80"/>
                    <a:pt x="470" y="77"/>
                    <a:pt x="470" y="74"/>
                  </a:cubicBezTo>
                  <a:cubicBezTo>
                    <a:pt x="473" y="74"/>
                    <a:pt x="473" y="74"/>
                    <a:pt x="473" y="74"/>
                  </a:cubicBezTo>
                  <a:cubicBezTo>
                    <a:pt x="474" y="73"/>
                    <a:pt x="472" y="69"/>
                    <a:pt x="473" y="68"/>
                  </a:cubicBezTo>
                  <a:cubicBezTo>
                    <a:pt x="473" y="66"/>
                    <a:pt x="471" y="68"/>
                    <a:pt x="471" y="68"/>
                  </a:cubicBezTo>
                  <a:cubicBezTo>
                    <a:pt x="469" y="66"/>
                    <a:pt x="471" y="63"/>
                    <a:pt x="469" y="60"/>
                  </a:cubicBezTo>
                  <a:cubicBezTo>
                    <a:pt x="474" y="62"/>
                    <a:pt x="472" y="57"/>
                    <a:pt x="475" y="57"/>
                  </a:cubicBezTo>
                  <a:cubicBezTo>
                    <a:pt x="475" y="55"/>
                    <a:pt x="475" y="53"/>
                    <a:pt x="475" y="50"/>
                  </a:cubicBezTo>
                  <a:cubicBezTo>
                    <a:pt x="480" y="49"/>
                    <a:pt x="477" y="54"/>
                    <a:pt x="478" y="57"/>
                  </a:cubicBezTo>
                  <a:cubicBezTo>
                    <a:pt x="478" y="58"/>
                    <a:pt x="479" y="57"/>
                    <a:pt x="479" y="57"/>
                  </a:cubicBezTo>
                  <a:cubicBezTo>
                    <a:pt x="480" y="57"/>
                    <a:pt x="480" y="57"/>
                    <a:pt x="480" y="58"/>
                  </a:cubicBezTo>
                  <a:cubicBezTo>
                    <a:pt x="480" y="59"/>
                    <a:pt x="479" y="60"/>
                    <a:pt x="479" y="59"/>
                  </a:cubicBezTo>
                  <a:cubicBezTo>
                    <a:pt x="480" y="63"/>
                    <a:pt x="483" y="63"/>
                    <a:pt x="487" y="66"/>
                  </a:cubicBezTo>
                  <a:cubicBezTo>
                    <a:pt x="489" y="66"/>
                    <a:pt x="486" y="62"/>
                    <a:pt x="485" y="62"/>
                  </a:cubicBezTo>
                  <a:cubicBezTo>
                    <a:pt x="487" y="60"/>
                    <a:pt x="491" y="60"/>
                    <a:pt x="494" y="59"/>
                  </a:cubicBezTo>
                  <a:cubicBezTo>
                    <a:pt x="494" y="58"/>
                    <a:pt x="492" y="58"/>
                    <a:pt x="490" y="58"/>
                  </a:cubicBezTo>
                  <a:cubicBezTo>
                    <a:pt x="491" y="54"/>
                    <a:pt x="489" y="55"/>
                    <a:pt x="489" y="52"/>
                  </a:cubicBezTo>
                  <a:cubicBezTo>
                    <a:pt x="490" y="53"/>
                    <a:pt x="491" y="53"/>
                    <a:pt x="493" y="53"/>
                  </a:cubicBezTo>
                  <a:cubicBezTo>
                    <a:pt x="495" y="53"/>
                    <a:pt x="497" y="53"/>
                    <a:pt x="497" y="55"/>
                  </a:cubicBezTo>
                  <a:cubicBezTo>
                    <a:pt x="498" y="56"/>
                    <a:pt x="499" y="54"/>
                    <a:pt x="499" y="54"/>
                  </a:cubicBezTo>
                  <a:cubicBezTo>
                    <a:pt x="501" y="55"/>
                    <a:pt x="500" y="56"/>
                    <a:pt x="501" y="57"/>
                  </a:cubicBezTo>
                  <a:cubicBezTo>
                    <a:pt x="501" y="57"/>
                    <a:pt x="501" y="57"/>
                    <a:pt x="502" y="57"/>
                  </a:cubicBezTo>
                  <a:cubicBezTo>
                    <a:pt x="502" y="57"/>
                    <a:pt x="503" y="56"/>
                    <a:pt x="503" y="57"/>
                  </a:cubicBezTo>
                  <a:cubicBezTo>
                    <a:pt x="505" y="59"/>
                    <a:pt x="510" y="57"/>
                    <a:pt x="507" y="60"/>
                  </a:cubicBezTo>
                  <a:cubicBezTo>
                    <a:pt x="509" y="60"/>
                    <a:pt x="511" y="60"/>
                    <a:pt x="513" y="60"/>
                  </a:cubicBezTo>
                  <a:cubicBezTo>
                    <a:pt x="513" y="59"/>
                    <a:pt x="508" y="58"/>
                    <a:pt x="512" y="57"/>
                  </a:cubicBezTo>
                  <a:cubicBezTo>
                    <a:pt x="511" y="56"/>
                    <a:pt x="510" y="55"/>
                    <a:pt x="508" y="54"/>
                  </a:cubicBezTo>
                  <a:cubicBezTo>
                    <a:pt x="507" y="48"/>
                    <a:pt x="508" y="48"/>
                    <a:pt x="508" y="40"/>
                  </a:cubicBezTo>
                  <a:cubicBezTo>
                    <a:pt x="511" y="40"/>
                    <a:pt x="515" y="40"/>
                    <a:pt x="519" y="40"/>
                  </a:cubicBezTo>
                  <a:cubicBezTo>
                    <a:pt x="523" y="41"/>
                    <a:pt x="527" y="41"/>
                    <a:pt x="530" y="40"/>
                  </a:cubicBezTo>
                  <a:cubicBezTo>
                    <a:pt x="532" y="40"/>
                    <a:pt x="530" y="36"/>
                    <a:pt x="533" y="39"/>
                  </a:cubicBezTo>
                  <a:cubicBezTo>
                    <a:pt x="537" y="36"/>
                    <a:pt x="534" y="34"/>
                    <a:pt x="536" y="30"/>
                  </a:cubicBezTo>
                  <a:cubicBezTo>
                    <a:pt x="539" y="31"/>
                    <a:pt x="541" y="30"/>
                    <a:pt x="542" y="29"/>
                  </a:cubicBezTo>
                  <a:cubicBezTo>
                    <a:pt x="544" y="26"/>
                    <a:pt x="548" y="25"/>
                    <a:pt x="550" y="23"/>
                  </a:cubicBezTo>
                  <a:cubicBezTo>
                    <a:pt x="562" y="21"/>
                    <a:pt x="576" y="20"/>
                    <a:pt x="586" y="15"/>
                  </a:cubicBezTo>
                  <a:cubicBezTo>
                    <a:pt x="588" y="14"/>
                    <a:pt x="589" y="18"/>
                    <a:pt x="589" y="18"/>
                  </a:cubicBezTo>
                  <a:cubicBezTo>
                    <a:pt x="589" y="18"/>
                    <a:pt x="591" y="14"/>
                    <a:pt x="590" y="14"/>
                  </a:cubicBezTo>
                  <a:cubicBezTo>
                    <a:pt x="592" y="15"/>
                    <a:pt x="590" y="16"/>
                    <a:pt x="591" y="18"/>
                  </a:cubicBezTo>
                  <a:cubicBezTo>
                    <a:pt x="592" y="18"/>
                    <a:pt x="594" y="17"/>
                    <a:pt x="594" y="19"/>
                  </a:cubicBezTo>
                  <a:cubicBezTo>
                    <a:pt x="596" y="18"/>
                    <a:pt x="593" y="17"/>
                    <a:pt x="595" y="16"/>
                  </a:cubicBezTo>
                  <a:cubicBezTo>
                    <a:pt x="597" y="16"/>
                    <a:pt x="602" y="17"/>
                    <a:pt x="601" y="13"/>
                  </a:cubicBezTo>
                  <a:cubicBezTo>
                    <a:pt x="604" y="13"/>
                    <a:pt x="605" y="12"/>
                    <a:pt x="605" y="10"/>
                  </a:cubicBezTo>
                  <a:cubicBezTo>
                    <a:pt x="607" y="11"/>
                    <a:pt x="607" y="12"/>
                    <a:pt x="609" y="13"/>
                  </a:cubicBezTo>
                  <a:cubicBezTo>
                    <a:pt x="612" y="13"/>
                    <a:pt x="611" y="8"/>
                    <a:pt x="611" y="5"/>
                  </a:cubicBezTo>
                  <a:cubicBezTo>
                    <a:pt x="618" y="3"/>
                    <a:pt x="624" y="0"/>
                    <a:pt x="633" y="1"/>
                  </a:cubicBezTo>
                  <a:cubicBezTo>
                    <a:pt x="632" y="2"/>
                    <a:pt x="632" y="4"/>
                    <a:pt x="632" y="6"/>
                  </a:cubicBezTo>
                  <a:cubicBezTo>
                    <a:pt x="634" y="9"/>
                    <a:pt x="639" y="9"/>
                    <a:pt x="642" y="6"/>
                  </a:cubicBezTo>
                  <a:cubicBezTo>
                    <a:pt x="643" y="7"/>
                    <a:pt x="642" y="8"/>
                    <a:pt x="642" y="8"/>
                  </a:cubicBezTo>
                  <a:moveTo>
                    <a:pt x="944" y="161"/>
                  </a:moveTo>
                  <a:cubicBezTo>
                    <a:pt x="944" y="159"/>
                    <a:pt x="942" y="160"/>
                    <a:pt x="942" y="159"/>
                  </a:cubicBezTo>
                  <a:cubicBezTo>
                    <a:pt x="940" y="158"/>
                    <a:pt x="938" y="159"/>
                    <a:pt x="938" y="159"/>
                  </a:cubicBezTo>
                  <a:cubicBezTo>
                    <a:pt x="938" y="160"/>
                    <a:pt x="940" y="160"/>
                    <a:pt x="942" y="160"/>
                  </a:cubicBezTo>
                  <a:cubicBezTo>
                    <a:pt x="942" y="161"/>
                    <a:pt x="943" y="161"/>
                    <a:pt x="944" y="161"/>
                  </a:cubicBezTo>
                  <a:moveTo>
                    <a:pt x="272" y="256"/>
                  </a:moveTo>
                  <a:cubicBezTo>
                    <a:pt x="271" y="259"/>
                    <a:pt x="277" y="257"/>
                    <a:pt x="275" y="262"/>
                  </a:cubicBezTo>
                  <a:cubicBezTo>
                    <a:pt x="276" y="262"/>
                    <a:pt x="276" y="262"/>
                    <a:pt x="277" y="261"/>
                  </a:cubicBezTo>
                  <a:cubicBezTo>
                    <a:pt x="278" y="261"/>
                    <a:pt x="278" y="261"/>
                    <a:pt x="279" y="262"/>
                  </a:cubicBezTo>
                  <a:cubicBezTo>
                    <a:pt x="279" y="263"/>
                    <a:pt x="278" y="263"/>
                    <a:pt x="277" y="263"/>
                  </a:cubicBezTo>
                  <a:cubicBezTo>
                    <a:pt x="275" y="264"/>
                    <a:pt x="270" y="266"/>
                    <a:pt x="268" y="266"/>
                  </a:cubicBezTo>
                  <a:cubicBezTo>
                    <a:pt x="265" y="265"/>
                    <a:pt x="264" y="262"/>
                    <a:pt x="262" y="261"/>
                  </a:cubicBezTo>
                  <a:cubicBezTo>
                    <a:pt x="262" y="258"/>
                    <a:pt x="266" y="260"/>
                    <a:pt x="266" y="258"/>
                  </a:cubicBezTo>
                  <a:cubicBezTo>
                    <a:pt x="263" y="256"/>
                    <a:pt x="262" y="255"/>
                    <a:pt x="258" y="257"/>
                  </a:cubicBezTo>
                  <a:cubicBezTo>
                    <a:pt x="257" y="255"/>
                    <a:pt x="256" y="252"/>
                    <a:pt x="252" y="253"/>
                  </a:cubicBezTo>
                  <a:cubicBezTo>
                    <a:pt x="250" y="253"/>
                    <a:pt x="251" y="255"/>
                    <a:pt x="251" y="256"/>
                  </a:cubicBezTo>
                  <a:cubicBezTo>
                    <a:pt x="250" y="256"/>
                    <a:pt x="248" y="256"/>
                    <a:pt x="247" y="257"/>
                  </a:cubicBezTo>
                  <a:cubicBezTo>
                    <a:pt x="246" y="258"/>
                    <a:pt x="245" y="261"/>
                    <a:pt x="242" y="261"/>
                  </a:cubicBezTo>
                  <a:cubicBezTo>
                    <a:pt x="244" y="265"/>
                    <a:pt x="240" y="266"/>
                    <a:pt x="239" y="267"/>
                  </a:cubicBezTo>
                  <a:cubicBezTo>
                    <a:pt x="239" y="269"/>
                    <a:pt x="239" y="272"/>
                    <a:pt x="238" y="276"/>
                  </a:cubicBezTo>
                  <a:cubicBezTo>
                    <a:pt x="237" y="276"/>
                    <a:pt x="237" y="275"/>
                    <a:pt x="236" y="274"/>
                  </a:cubicBezTo>
                  <a:cubicBezTo>
                    <a:pt x="235" y="279"/>
                    <a:pt x="239" y="280"/>
                    <a:pt x="236" y="283"/>
                  </a:cubicBezTo>
                  <a:cubicBezTo>
                    <a:pt x="238" y="282"/>
                    <a:pt x="238" y="285"/>
                    <a:pt x="238" y="286"/>
                  </a:cubicBezTo>
                  <a:cubicBezTo>
                    <a:pt x="239" y="286"/>
                    <a:pt x="239" y="286"/>
                    <a:pt x="240" y="286"/>
                  </a:cubicBezTo>
                  <a:cubicBezTo>
                    <a:pt x="240" y="286"/>
                    <a:pt x="240" y="286"/>
                    <a:pt x="241" y="286"/>
                  </a:cubicBezTo>
                  <a:cubicBezTo>
                    <a:pt x="244" y="286"/>
                    <a:pt x="244" y="289"/>
                    <a:pt x="246" y="287"/>
                  </a:cubicBezTo>
                  <a:cubicBezTo>
                    <a:pt x="246" y="287"/>
                    <a:pt x="247" y="287"/>
                    <a:pt x="247" y="287"/>
                  </a:cubicBezTo>
                  <a:cubicBezTo>
                    <a:pt x="248" y="287"/>
                    <a:pt x="248" y="287"/>
                    <a:pt x="248" y="287"/>
                  </a:cubicBezTo>
                  <a:cubicBezTo>
                    <a:pt x="253" y="286"/>
                    <a:pt x="251" y="286"/>
                    <a:pt x="253" y="284"/>
                  </a:cubicBezTo>
                  <a:cubicBezTo>
                    <a:pt x="255" y="284"/>
                    <a:pt x="255" y="285"/>
                    <a:pt x="256" y="285"/>
                  </a:cubicBezTo>
                  <a:cubicBezTo>
                    <a:pt x="257" y="285"/>
                    <a:pt x="257" y="286"/>
                    <a:pt x="258" y="286"/>
                  </a:cubicBezTo>
                  <a:cubicBezTo>
                    <a:pt x="259" y="285"/>
                    <a:pt x="258" y="283"/>
                    <a:pt x="260" y="283"/>
                  </a:cubicBezTo>
                  <a:cubicBezTo>
                    <a:pt x="263" y="283"/>
                    <a:pt x="268" y="283"/>
                    <a:pt x="271" y="283"/>
                  </a:cubicBezTo>
                  <a:cubicBezTo>
                    <a:pt x="273" y="284"/>
                    <a:pt x="274" y="285"/>
                    <a:pt x="276" y="286"/>
                  </a:cubicBezTo>
                  <a:cubicBezTo>
                    <a:pt x="277" y="286"/>
                    <a:pt x="278" y="284"/>
                    <a:pt x="279" y="284"/>
                  </a:cubicBezTo>
                  <a:cubicBezTo>
                    <a:pt x="278" y="284"/>
                    <a:pt x="279" y="286"/>
                    <a:pt x="280" y="286"/>
                  </a:cubicBezTo>
                  <a:cubicBezTo>
                    <a:pt x="283" y="287"/>
                    <a:pt x="283" y="287"/>
                    <a:pt x="286" y="287"/>
                  </a:cubicBezTo>
                  <a:cubicBezTo>
                    <a:pt x="289" y="287"/>
                    <a:pt x="291" y="287"/>
                    <a:pt x="294" y="287"/>
                  </a:cubicBezTo>
                  <a:cubicBezTo>
                    <a:pt x="297" y="287"/>
                    <a:pt x="301" y="286"/>
                    <a:pt x="304" y="287"/>
                  </a:cubicBezTo>
                  <a:cubicBezTo>
                    <a:pt x="303" y="284"/>
                    <a:pt x="304" y="282"/>
                    <a:pt x="305" y="281"/>
                  </a:cubicBezTo>
                  <a:cubicBezTo>
                    <a:pt x="301" y="275"/>
                    <a:pt x="297" y="269"/>
                    <a:pt x="289" y="268"/>
                  </a:cubicBezTo>
                  <a:cubicBezTo>
                    <a:pt x="289" y="266"/>
                    <a:pt x="287" y="266"/>
                    <a:pt x="286" y="264"/>
                  </a:cubicBezTo>
                  <a:cubicBezTo>
                    <a:pt x="286" y="263"/>
                    <a:pt x="286" y="262"/>
                    <a:pt x="285" y="261"/>
                  </a:cubicBezTo>
                  <a:cubicBezTo>
                    <a:pt x="285" y="257"/>
                    <a:pt x="289" y="257"/>
                    <a:pt x="289" y="252"/>
                  </a:cubicBezTo>
                  <a:cubicBezTo>
                    <a:pt x="281" y="251"/>
                    <a:pt x="278" y="254"/>
                    <a:pt x="272" y="256"/>
                  </a:cubicBezTo>
                  <a:moveTo>
                    <a:pt x="359" y="313"/>
                  </a:moveTo>
                  <a:cubicBezTo>
                    <a:pt x="358" y="313"/>
                    <a:pt x="356" y="314"/>
                    <a:pt x="358" y="315"/>
                  </a:cubicBezTo>
                  <a:cubicBezTo>
                    <a:pt x="360" y="313"/>
                    <a:pt x="365" y="313"/>
                    <a:pt x="367" y="312"/>
                  </a:cubicBezTo>
                  <a:cubicBezTo>
                    <a:pt x="367" y="310"/>
                    <a:pt x="367" y="310"/>
                    <a:pt x="367" y="310"/>
                  </a:cubicBezTo>
                  <a:cubicBezTo>
                    <a:pt x="367" y="309"/>
                    <a:pt x="368" y="310"/>
                    <a:pt x="368" y="310"/>
                  </a:cubicBezTo>
                  <a:cubicBezTo>
                    <a:pt x="369" y="311"/>
                    <a:pt x="369" y="311"/>
                    <a:pt x="369" y="311"/>
                  </a:cubicBezTo>
                  <a:cubicBezTo>
                    <a:pt x="369" y="308"/>
                    <a:pt x="369" y="305"/>
                    <a:pt x="369" y="302"/>
                  </a:cubicBezTo>
                  <a:cubicBezTo>
                    <a:pt x="368" y="300"/>
                    <a:pt x="366" y="300"/>
                    <a:pt x="366" y="298"/>
                  </a:cubicBezTo>
                  <a:cubicBezTo>
                    <a:pt x="365" y="298"/>
                    <a:pt x="366" y="296"/>
                    <a:pt x="366" y="296"/>
                  </a:cubicBezTo>
                  <a:cubicBezTo>
                    <a:pt x="365" y="294"/>
                    <a:pt x="361" y="293"/>
                    <a:pt x="364" y="292"/>
                  </a:cubicBezTo>
                  <a:cubicBezTo>
                    <a:pt x="367" y="292"/>
                    <a:pt x="369" y="292"/>
                    <a:pt x="372" y="292"/>
                  </a:cubicBezTo>
                  <a:cubicBezTo>
                    <a:pt x="373" y="287"/>
                    <a:pt x="369" y="287"/>
                    <a:pt x="369" y="286"/>
                  </a:cubicBezTo>
                  <a:cubicBezTo>
                    <a:pt x="369" y="283"/>
                    <a:pt x="366" y="284"/>
                    <a:pt x="366" y="282"/>
                  </a:cubicBezTo>
                  <a:cubicBezTo>
                    <a:pt x="366" y="282"/>
                    <a:pt x="368" y="281"/>
                    <a:pt x="367" y="279"/>
                  </a:cubicBezTo>
                  <a:cubicBezTo>
                    <a:pt x="365" y="280"/>
                    <a:pt x="363" y="279"/>
                    <a:pt x="362" y="279"/>
                  </a:cubicBezTo>
                  <a:cubicBezTo>
                    <a:pt x="361" y="279"/>
                    <a:pt x="361" y="278"/>
                    <a:pt x="359" y="278"/>
                  </a:cubicBezTo>
                  <a:cubicBezTo>
                    <a:pt x="360" y="271"/>
                    <a:pt x="351" y="273"/>
                    <a:pt x="352" y="267"/>
                  </a:cubicBezTo>
                  <a:cubicBezTo>
                    <a:pt x="355" y="264"/>
                    <a:pt x="357" y="261"/>
                    <a:pt x="364" y="262"/>
                  </a:cubicBezTo>
                  <a:cubicBezTo>
                    <a:pt x="365" y="261"/>
                    <a:pt x="364" y="259"/>
                    <a:pt x="366" y="259"/>
                  </a:cubicBezTo>
                  <a:cubicBezTo>
                    <a:pt x="366" y="256"/>
                    <a:pt x="362" y="256"/>
                    <a:pt x="362" y="253"/>
                  </a:cubicBezTo>
                  <a:cubicBezTo>
                    <a:pt x="359" y="253"/>
                    <a:pt x="357" y="253"/>
                    <a:pt x="355" y="253"/>
                  </a:cubicBezTo>
                  <a:cubicBezTo>
                    <a:pt x="353" y="254"/>
                    <a:pt x="351" y="254"/>
                    <a:pt x="349" y="253"/>
                  </a:cubicBezTo>
                  <a:cubicBezTo>
                    <a:pt x="349" y="255"/>
                    <a:pt x="349" y="256"/>
                    <a:pt x="348" y="254"/>
                  </a:cubicBezTo>
                  <a:cubicBezTo>
                    <a:pt x="348" y="254"/>
                    <a:pt x="347" y="254"/>
                    <a:pt x="347" y="255"/>
                  </a:cubicBezTo>
                  <a:cubicBezTo>
                    <a:pt x="347" y="255"/>
                    <a:pt x="347" y="256"/>
                    <a:pt x="347" y="256"/>
                  </a:cubicBezTo>
                  <a:cubicBezTo>
                    <a:pt x="344" y="257"/>
                    <a:pt x="339" y="259"/>
                    <a:pt x="338" y="259"/>
                  </a:cubicBezTo>
                  <a:cubicBezTo>
                    <a:pt x="334" y="260"/>
                    <a:pt x="336" y="261"/>
                    <a:pt x="334" y="263"/>
                  </a:cubicBezTo>
                  <a:cubicBezTo>
                    <a:pt x="334" y="263"/>
                    <a:pt x="333" y="263"/>
                    <a:pt x="333" y="263"/>
                  </a:cubicBezTo>
                  <a:cubicBezTo>
                    <a:pt x="332" y="263"/>
                    <a:pt x="332" y="263"/>
                    <a:pt x="332" y="263"/>
                  </a:cubicBezTo>
                  <a:cubicBezTo>
                    <a:pt x="331" y="264"/>
                    <a:pt x="332" y="266"/>
                    <a:pt x="332" y="267"/>
                  </a:cubicBezTo>
                  <a:cubicBezTo>
                    <a:pt x="332" y="268"/>
                    <a:pt x="332" y="268"/>
                    <a:pt x="333" y="268"/>
                  </a:cubicBezTo>
                  <a:cubicBezTo>
                    <a:pt x="334" y="267"/>
                    <a:pt x="335" y="267"/>
                    <a:pt x="335" y="269"/>
                  </a:cubicBezTo>
                  <a:cubicBezTo>
                    <a:pt x="335" y="271"/>
                    <a:pt x="336" y="271"/>
                    <a:pt x="337" y="272"/>
                  </a:cubicBezTo>
                  <a:cubicBezTo>
                    <a:pt x="336" y="276"/>
                    <a:pt x="338" y="278"/>
                    <a:pt x="338" y="279"/>
                  </a:cubicBezTo>
                  <a:cubicBezTo>
                    <a:pt x="338" y="281"/>
                    <a:pt x="338" y="281"/>
                    <a:pt x="339" y="282"/>
                  </a:cubicBezTo>
                  <a:cubicBezTo>
                    <a:pt x="340" y="286"/>
                    <a:pt x="340" y="286"/>
                    <a:pt x="340" y="286"/>
                  </a:cubicBezTo>
                  <a:cubicBezTo>
                    <a:pt x="341" y="289"/>
                    <a:pt x="342" y="288"/>
                    <a:pt x="343" y="291"/>
                  </a:cubicBezTo>
                  <a:cubicBezTo>
                    <a:pt x="343" y="292"/>
                    <a:pt x="342" y="293"/>
                    <a:pt x="343" y="295"/>
                  </a:cubicBezTo>
                  <a:cubicBezTo>
                    <a:pt x="343" y="295"/>
                    <a:pt x="346" y="296"/>
                    <a:pt x="345" y="298"/>
                  </a:cubicBezTo>
                  <a:cubicBezTo>
                    <a:pt x="341" y="297"/>
                    <a:pt x="344" y="304"/>
                    <a:pt x="342" y="305"/>
                  </a:cubicBezTo>
                  <a:cubicBezTo>
                    <a:pt x="347" y="305"/>
                    <a:pt x="347" y="313"/>
                    <a:pt x="353" y="310"/>
                  </a:cubicBezTo>
                  <a:cubicBezTo>
                    <a:pt x="350" y="312"/>
                    <a:pt x="352" y="312"/>
                    <a:pt x="355" y="312"/>
                  </a:cubicBezTo>
                  <a:cubicBezTo>
                    <a:pt x="357" y="312"/>
                    <a:pt x="359" y="312"/>
                    <a:pt x="359" y="313"/>
                  </a:cubicBezTo>
                  <a:moveTo>
                    <a:pt x="397" y="256"/>
                  </a:moveTo>
                  <a:cubicBezTo>
                    <a:pt x="396" y="256"/>
                    <a:pt x="397" y="258"/>
                    <a:pt x="396" y="259"/>
                  </a:cubicBezTo>
                  <a:cubicBezTo>
                    <a:pt x="395" y="260"/>
                    <a:pt x="393" y="260"/>
                    <a:pt x="392" y="262"/>
                  </a:cubicBezTo>
                  <a:cubicBezTo>
                    <a:pt x="393" y="263"/>
                    <a:pt x="396" y="265"/>
                    <a:pt x="396" y="267"/>
                  </a:cubicBezTo>
                  <a:cubicBezTo>
                    <a:pt x="396" y="267"/>
                    <a:pt x="394" y="267"/>
                    <a:pt x="395" y="268"/>
                  </a:cubicBezTo>
                  <a:cubicBezTo>
                    <a:pt x="396" y="269"/>
                    <a:pt x="398" y="269"/>
                    <a:pt x="400" y="271"/>
                  </a:cubicBezTo>
                  <a:cubicBezTo>
                    <a:pt x="400" y="269"/>
                    <a:pt x="401" y="269"/>
                    <a:pt x="402" y="268"/>
                  </a:cubicBezTo>
                  <a:cubicBezTo>
                    <a:pt x="403" y="264"/>
                    <a:pt x="400" y="264"/>
                    <a:pt x="400" y="262"/>
                  </a:cubicBezTo>
                  <a:cubicBezTo>
                    <a:pt x="401" y="261"/>
                    <a:pt x="404" y="260"/>
                    <a:pt x="403" y="257"/>
                  </a:cubicBezTo>
                  <a:cubicBezTo>
                    <a:pt x="401" y="257"/>
                    <a:pt x="401" y="256"/>
                    <a:pt x="402" y="254"/>
                  </a:cubicBezTo>
                  <a:cubicBezTo>
                    <a:pt x="400" y="255"/>
                    <a:pt x="398" y="254"/>
                    <a:pt x="397" y="256"/>
                  </a:cubicBezTo>
                  <a:moveTo>
                    <a:pt x="232" y="289"/>
                  </a:moveTo>
                  <a:cubicBezTo>
                    <a:pt x="231" y="295"/>
                    <a:pt x="240" y="292"/>
                    <a:pt x="241" y="289"/>
                  </a:cubicBezTo>
                  <a:cubicBezTo>
                    <a:pt x="237" y="288"/>
                    <a:pt x="235" y="288"/>
                    <a:pt x="232" y="289"/>
                  </a:cubicBezTo>
                  <a:moveTo>
                    <a:pt x="261" y="524"/>
                  </a:moveTo>
                  <a:cubicBezTo>
                    <a:pt x="263" y="519"/>
                    <a:pt x="270" y="519"/>
                    <a:pt x="268" y="511"/>
                  </a:cubicBezTo>
                  <a:cubicBezTo>
                    <a:pt x="267" y="512"/>
                    <a:pt x="264" y="512"/>
                    <a:pt x="262" y="511"/>
                  </a:cubicBezTo>
                  <a:cubicBezTo>
                    <a:pt x="259" y="511"/>
                    <a:pt x="257" y="510"/>
                    <a:pt x="255" y="512"/>
                  </a:cubicBezTo>
                  <a:cubicBezTo>
                    <a:pt x="260" y="513"/>
                    <a:pt x="254" y="513"/>
                    <a:pt x="253" y="515"/>
                  </a:cubicBezTo>
                  <a:cubicBezTo>
                    <a:pt x="254" y="514"/>
                    <a:pt x="255" y="518"/>
                    <a:pt x="255" y="518"/>
                  </a:cubicBezTo>
                  <a:cubicBezTo>
                    <a:pt x="255" y="520"/>
                    <a:pt x="255" y="522"/>
                    <a:pt x="253" y="522"/>
                  </a:cubicBezTo>
                  <a:cubicBezTo>
                    <a:pt x="253" y="522"/>
                    <a:pt x="252" y="521"/>
                    <a:pt x="252" y="522"/>
                  </a:cubicBezTo>
                  <a:cubicBezTo>
                    <a:pt x="253" y="524"/>
                    <a:pt x="256" y="524"/>
                    <a:pt x="259" y="524"/>
                  </a:cubicBezTo>
                  <a:cubicBezTo>
                    <a:pt x="260" y="524"/>
                    <a:pt x="260" y="524"/>
                    <a:pt x="261" y="524"/>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19" name="Freeform 88"/>
            <p:cNvSpPr>
              <a:spLocks/>
            </p:cNvSpPr>
            <p:nvPr/>
          </p:nvSpPr>
          <p:spPr bwMode="auto">
            <a:xfrm>
              <a:off x="2352849" y="1820417"/>
              <a:ext cx="52388" cy="25400"/>
            </a:xfrm>
            <a:custGeom>
              <a:avLst/>
              <a:gdLst>
                <a:gd name="T0" fmla="*/ 11 w 16"/>
                <a:gd name="T1" fmla="*/ 0 h 8"/>
                <a:gd name="T2" fmla="*/ 14 w 16"/>
                <a:gd name="T3" fmla="*/ 7 h 8"/>
                <a:gd name="T4" fmla="*/ 0 w 16"/>
                <a:gd name="T5" fmla="*/ 3 h 8"/>
                <a:gd name="T6" fmla="*/ 11 w 16"/>
                <a:gd name="T7" fmla="*/ 0 h 8"/>
              </a:gdLst>
              <a:ahLst/>
              <a:cxnLst>
                <a:cxn ang="0">
                  <a:pos x="T0" y="T1"/>
                </a:cxn>
                <a:cxn ang="0">
                  <a:pos x="T2" y="T3"/>
                </a:cxn>
                <a:cxn ang="0">
                  <a:pos x="T4" y="T5"/>
                </a:cxn>
                <a:cxn ang="0">
                  <a:pos x="T6" y="T7"/>
                </a:cxn>
              </a:cxnLst>
              <a:rect l="0" t="0" r="r" b="b"/>
              <a:pathLst>
                <a:path w="16" h="8">
                  <a:moveTo>
                    <a:pt x="11" y="0"/>
                  </a:moveTo>
                  <a:cubicBezTo>
                    <a:pt x="11" y="3"/>
                    <a:pt x="16" y="2"/>
                    <a:pt x="14" y="7"/>
                  </a:cubicBezTo>
                  <a:cubicBezTo>
                    <a:pt x="7" y="8"/>
                    <a:pt x="3" y="6"/>
                    <a:pt x="0" y="3"/>
                  </a:cubicBezTo>
                  <a:cubicBezTo>
                    <a:pt x="2" y="1"/>
                    <a:pt x="7" y="1"/>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0" name="Freeform 89"/>
            <p:cNvSpPr>
              <a:spLocks noEditPoints="1"/>
            </p:cNvSpPr>
            <p:nvPr/>
          </p:nvSpPr>
          <p:spPr bwMode="auto">
            <a:xfrm>
              <a:off x="2456037" y="1868042"/>
              <a:ext cx="487363" cy="341313"/>
            </a:xfrm>
            <a:custGeom>
              <a:avLst/>
              <a:gdLst>
                <a:gd name="T0" fmla="*/ 15 w 152"/>
                <a:gd name="T1" fmla="*/ 6 h 106"/>
                <a:gd name="T2" fmla="*/ 20 w 152"/>
                <a:gd name="T3" fmla="*/ 5 h 106"/>
                <a:gd name="T4" fmla="*/ 20 w 152"/>
                <a:gd name="T5" fmla="*/ 7 h 106"/>
                <a:gd name="T6" fmla="*/ 20 w 152"/>
                <a:gd name="T7" fmla="*/ 12 h 106"/>
                <a:gd name="T8" fmla="*/ 24 w 152"/>
                <a:gd name="T9" fmla="*/ 22 h 106"/>
                <a:gd name="T10" fmla="*/ 32 w 152"/>
                <a:gd name="T11" fmla="*/ 6 h 106"/>
                <a:gd name="T12" fmla="*/ 44 w 152"/>
                <a:gd name="T13" fmla="*/ 5 h 106"/>
                <a:gd name="T14" fmla="*/ 51 w 152"/>
                <a:gd name="T15" fmla="*/ 17 h 106"/>
                <a:gd name="T16" fmla="*/ 60 w 152"/>
                <a:gd name="T17" fmla="*/ 15 h 106"/>
                <a:gd name="T18" fmla="*/ 73 w 152"/>
                <a:gd name="T19" fmla="*/ 14 h 106"/>
                <a:gd name="T20" fmla="*/ 78 w 152"/>
                <a:gd name="T21" fmla="*/ 19 h 106"/>
                <a:gd name="T22" fmla="*/ 83 w 152"/>
                <a:gd name="T23" fmla="*/ 21 h 106"/>
                <a:gd name="T24" fmla="*/ 85 w 152"/>
                <a:gd name="T25" fmla="*/ 22 h 106"/>
                <a:gd name="T26" fmla="*/ 97 w 152"/>
                <a:gd name="T27" fmla="*/ 25 h 106"/>
                <a:gd name="T28" fmla="*/ 107 w 152"/>
                <a:gd name="T29" fmla="*/ 30 h 106"/>
                <a:gd name="T30" fmla="*/ 111 w 152"/>
                <a:gd name="T31" fmla="*/ 34 h 106"/>
                <a:gd name="T32" fmla="*/ 118 w 152"/>
                <a:gd name="T33" fmla="*/ 40 h 106"/>
                <a:gd name="T34" fmla="*/ 113 w 152"/>
                <a:gd name="T35" fmla="*/ 50 h 106"/>
                <a:gd name="T36" fmla="*/ 124 w 152"/>
                <a:gd name="T37" fmla="*/ 51 h 106"/>
                <a:gd name="T38" fmla="*/ 127 w 152"/>
                <a:gd name="T39" fmla="*/ 58 h 106"/>
                <a:gd name="T40" fmla="*/ 137 w 152"/>
                <a:gd name="T41" fmla="*/ 59 h 106"/>
                <a:gd name="T42" fmla="*/ 143 w 152"/>
                <a:gd name="T43" fmla="*/ 65 h 106"/>
                <a:gd name="T44" fmla="*/ 146 w 152"/>
                <a:gd name="T45" fmla="*/ 70 h 106"/>
                <a:gd name="T46" fmla="*/ 140 w 152"/>
                <a:gd name="T47" fmla="*/ 79 h 106"/>
                <a:gd name="T48" fmla="*/ 131 w 152"/>
                <a:gd name="T49" fmla="*/ 78 h 106"/>
                <a:gd name="T50" fmla="*/ 123 w 152"/>
                <a:gd name="T51" fmla="*/ 70 h 106"/>
                <a:gd name="T52" fmla="*/ 117 w 152"/>
                <a:gd name="T53" fmla="*/ 77 h 106"/>
                <a:gd name="T54" fmla="*/ 126 w 152"/>
                <a:gd name="T55" fmla="*/ 82 h 106"/>
                <a:gd name="T56" fmla="*/ 131 w 152"/>
                <a:gd name="T57" fmla="*/ 90 h 106"/>
                <a:gd name="T58" fmla="*/ 127 w 152"/>
                <a:gd name="T59" fmla="*/ 99 h 106"/>
                <a:gd name="T60" fmla="*/ 111 w 152"/>
                <a:gd name="T61" fmla="*/ 93 h 106"/>
                <a:gd name="T62" fmla="*/ 116 w 152"/>
                <a:gd name="T63" fmla="*/ 99 h 106"/>
                <a:gd name="T64" fmla="*/ 122 w 152"/>
                <a:gd name="T65" fmla="*/ 103 h 106"/>
                <a:gd name="T66" fmla="*/ 116 w 152"/>
                <a:gd name="T67" fmla="*/ 103 h 106"/>
                <a:gd name="T68" fmla="*/ 102 w 152"/>
                <a:gd name="T69" fmla="*/ 98 h 106"/>
                <a:gd name="T70" fmla="*/ 94 w 152"/>
                <a:gd name="T71" fmla="*/ 94 h 106"/>
                <a:gd name="T72" fmla="*/ 90 w 152"/>
                <a:gd name="T73" fmla="*/ 88 h 106"/>
                <a:gd name="T74" fmla="*/ 83 w 152"/>
                <a:gd name="T75" fmla="*/ 74 h 106"/>
                <a:gd name="T76" fmla="*/ 84 w 152"/>
                <a:gd name="T77" fmla="*/ 70 h 106"/>
                <a:gd name="T78" fmla="*/ 87 w 152"/>
                <a:gd name="T79" fmla="*/ 65 h 106"/>
                <a:gd name="T80" fmla="*/ 90 w 152"/>
                <a:gd name="T81" fmla="*/ 59 h 106"/>
                <a:gd name="T82" fmla="*/ 87 w 152"/>
                <a:gd name="T83" fmla="*/ 51 h 106"/>
                <a:gd name="T84" fmla="*/ 82 w 152"/>
                <a:gd name="T85" fmla="*/ 48 h 106"/>
                <a:gd name="T86" fmla="*/ 78 w 152"/>
                <a:gd name="T87" fmla="*/ 48 h 106"/>
                <a:gd name="T88" fmla="*/ 73 w 152"/>
                <a:gd name="T89" fmla="*/ 46 h 106"/>
                <a:gd name="T90" fmla="*/ 63 w 152"/>
                <a:gd name="T91" fmla="*/ 35 h 106"/>
                <a:gd name="T92" fmla="*/ 53 w 152"/>
                <a:gd name="T93" fmla="*/ 38 h 106"/>
                <a:gd name="T94" fmla="*/ 44 w 152"/>
                <a:gd name="T95" fmla="*/ 38 h 106"/>
                <a:gd name="T96" fmla="*/ 34 w 152"/>
                <a:gd name="T97" fmla="*/ 38 h 106"/>
                <a:gd name="T98" fmla="*/ 15 w 152"/>
                <a:gd name="T99" fmla="*/ 34 h 106"/>
                <a:gd name="T100" fmla="*/ 6 w 152"/>
                <a:gd name="T101" fmla="*/ 29 h 106"/>
                <a:gd name="T102" fmla="*/ 3 w 152"/>
                <a:gd name="T103" fmla="*/ 22 h 106"/>
                <a:gd name="T104" fmla="*/ 5 w 152"/>
                <a:gd name="T105" fmla="*/ 17 h 106"/>
                <a:gd name="T106" fmla="*/ 98 w 152"/>
                <a:gd name="T107" fmla="*/ 73 h 106"/>
                <a:gd name="T108" fmla="*/ 104 w 152"/>
                <a:gd name="T109" fmla="*/ 68 h 106"/>
                <a:gd name="T110" fmla="*/ 98 w 152"/>
                <a:gd name="T11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 h="106">
                  <a:moveTo>
                    <a:pt x="6" y="7"/>
                  </a:moveTo>
                  <a:cubicBezTo>
                    <a:pt x="8" y="11"/>
                    <a:pt x="13" y="3"/>
                    <a:pt x="15" y="6"/>
                  </a:cubicBezTo>
                  <a:cubicBezTo>
                    <a:pt x="16" y="7"/>
                    <a:pt x="15" y="4"/>
                    <a:pt x="16" y="4"/>
                  </a:cubicBezTo>
                  <a:cubicBezTo>
                    <a:pt x="18" y="3"/>
                    <a:pt x="18" y="5"/>
                    <a:pt x="20" y="5"/>
                  </a:cubicBezTo>
                  <a:cubicBezTo>
                    <a:pt x="22" y="5"/>
                    <a:pt x="22" y="0"/>
                    <a:pt x="25" y="4"/>
                  </a:cubicBezTo>
                  <a:cubicBezTo>
                    <a:pt x="25" y="9"/>
                    <a:pt x="22" y="5"/>
                    <a:pt x="20" y="7"/>
                  </a:cubicBezTo>
                  <a:cubicBezTo>
                    <a:pt x="19" y="8"/>
                    <a:pt x="22" y="9"/>
                    <a:pt x="22" y="9"/>
                  </a:cubicBezTo>
                  <a:cubicBezTo>
                    <a:pt x="22" y="10"/>
                    <a:pt x="20" y="11"/>
                    <a:pt x="20" y="12"/>
                  </a:cubicBezTo>
                  <a:cubicBezTo>
                    <a:pt x="19" y="14"/>
                    <a:pt x="21" y="15"/>
                    <a:pt x="21" y="16"/>
                  </a:cubicBezTo>
                  <a:cubicBezTo>
                    <a:pt x="22" y="18"/>
                    <a:pt x="20" y="22"/>
                    <a:pt x="24" y="22"/>
                  </a:cubicBezTo>
                  <a:cubicBezTo>
                    <a:pt x="26" y="22"/>
                    <a:pt x="24" y="15"/>
                    <a:pt x="25" y="12"/>
                  </a:cubicBezTo>
                  <a:cubicBezTo>
                    <a:pt x="31" y="14"/>
                    <a:pt x="30" y="9"/>
                    <a:pt x="32" y="6"/>
                  </a:cubicBezTo>
                  <a:cubicBezTo>
                    <a:pt x="34" y="9"/>
                    <a:pt x="37" y="4"/>
                    <a:pt x="39" y="7"/>
                  </a:cubicBezTo>
                  <a:cubicBezTo>
                    <a:pt x="41" y="7"/>
                    <a:pt x="40" y="4"/>
                    <a:pt x="44" y="5"/>
                  </a:cubicBezTo>
                  <a:cubicBezTo>
                    <a:pt x="43" y="10"/>
                    <a:pt x="47" y="10"/>
                    <a:pt x="50" y="11"/>
                  </a:cubicBezTo>
                  <a:cubicBezTo>
                    <a:pt x="49" y="15"/>
                    <a:pt x="49" y="14"/>
                    <a:pt x="51" y="17"/>
                  </a:cubicBezTo>
                  <a:cubicBezTo>
                    <a:pt x="53" y="16"/>
                    <a:pt x="55" y="16"/>
                    <a:pt x="56" y="17"/>
                  </a:cubicBezTo>
                  <a:cubicBezTo>
                    <a:pt x="59" y="18"/>
                    <a:pt x="59" y="15"/>
                    <a:pt x="60" y="15"/>
                  </a:cubicBezTo>
                  <a:cubicBezTo>
                    <a:pt x="62" y="14"/>
                    <a:pt x="64" y="16"/>
                    <a:pt x="64" y="14"/>
                  </a:cubicBezTo>
                  <a:cubicBezTo>
                    <a:pt x="68" y="15"/>
                    <a:pt x="69" y="15"/>
                    <a:pt x="73" y="14"/>
                  </a:cubicBezTo>
                  <a:cubicBezTo>
                    <a:pt x="72" y="16"/>
                    <a:pt x="76" y="15"/>
                    <a:pt x="75" y="15"/>
                  </a:cubicBezTo>
                  <a:cubicBezTo>
                    <a:pt x="77" y="16"/>
                    <a:pt x="77" y="18"/>
                    <a:pt x="78" y="19"/>
                  </a:cubicBezTo>
                  <a:cubicBezTo>
                    <a:pt x="79" y="19"/>
                    <a:pt x="81" y="19"/>
                    <a:pt x="82" y="20"/>
                  </a:cubicBezTo>
                  <a:cubicBezTo>
                    <a:pt x="82" y="20"/>
                    <a:pt x="81" y="21"/>
                    <a:pt x="83" y="21"/>
                  </a:cubicBezTo>
                  <a:cubicBezTo>
                    <a:pt x="86" y="21"/>
                    <a:pt x="82" y="23"/>
                    <a:pt x="84" y="25"/>
                  </a:cubicBezTo>
                  <a:cubicBezTo>
                    <a:pt x="85" y="26"/>
                    <a:pt x="85" y="23"/>
                    <a:pt x="85" y="22"/>
                  </a:cubicBezTo>
                  <a:cubicBezTo>
                    <a:pt x="87" y="24"/>
                    <a:pt x="87" y="26"/>
                    <a:pt x="90" y="26"/>
                  </a:cubicBezTo>
                  <a:cubicBezTo>
                    <a:pt x="93" y="27"/>
                    <a:pt x="94" y="25"/>
                    <a:pt x="97" y="25"/>
                  </a:cubicBezTo>
                  <a:cubicBezTo>
                    <a:pt x="96" y="30"/>
                    <a:pt x="104" y="27"/>
                    <a:pt x="104" y="31"/>
                  </a:cubicBezTo>
                  <a:cubicBezTo>
                    <a:pt x="106" y="31"/>
                    <a:pt x="107" y="31"/>
                    <a:pt x="107" y="30"/>
                  </a:cubicBezTo>
                  <a:cubicBezTo>
                    <a:pt x="108" y="31"/>
                    <a:pt x="109" y="33"/>
                    <a:pt x="109" y="35"/>
                  </a:cubicBezTo>
                  <a:cubicBezTo>
                    <a:pt x="110" y="35"/>
                    <a:pt x="111" y="35"/>
                    <a:pt x="111" y="34"/>
                  </a:cubicBezTo>
                  <a:cubicBezTo>
                    <a:pt x="113" y="36"/>
                    <a:pt x="114" y="38"/>
                    <a:pt x="118" y="38"/>
                  </a:cubicBezTo>
                  <a:cubicBezTo>
                    <a:pt x="117" y="39"/>
                    <a:pt x="117" y="40"/>
                    <a:pt x="118" y="40"/>
                  </a:cubicBezTo>
                  <a:cubicBezTo>
                    <a:pt x="119" y="42"/>
                    <a:pt x="114" y="44"/>
                    <a:pt x="118" y="45"/>
                  </a:cubicBezTo>
                  <a:cubicBezTo>
                    <a:pt x="117" y="47"/>
                    <a:pt x="113" y="47"/>
                    <a:pt x="113" y="50"/>
                  </a:cubicBezTo>
                  <a:cubicBezTo>
                    <a:pt x="116" y="55"/>
                    <a:pt x="122" y="49"/>
                    <a:pt x="123" y="54"/>
                  </a:cubicBezTo>
                  <a:cubicBezTo>
                    <a:pt x="124" y="54"/>
                    <a:pt x="124" y="52"/>
                    <a:pt x="124" y="51"/>
                  </a:cubicBezTo>
                  <a:cubicBezTo>
                    <a:pt x="126" y="51"/>
                    <a:pt x="125" y="54"/>
                    <a:pt x="126" y="55"/>
                  </a:cubicBezTo>
                  <a:cubicBezTo>
                    <a:pt x="127" y="58"/>
                    <a:pt x="127" y="58"/>
                    <a:pt x="127" y="58"/>
                  </a:cubicBezTo>
                  <a:cubicBezTo>
                    <a:pt x="128" y="58"/>
                    <a:pt x="130" y="55"/>
                    <a:pt x="129" y="60"/>
                  </a:cubicBezTo>
                  <a:cubicBezTo>
                    <a:pt x="132" y="60"/>
                    <a:pt x="133" y="58"/>
                    <a:pt x="137" y="59"/>
                  </a:cubicBezTo>
                  <a:cubicBezTo>
                    <a:pt x="138" y="60"/>
                    <a:pt x="138" y="61"/>
                    <a:pt x="138" y="63"/>
                  </a:cubicBezTo>
                  <a:cubicBezTo>
                    <a:pt x="141" y="63"/>
                    <a:pt x="145" y="61"/>
                    <a:pt x="143" y="65"/>
                  </a:cubicBezTo>
                  <a:cubicBezTo>
                    <a:pt x="148" y="63"/>
                    <a:pt x="145" y="66"/>
                    <a:pt x="150" y="67"/>
                  </a:cubicBezTo>
                  <a:cubicBezTo>
                    <a:pt x="152" y="69"/>
                    <a:pt x="146" y="70"/>
                    <a:pt x="146" y="70"/>
                  </a:cubicBezTo>
                  <a:cubicBezTo>
                    <a:pt x="145" y="71"/>
                    <a:pt x="147" y="72"/>
                    <a:pt x="147" y="72"/>
                  </a:cubicBezTo>
                  <a:cubicBezTo>
                    <a:pt x="144" y="75"/>
                    <a:pt x="141" y="74"/>
                    <a:pt x="140" y="79"/>
                  </a:cubicBezTo>
                  <a:cubicBezTo>
                    <a:pt x="138" y="79"/>
                    <a:pt x="137" y="79"/>
                    <a:pt x="137" y="80"/>
                  </a:cubicBezTo>
                  <a:cubicBezTo>
                    <a:pt x="136" y="80"/>
                    <a:pt x="131" y="80"/>
                    <a:pt x="131" y="78"/>
                  </a:cubicBezTo>
                  <a:cubicBezTo>
                    <a:pt x="131" y="75"/>
                    <a:pt x="124" y="78"/>
                    <a:pt x="126" y="73"/>
                  </a:cubicBezTo>
                  <a:cubicBezTo>
                    <a:pt x="124" y="73"/>
                    <a:pt x="123" y="72"/>
                    <a:pt x="123" y="70"/>
                  </a:cubicBezTo>
                  <a:cubicBezTo>
                    <a:pt x="122" y="70"/>
                    <a:pt x="120" y="70"/>
                    <a:pt x="118" y="70"/>
                  </a:cubicBezTo>
                  <a:cubicBezTo>
                    <a:pt x="115" y="70"/>
                    <a:pt x="118" y="75"/>
                    <a:pt x="117" y="77"/>
                  </a:cubicBezTo>
                  <a:cubicBezTo>
                    <a:pt x="117" y="79"/>
                    <a:pt x="120" y="79"/>
                    <a:pt x="121" y="82"/>
                  </a:cubicBezTo>
                  <a:cubicBezTo>
                    <a:pt x="124" y="80"/>
                    <a:pt x="125" y="85"/>
                    <a:pt x="126" y="82"/>
                  </a:cubicBezTo>
                  <a:cubicBezTo>
                    <a:pt x="128" y="83"/>
                    <a:pt x="128" y="86"/>
                    <a:pt x="128" y="89"/>
                  </a:cubicBezTo>
                  <a:cubicBezTo>
                    <a:pt x="128" y="91"/>
                    <a:pt x="130" y="90"/>
                    <a:pt x="131" y="90"/>
                  </a:cubicBezTo>
                  <a:cubicBezTo>
                    <a:pt x="132" y="94"/>
                    <a:pt x="130" y="99"/>
                    <a:pt x="129" y="102"/>
                  </a:cubicBezTo>
                  <a:cubicBezTo>
                    <a:pt x="127" y="103"/>
                    <a:pt x="128" y="100"/>
                    <a:pt x="127" y="99"/>
                  </a:cubicBezTo>
                  <a:cubicBezTo>
                    <a:pt x="125" y="98"/>
                    <a:pt x="121" y="99"/>
                    <a:pt x="121" y="95"/>
                  </a:cubicBezTo>
                  <a:cubicBezTo>
                    <a:pt x="116" y="96"/>
                    <a:pt x="116" y="91"/>
                    <a:pt x="111" y="93"/>
                  </a:cubicBezTo>
                  <a:cubicBezTo>
                    <a:pt x="111" y="95"/>
                    <a:pt x="115" y="94"/>
                    <a:pt x="116" y="95"/>
                  </a:cubicBezTo>
                  <a:cubicBezTo>
                    <a:pt x="111" y="99"/>
                    <a:pt x="120" y="97"/>
                    <a:pt x="116" y="99"/>
                  </a:cubicBezTo>
                  <a:cubicBezTo>
                    <a:pt x="116" y="101"/>
                    <a:pt x="119" y="101"/>
                    <a:pt x="121" y="102"/>
                  </a:cubicBezTo>
                  <a:cubicBezTo>
                    <a:pt x="121" y="102"/>
                    <a:pt x="121" y="103"/>
                    <a:pt x="122" y="103"/>
                  </a:cubicBezTo>
                  <a:cubicBezTo>
                    <a:pt x="124" y="103"/>
                    <a:pt x="124" y="104"/>
                    <a:pt x="124" y="106"/>
                  </a:cubicBezTo>
                  <a:cubicBezTo>
                    <a:pt x="121" y="106"/>
                    <a:pt x="118" y="105"/>
                    <a:pt x="116" y="103"/>
                  </a:cubicBezTo>
                  <a:cubicBezTo>
                    <a:pt x="114" y="102"/>
                    <a:pt x="111" y="102"/>
                    <a:pt x="108" y="100"/>
                  </a:cubicBezTo>
                  <a:cubicBezTo>
                    <a:pt x="107" y="100"/>
                    <a:pt x="103" y="98"/>
                    <a:pt x="102" y="98"/>
                  </a:cubicBezTo>
                  <a:cubicBezTo>
                    <a:pt x="100" y="98"/>
                    <a:pt x="100" y="96"/>
                    <a:pt x="99" y="95"/>
                  </a:cubicBezTo>
                  <a:cubicBezTo>
                    <a:pt x="98" y="95"/>
                    <a:pt x="95" y="95"/>
                    <a:pt x="94" y="94"/>
                  </a:cubicBezTo>
                  <a:cubicBezTo>
                    <a:pt x="93" y="93"/>
                    <a:pt x="94" y="92"/>
                    <a:pt x="93" y="90"/>
                  </a:cubicBezTo>
                  <a:cubicBezTo>
                    <a:pt x="92" y="90"/>
                    <a:pt x="89" y="90"/>
                    <a:pt x="90" y="88"/>
                  </a:cubicBezTo>
                  <a:cubicBezTo>
                    <a:pt x="85" y="88"/>
                    <a:pt x="85" y="83"/>
                    <a:pt x="82" y="80"/>
                  </a:cubicBezTo>
                  <a:cubicBezTo>
                    <a:pt x="83" y="80"/>
                    <a:pt x="81" y="76"/>
                    <a:pt x="83" y="74"/>
                  </a:cubicBezTo>
                  <a:cubicBezTo>
                    <a:pt x="85" y="74"/>
                    <a:pt x="85" y="74"/>
                    <a:pt x="85" y="74"/>
                  </a:cubicBezTo>
                  <a:cubicBezTo>
                    <a:pt x="86" y="73"/>
                    <a:pt x="84" y="72"/>
                    <a:pt x="84" y="70"/>
                  </a:cubicBezTo>
                  <a:cubicBezTo>
                    <a:pt x="87" y="70"/>
                    <a:pt x="87" y="70"/>
                    <a:pt x="87" y="70"/>
                  </a:cubicBezTo>
                  <a:cubicBezTo>
                    <a:pt x="87" y="70"/>
                    <a:pt x="86" y="66"/>
                    <a:pt x="87" y="65"/>
                  </a:cubicBezTo>
                  <a:cubicBezTo>
                    <a:pt x="87" y="65"/>
                    <a:pt x="89" y="66"/>
                    <a:pt x="89" y="65"/>
                  </a:cubicBezTo>
                  <a:cubicBezTo>
                    <a:pt x="91" y="64"/>
                    <a:pt x="89" y="60"/>
                    <a:pt x="90" y="59"/>
                  </a:cubicBezTo>
                  <a:cubicBezTo>
                    <a:pt x="90" y="58"/>
                    <a:pt x="88" y="58"/>
                    <a:pt x="87" y="58"/>
                  </a:cubicBezTo>
                  <a:cubicBezTo>
                    <a:pt x="87" y="56"/>
                    <a:pt x="87" y="54"/>
                    <a:pt x="87" y="51"/>
                  </a:cubicBezTo>
                  <a:cubicBezTo>
                    <a:pt x="85" y="51"/>
                    <a:pt x="84" y="52"/>
                    <a:pt x="84" y="53"/>
                  </a:cubicBezTo>
                  <a:cubicBezTo>
                    <a:pt x="82" y="52"/>
                    <a:pt x="83" y="49"/>
                    <a:pt x="82" y="48"/>
                  </a:cubicBezTo>
                  <a:cubicBezTo>
                    <a:pt x="81" y="47"/>
                    <a:pt x="80" y="49"/>
                    <a:pt x="79" y="49"/>
                  </a:cubicBezTo>
                  <a:cubicBezTo>
                    <a:pt x="78" y="48"/>
                    <a:pt x="78" y="48"/>
                    <a:pt x="78" y="48"/>
                  </a:cubicBezTo>
                  <a:cubicBezTo>
                    <a:pt x="77" y="47"/>
                    <a:pt x="76" y="45"/>
                    <a:pt x="75" y="45"/>
                  </a:cubicBezTo>
                  <a:cubicBezTo>
                    <a:pt x="74" y="45"/>
                    <a:pt x="74" y="47"/>
                    <a:pt x="73" y="46"/>
                  </a:cubicBezTo>
                  <a:cubicBezTo>
                    <a:pt x="72" y="46"/>
                    <a:pt x="71" y="43"/>
                    <a:pt x="68" y="44"/>
                  </a:cubicBezTo>
                  <a:cubicBezTo>
                    <a:pt x="73" y="38"/>
                    <a:pt x="61" y="41"/>
                    <a:pt x="63" y="35"/>
                  </a:cubicBezTo>
                  <a:cubicBezTo>
                    <a:pt x="59" y="35"/>
                    <a:pt x="56" y="35"/>
                    <a:pt x="56" y="39"/>
                  </a:cubicBezTo>
                  <a:cubicBezTo>
                    <a:pt x="55" y="40"/>
                    <a:pt x="53" y="38"/>
                    <a:pt x="53" y="38"/>
                  </a:cubicBezTo>
                  <a:cubicBezTo>
                    <a:pt x="52" y="38"/>
                    <a:pt x="51" y="39"/>
                    <a:pt x="49" y="39"/>
                  </a:cubicBezTo>
                  <a:cubicBezTo>
                    <a:pt x="47" y="39"/>
                    <a:pt x="46" y="37"/>
                    <a:pt x="44" y="38"/>
                  </a:cubicBezTo>
                  <a:cubicBezTo>
                    <a:pt x="41" y="38"/>
                    <a:pt x="41" y="39"/>
                    <a:pt x="39" y="39"/>
                  </a:cubicBezTo>
                  <a:cubicBezTo>
                    <a:pt x="36" y="39"/>
                    <a:pt x="35" y="38"/>
                    <a:pt x="34" y="38"/>
                  </a:cubicBezTo>
                  <a:cubicBezTo>
                    <a:pt x="28" y="37"/>
                    <a:pt x="23" y="38"/>
                    <a:pt x="17" y="36"/>
                  </a:cubicBezTo>
                  <a:cubicBezTo>
                    <a:pt x="17" y="36"/>
                    <a:pt x="15" y="34"/>
                    <a:pt x="15" y="34"/>
                  </a:cubicBezTo>
                  <a:cubicBezTo>
                    <a:pt x="13" y="33"/>
                    <a:pt x="11" y="34"/>
                    <a:pt x="11" y="31"/>
                  </a:cubicBezTo>
                  <a:cubicBezTo>
                    <a:pt x="9" y="31"/>
                    <a:pt x="5" y="33"/>
                    <a:pt x="6" y="29"/>
                  </a:cubicBezTo>
                  <a:cubicBezTo>
                    <a:pt x="10" y="30"/>
                    <a:pt x="11" y="27"/>
                    <a:pt x="13" y="26"/>
                  </a:cubicBezTo>
                  <a:cubicBezTo>
                    <a:pt x="12" y="24"/>
                    <a:pt x="5" y="26"/>
                    <a:pt x="3" y="22"/>
                  </a:cubicBezTo>
                  <a:cubicBezTo>
                    <a:pt x="2" y="22"/>
                    <a:pt x="2" y="23"/>
                    <a:pt x="2" y="24"/>
                  </a:cubicBezTo>
                  <a:cubicBezTo>
                    <a:pt x="0" y="23"/>
                    <a:pt x="3" y="18"/>
                    <a:pt x="5" y="17"/>
                  </a:cubicBezTo>
                  <a:cubicBezTo>
                    <a:pt x="4" y="13"/>
                    <a:pt x="7" y="12"/>
                    <a:pt x="6" y="7"/>
                  </a:cubicBezTo>
                  <a:close/>
                  <a:moveTo>
                    <a:pt x="98" y="73"/>
                  </a:moveTo>
                  <a:cubicBezTo>
                    <a:pt x="99" y="70"/>
                    <a:pt x="104" y="72"/>
                    <a:pt x="107" y="72"/>
                  </a:cubicBezTo>
                  <a:cubicBezTo>
                    <a:pt x="107" y="69"/>
                    <a:pt x="105" y="69"/>
                    <a:pt x="104" y="68"/>
                  </a:cubicBezTo>
                  <a:cubicBezTo>
                    <a:pt x="103" y="66"/>
                    <a:pt x="99" y="67"/>
                    <a:pt x="97" y="65"/>
                  </a:cubicBezTo>
                  <a:cubicBezTo>
                    <a:pt x="97" y="67"/>
                    <a:pt x="95" y="73"/>
                    <a:pt x="98" y="7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1" name="Freeform 90"/>
            <p:cNvSpPr>
              <a:spLocks/>
            </p:cNvSpPr>
            <p:nvPr/>
          </p:nvSpPr>
          <p:spPr bwMode="auto">
            <a:xfrm>
              <a:off x="1981374" y="1888680"/>
              <a:ext cx="298450" cy="150813"/>
            </a:xfrm>
            <a:custGeom>
              <a:avLst/>
              <a:gdLst>
                <a:gd name="T0" fmla="*/ 10 w 93"/>
                <a:gd name="T1" fmla="*/ 35 h 47"/>
                <a:gd name="T2" fmla="*/ 11 w 93"/>
                <a:gd name="T3" fmla="*/ 32 h 47"/>
                <a:gd name="T4" fmla="*/ 16 w 93"/>
                <a:gd name="T5" fmla="*/ 30 h 47"/>
                <a:gd name="T6" fmla="*/ 19 w 93"/>
                <a:gd name="T7" fmla="*/ 29 h 47"/>
                <a:gd name="T8" fmla="*/ 33 w 93"/>
                <a:gd name="T9" fmla="*/ 28 h 47"/>
                <a:gd name="T10" fmla="*/ 19 w 93"/>
                <a:gd name="T11" fmla="*/ 27 h 47"/>
                <a:gd name="T12" fmla="*/ 18 w 93"/>
                <a:gd name="T13" fmla="*/ 25 h 47"/>
                <a:gd name="T14" fmla="*/ 14 w 93"/>
                <a:gd name="T15" fmla="*/ 27 h 47"/>
                <a:gd name="T16" fmla="*/ 6 w 93"/>
                <a:gd name="T17" fmla="*/ 25 h 47"/>
                <a:gd name="T18" fmla="*/ 13 w 93"/>
                <a:gd name="T19" fmla="*/ 20 h 47"/>
                <a:gd name="T20" fmla="*/ 16 w 93"/>
                <a:gd name="T21" fmla="*/ 20 h 47"/>
                <a:gd name="T22" fmla="*/ 3 w 93"/>
                <a:gd name="T23" fmla="*/ 18 h 47"/>
                <a:gd name="T24" fmla="*/ 0 w 93"/>
                <a:gd name="T25" fmla="*/ 14 h 47"/>
                <a:gd name="T26" fmla="*/ 6 w 93"/>
                <a:gd name="T27" fmla="*/ 9 h 47"/>
                <a:gd name="T28" fmla="*/ 6 w 93"/>
                <a:gd name="T29" fmla="*/ 8 h 47"/>
                <a:gd name="T30" fmla="*/ 19 w 93"/>
                <a:gd name="T31" fmla="*/ 3 h 47"/>
                <a:gd name="T32" fmla="*/ 23 w 93"/>
                <a:gd name="T33" fmla="*/ 0 h 47"/>
                <a:gd name="T34" fmla="*/ 25 w 93"/>
                <a:gd name="T35" fmla="*/ 1 h 47"/>
                <a:gd name="T36" fmla="*/ 28 w 93"/>
                <a:gd name="T37" fmla="*/ 6 h 47"/>
                <a:gd name="T38" fmla="*/ 25 w 93"/>
                <a:gd name="T39" fmla="*/ 8 h 47"/>
                <a:gd name="T40" fmla="*/ 28 w 93"/>
                <a:gd name="T41" fmla="*/ 9 h 47"/>
                <a:gd name="T42" fmla="*/ 29 w 93"/>
                <a:gd name="T43" fmla="*/ 6 h 47"/>
                <a:gd name="T44" fmla="*/ 37 w 93"/>
                <a:gd name="T45" fmla="*/ 5 h 47"/>
                <a:gd name="T46" fmla="*/ 40 w 93"/>
                <a:gd name="T47" fmla="*/ 11 h 47"/>
                <a:gd name="T48" fmla="*/ 45 w 93"/>
                <a:gd name="T49" fmla="*/ 9 h 47"/>
                <a:gd name="T50" fmla="*/ 49 w 93"/>
                <a:gd name="T51" fmla="*/ 5 h 47"/>
                <a:gd name="T52" fmla="*/ 53 w 93"/>
                <a:gd name="T53" fmla="*/ 6 h 47"/>
                <a:gd name="T54" fmla="*/ 54 w 93"/>
                <a:gd name="T55" fmla="*/ 11 h 47"/>
                <a:gd name="T56" fmla="*/ 57 w 93"/>
                <a:gd name="T57" fmla="*/ 16 h 47"/>
                <a:gd name="T58" fmla="*/ 62 w 93"/>
                <a:gd name="T59" fmla="*/ 13 h 47"/>
                <a:gd name="T60" fmla="*/ 58 w 93"/>
                <a:gd name="T61" fmla="*/ 10 h 47"/>
                <a:gd name="T62" fmla="*/ 58 w 93"/>
                <a:gd name="T63" fmla="*/ 3 h 47"/>
                <a:gd name="T64" fmla="*/ 63 w 93"/>
                <a:gd name="T65" fmla="*/ 1 h 47"/>
                <a:gd name="T66" fmla="*/ 68 w 93"/>
                <a:gd name="T67" fmla="*/ 10 h 47"/>
                <a:gd name="T68" fmla="*/ 72 w 93"/>
                <a:gd name="T69" fmla="*/ 13 h 47"/>
                <a:gd name="T70" fmla="*/ 74 w 93"/>
                <a:gd name="T71" fmla="*/ 16 h 47"/>
                <a:gd name="T72" fmla="*/ 73 w 93"/>
                <a:gd name="T73" fmla="*/ 20 h 47"/>
                <a:gd name="T74" fmla="*/ 77 w 93"/>
                <a:gd name="T75" fmla="*/ 25 h 47"/>
                <a:gd name="T76" fmla="*/ 88 w 93"/>
                <a:gd name="T77" fmla="*/ 27 h 47"/>
                <a:gd name="T78" fmla="*/ 92 w 93"/>
                <a:gd name="T79" fmla="*/ 30 h 47"/>
                <a:gd name="T80" fmla="*/ 93 w 93"/>
                <a:gd name="T81" fmla="*/ 33 h 47"/>
                <a:gd name="T82" fmla="*/ 83 w 93"/>
                <a:gd name="T83" fmla="*/ 33 h 47"/>
                <a:gd name="T84" fmla="*/ 86 w 93"/>
                <a:gd name="T85" fmla="*/ 42 h 47"/>
                <a:gd name="T86" fmla="*/ 72 w 93"/>
                <a:gd name="T87" fmla="*/ 42 h 47"/>
                <a:gd name="T88" fmla="*/ 54 w 93"/>
                <a:gd name="T89" fmla="*/ 42 h 47"/>
                <a:gd name="T90" fmla="*/ 48 w 93"/>
                <a:gd name="T91" fmla="*/ 43 h 47"/>
                <a:gd name="T92" fmla="*/ 47 w 93"/>
                <a:gd name="T93" fmla="*/ 45 h 47"/>
                <a:gd name="T94" fmla="*/ 30 w 93"/>
                <a:gd name="T95" fmla="*/ 45 h 47"/>
                <a:gd name="T96" fmla="*/ 25 w 93"/>
                <a:gd name="T97" fmla="*/ 38 h 47"/>
                <a:gd name="T98" fmla="*/ 15 w 93"/>
                <a:gd name="T99" fmla="*/ 35 h 47"/>
                <a:gd name="T100" fmla="*/ 14 w 93"/>
                <a:gd name="T101" fmla="*/ 37 h 47"/>
                <a:gd name="T102" fmla="*/ 14 w 93"/>
                <a:gd name="T103" fmla="*/ 34 h 47"/>
                <a:gd name="T104" fmla="*/ 10 w 93"/>
                <a:gd name="T105"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47">
                  <a:moveTo>
                    <a:pt x="10" y="35"/>
                  </a:moveTo>
                  <a:cubicBezTo>
                    <a:pt x="8" y="36"/>
                    <a:pt x="10" y="32"/>
                    <a:pt x="11" y="32"/>
                  </a:cubicBezTo>
                  <a:cubicBezTo>
                    <a:pt x="12" y="30"/>
                    <a:pt x="15" y="31"/>
                    <a:pt x="16" y="30"/>
                  </a:cubicBezTo>
                  <a:cubicBezTo>
                    <a:pt x="18" y="30"/>
                    <a:pt x="18" y="29"/>
                    <a:pt x="19" y="29"/>
                  </a:cubicBezTo>
                  <a:cubicBezTo>
                    <a:pt x="24" y="28"/>
                    <a:pt x="30" y="31"/>
                    <a:pt x="33" y="28"/>
                  </a:cubicBezTo>
                  <a:cubicBezTo>
                    <a:pt x="32" y="25"/>
                    <a:pt x="24" y="28"/>
                    <a:pt x="19" y="27"/>
                  </a:cubicBezTo>
                  <a:cubicBezTo>
                    <a:pt x="18" y="26"/>
                    <a:pt x="17" y="25"/>
                    <a:pt x="18" y="25"/>
                  </a:cubicBezTo>
                  <a:cubicBezTo>
                    <a:pt x="17" y="25"/>
                    <a:pt x="16" y="27"/>
                    <a:pt x="14" y="27"/>
                  </a:cubicBezTo>
                  <a:cubicBezTo>
                    <a:pt x="12" y="26"/>
                    <a:pt x="9" y="25"/>
                    <a:pt x="6" y="25"/>
                  </a:cubicBezTo>
                  <a:cubicBezTo>
                    <a:pt x="3" y="22"/>
                    <a:pt x="13" y="23"/>
                    <a:pt x="13" y="20"/>
                  </a:cubicBezTo>
                  <a:cubicBezTo>
                    <a:pt x="13" y="18"/>
                    <a:pt x="16" y="20"/>
                    <a:pt x="16" y="20"/>
                  </a:cubicBezTo>
                  <a:cubicBezTo>
                    <a:pt x="16" y="13"/>
                    <a:pt x="9" y="20"/>
                    <a:pt x="3" y="18"/>
                  </a:cubicBezTo>
                  <a:cubicBezTo>
                    <a:pt x="0" y="16"/>
                    <a:pt x="5" y="14"/>
                    <a:pt x="0" y="14"/>
                  </a:cubicBezTo>
                  <a:cubicBezTo>
                    <a:pt x="1" y="12"/>
                    <a:pt x="2" y="8"/>
                    <a:pt x="6" y="9"/>
                  </a:cubicBezTo>
                  <a:cubicBezTo>
                    <a:pt x="8" y="9"/>
                    <a:pt x="7" y="7"/>
                    <a:pt x="6" y="8"/>
                  </a:cubicBezTo>
                  <a:cubicBezTo>
                    <a:pt x="9" y="5"/>
                    <a:pt x="14" y="4"/>
                    <a:pt x="19" y="3"/>
                  </a:cubicBezTo>
                  <a:cubicBezTo>
                    <a:pt x="20" y="2"/>
                    <a:pt x="20" y="0"/>
                    <a:pt x="23" y="0"/>
                  </a:cubicBezTo>
                  <a:cubicBezTo>
                    <a:pt x="23" y="1"/>
                    <a:pt x="24" y="1"/>
                    <a:pt x="25" y="1"/>
                  </a:cubicBezTo>
                  <a:cubicBezTo>
                    <a:pt x="25" y="5"/>
                    <a:pt x="23" y="6"/>
                    <a:pt x="28" y="6"/>
                  </a:cubicBezTo>
                  <a:cubicBezTo>
                    <a:pt x="28" y="8"/>
                    <a:pt x="26" y="7"/>
                    <a:pt x="25" y="8"/>
                  </a:cubicBezTo>
                  <a:cubicBezTo>
                    <a:pt x="25" y="8"/>
                    <a:pt x="27" y="9"/>
                    <a:pt x="28" y="9"/>
                  </a:cubicBezTo>
                  <a:cubicBezTo>
                    <a:pt x="29" y="9"/>
                    <a:pt x="28" y="7"/>
                    <a:pt x="29" y="6"/>
                  </a:cubicBezTo>
                  <a:cubicBezTo>
                    <a:pt x="32" y="5"/>
                    <a:pt x="34" y="6"/>
                    <a:pt x="37" y="5"/>
                  </a:cubicBezTo>
                  <a:cubicBezTo>
                    <a:pt x="38" y="7"/>
                    <a:pt x="41" y="8"/>
                    <a:pt x="40" y="11"/>
                  </a:cubicBezTo>
                  <a:cubicBezTo>
                    <a:pt x="43" y="11"/>
                    <a:pt x="42" y="8"/>
                    <a:pt x="45" y="9"/>
                  </a:cubicBezTo>
                  <a:cubicBezTo>
                    <a:pt x="47" y="8"/>
                    <a:pt x="48" y="6"/>
                    <a:pt x="49" y="5"/>
                  </a:cubicBezTo>
                  <a:cubicBezTo>
                    <a:pt x="50" y="6"/>
                    <a:pt x="51" y="6"/>
                    <a:pt x="53" y="6"/>
                  </a:cubicBezTo>
                  <a:cubicBezTo>
                    <a:pt x="54" y="8"/>
                    <a:pt x="53" y="10"/>
                    <a:pt x="54" y="11"/>
                  </a:cubicBezTo>
                  <a:cubicBezTo>
                    <a:pt x="55" y="13"/>
                    <a:pt x="58" y="13"/>
                    <a:pt x="57" y="16"/>
                  </a:cubicBezTo>
                  <a:cubicBezTo>
                    <a:pt x="59" y="16"/>
                    <a:pt x="59" y="13"/>
                    <a:pt x="62" y="13"/>
                  </a:cubicBezTo>
                  <a:cubicBezTo>
                    <a:pt x="62" y="11"/>
                    <a:pt x="59" y="11"/>
                    <a:pt x="58" y="10"/>
                  </a:cubicBezTo>
                  <a:cubicBezTo>
                    <a:pt x="57" y="8"/>
                    <a:pt x="59" y="6"/>
                    <a:pt x="58" y="3"/>
                  </a:cubicBezTo>
                  <a:cubicBezTo>
                    <a:pt x="60" y="3"/>
                    <a:pt x="61" y="1"/>
                    <a:pt x="63" y="1"/>
                  </a:cubicBezTo>
                  <a:cubicBezTo>
                    <a:pt x="63" y="4"/>
                    <a:pt x="67" y="7"/>
                    <a:pt x="68" y="10"/>
                  </a:cubicBezTo>
                  <a:cubicBezTo>
                    <a:pt x="68" y="11"/>
                    <a:pt x="71" y="16"/>
                    <a:pt x="72" y="13"/>
                  </a:cubicBezTo>
                  <a:cubicBezTo>
                    <a:pt x="74" y="13"/>
                    <a:pt x="72" y="16"/>
                    <a:pt x="74" y="16"/>
                  </a:cubicBezTo>
                  <a:cubicBezTo>
                    <a:pt x="75" y="18"/>
                    <a:pt x="75" y="20"/>
                    <a:pt x="73" y="20"/>
                  </a:cubicBezTo>
                  <a:cubicBezTo>
                    <a:pt x="74" y="23"/>
                    <a:pt x="78" y="21"/>
                    <a:pt x="77" y="25"/>
                  </a:cubicBezTo>
                  <a:cubicBezTo>
                    <a:pt x="82" y="23"/>
                    <a:pt x="82" y="28"/>
                    <a:pt x="88" y="27"/>
                  </a:cubicBezTo>
                  <a:cubicBezTo>
                    <a:pt x="86" y="31"/>
                    <a:pt x="91" y="30"/>
                    <a:pt x="92" y="30"/>
                  </a:cubicBezTo>
                  <a:cubicBezTo>
                    <a:pt x="92" y="30"/>
                    <a:pt x="90" y="34"/>
                    <a:pt x="93" y="33"/>
                  </a:cubicBezTo>
                  <a:cubicBezTo>
                    <a:pt x="91" y="39"/>
                    <a:pt x="89" y="31"/>
                    <a:pt x="83" y="33"/>
                  </a:cubicBezTo>
                  <a:cubicBezTo>
                    <a:pt x="82" y="38"/>
                    <a:pt x="88" y="36"/>
                    <a:pt x="86" y="42"/>
                  </a:cubicBezTo>
                  <a:cubicBezTo>
                    <a:pt x="81" y="43"/>
                    <a:pt x="75" y="44"/>
                    <a:pt x="72" y="42"/>
                  </a:cubicBezTo>
                  <a:cubicBezTo>
                    <a:pt x="68" y="39"/>
                    <a:pt x="60" y="38"/>
                    <a:pt x="54" y="42"/>
                  </a:cubicBezTo>
                  <a:cubicBezTo>
                    <a:pt x="53" y="43"/>
                    <a:pt x="51" y="42"/>
                    <a:pt x="48" y="43"/>
                  </a:cubicBezTo>
                  <a:cubicBezTo>
                    <a:pt x="47" y="43"/>
                    <a:pt x="47" y="44"/>
                    <a:pt x="47" y="45"/>
                  </a:cubicBezTo>
                  <a:cubicBezTo>
                    <a:pt x="44" y="43"/>
                    <a:pt x="37" y="47"/>
                    <a:pt x="30" y="45"/>
                  </a:cubicBezTo>
                  <a:cubicBezTo>
                    <a:pt x="29" y="43"/>
                    <a:pt x="27" y="41"/>
                    <a:pt x="25" y="38"/>
                  </a:cubicBezTo>
                  <a:cubicBezTo>
                    <a:pt x="21" y="38"/>
                    <a:pt x="15" y="39"/>
                    <a:pt x="15" y="35"/>
                  </a:cubicBezTo>
                  <a:cubicBezTo>
                    <a:pt x="14" y="35"/>
                    <a:pt x="14" y="36"/>
                    <a:pt x="14" y="37"/>
                  </a:cubicBezTo>
                  <a:cubicBezTo>
                    <a:pt x="12" y="36"/>
                    <a:pt x="13" y="34"/>
                    <a:pt x="14" y="34"/>
                  </a:cubicBezTo>
                  <a:cubicBezTo>
                    <a:pt x="14" y="32"/>
                    <a:pt x="10" y="34"/>
                    <a:pt x="10" y="3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2" name="Freeform 91"/>
            <p:cNvSpPr>
              <a:spLocks noEditPoints="1"/>
            </p:cNvSpPr>
            <p:nvPr/>
          </p:nvSpPr>
          <p:spPr bwMode="auto">
            <a:xfrm>
              <a:off x="1187624" y="1923605"/>
              <a:ext cx="2136775" cy="2482850"/>
            </a:xfrm>
            <a:custGeom>
              <a:avLst/>
              <a:gdLst>
                <a:gd name="T0" fmla="*/ 441 w 667"/>
                <a:gd name="T1" fmla="*/ 44 h 774"/>
                <a:gd name="T2" fmla="*/ 398 w 667"/>
                <a:gd name="T3" fmla="*/ 76 h 774"/>
                <a:gd name="T4" fmla="*/ 384 w 667"/>
                <a:gd name="T5" fmla="*/ 122 h 774"/>
                <a:gd name="T6" fmla="*/ 441 w 667"/>
                <a:gd name="T7" fmla="*/ 159 h 774"/>
                <a:gd name="T8" fmla="*/ 465 w 667"/>
                <a:gd name="T9" fmla="*/ 122 h 774"/>
                <a:gd name="T10" fmla="*/ 503 w 667"/>
                <a:gd name="T11" fmla="*/ 99 h 774"/>
                <a:gd name="T12" fmla="*/ 542 w 667"/>
                <a:gd name="T13" fmla="*/ 120 h 774"/>
                <a:gd name="T14" fmla="*/ 563 w 667"/>
                <a:gd name="T15" fmla="*/ 165 h 774"/>
                <a:gd name="T16" fmla="*/ 505 w 667"/>
                <a:gd name="T17" fmla="*/ 188 h 774"/>
                <a:gd name="T18" fmla="*/ 533 w 667"/>
                <a:gd name="T19" fmla="*/ 203 h 774"/>
                <a:gd name="T20" fmla="*/ 533 w 667"/>
                <a:gd name="T21" fmla="*/ 211 h 774"/>
                <a:gd name="T22" fmla="*/ 491 w 667"/>
                <a:gd name="T23" fmla="*/ 232 h 774"/>
                <a:gd name="T24" fmla="*/ 449 w 667"/>
                <a:gd name="T25" fmla="*/ 284 h 774"/>
                <a:gd name="T26" fmla="*/ 415 w 667"/>
                <a:gd name="T27" fmla="*/ 297 h 774"/>
                <a:gd name="T28" fmla="*/ 358 w 667"/>
                <a:gd name="T29" fmla="*/ 331 h 774"/>
                <a:gd name="T30" fmla="*/ 396 w 667"/>
                <a:gd name="T31" fmla="*/ 349 h 774"/>
                <a:gd name="T32" fmla="*/ 437 w 667"/>
                <a:gd name="T33" fmla="*/ 407 h 774"/>
                <a:gd name="T34" fmla="*/ 490 w 667"/>
                <a:gd name="T35" fmla="*/ 399 h 774"/>
                <a:gd name="T36" fmla="*/ 555 w 667"/>
                <a:gd name="T37" fmla="*/ 413 h 774"/>
                <a:gd name="T38" fmla="*/ 644 w 667"/>
                <a:gd name="T39" fmla="*/ 469 h 774"/>
                <a:gd name="T40" fmla="*/ 660 w 667"/>
                <a:gd name="T41" fmla="*/ 553 h 774"/>
                <a:gd name="T42" fmla="*/ 618 w 667"/>
                <a:gd name="T43" fmla="*/ 584 h 774"/>
                <a:gd name="T44" fmla="*/ 577 w 667"/>
                <a:gd name="T45" fmla="*/ 645 h 774"/>
                <a:gd name="T46" fmla="*/ 534 w 667"/>
                <a:gd name="T47" fmla="*/ 679 h 774"/>
                <a:gd name="T48" fmla="*/ 518 w 667"/>
                <a:gd name="T49" fmla="*/ 715 h 774"/>
                <a:gd name="T50" fmla="*/ 520 w 667"/>
                <a:gd name="T51" fmla="*/ 768 h 774"/>
                <a:gd name="T52" fmla="*/ 476 w 667"/>
                <a:gd name="T53" fmla="*/ 737 h 774"/>
                <a:gd name="T54" fmla="*/ 484 w 667"/>
                <a:gd name="T55" fmla="*/ 680 h 774"/>
                <a:gd name="T56" fmla="*/ 499 w 667"/>
                <a:gd name="T57" fmla="*/ 578 h 774"/>
                <a:gd name="T58" fmla="*/ 464 w 667"/>
                <a:gd name="T59" fmla="*/ 521 h 774"/>
                <a:gd name="T60" fmla="*/ 451 w 667"/>
                <a:gd name="T61" fmla="*/ 452 h 774"/>
                <a:gd name="T62" fmla="*/ 423 w 667"/>
                <a:gd name="T63" fmla="*/ 406 h 774"/>
                <a:gd name="T64" fmla="*/ 384 w 667"/>
                <a:gd name="T65" fmla="*/ 375 h 774"/>
                <a:gd name="T66" fmla="*/ 343 w 667"/>
                <a:gd name="T67" fmla="*/ 365 h 774"/>
                <a:gd name="T68" fmla="*/ 292 w 667"/>
                <a:gd name="T69" fmla="*/ 310 h 774"/>
                <a:gd name="T70" fmla="*/ 288 w 667"/>
                <a:gd name="T71" fmla="*/ 325 h 774"/>
                <a:gd name="T72" fmla="*/ 251 w 667"/>
                <a:gd name="T73" fmla="*/ 277 h 774"/>
                <a:gd name="T74" fmla="*/ 208 w 667"/>
                <a:gd name="T75" fmla="*/ 173 h 774"/>
                <a:gd name="T76" fmla="*/ 201 w 667"/>
                <a:gd name="T77" fmla="*/ 160 h 774"/>
                <a:gd name="T78" fmla="*/ 161 w 667"/>
                <a:gd name="T79" fmla="*/ 122 h 774"/>
                <a:gd name="T80" fmla="*/ 101 w 667"/>
                <a:gd name="T81" fmla="*/ 97 h 774"/>
                <a:gd name="T82" fmla="*/ 61 w 667"/>
                <a:gd name="T83" fmla="*/ 121 h 774"/>
                <a:gd name="T84" fmla="*/ 39 w 667"/>
                <a:gd name="T85" fmla="*/ 130 h 774"/>
                <a:gd name="T86" fmla="*/ 30 w 667"/>
                <a:gd name="T87" fmla="*/ 109 h 774"/>
                <a:gd name="T88" fmla="*/ 25 w 667"/>
                <a:gd name="T89" fmla="*/ 67 h 774"/>
                <a:gd name="T90" fmla="*/ 30 w 667"/>
                <a:gd name="T91" fmla="*/ 53 h 774"/>
                <a:gd name="T92" fmla="*/ 34 w 667"/>
                <a:gd name="T93" fmla="*/ 19 h 774"/>
                <a:gd name="T94" fmla="*/ 126 w 667"/>
                <a:gd name="T95" fmla="*/ 22 h 774"/>
                <a:gd name="T96" fmla="*/ 193 w 667"/>
                <a:gd name="T97" fmla="*/ 25 h 774"/>
                <a:gd name="T98" fmla="*/ 251 w 667"/>
                <a:gd name="T99" fmla="*/ 28 h 774"/>
                <a:gd name="T100" fmla="*/ 321 w 667"/>
                <a:gd name="T101" fmla="*/ 39 h 774"/>
                <a:gd name="T102" fmla="*/ 370 w 667"/>
                <a:gd name="T103" fmla="*/ 41 h 774"/>
                <a:gd name="T104" fmla="*/ 382 w 667"/>
                <a:gd name="T105" fmla="*/ 12 h 774"/>
                <a:gd name="T106" fmla="*/ 256 w 667"/>
                <a:gd name="T107" fmla="*/ 52 h 774"/>
                <a:gd name="T108" fmla="*/ 224 w 667"/>
                <a:gd name="T109" fmla="*/ 62 h 774"/>
                <a:gd name="T110" fmla="*/ 287 w 667"/>
                <a:gd name="T111" fmla="*/ 90 h 774"/>
                <a:gd name="T112" fmla="*/ 269 w 667"/>
                <a:gd name="T113" fmla="*/ 83 h 774"/>
                <a:gd name="T114" fmla="*/ 359 w 667"/>
                <a:gd name="T115" fmla="*/ 169 h 774"/>
                <a:gd name="T116" fmla="*/ 388 w 667"/>
                <a:gd name="T117" fmla="*/ 199 h 774"/>
                <a:gd name="T118" fmla="*/ 413 w 667"/>
                <a:gd name="T119" fmla="*/ 183 h 774"/>
                <a:gd name="T120" fmla="*/ 408 w 667"/>
                <a:gd name="T121" fmla="*/ 229 h 774"/>
                <a:gd name="T122" fmla="*/ 462 w 667"/>
                <a:gd name="T123" fmla="*/ 216 h 774"/>
                <a:gd name="T124" fmla="*/ 436 w 667"/>
                <a:gd name="T125" fmla="*/ 228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7" h="774">
                  <a:moveTo>
                    <a:pt x="406" y="42"/>
                  </a:moveTo>
                  <a:cubicBezTo>
                    <a:pt x="406" y="43"/>
                    <a:pt x="407" y="43"/>
                    <a:pt x="407" y="43"/>
                  </a:cubicBezTo>
                  <a:cubicBezTo>
                    <a:pt x="408" y="42"/>
                    <a:pt x="409" y="42"/>
                    <a:pt x="408" y="46"/>
                  </a:cubicBezTo>
                  <a:cubicBezTo>
                    <a:pt x="409" y="46"/>
                    <a:pt x="411" y="46"/>
                    <a:pt x="412" y="46"/>
                  </a:cubicBezTo>
                  <a:cubicBezTo>
                    <a:pt x="414" y="45"/>
                    <a:pt x="415" y="43"/>
                    <a:pt x="415" y="39"/>
                  </a:cubicBezTo>
                  <a:cubicBezTo>
                    <a:pt x="416" y="39"/>
                    <a:pt x="417" y="38"/>
                    <a:pt x="417" y="36"/>
                  </a:cubicBezTo>
                  <a:cubicBezTo>
                    <a:pt x="419" y="36"/>
                    <a:pt x="419" y="35"/>
                    <a:pt x="420" y="34"/>
                  </a:cubicBezTo>
                  <a:cubicBezTo>
                    <a:pt x="420" y="33"/>
                    <a:pt x="420" y="32"/>
                    <a:pt x="422" y="33"/>
                  </a:cubicBezTo>
                  <a:cubicBezTo>
                    <a:pt x="422" y="30"/>
                    <a:pt x="422" y="27"/>
                    <a:pt x="422" y="24"/>
                  </a:cubicBezTo>
                  <a:cubicBezTo>
                    <a:pt x="426" y="24"/>
                    <a:pt x="429" y="23"/>
                    <a:pt x="432" y="24"/>
                  </a:cubicBezTo>
                  <a:cubicBezTo>
                    <a:pt x="434" y="25"/>
                    <a:pt x="433" y="27"/>
                    <a:pt x="433" y="28"/>
                  </a:cubicBezTo>
                  <a:cubicBezTo>
                    <a:pt x="434" y="28"/>
                    <a:pt x="434" y="28"/>
                    <a:pt x="435" y="28"/>
                  </a:cubicBezTo>
                  <a:cubicBezTo>
                    <a:pt x="435" y="28"/>
                    <a:pt x="436" y="28"/>
                    <a:pt x="436" y="28"/>
                  </a:cubicBezTo>
                  <a:cubicBezTo>
                    <a:pt x="438" y="29"/>
                    <a:pt x="438" y="30"/>
                    <a:pt x="440" y="31"/>
                  </a:cubicBezTo>
                  <a:cubicBezTo>
                    <a:pt x="440" y="35"/>
                    <a:pt x="438" y="36"/>
                    <a:pt x="436" y="37"/>
                  </a:cubicBezTo>
                  <a:cubicBezTo>
                    <a:pt x="439" y="39"/>
                    <a:pt x="438" y="44"/>
                    <a:pt x="441" y="44"/>
                  </a:cubicBezTo>
                  <a:cubicBezTo>
                    <a:pt x="440" y="47"/>
                    <a:pt x="437" y="48"/>
                    <a:pt x="436" y="51"/>
                  </a:cubicBezTo>
                  <a:cubicBezTo>
                    <a:pt x="435" y="51"/>
                    <a:pt x="435" y="51"/>
                    <a:pt x="434" y="51"/>
                  </a:cubicBezTo>
                  <a:cubicBezTo>
                    <a:pt x="433" y="52"/>
                    <a:pt x="433" y="52"/>
                    <a:pt x="432" y="51"/>
                  </a:cubicBezTo>
                  <a:cubicBezTo>
                    <a:pt x="430" y="52"/>
                    <a:pt x="430" y="55"/>
                    <a:pt x="428" y="57"/>
                  </a:cubicBezTo>
                  <a:cubicBezTo>
                    <a:pt x="427" y="56"/>
                    <a:pt x="429" y="54"/>
                    <a:pt x="423" y="55"/>
                  </a:cubicBezTo>
                  <a:cubicBezTo>
                    <a:pt x="423" y="53"/>
                    <a:pt x="425" y="54"/>
                    <a:pt x="426" y="53"/>
                  </a:cubicBezTo>
                  <a:cubicBezTo>
                    <a:pt x="424" y="51"/>
                    <a:pt x="422" y="52"/>
                    <a:pt x="420" y="53"/>
                  </a:cubicBezTo>
                  <a:cubicBezTo>
                    <a:pt x="418" y="53"/>
                    <a:pt x="416" y="54"/>
                    <a:pt x="415" y="53"/>
                  </a:cubicBezTo>
                  <a:cubicBezTo>
                    <a:pt x="416" y="57"/>
                    <a:pt x="415" y="56"/>
                    <a:pt x="415" y="61"/>
                  </a:cubicBezTo>
                  <a:cubicBezTo>
                    <a:pt x="413" y="61"/>
                    <a:pt x="414" y="59"/>
                    <a:pt x="413" y="58"/>
                  </a:cubicBezTo>
                  <a:cubicBezTo>
                    <a:pt x="410" y="59"/>
                    <a:pt x="411" y="63"/>
                    <a:pt x="407" y="62"/>
                  </a:cubicBezTo>
                  <a:cubicBezTo>
                    <a:pt x="407" y="63"/>
                    <a:pt x="409" y="63"/>
                    <a:pt x="409" y="65"/>
                  </a:cubicBezTo>
                  <a:cubicBezTo>
                    <a:pt x="410" y="67"/>
                    <a:pt x="408" y="67"/>
                    <a:pt x="408" y="70"/>
                  </a:cubicBezTo>
                  <a:cubicBezTo>
                    <a:pt x="407" y="68"/>
                    <a:pt x="405" y="70"/>
                    <a:pt x="403" y="71"/>
                  </a:cubicBezTo>
                  <a:cubicBezTo>
                    <a:pt x="402" y="73"/>
                    <a:pt x="401" y="74"/>
                    <a:pt x="401" y="73"/>
                  </a:cubicBezTo>
                  <a:cubicBezTo>
                    <a:pt x="400" y="73"/>
                    <a:pt x="398" y="72"/>
                    <a:pt x="398" y="76"/>
                  </a:cubicBezTo>
                  <a:cubicBezTo>
                    <a:pt x="396" y="76"/>
                    <a:pt x="395" y="76"/>
                    <a:pt x="393" y="76"/>
                  </a:cubicBezTo>
                  <a:cubicBezTo>
                    <a:pt x="391" y="76"/>
                    <a:pt x="392" y="79"/>
                    <a:pt x="392" y="81"/>
                  </a:cubicBezTo>
                  <a:cubicBezTo>
                    <a:pt x="390" y="80"/>
                    <a:pt x="389" y="80"/>
                    <a:pt x="389" y="82"/>
                  </a:cubicBezTo>
                  <a:cubicBezTo>
                    <a:pt x="387" y="80"/>
                    <a:pt x="386" y="82"/>
                    <a:pt x="383" y="82"/>
                  </a:cubicBezTo>
                  <a:cubicBezTo>
                    <a:pt x="384" y="83"/>
                    <a:pt x="384" y="85"/>
                    <a:pt x="384" y="87"/>
                  </a:cubicBezTo>
                  <a:cubicBezTo>
                    <a:pt x="381" y="84"/>
                    <a:pt x="382" y="88"/>
                    <a:pt x="380" y="91"/>
                  </a:cubicBezTo>
                  <a:cubicBezTo>
                    <a:pt x="379" y="94"/>
                    <a:pt x="376" y="97"/>
                    <a:pt x="375" y="102"/>
                  </a:cubicBezTo>
                  <a:cubicBezTo>
                    <a:pt x="373" y="104"/>
                    <a:pt x="371" y="108"/>
                    <a:pt x="369" y="110"/>
                  </a:cubicBezTo>
                  <a:cubicBezTo>
                    <a:pt x="369" y="112"/>
                    <a:pt x="370" y="110"/>
                    <a:pt x="370" y="110"/>
                  </a:cubicBezTo>
                  <a:cubicBezTo>
                    <a:pt x="372" y="110"/>
                    <a:pt x="371" y="111"/>
                    <a:pt x="372" y="111"/>
                  </a:cubicBezTo>
                  <a:cubicBezTo>
                    <a:pt x="372" y="112"/>
                    <a:pt x="374" y="114"/>
                    <a:pt x="374" y="114"/>
                  </a:cubicBezTo>
                  <a:cubicBezTo>
                    <a:pt x="375" y="114"/>
                    <a:pt x="375" y="114"/>
                    <a:pt x="376" y="113"/>
                  </a:cubicBezTo>
                  <a:cubicBezTo>
                    <a:pt x="376" y="113"/>
                    <a:pt x="377" y="112"/>
                    <a:pt x="379" y="114"/>
                  </a:cubicBezTo>
                  <a:cubicBezTo>
                    <a:pt x="380" y="114"/>
                    <a:pt x="380" y="115"/>
                    <a:pt x="382" y="115"/>
                  </a:cubicBezTo>
                  <a:cubicBezTo>
                    <a:pt x="382" y="117"/>
                    <a:pt x="382" y="118"/>
                    <a:pt x="382" y="120"/>
                  </a:cubicBezTo>
                  <a:cubicBezTo>
                    <a:pt x="382" y="121"/>
                    <a:pt x="384" y="121"/>
                    <a:pt x="384" y="122"/>
                  </a:cubicBezTo>
                  <a:cubicBezTo>
                    <a:pt x="385" y="124"/>
                    <a:pt x="387" y="124"/>
                    <a:pt x="387" y="126"/>
                  </a:cubicBezTo>
                  <a:cubicBezTo>
                    <a:pt x="390" y="126"/>
                    <a:pt x="392" y="126"/>
                    <a:pt x="395" y="126"/>
                  </a:cubicBezTo>
                  <a:cubicBezTo>
                    <a:pt x="397" y="127"/>
                    <a:pt x="400" y="127"/>
                    <a:pt x="402" y="126"/>
                  </a:cubicBezTo>
                  <a:cubicBezTo>
                    <a:pt x="403" y="131"/>
                    <a:pt x="408" y="130"/>
                    <a:pt x="411" y="133"/>
                  </a:cubicBezTo>
                  <a:cubicBezTo>
                    <a:pt x="411" y="133"/>
                    <a:pt x="412" y="132"/>
                    <a:pt x="412" y="134"/>
                  </a:cubicBezTo>
                  <a:cubicBezTo>
                    <a:pt x="412" y="136"/>
                    <a:pt x="413" y="134"/>
                    <a:pt x="413" y="134"/>
                  </a:cubicBezTo>
                  <a:cubicBezTo>
                    <a:pt x="415" y="134"/>
                    <a:pt x="415" y="136"/>
                    <a:pt x="416" y="136"/>
                  </a:cubicBezTo>
                  <a:cubicBezTo>
                    <a:pt x="418" y="137"/>
                    <a:pt x="420" y="136"/>
                    <a:pt x="420" y="139"/>
                  </a:cubicBezTo>
                  <a:cubicBezTo>
                    <a:pt x="426" y="139"/>
                    <a:pt x="430" y="141"/>
                    <a:pt x="436" y="141"/>
                  </a:cubicBezTo>
                  <a:cubicBezTo>
                    <a:pt x="436" y="145"/>
                    <a:pt x="435" y="149"/>
                    <a:pt x="437" y="151"/>
                  </a:cubicBezTo>
                  <a:cubicBezTo>
                    <a:pt x="437" y="151"/>
                    <a:pt x="437" y="152"/>
                    <a:pt x="438" y="152"/>
                  </a:cubicBezTo>
                  <a:cubicBezTo>
                    <a:pt x="438" y="153"/>
                    <a:pt x="439" y="153"/>
                    <a:pt x="438" y="153"/>
                  </a:cubicBezTo>
                  <a:cubicBezTo>
                    <a:pt x="439" y="154"/>
                    <a:pt x="437" y="155"/>
                    <a:pt x="437" y="155"/>
                  </a:cubicBezTo>
                  <a:cubicBezTo>
                    <a:pt x="438" y="156"/>
                    <a:pt x="438" y="156"/>
                    <a:pt x="439" y="156"/>
                  </a:cubicBezTo>
                  <a:cubicBezTo>
                    <a:pt x="439" y="156"/>
                    <a:pt x="439" y="156"/>
                    <a:pt x="440" y="156"/>
                  </a:cubicBezTo>
                  <a:cubicBezTo>
                    <a:pt x="440" y="157"/>
                    <a:pt x="437" y="160"/>
                    <a:pt x="441" y="159"/>
                  </a:cubicBezTo>
                  <a:cubicBezTo>
                    <a:pt x="440" y="160"/>
                    <a:pt x="440" y="161"/>
                    <a:pt x="440" y="163"/>
                  </a:cubicBezTo>
                  <a:cubicBezTo>
                    <a:pt x="440" y="164"/>
                    <a:pt x="441" y="163"/>
                    <a:pt x="441" y="163"/>
                  </a:cubicBezTo>
                  <a:cubicBezTo>
                    <a:pt x="443" y="163"/>
                    <a:pt x="442" y="165"/>
                    <a:pt x="442" y="165"/>
                  </a:cubicBezTo>
                  <a:cubicBezTo>
                    <a:pt x="442" y="165"/>
                    <a:pt x="443" y="165"/>
                    <a:pt x="443" y="165"/>
                  </a:cubicBezTo>
                  <a:cubicBezTo>
                    <a:pt x="444" y="165"/>
                    <a:pt x="445" y="165"/>
                    <a:pt x="445" y="165"/>
                  </a:cubicBezTo>
                  <a:cubicBezTo>
                    <a:pt x="446" y="167"/>
                    <a:pt x="451" y="167"/>
                    <a:pt x="455" y="165"/>
                  </a:cubicBezTo>
                  <a:cubicBezTo>
                    <a:pt x="456" y="160"/>
                    <a:pt x="456" y="158"/>
                    <a:pt x="455" y="153"/>
                  </a:cubicBezTo>
                  <a:cubicBezTo>
                    <a:pt x="455" y="151"/>
                    <a:pt x="453" y="152"/>
                    <a:pt x="452" y="151"/>
                  </a:cubicBezTo>
                  <a:cubicBezTo>
                    <a:pt x="451" y="150"/>
                    <a:pt x="454" y="145"/>
                    <a:pt x="450" y="146"/>
                  </a:cubicBezTo>
                  <a:cubicBezTo>
                    <a:pt x="451" y="145"/>
                    <a:pt x="453" y="145"/>
                    <a:pt x="452" y="143"/>
                  </a:cubicBezTo>
                  <a:cubicBezTo>
                    <a:pt x="455" y="143"/>
                    <a:pt x="457" y="142"/>
                    <a:pt x="458" y="142"/>
                  </a:cubicBezTo>
                  <a:cubicBezTo>
                    <a:pt x="459" y="141"/>
                    <a:pt x="459" y="140"/>
                    <a:pt x="461" y="140"/>
                  </a:cubicBezTo>
                  <a:cubicBezTo>
                    <a:pt x="463" y="140"/>
                    <a:pt x="462" y="137"/>
                    <a:pt x="462" y="136"/>
                  </a:cubicBezTo>
                  <a:cubicBezTo>
                    <a:pt x="462" y="136"/>
                    <a:pt x="463" y="137"/>
                    <a:pt x="463" y="137"/>
                  </a:cubicBezTo>
                  <a:cubicBezTo>
                    <a:pt x="464" y="137"/>
                    <a:pt x="466" y="137"/>
                    <a:pt x="466" y="136"/>
                  </a:cubicBezTo>
                  <a:cubicBezTo>
                    <a:pt x="463" y="131"/>
                    <a:pt x="468" y="126"/>
                    <a:pt x="465" y="122"/>
                  </a:cubicBezTo>
                  <a:cubicBezTo>
                    <a:pt x="465" y="121"/>
                    <a:pt x="463" y="122"/>
                    <a:pt x="464" y="122"/>
                  </a:cubicBezTo>
                  <a:cubicBezTo>
                    <a:pt x="462" y="121"/>
                    <a:pt x="464" y="118"/>
                    <a:pt x="460" y="119"/>
                  </a:cubicBezTo>
                  <a:cubicBezTo>
                    <a:pt x="460" y="116"/>
                    <a:pt x="458" y="116"/>
                    <a:pt x="459" y="114"/>
                  </a:cubicBezTo>
                  <a:cubicBezTo>
                    <a:pt x="458" y="111"/>
                    <a:pt x="460" y="110"/>
                    <a:pt x="462" y="110"/>
                  </a:cubicBezTo>
                  <a:cubicBezTo>
                    <a:pt x="460" y="109"/>
                    <a:pt x="464" y="101"/>
                    <a:pt x="459" y="101"/>
                  </a:cubicBezTo>
                  <a:cubicBezTo>
                    <a:pt x="460" y="100"/>
                    <a:pt x="460" y="99"/>
                    <a:pt x="460" y="97"/>
                  </a:cubicBezTo>
                  <a:cubicBezTo>
                    <a:pt x="460" y="98"/>
                    <a:pt x="458" y="97"/>
                    <a:pt x="459" y="96"/>
                  </a:cubicBezTo>
                  <a:cubicBezTo>
                    <a:pt x="459" y="96"/>
                    <a:pt x="460" y="96"/>
                    <a:pt x="460" y="95"/>
                  </a:cubicBezTo>
                  <a:cubicBezTo>
                    <a:pt x="460" y="94"/>
                    <a:pt x="459" y="94"/>
                    <a:pt x="459" y="92"/>
                  </a:cubicBezTo>
                  <a:cubicBezTo>
                    <a:pt x="459" y="91"/>
                    <a:pt x="461" y="88"/>
                    <a:pt x="459" y="87"/>
                  </a:cubicBezTo>
                  <a:cubicBezTo>
                    <a:pt x="459" y="85"/>
                    <a:pt x="469" y="84"/>
                    <a:pt x="467" y="89"/>
                  </a:cubicBezTo>
                  <a:cubicBezTo>
                    <a:pt x="469" y="88"/>
                    <a:pt x="470" y="88"/>
                    <a:pt x="472" y="89"/>
                  </a:cubicBezTo>
                  <a:cubicBezTo>
                    <a:pt x="476" y="89"/>
                    <a:pt x="480" y="89"/>
                    <a:pt x="481" y="86"/>
                  </a:cubicBezTo>
                  <a:cubicBezTo>
                    <a:pt x="484" y="90"/>
                    <a:pt x="491" y="89"/>
                    <a:pt x="490" y="96"/>
                  </a:cubicBezTo>
                  <a:cubicBezTo>
                    <a:pt x="494" y="96"/>
                    <a:pt x="497" y="96"/>
                    <a:pt x="500" y="96"/>
                  </a:cubicBezTo>
                  <a:cubicBezTo>
                    <a:pt x="500" y="98"/>
                    <a:pt x="501" y="98"/>
                    <a:pt x="503" y="99"/>
                  </a:cubicBezTo>
                  <a:cubicBezTo>
                    <a:pt x="503" y="101"/>
                    <a:pt x="502" y="104"/>
                    <a:pt x="503" y="106"/>
                  </a:cubicBezTo>
                  <a:cubicBezTo>
                    <a:pt x="503" y="109"/>
                    <a:pt x="506" y="112"/>
                    <a:pt x="504" y="112"/>
                  </a:cubicBezTo>
                  <a:cubicBezTo>
                    <a:pt x="504" y="114"/>
                    <a:pt x="506" y="113"/>
                    <a:pt x="508" y="114"/>
                  </a:cubicBezTo>
                  <a:cubicBezTo>
                    <a:pt x="507" y="118"/>
                    <a:pt x="512" y="115"/>
                    <a:pt x="509" y="119"/>
                  </a:cubicBezTo>
                  <a:cubicBezTo>
                    <a:pt x="512" y="119"/>
                    <a:pt x="513" y="119"/>
                    <a:pt x="515" y="118"/>
                  </a:cubicBezTo>
                  <a:cubicBezTo>
                    <a:pt x="517" y="118"/>
                    <a:pt x="518" y="117"/>
                    <a:pt x="520" y="117"/>
                  </a:cubicBezTo>
                  <a:cubicBezTo>
                    <a:pt x="521" y="116"/>
                    <a:pt x="520" y="115"/>
                    <a:pt x="519" y="115"/>
                  </a:cubicBezTo>
                  <a:cubicBezTo>
                    <a:pt x="520" y="112"/>
                    <a:pt x="521" y="112"/>
                    <a:pt x="523" y="114"/>
                  </a:cubicBezTo>
                  <a:cubicBezTo>
                    <a:pt x="521" y="110"/>
                    <a:pt x="526" y="110"/>
                    <a:pt x="527" y="109"/>
                  </a:cubicBezTo>
                  <a:cubicBezTo>
                    <a:pt x="528" y="108"/>
                    <a:pt x="526" y="108"/>
                    <a:pt x="525" y="107"/>
                  </a:cubicBezTo>
                  <a:cubicBezTo>
                    <a:pt x="525" y="106"/>
                    <a:pt x="528" y="105"/>
                    <a:pt x="531" y="105"/>
                  </a:cubicBezTo>
                  <a:cubicBezTo>
                    <a:pt x="528" y="108"/>
                    <a:pt x="530" y="108"/>
                    <a:pt x="533" y="111"/>
                  </a:cubicBezTo>
                  <a:cubicBezTo>
                    <a:pt x="535" y="113"/>
                    <a:pt x="536" y="116"/>
                    <a:pt x="541" y="116"/>
                  </a:cubicBezTo>
                  <a:cubicBezTo>
                    <a:pt x="540" y="118"/>
                    <a:pt x="538" y="117"/>
                    <a:pt x="538" y="119"/>
                  </a:cubicBezTo>
                  <a:cubicBezTo>
                    <a:pt x="539" y="120"/>
                    <a:pt x="541" y="120"/>
                    <a:pt x="541" y="122"/>
                  </a:cubicBezTo>
                  <a:cubicBezTo>
                    <a:pt x="542" y="123"/>
                    <a:pt x="541" y="120"/>
                    <a:pt x="542" y="120"/>
                  </a:cubicBezTo>
                  <a:cubicBezTo>
                    <a:pt x="544" y="119"/>
                    <a:pt x="543" y="121"/>
                    <a:pt x="543" y="122"/>
                  </a:cubicBezTo>
                  <a:cubicBezTo>
                    <a:pt x="543" y="123"/>
                    <a:pt x="543" y="124"/>
                    <a:pt x="546" y="124"/>
                  </a:cubicBezTo>
                  <a:cubicBezTo>
                    <a:pt x="543" y="127"/>
                    <a:pt x="547" y="129"/>
                    <a:pt x="543" y="131"/>
                  </a:cubicBezTo>
                  <a:cubicBezTo>
                    <a:pt x="543" y="134"/>
                    <a:pt x="547" y="133"/>
                    <a:pt x="548" y="134"/>
                  </a:cubicBezTo>
                  <a:cubicBezTo>
                    <a:pt x="549" y="134"/>
                    <a:pt x="546" y="136"/>
                    <a:pt x="547" y="136"/>
                  </a:cubicBezTo>
                  <a:cubicBezTo>
                    <a:pt x="548" y="137"/>
                    <a:pt x="550" y="137"/>
                    <a:pt x="551" y="138"/>
                  </a:cubicBezTo>
                  <a:cubicBezTo>
                    <a:pt x="552" y="138"/>
                    <a:pt x="552" y="140"/>
                    <a:pt x="553" y="140"/>
                  </a:cubicBezTo>
                  <a:cubicBezTo>
                    <a:pt x="555" y="141"/>
                    <a:pt x="558" y="142"/>
                    <a:pt x="560" y="144"/>
                  </a:cubicBezTo>
                  <a:cubicBezTo>
                    <a:pt x="560" y="144"/>
                    <a:pt x="561" y="143"/>
                    <a:pt x="561" y="143"/>
                  </a:cubicBezTo>
                  <a:cubicBezTo>
                    <a:pt x="562" y="142"/>
                    <a:pt x="563" y="140"/>
                    <a:pt x="563" y="143"/>
                  </a:cubicBezTo>
                  <a:cubicBezTo>
                    <a:pt x="563" y="146"/>
                    <a:pt x="560" y="146"/>
                    <a:pt x="557" y="146"/>
                  </a:cubicBezTo>
                  <a:cubicBezTo>
                    <a:pt x="559" y="149"/>
                    <a:pt x="563" y="150"/>
                    <a:pt x="567" y="150"/>
                  </a:cubicBezTo>
                  <a:cubicBezTo>
                    <a:pt x="567" y="152"/>
                    <a:pt x="568" y="153"/>
                    <a:pt x="570" y="153"/>
                  </a:cubicBezTo>
                  <a:cubicBezTo>
                    <a:pt x="569" y="155"/>
                    <a:pt x="570" y="157"/>
                    <a:pt x="572" y="156"/>
                  </a:cubicBezTo>
                  <a:cubicBezTo>
                    <a:pt x="571" y="158"/>
                    <a:pt x="570" y="160"/>
                    <a:pt x="571" y="163"/>
                  </a:cubicBezTo>
                  <a:cubicBezTo>
                    <a:pt x="568" y="163"/>
                    <a:pt x="566" y="164"/>
                    <a:pt x="563" y="165"/>
                  </a:cubicBezTo>
                  <a:cubicBezTo>
                    <a:pt x="563" y="166"/>
                    <a:pt x="564" y="166"/>
                    <a:pt x="562" y="167"/>
                  </a:cubicBezTo>
                  <a:cubicBezTo>
                    <a:pt x="561" y="167"/>
                    <a:pt x="560" y="167"/>
                    <a:pt x="560" y="168"/>
                  </a:cubicBezTo>
                  <a:cubicBezTo>
                    <a:pt x="559" y="170"/>
                    <a:pt x="557" y="168"/>
                    <a:pt x="557" y="168"/>
                  </a:cubicBezTo>
                  <a:cubicBezTo>
                    <a:pt x="556" y="168"/>
                    <a:pt x="555" y="170"/>
                    <a:pt x="555" y="170"/>
                  </a:cubicBezTo>
                  <a:cubicBezTo>
                    <a:pt x="554" y="171"/>
                    <a:pt x="554" y="174"/>
                    <a:pt x="553" y="174"/>
                  </a:cubicBezTo>
                  <a:cubicBezTo>
                    <a:pt x="553" y="175"/>
                    <a:pt x="552" y="174"/>
                    <a:pt x="551" y="174"/>
                  </a:cubicBezTo>
                  <a:cubicBezTo>
                    <a:pt x="550" y="174"/>
                    <a:pt x="549" y="174"/>
                    <a:pt x="551" y="175"/>
                  </a:cubicBezTo>
                  <a:cubicBezTo>
                    <a:pt x="550" y="177"/>
                    <a:pt x="547" y="177"/>
                    <a:pt x="545" y="177"/>
                  </a:cubicBezTo>
                  <a:cubicBezTo>
                    <a:pt x="544" y="177"/>
                    <a:pt x="544" y="177"/>
                    <a:pt x="543" y="177"/>
                  </a:cubicBezTo>
                  <a:cubicBezTo>
                    <a:pt x="540" y="177"/>
                    <a:pt x="538" y="177"/>
                    <a:pt x="536" y="177"/>
                  </a:cubicBezTo>
                  <a:cubicBezTo>
                    <a:pt x="534" y="177"/>
                    <a:pt x="533" y="176"/>
                    <a:pt x="532" y="175"/>
                  </a:cubicBezTo>
                  <a:cubicBezTo>
                    <a:pt x="526" y="174"/>
                    <a:pt x="521" y="176"/>
                    <a:pt x="515" y="177"/>
                  </a:cubicBezTo>
                  <a:cubicBezTo>
                    <a:pt x="511" y="178"/>
                    <a:pt x="509" y="183"/>
                    <a:pt x="504" y="184"/>
                  </a:cubicBezTo>
                  <a:cubicBezTo>
                    <a:pt x="507" y="187"/>
                    <a:pt x="502" y="187"/>
                    <a:pt x="500" y="189"/>
                  </a:cubicBezTo>
                  <a:cubicBezTo>
                    <a:pt x="501" y="190"/>
                    <a:pt x="502" y="191"/>
                    <a:pt x="502" y="193"/>
                  </a:cubicBezTo>
                  <a:cubicBezTo>
                    <a:pt x="503" y="192"/>
                    <a:pt x="504" y="189"/>
                    <a:pt x="505" y="188"/>
                  </a:cubicBezTo>
                  <a:cubicBezTo>
                    <a:pt x="506" y="187"/>
                    <a:pt x="510" y="188"/>
                    <a:pt x="510" y="185"/>
                  </a:cubicBezTo>
                  <a:cubicBezTo>
                    <a:pt x="510" y="183"/>
                    <a:pt x="511" y="184"/>
                    <a:pt x="512" y="185"/>
                  </a:cubicBezTo>
                  <a:cubicBezTo>
                    <a:pt x="512" y="185"/>
                    <a:pt x="513" y="186"/>
                    <a:pt x="513" y="183"/>
                  </a:cubicBezTo>
                  <a:cubicBezTo>
                    <a:pt x="514" y="182"/>
                    <a:pt x="514" y="183"/>
                    <a:pt x="515" y="183"/>
                  </a:cubicBezTo>
                  <a:cubicBezTo>
                    <a:pt x="515" y="184"/>
                    <a:pt x="515" y="184"/>
                    <a:pt x="515" y="184"/>
                  </a:cubicBezTo>
                  <a:cubicBezTo>
                    <a:pt x="517" y="184"/>
                    <a:pt x="516" y="182"/>
                    <a:pt x="517" y="182"/>
                  </a:cubicBezTo>
                  <a:cubicBezTo>
                    <a:pt x="518" y="181"/>
                    <a:pt x="519" y="181"/>
                    <a:pt x="521" y="182"/>
                  </a:cubicBezTo>
                  <a:cubicBezTo>
                    <a:pt x="522" y="182"/>
                    <a:pt x="524" y="182"/>
                    <a:pt x="525" y="182"/>
                  </a:cubicBezTo>
                  <a:cubicBezTo>
                    <a:pt x="526" y="183"/>
                    <a:pt x="527" y="182"/>
                    <a:pt x="527" y="182"/>
                  </a:cubicBezTo>
                  <a:cubicBezTo>
                    <a:pt x="528" y="181"/>
                    <a:pt x="528" y="183"/>
                    <a:pt x="528" y="184"/>
                  </a:cubicBezTo>
                  <a:cubicBezTo>
                    <a:pt x="528" y="186"/>
                    <a:pt x="527" y="188"/>
                    <a:pt x="525" y="187"/>
                  </a:cubicBezTo>
                  <a:cubicBezTo>
                    <a:pt x="528" y="190"/>
                    <a:pt x="523" y="191"/>
                    <a:pt x="524" y="195"/>
                  </a:cubicBezTo>
                  <a:cubicBezTo>
                    <a:pt x="525" y="196"/>
                    <a:pt x="526" y="198"/>
                    <a:pt x="525" y="199"/>
                  </a:cubicBezTo>
                  <a:cubicBezTo>
                    <a:pt x="526" y="198"/>
                    <a:pt x="528" y="198"/>
                    <a:pt x="528" y="199"/>
                  </a:cubicBezTo>
                  <a:cubicBezTo>
                    <a:pt x="528" y="201"/>
                    <a:pt x="530" y="200"/>
                    <a:pt x="531" y="201"/>
                  </a:cubicBezTo>
                  <a:cubicBezTo>
                    <a:pt x="531" y="201"/>
                    <a:pt x="533" y="203"/>
                    <a:pt x="533" y="203"/>
                  </a:cubicBezTo>
                  <a:cubicBezTo>
                    <a:pt x="533" y="203"/>
                    <a:pt x="534" y="203"/>
                    <a:pt x="534" y="203"/>
                  </a:cubicBezTo>
                  <a:cubicBezTo>
                    <a:pt x="535" y="203"/>
                    <a:pt x="535" y="203"/>
                    <a:pt x="536" y="203"/>
                  </a:cubicBezTo>
                  <a:cubicBezTo>
                    <a:pt x="536" y="203"/>
                    <a:pt x="537" y="204"/>
                    <a:pt x="537" y="204"/>
                  </a:cubicBezTo>
                  <a:cubicBezTo>
                    <a:pt x="538" y="204"/>
                    <a:pt x="538" y="204"/>
                    <a:pt x="539" y="204"/>
                  </a:cubicBezTo>
                  <a:cubicBezTo>
                    <a:pt x="540" y="203"/>
                    <a:pt x="541" y="203"/>
                    <a:pt x="542" y="204"/>
                  </a:cubicBezTo>
                  <a:cubicBezTo>
                    <a:pt x="543" y="205"/>
                    <a:pt x="542" y="202"/>
                    <a:pt x="543" y="202"/>
                  </a:cubicBezTo>
                  <a:cubicBezTo>
                    <a:pt x="546" y="202"/>
                    <a:pt x="546" y="202"/>
                    <a:pt x="546" y="202"/>
                  </a:cubicBezTo>
                  <a:cubicBezTo>
                    <a:pt x="546" y="201"/>
                    <a:pt x="545" y="199"/>
                    <a:pt x="546" y="198"/>
                  </a:cubicBezTo>
                  <a:cubicBezTo>
                    <a:pt x="548" y="198"/>
                    <a:pt x="548" y="199"/>
                    <a:pt x="548" y="201"/>
                  </a:cubicBezTo>
                  <a:cubicBezTo>
                    <a:pt x="549" y="202"/>
                    <a:pt x="552" y="202"/>
                    <a:pt x="551" y="206"/>
                  </a:cubicBezTo>
                  <a:cubicBezTo>
                    <a:pt x="550" y="206"/>
                    <a:pt x="549" y="205"/>
                    <a:pt x="549" y="205"/>
                  </a:cubicBezTo>
                  <a:cubicBezTo>
                    <a:pt x="548" y="205"/>
                    <a:pt x="548" y="204"/>
                    <a:pt x="547" y="204"/>
                  </a:cubicBezTo>
                  <a:cubicBezTo>
                    <a:pt x="545" y="205"/>
                    <a:pt x="545" y="207"/>
                    <a:pt x="543" y="208"/>
                  </a:cubicBezTo>
                  <a:cubicBezTo>
                    <a:pt x="543" y="208"/>
                    <a:pt x="542" y="208"/>
                    <a:pt x="541" y="208"/>
                  </a:cubicBezTo>
                  <a:cubicBezTo>
                    <a:pt x="540" y="208"/>
                    <a:pt x="540" y="208"/>
                    <a:pt x="539" y="208"/>
                  </a:cubicBezTo>
                  <a:cubicBezTo>
                    <a:pt x="537" y="209"/>
                    <a:pt x="538" y="211"/>
                    <a:pt x="533" y="211"/>
                  </a:cubicBezTo>
                  <a:cubicBezTo>
                    <a:pt x="531" y="210"/>
                    <a:pt x="532" y="214"/>
                    <a:pt x="531" y="214"/>
                  </a:cubicBezTo>
                  <a:cubicBezTo>
                    <a:pt x="530" y="215"/>
                    <a:pt x="529" y="213"/>
                    <a:pt x="529" y="213"/>
                  </a:cubicBezTo>
                  <a:cubicBezTo>
                    <a:pt x="527" y="215"/>
                    <a:pt x="527" y="217"/>
                    <a:pt x="523" y="217"/>
                  </a:cubicBezTo>
                  <a:cubicBezTo>
                    <a:pt x="525" y="214"/>
                    <a:pt x="523" y="215"/>
                    <a:pt x="523" y="212"/>
                  </a:cubicBezTo>
                  <a:cubicBezTo>
                    <a:pt x="525" y="211"/>
                    <a:pt x="527" y="208"/>
                    <a:pt x="529" y="211"/>
                  </a:cubicBezTo>
                  <a:cubicBezTo>
                    <a:pt x="530" y="207"/>
                    <a:pt x="527" y="207"/>
                    <a:pt x="525" y="206"/>
                  </a:cubicBezTo>
                  <a:cubicBezTo>
                    <a:pt x="522" y="204"/>
                    <a:pt x="520" y="209"/>
                    <a:pt x="518" y="209"/>
                  </a:cubicBezTo>
                  <a:cubicBezTo>
                    <a:pt x="518" y="209"/>
                    <a:pt x="515" y="210"/>
                    <a:pt x="514" y="211"/>
                  </a:cubicBezTo>
                  <a:cubicBezTo>
                    <a:pt x="513" y="211"/>
                    <a:pt x="513" y="212"/>
                    <a:pt x="513" y="213"/>
                  </a:cubicBezTo>
                  <a:cubicBezTo>
                    <a:pt x="510" y="213"/>
                    <a:pt x="508" y="213"/>
                    <a:pt x="507" y="214"/>
                  </a:cubicBezTo>
                  <a:cubicBezTo>
                    <a:pt x="505" y="215"/>
                    <a:pt x="504" y="216"/>
                    <a:pt x="500" y="214"/>
                  </a:cubicBezTo>
                  <a:cubicBezTo>
                    <a:pt x="503" y="216"/>
                    <a:pt x="504" y="217"/>
                    <a:pt x="498" y="217"/>
                  </a:cubicBezTo>
                  <a:cubicBezTo>
                    <a:pt x="495" y="219"/>
                    <a:pt x="494" y="225"/>
                    <a:pt x="498" y="227"/>
                  </a:cubicBezTo>
                  <a:cubicBezTo>
                    <a:pt x="498" y="229"/>
                    <a:pt x="494" y="229"/>
                    <a:pt x="495" y="232"/>
                  </a:cubicBezTo>
                  <a:cubicBezTo>
                    <a:pt x="495" y="232"/>
                    <a:pt x="494" y="232"/>
                    <a:pt x="493" y="232"/>
                  </a:cubicBezTo>
                  <a:cubicBezTo>
                    <a:pt x="493" y="232"/>
                    <a:pt x="492" y="232"/>
                    <a:pt x="491" y="232"/>
                  </a:cubicBezTo>
                  <a:cubicBezTo>
                    <a:pt x="490" y="232"/>
                    <a:pt x="490" y="234"/>
                    <a:pt x="489" y="234"/>
                  </a:cubicBezTo>
                  <a:cubicBezTo>
                    <a:pt x="487" y="236"/>
                    <a:pt x="483" y="235"/>
                    <a:pt x="481" y="237"/>
                  </a:cubicBezTo>
                  <a:cubicBezTo>
                    <a:pt x="481" y="238"/>
                    <a:pt x="480" y="239"/>
                    <a:pt x="479" y="240"/>
                  </a:cubicBezTo>
                  <a:cubicBezTo>
                    <a:pt x="478" y="241"/>
                    <a:pt x="477" y="244"/>
                    <a:pt x="475" y="246"/>
                  </a:cubicBezTo>
                  <a:cubicBezTo>
                    <a:pt x="474" y="247"/>
                    <a:pt x="471" y="247"/>
                    <a:pt x="473" y="252"/>
                  </a:cubicBezTo>
                  <a:cubicBezTo>
                    <a:pt x="470" y="252"/>
                    <a:pt x="470" y="249"/>
                    <a:pt x="467" y="248"/>
                  </a:cubicBezTo>
                  <a:cubicBezTo>
                    <a:pt x="466" y="249"/>
                    <a:pt x="467" y="251"/>
                    <a:pt x="465" y="251"/>
                  </a:cubicBezTo>
                  <a:cubicBezTo>
                    <a:pt x="470" y="256"/>
                    <a:pt x="469" y="260"/>
                    <a:pt x="470" y="267"/>
                  </a:cubicBezTo>
                  <a:cubicBezTo>
                    <a:pt x="467" y="266"/>
                    <a:pt x="468" y="269"/>
                    <a:pt x="467" y="270"/>
                  </a:cubicBezTo>
                  <a:cubicBezTo>
                    <a:pt x="467" y="270"/>
                    <a:pt x="467" y="270"/>
                    <a:pt x="466" y="270"/>
                  </a:cubicBezTo>
                  <a:cubicBezTo>
                    <a:pt x="466" y="270"/>
                    <a:pt x="465" y="269"/>
                    <a:pt x="465" y="270"/>
                  </a:cubicBezTo>
                  <a:cubicBezTo>
                    <a:pt x="464" y="271"/>
                    <a:pt x="464" y="271"/>
                    <a:pt x="462" y="272"/>
                  </a:cubicBezTo>
                  <a:cubicBezTo>
                    <a:pt x="461" y="273"/>
                    <a:pt x="460" y="276"/>
                    <a:pt x="459" y="276"/>
                  </a:cubicBezTo>
                  <a:cubicBezTo>
                    <a:pt x="458" y="276"/>
                    <a:pt x="457" y="276"/>
                    <a:pt x="456" y="276"/>
                  </a:cubicBezTo>
                  <a:cubicBezTo>
                    <a:pt x="455" y="276"/>
                    <a:pt x="454" y="276"/>
                    <a:pt x="454" y="277"/>
                  </a:cubicBezTo>
                  <a:cubicBezTo>
                    <a:pt x="451" y="278"/>
                    <a:pt x="450" y="281"/>
                    <a:pt x="449" y="284"/>
                  </a:cubicBezTo>
                  <a:cubicBezTo>
                    <a:pt x="445" y="284"/>
                    <a:pt x="446" y="288"/>
                    <a:pt x="442" y="287"/>
                  </a:cubicBezTo>
                  <a:cubicBezTo>
                    <a:pt x="444" y="292"/>
                    <a:pt x="439" y="301"/>
                    <a:pt x="445" y="301"/>
                  </a:cubicBezTo>
                  <a:cubicBezTo>
                    <a:pt x="442" y="306"/>
                    <a:pt x="447" y="306"/>
                    <a:pt x="446" y="312"/>
                  </a:cubicBezTo>
                  <a:cubicBezTo>
                    <a:pt x="446" y="314"/>
                    <a:pt x="448" y="313"/>
                    <a:pt x="449" y="314"/>
                  </a:cubicBezTo>
                  <a:cubicBezTo>
                    <a:pt x="447" y="318"/>
                    <a:pt x="449" y="317"/>
                    <a:pt x="449" y="323"/>
                  </a:cubicBezTo>
                  <a:cubicBezTo>
                    <a:pt x="446" y="323"/>
                    <a:pt x="444" y="323"/>
                    <a:pt x="444" y="325"/>
                  </a:cubicBezTo>
                  <a:cubicBezTo>
                    <a:pt x="442" y="325"/>
                    <a:pt x="443" y="322"/>
                    <a:pt x="442" y="321"/>
                  </a:cubicBezTo>
                  <a:cubicBezTo>
                    <a:pt x="441" y="320"/>
                    <a:pt x="440" y="321"/>
                    <a:pt x="438" y="320"/>
                  </a:cubicBezTo>
                  <a:cubicBezTo>
                    <a:pt x="438" y="319"/>
                    <a:pt x="438" y="316"/>
                    <a:pt x="436" y="318"/>
                  </a:cubicBezTo>
                  <a:cubicBezTo>
                    <a:pt x="437" y="315"/>
                    <a:pt x="438" y="312"/>
                    <a:pt x="433" y="311"/>
                  </a:cubicBezTo>
                  <a:cubicBezTo>
                    <a:pt x="436" y="305"/>
                    <a:pt x="433" y="306"/>
                    <a:pt x="432" y="300"/>
                  </a:cubicBezTo>
                  <a:cubicBezTo>
                    <a:pt x="431" y="300"/>
                    <a:pt x="431" y="301"/>
                    <a:pt x="430" y="301"/>
                  </a:cubicBezTo>
                  <a:cubicBezTo>
                    <a:pt x="430" y="300"/>
                    <a:pt x="430" y="299"/>
                    <a:pt x="430" y="299"/>
                  </a:cubicBezTo>
                  <a:cubicBezTo>
                    <a:pt x="428" y="299"/>
                    <a:pt x="421" y="300"/>
                    <a:pt x="420" y="299"/>
                  </a:cubicBezTo>
                  <a:cubicBezTo>
                    <a:pt x="419" y="298"/>
                    <a:pt x="419" y="296"/>
                    <a:pt x="417" y="296"/>
                  </a:cubicBezTo>
                  <a:cubicBezTo>
                    <a:pt x="417" y="296"/>
                    <a:pt x="416" y="296"/>
                    <a:pt x="415" y="297"/>
                  </a:cubicBezTo>
                  <a:cubicBezTo>
                    <a:pt x="414" y="297"/>
                    <a:pt x="413" y="298"/>
                    <a:pt x="412" y="297"/>
                  </a:cubicBezTo>
                  <a:cubicBezTo>
                    <a:pt x="412" y="297"/>
                    <a:pt x="413" y="297"/>
                    <a:pt x="414" y="296"/>
                  </a:cubicBezTo>
                  <a:cubicBezTo>
                    <a:pt x="414" y="295"/>
                    <a:pt x="415" y="294"/>
                    <a:pt x="412" y="295"/>
                  </a:cubicBezTo>
                  <a:cubicBezTo>
                    <a:pt x="411" y="295"/>
                    <a:pt x="412" y="296"/>
                    <a:pt x="411" y="296"/>
                  </a:cubicBezTo>
                  <a:cubicBezTo>
                    <a:pt x="407" y="296"/>
                    <a:pt x="402" y="297"/>
                    <a:pt x="399" y="295"/>
                  </a:cubicBezTo>
                  <a:cubicBezTo>
                    <a:pt x="397" y="295"/>
                    <a:pt x="399" y="299"/>
                    <a:pt x="398" y="301"/>
                  </a:cubicBezTo>
                  <a:cubicBezTo>
                    <a:pt x="391" y="300"/>
                    <a:pt x="383" y="300"/>
                    <a:pt x="375" y="299"/>
                  </a:cubicBezTo>
                  <a:cubicBezTo>
                    <a:pt x="374" y="299"/>
                    <a:pt x="374" y="300"/>
                    <a:pt x="373" y="300"/>
                  </a:cubicBezTo>
                  <a:cubicBezTo>
                    <a:pt x="372" y="300"/>
                    <a:pt x="372" y="302"/>
                    <a:pt x="370" y="302"/>
                  </a:cubicBezTo>
                  <a:cubicBezTo>
                    <a:pt x="369" y="302"/>
                    <a:pt x="369" y="304"/>
                    <a:pt x="369" y="305"/>
                  </a:cubicBezTo>
                  <a:cubicBezTo>
                    <a:pt x="368" y="305"/>
                    <a:pt x="368" y="305"/>
                    <a:pt x="367" y="305"/>
                  </a:cubicBezTo>
                  <a:cubicBezTo>
                    <a:pt x="366" y="305"/>
                    <a:pt x="365" y="305"/>
                    <a:pt x="364" y="305"/>
                  </a:cubicBezTo>
                  <a:cubicBezTo>
                    <a:pt x="363" y="305"/>
                    <a:pt x="363" y="308"/>
                    <a:pt x="360" y="307"/>
                  </a:cubicBezTo>
                  <a:cubicBezTo>
                    <a:pt x="361" y="310"/>
                    <a:pt x="359" y="316"/>
                    <a:pt x="362" y="316"/>
                  </a:cubicBezTo>
                  <a:cubicBezTo>
                    <a:pt x="360" y="318"/>
                    <a:pt x="359" y="320"/>
                    <a:pt x="358" y="321"/>
                  </a:cubicBezTo>
                  <a:cubicBezTo>
                    <a:pt x="358" y="325"/>
                    <a:pt x="357" y="328"/>
                    <a:pt x="358" y="331"/>
                  </a:cubicBezTo>
                  <a:cubicBezTo>
                    <a:pt x="358" y="333"/>
                    <a:pt x="359" y="334"/>
                    <a:pt x="359" y="335"/>
                  </a:cubicBezTo>
                  <a:cubicBezTo>
                    <a:pt x="359" y="338"/>
                    <a:pt x="360" y="342"/>
                    <a:pt x="358" y="344"/>
                  </a:cubicBezTo>
                  <a:cubicBezTo>
                    <a:pt x="358" y="345"/>
                    <a:pt x="359" y="345"/>
                    <a:pt x="360" y="345"/>
                  </a:cubicBezTo>
                  <a:cubicBezTo>
                    <a:pt x="361" y="345"/>
                    <a:pt x="361" y="345"/>
                    <a:pt x="362" y="345"/>
                  </a:cubicBezTo>
                  <a:cubicBezTo>
                    <a:pt x="362" y="346"/>
                    <a:pt x="360" y="347"/>
                    <a:pt x="360" y="348"/>
                  </a:cubicBezTo>
                  <a:cubicBezTo>
                    <a:pt x="360" y="347"/>
                    <a:pt x="361" y="349"/>
                    <a:pt x="362" y="349"/>
                  </a:cubicBezTo>
                  <a:cubicBezTo>
                    <a:pt x="362" y="350"/>
                    <a:pt x="363" y="349"/>
                    <a:pt x="364" y="350"/>
                  </a:cubicBezTo>
                  <a:cubicBezTo>
                    <a:pt x="364" y="351"/>
                    <a:pt x="364" y="352"/>
                    <a:pt x="364" y="353"/>
                  </a:cubicBezTo>
                  <a:cubicBezTo>
                    <a:pt x="365" y="353"/>
                    <a:pt x="365" y="353"/>
                    <a:pt x="365" y="353"/>
                  </a:cubicBezTo>
                  <a:cubicBezTo>
                    <a:pt x="366" y="353"/>
                    <a:pt x="365" y="355"/>
                    <a:pt x="365" y="355"/>
                  </a:cubicBezTo>
                  <a:cubicBezTo>
                    <a:pt x="366" y="356"/>
                    <a:pt x="369" y="358"/>
                    <a:pt x="369" y="360"/>
                  </a:cubicBezTo>
                  <a:cubicBezTo>
                    <a:pt x="374" y="361"/>
                    <a:pt x="377" y="360"/>
                    <a:pt x="380" y="360"/>
                  </a:cubicBezTo>
                  <a:cubicBezTo>
                    <a:pt x="384" y="360"/>
                    <a:pt x="387" y="359"/>
                    <a:pt x="389" y="360"/>
                  </a:cubicBezTo>
                  <a:cubicBezTo>
                    <a:pt x="391" y="360"/>
                    <a:pt x="391" y="359"/>
                    <a:pt x="392" y="358"/>
                  </a:cubicBezTo>
                  <a:cubicBezTo>
                    <a:pt x="393" y="356"/>
                    <a:pt x="395" y="354"/>
                    <a:pt x="396" y="351"/>
                  </a:cubicBezTo>
                  <a:cubicBezTo>
                    <a:pt x="396" y="350"/>
                    <a:pt x="397" y="349"/>
                    <a:pt x="396" y="349"/>
                  </a:cubicBezTo>
                  <a:cubicBezTo>
                    <a:pt x="399" y="345"/>
                    <a:pt x="408" y="342"/>
                    <a:pt x="415" y="345"/>
                  </a:cubicBezTo>
                  <a:cubicBezTo>
                    <a:pt x="412" y="348"/>
                    <a:pt x="411" y="353"/>
                    <a:pt x="408" y="357"/>
                  </a:cubicBezTo>
                  <a:cubicBezTo>
                    <a:pt x="407" y="360"/>
                    <a:pt x="410" y="360"/>
                    <a:pt x="409" y="363"/>
                  </a:cubicBezTo>
                  <a:cubicBezTo>
                    <a:pt x="407" y="363"/>
                    <a:pt x="406" y="366"/>
                    <a:pt x="404" y="369"/>
                  </a:cubicBezTo>
                  <a:cubicBezTo>
                    <a:pt x="404" y="370"/>
                    <a:pt x="404" y="370"/>
                    <a:pt x="403" y="370"/>
                  </a:cubicBezTo>
                  <a:cubicBezTo>
                    <a:pt x="403" y="372"/>
                    <a:pt x="404" y="372"/>
                    <a:pt x="405" y="372"/>
                  </a:cubicBezTo>
                  <a:cubicBezTo>
                    <a:pt x="407" y="372"/>
                    <a:pt x="408" y="372"/>
                    <a:pt x="407" y="374"/>
                  </a:cubicBezTo>
                  <a:cubicBezTo>
                    <a:pt x="408" y="374"/>
                    <a:pt x="409" y="374"/>
                    <a:pt x="410" y="373"/>
                  </a:cubicBezTo>
                  <a:cubicBezTo>
                    <a:pt x="411" y="373"/>
                    <a:pt x="412" y="372"/>
                    <a:pt x="415" y="373"/>
                  </a:cubicBezTo>
                  <a:cubicBezTo>
                    <a:pt x="414" y="376"/>
                    <a:pt x="417" y="375"/>
                    <a:pt x="417" y="377"/>
                  </a:cubicBezTo>
                  <a:cubicBezTo>
                    <a:pt x="421" y="375"/>
                    <a:pt x="423" y="376"/>
                    <a:pt x="425" y="377"/>
                  </a:cubicBezTo>
                  <a:cubicBezTo>
                    <a:pt x="427" y="378"/>
                    <a:pt x="429" y="378"/>
                    <a:pt x="432" y="378"/>
                  </a:cubicBezTo>
                  <a:cubicBezTo>
                    <a:pt x="429" y="381"/>
                    <a:pt x="434" y="385"/>
                    <a:pt x="430" y="387"/>
                  </a:cubicBezTo>
                  <a:cubicBezTo>
                    <a:pt x="432" y="390"/>
                    <a:pt x="431" y="397"/>
                    <a:pt x="430" y="401"/>
                  </a:cubicBezTo>
                  <a:cubicBezTo>
                    <a:pt x="430" y="403"/>
                    <a:pt x="432" y="403"/>
                    <a:pt x="435" y="403"/>
                  </a:cubicBezTo>
                  <a:cubicBezTo>
                    <a:pt x="434" y="406"/>
                    <a:pt x="437" y="405"/>
                    <a:pt x="437" y="407"/>
                  </a:cubicBezTo>
                  <a:cubicBezTo>
                    <a:pt x="437" y="409"/>
                    <a:pt x="441" y="407"/>
                    <a:pt x="441" y="409"/>
                  </a:cubicBezTo>
                  <a:cubicBezTo>
                    <a:pt x="443" y="408"/>
                    <a:pt x="447" y="408"/>
                    <a:pt x="450" y="408"/>
                  </a:cubicBezTo>
                  <a:cubicBezTo>
                    <a:pt x="452" y="409"/>
                    <a:pt x="455" y="409"/>
                    <a:pt x="456" y="408"/>
                  </a:cubicBezTo>
                  <a:cubicBezTo>
                    <a:pt x="456" y="409"/>
                    <a:pt x="456" y="410"/>
                    <a:pt x="456" y="411"/>
                  </a:cubicBezTo>
                  <a:cubicBezTo>
                    <a:pt x="458" y="410"/>
                    <a:pt x="463" y="408"/>
                    <a:pt x="462" y="412"/>
                  </a:cubicBezTo>
                  <a:cubicBezTo>
                    <a:pt x="463" y="411"/>
                    <a:pt x="464" y="411"/>
                    <a:pt x="466" y="411"/>
                  </a:cubicBezTo>
                  <a:cubicBezTo>
                    <a:pt x="467" y="410"/>
                    <a:pt x="468" y="409"/>
                    <a:pt x="469" y="408"/>
                  </a:cubicBezTo>
                  <a:cubicBezTo>
                    <a:pt x="469" y="407"/>
                    <a:pt x="470" y="408"/>
                    <a:pt x="470" y="407"/>
                  </a:cubicBezTo>
                  <a:cubicBezTo>
                    <a:pt x="470" y="406"/>
                    <a:pt x="471" y="406"/>
                    <a:pt x="471" y="406"/>
                  </a:cubicBezTo>
                  <a:cubicBezTo>
                    <a:pt x="472" y="407"/>
                    <a:pt x="472" y="407"/>
                    <a:pt x="473" y="406"/>
                  </a:cubicBezTo>
                  <a:cubicBezTo>
                    <a:pt x="473" y="405"/>
                    <a:pt x="472" y="403"/>
                    <a:pt x="473" y="403"/>
                  </a:cubicBezTo>
                  <a:cubicBezTo>
                    <a:pt x="473" y="402"/>
                    <a:pt x="474" y="404"/>
                    <a:pt x="474" y="404"/>
                  </a:cubicBezTo>
                  <a:cubicBezTo>
                    <a:pt x="475" y="404"/>
                    <a:pt x="475" y="403"/>
                    <a:pt x="476" y="402"/>
                  </a:cubicBezTo>
                  <a:cubicBezTo>
                    <a:pt x="478" y="401"/>
                    <a:pt x="480" y="400"/>
                    <a:pt x="481" y="398"/>
                  </a:cubicBezTo>
                  <a:cubicBezTo>
                    <a:pt x="482" y="397"/>
                    <a:pt x="483" y="397"/>
                    <a:pt x="483" y="396"/>
                  </a:cubicBezTo>
                  <a:cubicBezTo>
                    <a:pt x="484" y="397"/>
                    <a:pt x="497" y="398"/>
                    <a:pt x="490" y="399"/>
                  </a:cubicBezTo>
                  <a:cubicBezTo>
                    <a:pt x="490" y="401"/>
                    <a:pt x="492" y="401"/>
                    <a:pt x="494" y="401"/>
                  </a:cubicBezTo>
                  <a:cubicBezTo>
                    <a:pt x="494" y="401"/>
                    <a:pt x="495" y="401"/>
                    <a:pt x="495" y="401"/>
                  </a:cubicBezTo>
                  <a:cubicBezTo>
                    <a:pt x="496" y="401"/>
                    <a:pt x="496" y="399"/>
                    <a:pt x="497" y="398"/>
                  </a:cubicBezTo>
                  <a:cubicBezTo>
                    <a:pt x="500" y="398"/>
                    <a:pt x="503" y="398"/>
                    <a:pt x="507" y="398"/>
                  </a:cubicBezTo>
                  <a:cubicBezTo>
                    <a:pt x="505" y="402"/>
                    <a:pt x="512" y="401"/>
                    <a:pt x="515" y="402"/>
                  </a:cubicBezTo>
                  <a:cubicBezTo>
                    <a:pt x="516" y="402"/>
                    <a:pt x="515" y="403"/>
                    <a:pt x="517" y="403"/>
                  </a:cubicBezTo>
                  <a:cubicBezTo>
                    <a:pt x="518" y="403"/>
                    <a:pt x="518" y="404"/>
                    <a:pt x="519" y="404"/>
                  </a:cubicBezTo>
                  <a:cubicBezTo>
                    <a:pt x="522" y="405"/>
                    <a:pt x="522" y="403"/>
                    <a:pt x="524" y="403"/>
                  </a:cubicBezTo>
                  <a:cubicBezTo>
                    <a:pt x="531" y="402"/>
                    <a:pt x="537" y="404"/>
                    <a:pt x="543" y="404"/>
                  </a:cubicBezTo>
                  <a:cubicBezTo>
                    <a:pt x="543" y="407"/>
                    <a:pt x="544" y="409"/>
                    <a:pt x="544" y="407"/>
                  </a:cubicBezTo>
                  <a:cubicBezTo>
                    <a:pt x="546" y="407"/>
                    <a:pt x="545" y="408"/>
                    <a:pt x="544" y="408"/>
                  </a:cubicBezTo>
                  <a:cubicBezTo>
                    <a:pt x="544" y="410"/>
                    <a:pt x="545" y="410"/>
                    <a:pt x="547" y="410"/>
                  </a:cubicBezTo>
                  <a:cubicBezTo>
                    <a:pt x="548" y="410"/>
                    <a:pt x="549" y="410"/>
                    <a:pt x="549" y="411"/>
                  </a:cubicBezTo>
                  <a:cubicBezTo>
                    <a:pt x="549" y="413"/>
                    <a:pt x="549" y="413"/>
                    <a:pt x="549" y="413"/>
                  </a:cubicBezTo>
                  <a:cubicBezTo>
                    <a:pt x="550" y="413"/>
                    <a:pt x="551" y="413"/>
                    <a:pt x="552" y="413"/>
                  </a:cubicBezTo>
                  <a:cubicBezTo>
                    <a:pt x="553" y="413"/>
                    <a:pt x="554" y="413"/>
                    <a:pt x="555" y="413"/>
                  </a:cubicBezTo>
                  <a:cubicBezTo>
                    <a:pt x="553" y="416"/>
                    <a:pt x="555" y="417"/>
                    <a:pt x="557" y="418"/>
                  </a:cubicBezTo>
                  <a:cubicBezTo>
                    <a:pt x="559" y="420"/>
                    <a:pt x="561" y="421"/>
                    <a:pt x="562" y="424"/>
                  </a:cubicBezTo>
                  <a:cubicBezTo>
                    <a:pt x="565" y="424"/>
                    <a:pt x="568" y="425"/>
                    <a:pt x="570" y="425"/>
                  </a:cubicBezTo>
                  <a:cubicBezTo>
                    <a:pt x="573" y="426"/>
                    <a:pt x="576" y="427"/>
                    <a:pt x="580" y="426"/>
                  </a:cubicBezTo>
                  <a:cubicBezTo>
                    <a:pt x="579" y="428"/>
                    <a:pt x="580" y="428"/>
                    <a:pt x="582" y="428"/>
                  </a:cubicBezTo>
                  <a:cubicBezTo>
                    <a:pt x="584" y="428"/>
                    <a:pt x="586" y="428"/>
                    <a:pt x="585" y="431"/>
                  </a:cubicBezTo>
                  <a:cubicBezTo>
                    <a:pt x="589" y="429"/>
                    <a:pt x="589" y="434"/>
                    <a:pt x="592" y="435"/>
                  </a:cubicBezTo>
                  <a:cubicBezTo>
                    <a:pt x="594" y="435"/>
                    <a:pt x="594" y="438"/>
                    <a:pt x="596" y="437"/>
                  </a:cubicBezTo>
                  <a:cubicBezTo>
                    <a:pt x="593" y="440"/>
                    <a:pt x="598" y="440"/>
                    <a:pt x="597" y="443"/>
                  </a:cubicBezTo>
                  <a:cubicBezTo>
                    <a:pt x="597" y="446"/>
                    <a:pt x="600" y="445"/>
                    <a:pt x="601" y="446"/>
                  </a:cubicBezTo>
                  <a:cubicBezTo>
                    <a:pt x="602" y="446"/>
                    <a:pt x="601" y="449"/>
                    <a:pt x="604" y="448"/>
                  </a:cubicBezTo>
                  <a:cubicBezTo>
                    <a:pt x="599" y="453"/>
                    <a:pt x="610" y="455"/>
                    <a:pt x="606" y="458"/>
                  </a:cubicBezTo>
                  <a:cubicBezTo>
                    <a:pt x="609" y="458"/>
                    <a:pt x="610" y="459"/>
                    <a:pt x="610" y="461"/>
                  </a:cubicBezTo>
                  <a:cubicBezTo>
                    <a:pt x="616" y="460"/>
                    <a:pt x="625" y="462"/>
                    <a:pt x="628" y="467"/>
                  </a:cubicBezTo>
                  <a:cubicBezTo>
                    <a:pt x="630" y="467"/>
                    <a:pt x="633" y="468"/>
                    <a:pt x="635" y="468"/>
                  </a:cubicBezTo>
                  <a:cubicBezTo>
                    <a:pt x="638" y="469"/>
                    <a:pt x="640" y="469"/>
                    <a:pt x="644" y="469"/>
                  </a:cubicBezTo>
                  <a:cubicBezTo>
                    <a:pt x="645" y="469"/>
                    <a:pt x="642" y="470"/>
                    <a:pt x="642" y="470"/>
                  </a:cubicBezTo>
                  <a:cubicBezTo>
                    <a:pt x="643" y="471"/>
                    <a:pt x="647" y="471"/>
                    <a:pt x="651" y="471"/>
                  </a:cubicBezTo>
                  <a:cubicBezTo>
                    <a:pt x="652" y="471"/>
                    <a:pt x="654" y="471"/>
                    <a:pt x="655" y="471"/>
                  </a:cubicBezTo>
                  <a:cubicBezTo>
                    <a:pt x="655" y="472"/>
                    <a:pt x="657" y="472"/>
                    <a:pt x="658" y="472"/>
                  </a:cubicBezTo>
                  <a:cubicBezTo>
                    <a:pt x="658" y="475"/>
                    <a:pt x="661" y="474"/>
                    <a:pt x="662" y="475"/>
                  </a:cubicBezTo>
                  <a:cubicBezTo>
                    <a:pt x="662" y="475"/>
                    <a:pt x="661" y="477"/>
                    <a:pt x="662" y="477"/>
                  </a:cubicBezTo>
                  <a:cubicBezTo>
                    <a:pt x="662" y="478"/>
                    <a:pt x="662" y="477"/>
                    <a:pt x="663" y="477"/>
                  </a:cubicBezTo>
                  <a:cubicBezTo>
                    <a:pt x="663" y="477"/>
                    <a:pt x="664" y="477"/>
                    <a:pt x="664" y="477"/>
                  </a:cubicBezTo>
                  <a:cubicBezTo>
                    <a:pt x="665" y="478"/>
                    <a:pt x="664" y="481"/>
                    <a:pt x="667" y="480"/>
                  </a:cubicBezTo>
                  <a:cubicBezTo>
                    <a:pt x="667" y="493"/>
                    <a:pt x="667" y="506"/>
                    <a:pt x="667" y="519"/>
                  </a:cubicBezTo>
                  <a:cubicBezTo>
                    <a:pt x="664" y="518"/>
                    <a:pt x="664" y="520"/>
                    <a:pt x="664" y="521"/>
                  </a:cubicBezTo>
                  <a:cubicBezTo>
                    <a:pt x="664" y="523"/>
                    <a:pt x="664" y="525"/>
                    <a:pt x="662" y="524"/>
                  </a:cubicBezTo>
                  <a:cubicBezTo>
                    <a:pt x="661" y="528"/>
                    <a:pt x="660" y="532"/>
                    <a:pt x="660" y="536"/>
                  </a:cubicBezTo>
                  <a:cubicBezTo>
                    <a:pt x="660" y="539"/>
                    <a:pt x="663" y="544"/>
                    <a:pt x="662" y="549"/>
                  </a:cubicBezTo>
                  <a:cubicBezTo>
                    <a:pt x="662" y="549"/>
                    <a:pt x="661" y="550"/>
                    <a:pt x="660" y="550"/>
                  </a:cubicBezTo>
                  <a:cubicBezTo>
                    <a:pt x="660" y="551"/>
                    <a:pt x="661" y="552"/>
                    <a:pt x="660" y="553"/>
                  </a:cubicBezTo>
                  <a:cubicBezTo>
                    <a:pt x="660" y="554"/>
                    <a:pt x="656" y="554"/>
                    <a:pt x="658" y="559"/>
                  </a:cubicBezTo>
                  <a:cubicBezTo>
                    <a:pt x="655" y="560"/>
                    <a:pt x="654" y="562"/>
                    <a:pt x="652" y="563"/>
                  </a:cubicBezTo>
                  <a:cubicBezTo>
                    <a:pt x="651" y="564"/>
                    <a:pt x="652" y="566"/>
                    <a:pt x="652" y="567"/>
                  </a:cubicBezTo>
                  <a:cubicBezTo>
                    <a:pt x="651" y="567"/>
                    <a:pt x="651" y="567"/>
                    <a:pt x="650" y="567"/>
                  </a:cubicBezTo>
                  <a:cubicBezTo>
                    <a:pt x="650" y="567"/>
                    <a:pt x="649" y="566"/>
                    <a:pt x="649" y="567"/>
                  </a:cubicBezTo>
                  <a:cubicBezTo>
                    <a:pt x="649" y="567"/>
                    <a:pt x="649" y="569"/>
                    <a:pt x="649" y="569"/>
                  </a:cubicBezTo>
                  <a:cubicBezTo>
                    <a:pt x="648" y="570"/>
                    <a:pt x="644" y="569"/>
                    <a:pt x="644" y="572"/>
                  </a:cubicBezTo>
                  <a:cubicBezTo>
                    <a:pt x="644" y="573"/>
                    <a:pt x="641" y="573"/>
                    <a:pt x="639" y="574"/>
                  </a:cubicBezTo>
                  <a:cubicBezTo>
                    <a:pt x="638" y="575"/>
                    <a:pt x="637" y="577"/>
                    <a:pt x="636" y="577"/>
                  </a:cubicBezTo>
                  <a:cubicBezTo>
                    <a:pt x="636" y="577"/>
                    <a:pt x="636" y="576"/>
                    <a:pt x="635" y="576"/>
                  </a:cubicBezTo>
                  <a:cubicBezTo>
                    <a:pt x="635" y="576"/>
                    <a:pt x="634" y="575"/>
                    <a:pt x="634" y="575"/>
                  </a:cubicBezTo>
                  <a:cubicBezTo>
                    <a:pt x="634" y="575"/>
                    <a:pt x="633" y="577"/>
                    <a:pt x="633" y="577"/>
                  </a:cubicBezTo>
                  <a:cubicBezTo>
                    <a:pt x="631" y="577"/>
                    <a:pt x="630" y="577"/>
                    <a:pt x="630" y="579"/>
                  </a:cubicBezTo>
                  <a:cubicBezTo>
                    <a:pt x="625" y="577"/>
                    <a:pt x="622" y="583"/>
                    <a:pt x="620" y="584"/>
                  </a:cubicBezTo>
                  <a:cubicBezTo>
                    <a:pt x="620" y="584"/>
                    <a:pt x="619" y="584"/>
                    <a:pt x="619" y="584"/>
                  </a:cubicBezTo>
                  <a:cubicBezTo>
                    <a:pt x="618" y="584"/>
                    <a:pt x="618" y="584"/>
                    <a:pt x="618" y="584"/>
                  </a:cubicBezTo>
                  <a:cubicBezTo>
                    <a:pt x="617" y="585"/>
                    <a:pt x="616" y="586"/>
                    <a:pt x="615" y="587"/>
                  </a:cubicBezTo>
                  <a:cubicBezTo>
                    <a:pt x="614" y="587"/>
                    <a:pt x="613" y="589"/>
                    <a:pt x="613" y="589"/>
                  </a:cubicBezTo>
                  <a:cubicBezTo>
                    <a:pt x="612" y="590"/>
                    <a:pt x="615" y="593"/>
                    <a:pt x="611" y="592"/>
                  </a:cubicBezTo>
                  <a:cubicBezTo>
                    <a:pt x="612" y="598"/>
                    <a:pt x="609" y="600"/>
                    <a:pt x="610" y="606"/>
                  </a:cubicBezTo>
                  <a:cubicBezTo>
                    <a:pt x="607" y="605"/>
                    <a:pt x="608" y="608"/>
                    <a:pt x="607" y="609"/>
                  </a:cubicBezTo>
                  <a:cubicBezTo>
                    <a:pt x="605" y="609"/>
                    <a:pt x="605" y="609"/>
                    <a:pt x="605" y="609"/>
                  </a:cubicBezTo>
                  <a:cubicBezTo>
                    <a:pt x="605" y="610"/>
                    <a:pt x="607" y="612"/>
                    <a:pt x="605" y="612"/>
                  </a:cubicBezTo>
                  <a:cubicBezTo>
                    <a:pt x="603" y="612"/>
                    <a:pt x="603" y="617"/>
                    <a:pt x="600" y="617"/>
                  </a:cubicBezTo>
                  <a:cubicBezTo>
                    <a:pt x="597" y="619"/>
                    <a:pt x="597" y="619"/>
                    <a:pt x="597" y="619"/>
                  </a:cubicBezTo>
                  <a:cubicBezTo>
                    <a:pt x="596" y="621"/>
                    <a:pt x="594" y="625"/>
                    <a:pt x="591" y="627"/>
                  </a:cubicBezTo>
                  <a:cubicBezTo>
                    <a:pt x="591" y="629"/>
                    <a:pt x="591" y="630"/>
                    <a:pt x="591" y="632"/>
                  </a:cubicBezTo>
                  <a:cubicBezTo>
                    <a:pt x="589" y="633"/>
                    <a:pt x="587" y="634"/>
                    <a:pt x="587" y="637"/>
                  </a:cubicBezTo>
                  <a:cubicBezTo>
                    <a:pt x="585" y="637"/>
                    <a:pt x="583" y="637"/>
                    <a:pt x="581" y="637"/>
                  </a:cubicBezTo>
                  <a:cubicBezTo>
                    <a:pt x="581" y="638"/>
                    <a:pt x="583" y="638"/>
                    <a:pt x="584" y="638"/>
                  </a:cubicBezTo>
                  <a:cubicBezTo>
                    <a:pt x="583" y="640"/>
                    <a:pt x="581" y="639"/>
                    <a:pt x="580" y="640"/>
                  </a:cubicBezTo>
                  <a:cubicBezTo>
                    <a:pt x="578" y="640"/>
                    <a:pt x="577" y="642"/>
                    <a:pt x="577" y="645"/>
                  </a:cubicBezTo>
                  <a:cubicBezTo>
                    <a:pt x="576" y="643"/>
                    <a:pt x="575" y="644"/>
                    <a:pt x="575" y="646"/>
                  </a:cubicBezTo>
                  <a:cubicBezTo>
                    <a:pt x="573" y="646"/>
                    <a:pt x="574" y="644"/>
                    <a:pt x="573" y="643"/>
                  </a:cubicBezTo>
                  <a:cubicBezTo>
                    <a:pt x="572" y="644"/>
                    <a:pt x="570" y="644"/>
                    <a:pt x="570" y="642"/>
                  </a:cubicBezTo>
                  <a:cubicBezTo>
                    <a:pt x="568" y="643"/>
                    <a:pt x="568" y="645"/>
                    <a:pt x="566" y="645"/>
                  </a:cubicBezTo>
                  <a:cubicBezTo>
                    <a:pt x="565" y="648"/>
                    <a:pt x="568" y="648"/>
                    <a:pt x="568" y="651"/>
                  </a:cubicBezTo>
                  <a:cubicBezTo>
                    <a:pt x="569" y="654"/>
                    <a:pt x="564" y="656"/>
                    <a:pt x="567" y="659"/>
                  </a:cubicBezTo>
                  <a:cubicBezTo>
                    <a:pt x="567" y="660"/>
                    <a:pt x="565" y="660"/>
                    <a:pt x="563" y="660"/>
                  </a:cubicBezTo>
                  <a:cubicBezTo>
                    <a:pt x="562" y="660"/>
                    <a:pt x="560" y="660"/>
                    <a:pt x="560" y="661"/>
                  </a:cubicBezTo>
                  <a:cubicBezTo>
                    <a:pt x="558" y="661"/>
                    <a:pt x="559" y="663"/>
                    <a:pt x="558" y="664"/>
                  </a:cubicBezTo>
                  <a:cubicBezTo>
                    <a:pt x="557" y="665"/>
                    <a:pt x="552" y="663"/>
                    <a:pt x="553" y="667"/>
                  </a:cubicBezTo>
                  <a:cubicBezTo>
                    <a:pt x="550" y="665"/>
                    <a:pt x="542" y="665"/>
                    <a:pt x="541" y="669"/>
                  </a:cubicBezTo>
                  <a:cubicBezTo>
                    <a:pt x="541" y="670"/>
                    <a:pt x="542" y="669"/>
                    <a:pt x="542" y="669"/>
                  </a:cubicBezTo>
                  <a:cubicBezTo>
                    <a:pt x="545" y="669"/>
                    <a:pt x="541" y="672"/>
                    <a:pt x="539" y="671"/>
                  </a:cubicBezTo>
                  <a:cubicBezTo>
                    <a:pt x="540" y="674"/>
                    <a:pt x="535" y="678"/>
                    <a:pt x="538" y="679"/>
                  </a:cubicBezTo>
                  <a:cubicBezTo>
                    <a:pt x="538" y="679"/>
                    <a:pt x="536" y="680"/>
                    <a:pt x="536" y="680"/>
                  </a:cubicBezTo>
                  <a:cubicBezTo>
                    <a:pt x="535" y="680"/>
                    <a:pt x="534" y="679"/>
                    <a:pt x="534" y="679"/>
                  </a:cubicBezTo>
                  <a:cubicBezTo>
                    <a:pt x="533" y="679"/>
                    <a:pt x="530" y="682"/>
                    <a:pt x="531" y="677"/>
                  </a:cubicBezTo>
                  <a:cubicBezTo>
                    <a:pt x="529" y="678"/>
                    <a:pt x="529" y="681"/>
                    <a:pt x="528" y="679"/>
                  </a:cubicBezTo>
                  <a:cubicBezTo>
                    <a:pt x="526" y="679"/>
                    <a:pt x="529" y="686"/>
                    <a:pt x="529" y="689"/>
                  </a:cubicBezTo>
                  <a:cubicBezTo>
                    <a:pt x="530" y="692"/>
                    <a:pt x="527" y="691"/>
                    <a:pt x="527" y="694"/>
                  </a:cubicBezTo>
                  <a:cubicBezTo>
                    <a:pt x="526" y="695"/>
                    <a:pt x="527" y="698"/>
                    <a:pt x="523" y="698"/>
                  </a:cubicBezTo>
                  <a:cubicBezTo>
                    <a:pt x="523" y="699"/>
                    <a:pt x="525" y="700"/>
                    <a:pt x="525" y="700"/>
                  </a:cubicBezTo>
                  <a:cubicBezTo>
                    <a:pt x="526" y="701"/>
                    <a:pt x="525" y="701"/>
                    <a:pt x="524" y="700"/>
                  </a:cubicBezTo>
                  <a:cubicBezTo>
                    <a:pt x="524" y="700"/>
                    <a:pt x="523" y="700"/>
                    <a:pt x="523" y="700"/>
                  </a:cubicBezTo>
                  <a:cubicBezTo>
                    <a:pt x="522" y="701"/>
                    <a:pt x="522" y="704"/>
                    <a:pt x="523" y="704"/>
                  </a:cubicBezTo>
                  <a:cubicBezTo>
                    <a:pt x="522" y="705"/>
                    <a:pt x="522" y="704"/>
                    <a:pt x="520" y="704"/>
                  </a:cubicBezTo>
                  <a:cubicBezTo>
                    <a:pt x="521" y="704"/>
                    <a:pt x="520" y="706"/>
                    <a:pt x="519" y="705"/>
                  </a:cubicBezTo>
                  <a:cubicBezTo>
                    <a:pt x="517" y="702"/>
                    <a:pt x="520" y="706"/>
                    <a:pt x="518" y="708"/>
                  </a:cubicBezTo>
                  <a:cubicBezTo>
                    <a:pt x="517" y="709"/>
                    <a:pt x="516" y="708"/>
                    <a:pt x="516" y="708"/>
                  </a:cubicBezTo>
                  <a:cubicBezTo>
                    <a:pt x="515" y="708"/>
                    <a:pt x="514" y="708"/>
                    <a:pt x="513" y="709"/>
                  </a:cubicBezTo>
                  <a:cubicBezTo>
                    <a:pt x="511" y="712"/>
                    <a:pt x="519" y="712"/>
                    <a:pt x="514" y="714"/>
                  </a:cubicBezTo>
                  <a:cubicBezTo>
                    <a:pt x="514" y="715"/>
                    <a:pt x="516" y="715"/>
                    <a:pt x="518" y="715"/>
                  </a:cubicBezTo>
                  <a:cubicBezTo>
                    <a:pt x="518" y="718"/>
                    <a:pt x="518" y="719"/>
                    <a:pt x="520" y="719"/>
                  </a:cubicBezTo>
                  <a:cubicBezTo>
                    <a:pt x="523" y="722"/>
                    <a:pt x="518" y="723"/>
                    <a:pt x="518" y="724"/>
                  </a:cubicBezTo>
                  <a:cubicBezTo>
                    <a:pt x="518" y="725"/>
                    <a:pt x="519" y="726"/>
                    <a:pt x="519" y="725"/>
                  </a:cubicBezTo>
                  <a:cubicBezTo>
                    <a:pt x="518" y="726"/>
                    <a:pt x="518" y="726"/>
                    <a:pt x="518" y="726"/>
                  </a:cubicBezTo>
                  <a:cubicBezTo>
                    <a:pt x="518" y="725"/>
                    <a:pt x="518" y="725"/>
                    <a:pt x="518" y="725"/>
                  </a:cubicBezTo>
                  <a:cubicBezTo>
                    <a:pt x="516" y="725"/>
                    <a:pt x="517" y="728"/>
                    <a:pt x="513" y="728"/>
                  </a:cubicBezTo>
                  <a:cubicBezTo>
                    <a:pt x="515" y="730"/>
                    <a:pt x="514" y="731"/>
                    <a:pt x="510" y="730"/>
                  </a:cubicBezTo>
                  <a:cubicBezTo>
                    <a:pt x="511" y="734"/>
                    <a:pt x="509" y="733"/>
                    <a:pt x="509" y="737"/>
                  </a:cubicBezTo>
                  <a:cubicBezTo>
                    <a:pt x="504" y="737"/>
                    <a:pt x="510" y="742"/>
                    <a:pt x="505" y="739"/>
                  </a:cubicBezTo>
                  <a:cubicBezTo>
                    <a:pt x="506" y="742"/>
                    <a:pt x="504" y="744"/>
                    <a:pt x="505" y="748"/>
                  </a:cubicBezTo>
                  <a:cubicBezTo>
                    <a:pt x="505" y="748"/>
                    <a:pt x="507" y="749"/>
                    <a:pt x="507" y="749"/>
                  </a:cubicBezTo>
                  <a:cubicBezTo>
                    <a:pt x="507" y="751"/>
                    <a:pt x="504" y="751"/>
                    <a:pt x="507" y="754"/>
                  </a:cubicBezTo>
                  <a:cubicBezTo>
                    <a:pt x="508" y="756"/>
                    <a:pt x="506" y="757"/>
                    <a:pt x="508" y="760"/>
                  </a:cubicBezTo>
                  <a:cubicBezTo>
                    <a:pt x="509" y="763"/>
                    <a:pt x="512" y="764"/>
                    <a:pt x="513" y="767"/>
                  </a:cubicBezTo>
                  <a:cubicBezTo>
                    <a:pt x="514" y="768"/>
                    <a:pt x="516" y="767"/>
                    <a:pt x="517" y="767"/>
                  </a:cubicBezTo>
                  <a:cubicBezTo>
                    <a:pt x="518" y="767"/>
                    <a:pt x="519" y="766"/>
                    <a:pt x="520" y="768"/>
                  </a:cubicBezTo>
                  <a:cubicBezTo>
                    <a:pt x="521" y="771"/>
                    <a:pt x="519" y="771"/>
                    <a:pt x="517" y="770"/>
                  </a:cubicBezTo>
                  <a:cubicBezTo>
                    <a:pt x="516" y="770"/>
                    <a:pt x="515" y="770"/>
                    <a:pt x="514" y="770"/>
                  </a:cubicBezTo>
                  <a:cubicBezTo>
                    <a:pt x="509" y="772"/>
                    <a:pt x="503" y="774"/>
                    <a:pt x="499" y="773"/>
                  </a:cubicBezTo>
                  <a:cubicBezTo>
                    <a:pt x="499" y="770"/>
                    <a:pt x="499" y="770"/>
                    <a:pt x="499" y="770"/>
                  </a:cubicBezTo>
                  <a:cubicBezTo>
                    <a:pt x="493" y="772"/>
                    <a:pt x="492" y="768"/>
                    <a:pt x="488" y="768"/>
                  </a:cubicBezTo>
                  <a:cubicBezTo>
                    <a:pt x="488" y="767"/>
                    <a:pt x="488" y="765"/>
                    <a:pt x="488" y="764"/>
                  </a:cubicBezTo>
                  <a:cubicBezTo>
                    <a:pt x="487" y="761"/>
                    <a:pt x="483" y="763"/>
                    <a:pt x="483" y="760"/>
                  </a:cubicBezTo>
                  <a:cubicBezTo>
                    <a:pt x="483" y="759"/>
                    <a:pt x="481" y="759"/>
                    <a:pt x="481" y="758"/>
                  </a:cubicBezTo>
                  <a:cubicBezTo>
                    <a:pt x="481" y="757"/>
                    <a:pt x="480" y="757"/>
                    <a:pt x="480" y="757"/>
                  </a:cubicBezTo>
                  <a:cubicBezTo>
                    <a:pt x="480" y="756"/>
                    <a:pt x="483" y="753"/>
                    <a:pt x="480" y="753"/>
                  </a:cubicBezTo>
                  <a:cubicBezTo>
                    <a:pt x="478" y="753"/>
                    <a:pt x="480" y="751"/>
                    <a:pt x="480" y="750"/>
                  </a:cubicBezTo>
                  <a:cubicBezTo>
                    <a:pt x="480" y="749"/>
                    <a:pt x="478" y="749"/>
                    <a:pt x="478" y="748"/>
                  </a:cubicBezTo>
                  <a:cubicBezTo>
                    <a:pt x="477" y="747"/>
                    <a:pt x="479" y="746"/>
                    <a:pt x="479" y="745"/>
                  </a:cubicBezTo>
                  <a:cubicBezTo>
                    <a:pt x="479" y="745"/>
                    <a:pt x="478" y="745"/>
                    <a:pt x="478" y="744"/>
                  </a:cubicBezTo>
                  <a:cubicBezTo>
                    <a:pt x="477" y="743"/>
                    <a:pt x="476" y="741"/>
                    <a:pt x="475" y="740"/>
                  </a:cubicBezTo>
                  <a:cubicBezTo>
                    <a:pt x="474" y="738"/>
                    <a:pt x="477" y="738"/>
                    <a:pt x="476" y="737"/>
                  </a:cubicBezTo>
                  <a:cubicBezTo>
                    <a:pt x="476" y="736"/>
                    <a:pt x="474" y="735"/>
                    <a:pt x="474" y="735"/>
                  </a:cubicBezTo>
                  <a:cubicBezTo>
                    <a:pt x="474" y="734"/>
                    <a:pt x="479" y="733"/>
                    <a:pt x="475" y="731"/>
                  </a:cubicBezTo>
                  <a:cubicBezTo>
                    <a:pt x="475" y="730"/>
                    <a:pt x="477" y="730"/>
                    <a:pt x="478" y="730"/>
                  </a:cubicBezTo>
                  <a:cubicBezTo>
                    <a:pt x="478" y="727"/>
                    <a:pt x="478" y="724"/>
                    <a:pt x="478" y="721"/>
                  </a:cubicBezTo>
                  <a:cubicBezTo>
                    <a:pt x="477" y="720"/>
                    <a:pt x="475" y="720"/>
                    <a:pt x="474" y="719"/>
                  </a:cubicBezTo>
                  <a:cubicBezTo>
                    <a:pt x="475" y="715"/>
                    <a:pt x="478" y="712"/>
                    <a:pt x="476" y="708"/>
                  </a:cubicBezTo>
                  <a:cubicBezTo>
                    <a:pt x="478" y="708"/>
                    <a:pt x="479" y="708"/>
                    <a:pt x="480" y="707"/>
                  </a:cubicBezTo>
                  <a:cubicBezTo>
                    <a:pt x="481" y="707"/>
                    <a:pt x="481" y="706"/>
                    <a:pt x="483" y="706"/>
                  </a:cubicBezTo>
                  <a:cubicBezTo>
                    <a:pt x="483" y="703"/>
                    <a:pt x="483" y="699"/>
                    <a:pt x="483" y="695"/>
                  </a:cubicBezTo>
                  <a:cubicBezTo>
                    <a:pt x="489" y="695"/>
                    <a:pt x="486" y="687"/>
                    <a:pt x="489" y="684"/>
                  </a:cubicBezTo>
                  <a:cubicBezTo>
                    <a:pt x="488" y="684"/>
                    <a:pt x="487" y="685"/>
                    <a:pt x="486" y="684"/>
                  </a:cubicBezTo>
                  <a:cubicBezTo>
                    <a:pt x="484" y="685"/>
                    <a:pt x="483" y="687"/>
                    <a:pt x="483" y="691"/>
                  </a:cubicBezTo>
                  <a:cubicBezTo>
                    <a:pt x="481" y="690"/>
                    <a:pt x="479" y="689"/>
                    <a:pt x="479" y="686"/>
                  </a:cubicBezTo>
                  <a:cubicBezTo>
                    <a:pt x="477" y="684"/>
                    <a:pt x="482" y="682"/>
                    <a:pt x="481" y="681"/>
                  </a:cubicBezTo>
                  <a:cubicBezTo>
                    <a:pt x="480" y="680"/>
                    <a:pt x="480" y="680"/>
                    <a:pt x="481" y="681"/>
                  </a:cubicBezTo>
                  <a:cubicBezTo>
                    <a:pt x="482" y="681"/>
                    <a:pt x="483" y="681"/>
                    <a:pt x="484" y="680"/>
                  </a:cubicBezTo>
                  <a:cubicBezTo>
                    <a:pt x="485" y="673"/>
                    <a:pt x="482" y="668"/>
                    <a:pt x="483" y="662"/>
                  </a:cubicBezTo>
                  <a:cubicBezTo>
                    <a:pt x="485" y="662"/>
                    <a:pt x="485" y="662"/>
                    <a:pt x="485" y="662"/>
                  </a:cubicBezTo>
                  <a:cubicBezTo>
                    <a:pt x="484" y="656"/>
                    <a:pt x="485" y="656"/>
                    <a:pt x="485" y="648"/>
                  </a:cubicBezTo>
                  <a:cubicBezTo>
                    <a:pt x="488" y="645"/>
                    <a:pt x="492" y="641"/>
                    <a:pt x="490" y="636"/>
                  </a:cubicBezTo>
                  <a:cubicBezTo>
                    <a:pt x="493" y="638"/>
                    <a:pt x="493" y="636"/>
                    <a:pt x="493" y="634"/>
                  </a:cubicBezTo>
                  <a:cubicBezTo>
                    <a:pt x="493" y="632"/>
                    <a:pt x="493" y="629"/>
                    <a:pt x="495" y="632"/>
                  </a:cubicBezTo>
                  <a:cubicBezTo>
                    <a:pt x="495" y="629"/>
                    <a:pt x="495" y="627"/>
                    <a:pt x="494" y="623"/>
                  </a:cubicBezTo>
                  <a:cubicBezTo>
                    <a:pt x="494" y="622"/>
                    <a:pt x="492" y="620"/>
                    <a:pt x="491" y="618"/>
                  </a:cubicBezTo>
                  <a:cubicBezTo>
                    <a:pt x="491" y="616"/>
                    <a:pt x="492" y="616"/>
                    <a:pt x="493" y="614"/>
                  </a:cubicBezTo>
                  <a:cubicBezTo>
                    <a:pt x="493" y="612"/>
                    <a:pt x="492" y="608"/>
                    <a:pt x="495" y="611"/>
                  </a:cubicBezTo>
                  <a:cubicBezTo>
                    <a:pt x="495" y="607"/>
                    <a:pt x="495" y="604"/>
                    <a:pt x="497" y="601"/>
                  </a:cubicBezTo>
                  <a:cubicBezTo>
                    <a:pt x="497" y="598"/>
                    <a:pt x="497" y="599"/>
                    <a:pt x="497" y="597"/>
                  </a:cubicBezTo>
                  <a:cubicBezTo>
                    <a:pt x="496" y="596"/>
                    <a:pt x="499" y="592"/>
                    <a:pt x="498" y="591"/>
                  </a:cubicBezTo>
                  <a:cubicBezTo>
                    <a:pt x="497" y="590"/>
                    <a:pt x="497" y="589"/>
                    <a:pt x="498" y="587"/>
                  </a:cubicBezTo>
                  <a:cubicBezTo>
                    <a:pt x="498" y="585"/>
                    <a:pt x="498" y="583"/>
                    <a:pt x="498" y="582"/>
                  </a:cubicBezTo>
                  <a:cubicBezTo>
                    <a:pt x="498" y="580"/>
                    <a:pt x="499" y="580"/>
                    <a:pt x="499" y="578"/>
                  </a:cubicBezTo>
                  <a:cubicBezTo>
                    <a:pt x="499" y="573"/>
                    <a:pt x="498" y="569"/>
                    <a:pt x="499" y="564"/>
                  </a:cubicBezTo>
                  <a:cubicBezTo>
                    <a:pt x="499" y="562"/>
                    <a:pt x="500" y="562"/>
                    <a:pt x="500" y="560"/>
                  </a:cubicBezTo>
                  <a:cubicBezTo>
                    <a:pt x="500" y="556"/>
                    <a:pt x="496" y="553"/>
                    <a:pt x="497" y="549"/>
                  </a:cubicBezTo>
                  <a:cubicBezTo>
                    <a:pt x="496" y="548"/>
                    <a:pt x="496" y="548"/>
                    <a:pt x="495" y="549"/>
                  </a:cubicBezTo>
                  <a:cubicBezTo>
                    <a:pt x="494" y="549"/>
                    <a:pt x="494" y="549"/>
                    <a:pt x="493" y="549"/>
                  </a:cubicBezTo>
                  <a:cubicBezTo>
                    <a:pt x="491" y="546"/>
                    <a:pt x="487" y="543"/>
                    <a:pt x="484" y="543"/>
                  </a:cubicBezTo>
                  <a:cubicBezTo>
                    <a:pt x="483" y="543"/>
                    <a:pt x="482" y="540"/>
                    <a:pt x="481" y="540"/>
                  </a:cubicBezTo>
                  <a:cubicBezTo>
                    <a:pt x="479" y="542"/>
                    <a:pt x="481" y="540"/>
                    <a:pt x="480" y="539"/>
                  </a:cubicBezTo>
                  <a:cubicBezTo>
                    <a:pt x="479" y="539"/>
                    <a:pt x="478" y="539"/>
                    <a:pt x="478" y="539"/>
                  </a:cubicBezTo>
                  <a:cubicBezTo>
                    <a:pt x="476" y="539"/>
                    <a:pt x="476" y="539"/>
                    <a:pt x="478" y="536"/>
                  </a:cubicBezTo>
                  <a:cubicBezTo>
                    <a:pt x="478" y="535"/>
                    <a:pt x="476" y="535"/>
                    <a:pt x="475" y="535"/>
                  </a:cubicBezTo>
                  <a:cubicBezTo>
                    <a:pt x="474" y="535"/>
                    <a:pt x="473" y="536"/>
                    <a:pt x="473" y="535"/>
                  </a:cubicBezTo>
                  <a:cubicBezTo>
                    <a:pt x="472" y="535"/>
                    <a:pt x="473" y="533"/>
                    <a:pt x="473" y="533"/>
                  </a:cubicBezTo>
                  <a:cubicBezTo>
                    <a:pt x="472" y="532"/>
                    <a:pt x="471" y="532"/>
                    <a:pt x="470" y="531"/>
                  </a:cubicBezTo>
                  <a:cubicBezTo>
                    <a:pt x="469" y="530"/>
                    <a:pt x="467" y="526"/>
                    <a:pt x="466" y="523"/>
                  </a:cubicBezTo>
                  <a:cubicBezTo>
                    <a:pt x="466" y="521"/>
                    <a:pt x="464" y="522"/>
                    <a:pt x="464" y="521"/>
                  </a:cubicBezTo>
                  <a:cubicBezTo>
                    <a:pt x="463" y="520"/>
                    <a:pt x="463" y="515"/>
                    <a:pt x="461" y="515"/>
                  </a:cubicBezTo>
                  <a:cubicBezTo>
                    <a:pt x="459" y="515"/>
                    <a:pt x="458" y="508"/>
                    <a:pt x="456" y="505"/>
                  </a:cubicBezTo>
                  <a:cubicBezTo>
                    <a:pt x="455" y="503"/>
                    <a:pt x="453" y="500"/>
                    <a:pt x="451" y="497"/>
                  </a:cubicBezTo>
                  <a:cubicBezTo>
                    <a:pt x="450" y="496"/>
                    <a:pt x="449" y="496"/>
                    <a:pt x="449" y="495"/>
                  </a:cubicBezTo>
                  <a:cubicBezTo>
                    <a:pt x="448" y="494"/>
                    <a:pt x="449" y="493"/>
                    <a:pt x="449" y="492"/>
                  </a:cubicBezTo>
                  <a:cubicBezTo>
                    <a:pt x="448" y="491"/>
                    <a:pt x="447" y="492"/>
                    <a:pt x="446" y="491"/>
                  </a:cubicBezTo>
                  <a:cubicBezTo>
                    <a:pt x="446" y="491"/>
                    <a:pt x="444" y="482"/>
                    <a:pt x="444" y="489"/>
                  </a:cubicBezTo>
                  <a:cubicBezTo>
                    <a:pt x="441" y="487"/>
                    <a:pt x="443" y="481"/>
                    <a:pt x="442" y="477"/>
                  </a:cubicBezTo>
                  <a:cubicBezTo>
                    <a:pt x="446" y="478"/>
                    <a:pt x="445" y="474"/>
                    <a:pt x="447" y="472"/>
                  </a:cubicBezTo>
                  <a:cubicBezTo>
                    <a:pt x="448" y="469"/>
                    <a:pt x="445" y="470"/>
                    <a:pt x="444" y="469"/>
                  </a:cubicBezTo>
                  <a:cubicBezTo>
                    <a:pt x="443" y="464"/>
                    <a:pt x="446" y="463"/>
                    <a:pt x="445" y="458"/>
                  </a:cubicBezTo>
                  <a:cubicBezTo>
                    <a:pt x="446" y="458"/>
                    <a:pt x="447" y="457"/>
                    <a:pt x="449" y="457"/>
                  </a:cubicBezTo>
                  <a:cubicBezTo>
                    <a:pt x="449" y="456"/>
                    <a:pt x="448" y="454"/>
                    <a:pt x="449" y="453"/>
                  </a:cubicBezTo>
                  <a:cubicBezTo>
                    <a:pt x="449" y="453"/>
                    <a:pt x="449" y="453"/>
                    <a:pt x="450" y="453"/>
                  </a:cubicBezTo>
                  <a:cubicBezTo>
                    <a:pt x="450" y="454"/>
                    <a:pt x="451" y="454"/>
                    <a:pt x="451" y="453"/>
                  </a:cubicBezTo>
                  <a:cubicBezTo>
                    <a:pt x="451" y="452"/>
                    <a:pt x="451" y="452"/>
                    <a:pt x="451" y="452"/>
                  </a:cubicBezTo>
                  <a:cubicBezTo>
                    <a:pt x="451" y="452"/>
                    <a:pt x="454" y="450"/>
                    <a:pt x="454" y="450"/>
                  </a:cubicBezTo>
                  <a:cubicBezTo>
                    <a:pt x="452" y="450"/>
                    <a:pt x="452" y="450"/>
                    <a:pt x="452" y="450"/>
                  </a:cubicBezTo>
                  <a:cubicBezTo>
                    <a:pt x="452" y="450"/>
                    <a:pt x="453" y="447"/>
                    <a:pt x="454" y="448"/>
                  </a:cubicBezTo>
                  <a:cubicBezTo>
                    <a:pt x="456" y="452"/>
                    <a:pt x="455" y="446"/>
                    <a:pt x="457" y="446"/>
                  </a:cubicBezTo>
                  <a:cubicBezTo>
                    <a:pt x="460" y="446"/>
                    <a:pt x="458" y="443"/>
                    <a:pt x="460" y="441"/>
                  </a:cubicBezTo>
                  <a:cubicBezTo>
                    <a:pt x="460" y="441"/>
                    <a:pt x="466" y="436"/>
                    <a:pt x="462" y="433"/>
                  </a:cubicBezTo>
                  <a:cubicBezTo>
                    <a:pt x="461" y="432"/>
                    <a:pt x="463" y="433"/>
                    <a:pt x="462" y="431"/>
                  </a:cubicBezTo>
                  <a:cubicBezTo>
                    <a:pt x="462" y="428"/>
                    <a:pt x="460" y="419"/>
                    <a:pt x="461" y="416"/>
                  </a:cubicBezTo>
                  <a:cubicBezTo>
                    <a:pt x="458" y="416"/>
                    <a:pt x="457" y="415"/>
                    <a:pt x="455" y="414"/>
                  </a:cubicBezTo>
                  <a:cubicBezTo>
                    <a:pt x="454" y="413"/>
                    <a:pt x="452" y="412"/>
                    <a:pt x="449" y="413"/>
                  </a:cubicBezTo>
                  <a:cubicBezTo>
                    <a:pt x="447" y="414"/>
                    <a:pt x="449" y="415"/>
                    <a:pt x="447" y="418"/>
                  </a:cubicBezTo>
                  <a:cubicBezTo>
                    <a:pt x="441" y="418"/>
                    <a:pt x="438" y="415"/>
                    <a:pt x="432" y="414"/>
                  </a:cubicBezTo>
                  <a:cubicBezTo>
                    <a:pt x="432" y="412"/>
                    <a:pt x="429" y="413"/>
                    <a:pt x="430" y="409"/>
                  </a:cubicBezTo>
                  <a:cubicBezTo>
                    <a:pt x="428" y="409"/>
                    <a:pt x="426" y="409"/>
                    <a:pt x="425" y="408"/>
                  </a:cubicBezTo>
                  <a:cubicBezTo>
                    <a:pt x="424" y="408"/>
                    <a:pt x="425" y="406"/>
                    <a:pt x="425" y="406"/>
                  </a:cubicBezTo>
                  <a:cubicBezTo>
                    <a:pt x="424" y="405"/>
                    <a:pt x="424" y="406"/>
                    <a:pt x="423" y="406"/>
                  </a:cubicBezTo>
                  <a:cubicBezTo>
                    <a:pt x="423" y="406"/>
                    <a:pt x="422" y="406"/>
                    <a:pt x="422" y="406"/>
                  </a:cubicBezTo>
                  <a:cubicBezTo>
                    <a:pt x="421" y="404"/>
                    <a:pt x="422" y="402"/>
                    <a:pt x="420" y="402"/>
                  </a:cubicBezTo>
                  <a:cubicBezTo>
                    <a:pt x="419" y="398"/>
                    <a:pt x="422" y="399"/>
                    <a:pt x="420" y="397"/>
                  </a:cubicBezTo>
                  <a:cubicBezTo>
                    <a:pt x="419" y="395"/>
                    <a:pt x="418" y="396"/>
                    <a:pt x="418" y="397"/>
                  </a:cubicBezTo>
                  <a:cubicBezTo>
                    <a:pt x="416" y="395"/>
                    <a:pt x="416" y="393"/>
                    <a:pt x="412" y="393"/>
                  </a:cubicBezTo>
                  <a:cubicBezTo>
                    <a:pt x="414" y="389"/>
                    <a:pt x="408" y="392"/>
                    <a:pt x="409" y="388"/>
                  </a:cubicBezTo>
                  <a:cubicBezTo>
                    <a:pt x="408" y="388"/>
                    <a:pt x="401" y="387"/>
                    <a:pt x="403" y="388"/>
                  </a:cubicBezTo>
                  <a:cubicBezTo>
                    <a:pt x="402" y="387"/>
                    <a:pt x="403" y="386"/>
                    <a:pt x="402" y="385"/>
                  </a:cubicBezTo>
                  <a:cubicBezTo>
                    <a:pt x="402" y="385"/>
                    <a:pt x="401" y="385"/>
                    <a:pt x="401" y="385"/>
                  </a:cubicBezTo>
                  <a:cubicBezTo>
                    <a:pt x="400" y="385"/>
                    <a:pt x="400" y="386"/>
                    <a:pt x="399" y="385"/>
                  </a:cubicBezTo>
                  <a:cubicBezTo>
                    <a:pt x="398" y="385"/>
                    <a:pt x="396" y="383"/>
                    <a:pt x="392" y="384"/>
                  </a:cubicBezTo>
                  <a:cubicBezTo>
                    <a:pt x="393" y="380"/>
                    <a:pt x="389" y="382"/>
                    <a:pt x="387" y="380"/>
                  </a:cubicBezTo>
                  <a:cubicBezTo>
                    <a:pt x="386" y="380"/>
                    <a:pt x="387" y="378"/>
                    <a:pt x="387" y="378"/>
                  </a:cubicBezTo>
                  <a:cubicBezTo>
                    <a:pt x="387" y="378"/>
                    <a:pt x="386" y="378"/>
                    <a:pt x="386" y="378"/>
                  </a:cubicBezTo>
                  <a:cubicBezTo>
                    <a:pt x="385" y="378"/>
                    <a:pt x="384" y="378"/>
                    <a:pt x="384" y="378"/>
                  </a:cubicBezTo>
                  <a:cubicBezTo>
                    <a:pt x="384" y="377"/>
                    <a:pt x="385" y="376"/>
                    <a:pt x="384" y="375"/>
                  </a:cubicBezTo>
                  <a:cubicBezTo>
                    <a:pt x="384" y="375"/>
                    <a:pt x="384" y="375"/>
                    <a:pt x="383" y="375"/>
                  </a:cubicBezTo>
                  <a:cubicBezTo>
                    <a:pt x="382" y="375"/>
                    <a:pt x="382" y="376"/>
                    <a:pt x="382" y="375"/>
                  </a:cubicBezTo>
                  <a:cubicBezTo>
                    <a:pt x="381" y="375"/>
                    <a:pt x="382" y="373"/>
                    <a:pt x="382" y="373"/>
                  </a:cubicBezTo>
                  <a:cubicBezTo>
                    <a:pt x="381" y="372"/>
                    <a:pt x="381" y="374"/>
                    <a:pt x="380" y="374"/>
                  </a:cubicBezTo>
                  <a:cubicBezTo>
                    <a:pt x="380" y="374"/>
                    <a:pt x="377" y="372"/>
                    <a:pt x="377" y="372"/>
                  </a:cubicBezTo>
                  <a:cubicBezTo>
                    <a:pt x="376" y="373"/>
                    <a:pt x="375" y="372"/>
                    <a:pt x="374" y="372"/>
                  </a:cubicBezTo>
                  <a:cubicBezTo>
                    <a:pt x="374" y="372"/>
                    <a:pt x="374" y="372"/>
                    <a:pt x="373" y="372"/>
                  </a:cubicBezTo>
                  <a:cubicBezTo>
                    <a:pt x="371" y="372"/>
                    <a:pt x="369" y="374"/>
                    <a:pt x="367" y="374"/>
                  </a:cubicBezTo>
                  <a:cubicBezTo>
                    <a:pt x="364" y="374"/>
                    <a:pt x="363" y="373"/>
                    <a:pt x="362" y="373"/>
                  </a:cubicBezTo>
                  <a:cubicBezTo>
                    <a:pt x="360" y="373"/>
                    <a:pt x="360" y="373"/>
                    <a:pt x="359" y="373"/>
                  </a:cubicBezTo>
                  <a:cubicBezTo>
                    <a:pt x="359" y="374"/>
                    <a:pt x="358" y="374"/>
                    <a:pt x="357" y="373"/>
                  </a:cubicBezTo>
                  <a:cubicBezTo>
                    <a:pt x="355" y="372"/>
                    <a:pt x="354" y="373"/>
                    <a:pt x="350" y="372"/>
                  </a:cubicBezTo>
                  <a:cubicBezTo>
                    <a:pt x="350" y="371"/>
                    <a:pt x="350" y="369"/>
                    <a:pt x="349" y="369"/>
                  </a:cubicBezTo>
                  <a:cubicBezTo>
                    <a:pt x="349" y="369"/>
                    <a:pt x="348" y="369"/>
                    <a:pt x="348" y="369"/>
                  </a:cubicBezTo>
                  <a:cubicBezTo>
                    <a:pt x="347" y="369"/>
                    <a:pt x="347" y="369"/>
                    <a:pt x="346" y="369"/>
                  </a:cubicBezTo>
                  <a:cubicBezTo>
                    <a:pt x="345" y="369"/>
                    <a:pt x="339" y="368"/>
                    <a:pt x="343" y="365"/>
                  </a:cubicBezTo>
                  <a:cubicBezTo>
                    <a:pt x="341" y="365"/>
                    <a:pt x="340" y="365"/>
                    <a:pt x="339" y="364"/>
                  </a:cubicBezTo>
                  <a:cubicBezTo>
                    <a:pt x="338" y="363"/>
                    <a:pt x="337" y="363"/>
                    <a:pt x="335" y="363"/>
                  </a:cubicBezTo>
                  <a:cubicBezTo>
                    <a:pt x="334" y="362"/>
                    <a:pt x="334" y="361"/>
                    <a:pt x="334" y="359"/>
                  </a:cubicBezTo>
                  <a:cubicBezTo>
                    <a:pt x="329" y="358"/>
                    <a:pt x="327" y="354"/>
                    <a:pt x="321" y="354"/>
                  </a:cubicBezTo>
                  <a:cubicBezTo>
                    <a:pt x="320" y="350"/>
                    <a:pt x="318" y="348"/>
                    <a:pt x="319" y="341"/>
                  </a:cubicBezTo>
                  <a:cubicBezTo>
                    <a:pt x="318" y="337"/>
                    <a:pt x="312" y="339"/>
                    <a:pt x="315" y="334"/>
                  </a:cubicBezTo>
                  <a:cubicBezTo>
                    <a:pt x="313" y="334"/>
                    <a:pt x="313" y="334"/>
                    <a:pt x="312" y="335"/>
                  </a:cubicBezTo>
                  <a:cubicBezTo>
                    <a:pt x="311" y="335"/>
                    <a:pt x="312" y="333"/>
                    <a:pt x="311" y="333"/>
                  </a:cubicBezTo>
                  <a:cubicBezTo>
                    <a:pt x="310" y="331"/>
                    <a:pt x="307" y="331"/>
                    <a:pt x="307" y="329"/>
                  </a:cubicBezTo>
                  <a:cubicBezTo>
                    <a:pt x="307" y="327"/>
                    <a:pt x="305" y="328"/>
                    <a:pt x="304" y="328"/>
                  </a:cubicBezTo>
                  <a:cubicBezTo>
                    <a:pt x="303" y="327"/>
                    <a:pt x="305" y="326"/>
                    <a:pt x="305" y="325"/>
                  </a:cubicBezTo>
                  <a:cubicBezTo>
                    <a:pt x="304" y="323"/>
                    <a:pt x="304" y="323"/>
                    <a:pt x="304" y="323"/>
                  </a:cubicBezTo>
                  <a:cubicBezTo>
                    <a:pt x="303" y="322"/>
                    <a:pt x="303" y="323"/>
                    <a:pt x="302" y="323"/>
                  </a:cubicBezTo>
                  <a:cubicBezTo>
                    <a:pt x="302" y="323"/>
                    <a:pt x="301" y="323"/>
                    <a:pt x="301" y="323"/>
                  </a:cubicBezTo>
                  <a:cubicBezTo>
                    <a:pt x="300" y="322"/>
                    <a:pt x="301" y="320"/>
                    <a:pt x="300" y="319"/>
                  </a:cubicBezTo>
                  <a:cubicBezTo>
                    <a:pt x="297" y="316"/>
                    <a:pt x="293" y="315"/>
                    <a:pt x="292" y="310"/>
                  </a:cubicBezTo>
                  <a:cubicBezTo>
                    <a:pt x="291" y="309"/>
                    <a:pt x="290" y="309"/>
                    <a:pt x="290" y="309"/>
                  </a:cubicBezTo>
                  <a:cubicBezTo>
                    <a:pt x="289" y="310"/>
                    <a:pt x="288" y="310"/>
                    <a:pt x="287" y="309"/>
                  </a:cubicBezTo>
                  <a:cubicBezTo>
                    <a:pt x="288" y="306"/>
                    <a:pt x="285" y="306"/>
                    <a:pt x="285" y="305"/>
                  </a:cubicBezTo>
                  <a:cubicBezTo>
                    <a:pt x="284" y="303"/>
                    <a:pt x="285" y="299"/>
                    <a:pt x="281" y="299"/>
                  </a:cubicBezTo>
                  <a:cubicBezTo>
                    <a:pt x="281" y="293"/>
                    <a:pt x="279" y="290"/>
                    <a:pt x="275" y="289"/>
                  </a:cubicBezTo>
                  <a:cubicBezTo>
                    <a:pt x="273" y="290"/>
                    <a:pt x="273" y="291"/>
                    <a:pt x="272" y="292"/>
                  </a:cubicBezTo>
                  <a:cubicBezTo>
                    <a:pt x="271" y="295"/>
                    <a:pt x="275" y="296"/>
                    <a:pt x="276" y="297"/>
                  </a:cubicBezTo>
                  <a:cubicBezTo>
                    <a:pt x="276" y="298"/>
                    <a:pt x="275" y="300"/>
                    <a:pt x="276" y="300"/>
                  </a:cubicBezTo>
                  <a:cubicBezTo>
                    <a:pt x="277" y="300"/>
                    <a:pt x="277" y="300"/>
                    <a:pt x="277" y="300"/>
                  </a:cubicBezTo>
                  <a:cubicBezTo>
                    <a:pt x="278" y="302"/>
                    <a:pt x="276" y="305"/>
                    <a:pt x="278" y="305"/>
                  </a:cubicBezTo>
                  <a:cubicBezTo>
                    <a:pt x="280" y="305"/>
                    <a:pt x="279" y="308"/>
                    <a:pt x="281" y="311"/>
                  </a:cubicBezTo>
                  <a:cubicBezTo>
                    <a:pt x="281" y="312"/>
                    <a:pt x="282" y="311"/>
                    <a:pt x="282" y="312"/>
                  </a:cubicBezTo>
                  <a:cubicBezTo>
                    <a:pt x="282" y="315"/>
                    <a:pt x="286" y="314"/>
                    <a:pt x="285" y="319"/>
                  </a:cubicBezTo>
                  <a:cubicBezTo>
                    <a:pt x="285" y="320"/>
                    <a:pt x="287" y="320"/>
                    <a:pt x="288" y="320"/>
                  </a:cubicBezTo>
                  <a:cubicBezTo>
                    <a:pt x="287" y="322"/>
                    <a:pt x="290" y="322"/>
                    <a:pt x="290" y="323"/>
                  </a:cubicBezTo>
                  <a:cubicBezTo>
                    <a:pt x="290" y="324"/>
                    <a:pt x="288" y="325"/>
                    <a:pt x="288" y="325"/>
                  </a:cubicBezTo>
                  <a:cubicBezTo>
                    <a:pt x="289" y="327"/>
                    <a:pt x="292" y="326"/>
                    <a:pt x="291" y="330"/>
                  </a:cubicBezTo>
                  <a:cubicBezTo>
                    <a:pt x="289" y="329"/>
                    <a:pt x="289" y="327"/>
                    <a:pt x="285" y="328"/>
                  </a:cubicBezTo>
                  <a:cubicBezTo>
                    <a:pt x="286" y="323"/>
                    <a:pt x="282" y="324"/>
                    <a:pt x="282" y="320"/>
                  </a:cubicBezTo>
                  <a:cubicBezTo>
                    <a:pt x="282" y="318"/>
                    <a:pt x="280" y="318"/>
                    <a:pt x="278" y="316"/>
                  </a:cubicBezTo>
                  <a:cubicBezTo>
                    <a:pt x="277" y="315"/>
                    <a:pt x="277" y="314"/>
                    <a:pt x="276" y="312"/>
                  </a:cubicBezTo>
                  <a:cubicBezTo>
                    <a:pt x="273" y="312"/>
                    <a:pt x="272" y="312"/>
                    <a:pt x="271" y="310"/>
                  </a:cubicBezTo>
                  <a:cubicBezTo>
                    <a:pt x="271" y="307"/>
                    <a:pt x="272" y="308"/>
                    <a:pt x="273" y="309"/>
                  </a:cubicBezTo>
                  <a:cubicBezTo>
                    <a:pt x="275" y="303"/>
                    <a:pt x="269" y="305"/>
                    <a:pt x="269" y="300"/>
                  </a:cubicBezTo>
                  <a:cubicBezTo>
                    <a:pt x="267" y="299"/>
                    <a:pt x="266" y="297"/>
                    <a:pt x="263" y="297"/>
                  </a:cubicBezTo>
                  <a:cubicBezTo>
                    <a:pt x="263" y="294"/>
                    <a:pt x="265" y="294"/>
                    <a:pt x="263" y="291"/>
                  </a:cubicBezTo>
                  <a:cubicBezTo>
                    <a:pt x="263" y="291"/>
                    <a:pt x="262" y="290"/>
                    <a:pt x="262" y="290"/>
                  </a:cubicBezTo>
                  <a:cubicBezTo>
                    <a:pt x="261" y="287"/>
                    <a:pt x="262" y="283"/>
                    <a:pt x="256" y="284"/>
                  </a:cubicBezTo>
                  <a:cubicBezTo>
                    <a:pt x="257" y="282"/>
                    <a:pt x="257" y="281"/>
                    <a:pt x="256" y="280"/>
                  </a:cubicBezTo>
                  <a:cubicBezTo>
                    <a:pt x="254" y="277"/>
                    <a:pt x="254" y="277"/>
                    <a:pt x="254" y="277"/>
                  </a:cubicBezTo>
                  <a:cubicBezTo>
                    <a:pt x="254" y="277"/>
                    <a:pt x="253" y="277"/>
                    <a:pt x="253" y="277"/>
                  </a:cubicBezTo>
                  <a:cubicBezTo>
                    <a:pt x="252" y="277"/>
                    <a:pt x="251" y="278"/>
                    <a:pt x="251" y="277"/>
                  </a:cubicBezTo>
                  <a:cubicBezTo>
                    <a:pt x="250" y="276"/>
                    <a:pt x="253" y="276"/>
                    <a:pt x="253" y="276"/>
                  </a:cubicBezTo>
                  <a:cubicBezTo>
                    <a:pt x="252" y="273"/>
                    <a:pt x="245" y="272"/>
                    <a:pt x="242" y="271"/>
                  </a:cubicBezTo>
                  <a:cubicBezTo>
                    <a:pt x="241" y="270"/>
                    <a:pt x="241" y="269"/>
                    <a:pt x="240" y="268"/>
                  </a:cubicBezTo>
                  <a:cubicBezTo>
                    <a:pt x="240" y="267"/>
                    <a:pt x="239" y="266"/>
                    <a:pt x="238" y="265"/>
                  </a:cubicBezTo>
                  <a:cubicBezTo>
                    <a:pt x="237" y="264"/>
                    <a:pt x="237" y="260"/>
                    <a:pt x="235" y="257"/>
                  </a:cubicBezTo>
                  <a:cubicBezTo>
                    <a:pt x="235" y="257"/>
                    <a:pt x="233" y="256"/>
                    <a:pt x="233" y="256"/>
                  </a:cubicBezTo>
                  <a:cubicBezTo>
                    <a:pt x="232" y="254"/>
                    <a:pt x="234" y="251"/>
                    <a:pt x="230" y="252"/>
                  </a:cubicBezTo>
                  <a:cubicBezTo>
                    <a:pt x="231" y="247"/>
                    <a:pt x="228" y="244"/>
                    <a:pt x="225" y="241"/>
                  </a:cubicBezTo>
                  <a:cubicBezTo>
                    <a:pt x="224" y="239"/>
                    <a:pt x="224" y="236"/>
                    <a:pt x="222" y="237"/>
                  </a:cubicBezTo>
                  <a:cubicBezTo>
                    <a:pt x="223" y="222"/>
                    <a:pt x="221" y="214"/>
                    <a:pt x="222" y="195"/>
                  </a:cubicBezTo>
                  <a:cubicBezTo>
                    <a:pt x="221" y="194"/>
                    <a:pt x="220" y="194"/>
                    <a:pt x="220" y="193"/>
                  </a:cubicBezTo>
                  <a:cubicBezTo>
                    <a:pt x="219" y="192"/>
                    <a:pt x="219" y="191"/>
                    <a:pt x="218" y="190"/>
                  </a:cubicBezTo>
                  <a:cubicBezTo>
                    <a:pt x="217" y="190"/>
                    <a:pt x="217" y="189"/>
                    <a:pt x="215" y="189"/>
                  </a:cubicBezTo>
                  <a:cubicBezTo>
                    <a:pt x="215" y="183"/>
                    <a:pt x="209" y="180"/>
                    <a:pt x="205" y="175"/>
                  </a:cubicBezTo>
                  <a:cubicBezTo>
                    <a:pt x="205" y="175"/>
                    <a:pt x="204" y="174"/>
                    <a:pt x="204" y="173"/>
                  </a:cubicBezTo>
                  <a:cubicBezTo>
                    <a:pt x="205" y="174"/>
                    <a:pt x="207" y="175"/>
                    <a:pt x="208" y="173"/>
                  </a:cubicBezTo>
                  <a:cubicBezTo>
                    <a:pt x="210" y="173"/>
                    <a:pt x="209" y="176"/>
                    <a:pt x="213" y="175"/>
                  </a:cubicBezTo>
                  <a:cubicBezTo>
                    <a:pt x="214" y="176"/>
                    <a:pt x="214" y="178"/>
                    <a:pt x="214" y="180"/>
                  </a:cubicBezTo>
                  <a:cubicBezTo>
                    <a:pt x="220" y="179"/>
                    <a:pt x="222" y="183"/>
                    <a:pt x="225" y="185"/>
                  </a:cubicBezTo>
                  <a:cubicBezTo>
                    <a:pt x="225" y="190"/>
                    <a:pt x="227" y="191"/>
                    <a:pt x="229" y="193"/>
                  </a:cubicBezTo>
                  <a:cubicBezTo>
                    <a:pt x="230" y="193"/>
                    <a:pt x="231" y="191"/>
                    <a:pt x="230" y="189"/>
                  </a:cubicBezTo>
                  <a:cubicBezTo>
                    <a:pt x="230" y="188"/>
                    <a:pt x="228" y="187"/>
                    <a:pt x="228" y="187"/>
                  </a:cubicBezTo>
                  <a:cubicBezTo>
                    <a:pt x="227" y="184"/>
                    <a:pt x="227" y="183"/>
                    <a:pt x="227" y="182"/>
                  </a:cubicBezTo>
                  <a:cubicBezTo>
                    <a:pt x="226" y="181"/>
                    <a:pt x="225" y="180"/>
                    <a:pt x="225" y="180"/>
                  </a:cubicBezTo>
                  <a:cubicBezTo>
                    <a:pt x="225" y="180"/>
                    <a:pt x="226" y="179"/>
                    <a:pt x="227" y="179"/>
                  </a:cubicBezTo>
                  <a:cubicBezTo>
                    <a:pt x="225" y="176"/>
                    <a:pt x="222" y="177"/>
                    <a:pt x="223" y="174"/>
                  </a:cubicBezTo>
                  <a:cubicBezTo>
                    <a:pt x="220" y="174"/>
                    <a:pt x="218" y="173"/>
                    <a:pt x="216" y="172"/>
                  </a:cubicBezTo>
                  <a:cubicBezTo>
                    <a:pt x="215" y="171"/>
                    <a:pt x="213" y="170"/>
                    <a:pt x="210" y="170"/>
                  </a:cubicBezTo>
                  <a:cubicBezTo>
                    <a:pt x="212" y="166"/>
                    <a:pt x="206" y="169"/>
                    <a:pt x="208" y="165"/>
                  </a:cubicBezTo>
                  <a:cubicBezTo>
                    <a:pt x="207" y="164"/>
                    <a:pt x="205" y="165"/>
                    <a:pt x="203" y="163"/>
                  </a:cubicBezTo>
                  <a:cubicBezTo>
                    <a:pt x="203" y="162"/>
                    <a:pt x="204" y="162"/>
                    <a:pt x="205" y="162"/>
                  </a:cubicBezTo>
                  <a:cubicBezTo>
                    <a:pt x="207" y="158"/>
                    <a:pt x="201" y="160"/>
                    <a:pt x="201" y="160"/>
                  </a:cubicBezTo>
                  <a:cubicBezTo>
                    <a:pt x="200" y="160"/>
                    <a:pt x="201" y="158"/>
                    <a:pt x="200" y="158"/>
                  </a:cubicBezTo>
                  <a:cubicBezTo>
                    <a:pt x="198" y="158"/>
                    <a:pt x="198" y="158"/>
                    <a:pt x="198" y="158"/>
                  </a:cubicBezTo>
                  <a:cubicBezTo>
                    <a:pt x="197" y="157"/>
                    <a:pt x="199" y="156"/>
                    <a:pt x="199" y="155"/>
                  </a:cubicBezTo>
                  <a:cubicBezTo>
                    <a:pt x="199" y="154"/>
                    <a:pt x="198" y="154"/>
                    <a:pt x="197" y="155"/>
                  </a:cubicBezTo>
                  <a:cubicBezTo>
                    <a:pt x="197" y="155"/>
                    <a:pt x="196" y="155"/>
                    <a:pt x="195" y="155"/>
                  </a:cubicBezTo>
                  <a:cubicBezTo>
                    <a:pt x="192" y="153"/>
                    <a:pt x="194" y="150"/>
                    <a:pt x="193" y="149"/>
                  </a:cubicBezTo>
                  <a:cubicBezTo>
                    <a:pt x="192" y="148"/>
                    <a:pt x="191" y="147"/>
                    <a:pt x="189" y="148"/>
                  </a:cubicBezTo>
                  <a:cubicBezTo>
                    <a:pt x="193" y="140"/>
                    <a:pt x="179" y="145"/>
                    <a:pt x="180" y="138"/>
                  </a:cubicBezTo>
                  <a:cubicBezTo>
                    <a:pt x="181" y="138"/>
                    <a:pt x="182" y="138"/>
                    <a:pt x="184" y="138"/>
                  </a:cubicBezTo>
                  <a:cubicBezTo>
                    <a:pt x="184" y="136"/>
                    <a:pt x="183" y="136"/>
                    <a:pt x="182" y="136"/>
                  </a:cubicBezTo>
                  <a:cubicBezTo>
                    <a:pt x="180" y="136"/>
                    <a:pt x="179" y="136"/>
                    <a:pt x="180" y="134"/>
                  </a:cubicBezTo>
                  <a:cubicBezTo>
                    <a:pt x="177" y="134"/>
                    <a:pt x="175" y="134"/>
                    <a:pt x="172" y="134"/>
                  </a:cubicBezTo>
                  <a:cubicBezTo>
                    <a:pt x="175" y="132"/>
                    <a:pt x="171" y="131"/>
                    <a:pt x="174" y="130"/>
                  </a:cubicBezTo>
                  <a:cubicBezTo>
                    <a:pt x="174" y="128"/>
                    <a:pt x="170" y="128"/>
                    <a:pt x="171" y="129"/>
                  </a:cubicBezTo>
                  <a:cubicBezTo>
                    <a:pt x="169" y="126"/>
                    <a:pt x="171" y="126"/>
                    <a:pt x="169" y="122"/>
                  </a:cubicBezTo>
                  <a:cubicBezTo>
                    <a:pt x="166" y="122"/>
                    <a:pt x="164" y="122"/>
                    <a:pt x="161" y="122"/>
                  </a:cubicBezTo>
                  <a:cubicBezTo>
                    <a:pt x="162" y="121"/>
                    <a:pt x="163" y="119"/>
                    <a:pt x="164" y="117"/>
                  </a:cubicBezTo>
                  <a:cubicBezTo>
                    <a:pt x="163" y="115"/>
                    <a:pt x="160" y="117"/>
                    <a:pt x="162" y="114"/>
                  </a:cubicBezTo>
                  <a:cubicBezTo>
                    <a:pt x="158" y="114"/>
                    <a:pt x="155" y="116"/>
                    <a:pt x="150" y="115"/>
                  </a:cubicBezTo>
                  <a:cubicBezTo>
                    <a:pt x="150" y="111"/>
                    <a:pt x="147" y="110"/>
                    <a:pt x="143" y="109"/>
                  </a:cubicBezTo>
                  <a:cubicBezTo>
                    <a:pt x="143" y="108"/>
                    <a:pt x="141" y="108"/>
                    <a:pt x="140" y="107"/>
                  </a:cubicBezTo>
                  <a:cubicBezTo>
                    <a:pt x="139" y="107"/>
                    <a:pt x="140" y="105"/>
                    <a:pt x="140" y="105"/>
                  </a:cubicBezTo>
                  <a:cubicBezTo>
                    <a:pt x="139" y="104"/>
                    <a:pt x="137" y="105"/>
                    <a:pt x="137" y="104"/>
                  </a:cubicBezTo>
                  <a:cubicBezTo>
                    <a:pt x="135" y="103"/>
                    <a:pt x="132" y="103"/>
                    <a:pt x="129" y="104"/>
                  </a:cubicBezTo>
                  <a:cubicBezTo>
                    <a:pt x="126" y="104"/>
                    <a:pt x="123" y="105"/>
                    <a:pt x="122" y="104"/>
                  </a:cubicBezTo>
                  <a:cubicBezTo>
                    <a:pt x="122" y="102"/>
                    <a:pt x="122" y="102"/>
                    <a:pt x="122" y="102"/>
                  </a:cubicBezTo>
                  <a:cubicBezTo>
                    <a:pt x="121" y="102"/>
                    <a:pt x="119" y="104"/>
                    <a:pt x="119" y="104"/>
                  </a:cubicBezTo>
                  <a:cubicBezTo>
                    <a:pt x="118" y="103"/>
                    <a:pt x="118" y="100"/>
                    <a:pt x="113" y="101"/>
                  </a:cubicBezTo>
                  <a:cubicBezTo>
                    <a:pt x="113" y="98"/>
                    <a:pt x="107" y="99"/>
                    <a:pt x="111" y="96"/>
                  </a:cubicBezTo>
                  <a:cubicBezTo>
                    <a:pt x="110" y="96"/>
                    <a:pt x="109" y="97"/>
                    <a:pt x="108" y="97"/>
                  </a:cubicBezTo>
                  <a:cubicBezTo>
                    <a:pt x="108" y="97"/>
                    <a:pt x="106" y="96"/>
                    <a:pt x="107" y="96"/>
                  </a:cubicBezTo>
                  <a:cubicBezTo>
                    <a:pt x="104" y="96"/>
                    <a:pt x="103" y="99"/>
                    <a:pt x="101" y="97"/>
                  </a:cubicBezTo>
                  <a:cubicBezTo>
                    <a:pt x="98" y="97"/>
                    <a:pt x="100" y="102"/>
                    <a:pt x="99" y="104"/>
                  </a:cubicBezTo>
                  <a:cubicBezTo>
                    <a:pt x="98" y="103"/>
                    <a:pt x="97" y="102"/>
                    <a:pt x="95" y="102"/>
                  </a:cubicBezTo>
                  <a:cubicBezTo>
                    <a:pt x="94" y="103"/>
                    <a:pt x="95" y="104"/>
                    <a:pt x="94" y="105"/>
                  </a:cubicBezTo>
                  <a:cubicBezTo>
                    <a:pt x="93" y="106"/>
                    <a:pt x="88" y="105"/>
                    <a:pt x="87" y="106"/>
                  </a:cubicBezTo>
                  <a:cubicBezTo>
                    <a:pt x="86" y="107"/>
                    <a:pt x="86" y="108"/>
                    <a:pt x="84" y="109"/>
                  </a:cubicBezTo>
                  <a:cubicBezTo>
                    <a:pt x="83" y="109"/>
                    <a:pt x="82" y="108"/>
                    <a:pt x="82" y="108"/>
                  </a:cubicBezTo>
                  <a:cubicBezTo>
                    <a:pt x="81" y="108"/>
                    <a:pt x="80" y="107"/>
                    <a:pt x="79" y="107"/>
                  </a:cubicBezTo>
                  <a:cubicBezTo>
                    <a:pt x="81" y="105"/>
                    <a:pt x="84" y="105"/>
                    <a:pt x="83" y="100"/>
                  </a:cubicBezTo>
                  <a:cubicBezTo>
                    <a:pt x="85" y="100"/>
                    <a:pt x="85" y="99"/>
                    <a:pt x="85" y="97"/>
                  </a:cubicBezTo>
                  <a:cubicBezTo>
                    <a:pt x="85" y="96"/>
                    <a:pt x="83" y="96"/>
                    <a:pt x="82" y="96"/>
                  </a:cubicBezTo>
                  <a:cubicBezTo>
                    <a:pt x="80" y="97"/>
                    <a:pt x="80" y="99"/>
                    <a:pt x="78" y="101"/>
                  </a:cubicBezTo>
                  <a:cubicBezTo>
                    <a:pt x="77" y="102"/>
                    <a:pt x="77" y="104"/>
                    <a:pt x="75" y="104"/>
                  </a:cubicBezTo>
                  <a:cubicBezTo>
                    <a:pt x="74" y="104"/>
                    <a:pt x="74" y="107"/>
                    <a:pt x="72" y="106"/>
                  </a:cubicBezTo>
                  <a:cubicBezTo>
                    <a:pt x="72" y="108"/>
                    <a:pt x="71" y="109"/>
                    <a:pt x="69" y="109"/>
                  </a:cubicBezTo>
                  <a:cubicBezTo>
                    <a:pt x="69" y="110"/>
                    <a:pt x="69" y="112"/>
                    <a:pt x="69" y="114"/>
                  </a:cubicBezTo>
                  <a:cubicBezTo>
                    <a:pt x="66" y="115"/>
                    <a:pt x="64" y="119"/>
                    <a:pt x="61" y="121"/>
                  </a:cubicBezTo>
                  <a:cubicBezTo>
                    <a:pt x="61" y="121"/>
                    <a:pt x="61" y="121"/>
                    <a:pt x="60" y="121"/>
                  </a:cubicBezTo>
                  <a:cubicBezTo>
                    <a:pt x="60" y="121"/>
                    <a:pt x="59" y="121"/>
                    <a:pt x="59" y="121"/>
                  </a:cubicBezTo>
                  <a:cubicBezTo>
                    <a:pt x="59" y="122"/>
                    <a:pt x="59" y="123"/>
                    <a:pt x="59" y="124"/>
                  </a:cubicBezTo>
                  <a:cubicBezTo>
                    <a:pt x="59" y="124"/>
                    <a:pt x="54" y="124"/>
                    <a:pt x="55" y="125"/>
                  </a:cubicBezTo>
                  <a:cubicBezTo>
                    <a:pt x="57" y="127"/>
                    <a:pt x="52" y="126"/>
                    <a:pt x="50" y="129"/>
                  </a:cubicBezTo>
                  <a:cubicBezTo>
                    <a:pt x="50" y="129"/>
                    <a:pt x="48" y="133"/>
                    <a:pt x="48" y="133"/>
                  </a:cubicBezTo>
                  <a:cubicBezTo>
                    <a:pt x="46" y="131"/>
                    <a:pt x="47" y="132"/>
                    <a:pt x="46" y="134"/>
                  </a:cubicBezTo>
                  <a:cubicBezTo>
                    <a:pt x="45" y="134"/>
                    <a:pt x="43" y="134"/>
                    <a:pt x="41" y="134"/>
                  </a:cubicBezTo>
                  <a:cubicBezTo>
                    <a:pt x="39" y="135"/>
                    <a:pt x="44" y="136"/>
                    <a:pt x="37" y="136"/>
                  </a:cubicBezTo>
                  <a:cubicBezTo>
                    <a:pt x="35" y="136"/>
                    <a:pt x="33" y="136"/>
                    <a:pt x="30" y="138"/>
                  </a:cubicBezTo>
                  <a:cubicBezTo>
                    <a:pt x="28" y="139"/>
                    <a:pt x="28" y="142"/>
                    <a:pt x="25" y="140"/>
                  </a:cubicBezTo>
                  <a:cubicBezTo>
                    <a:pt x="25" y="137"/>
                    <a:pt x="29" y="138"/>
                    <a:pt x="31" y="136"/>
                  </a:cubicBezTo>
                  <a:cubicBezTo>
                    <a:pt x="32" y="136"/>
                    <a:pt x="32" y="136"/>
                    <a:pt x="32" y="135"/>
                  </a:cubicBezTo>
                  <a:cubicBezTo>
                    <a:pt x="33" y="134"/>
                    <a:pt x="34" y="134"/>
                    <a:pt x="36" y="134"/>
                  </a:cubicBezTo>
                  <a:cubicBezTo>
                    <a:pt x="36" y="134"/>
                    <a:pt x="37" y="134"/>
                    <a:pt x="37" y="134"/>
                  </a:cubicBezTo>
                  <a:cubicBezTo>
                    <a:pt x="39" y="134"/>
                    <a:pt x="38" y="131"/>
                    <a:pt x="39" y="130"/>
                  </a:cubicBezTo>
                  <a:cubicBezTo>
                    <a:pt x="39" y="130"/>
                    <a:pt x="39" y="130"/>
                    <a:pt x="40" y="130"/>
                  </a:cubicBezTo>
                  <a:cubicBezTo>
                    <a:pt x="40" y="131"/>
                    <a:pt x="41" y="131"/>
                    <a:pt x="43" y="129"/>
                  </a:cubicBezTo>
                  <a:cubicBezTo>
                    <a:pt x="43" y="128"/>
                    <a:pt x="44" y="129"/>
                    <a:pt x="44" y="128"/>
                  </a:cubicBezTo>
                  <a:cubicBezTo>
                    <a:pt x="44" y="126"/>
                    <a:pt x="47" y="127"/>
                    <a:pt x="49" y="125"/>
                  </a:cubicBezTo>
                  <a:cubicBezTo>
                    <a:pt x="49" y="123"/>
                    <a:pt x="49" y="121"/>
                    <a:pt x="49" y="119"/>
                  </a:cubicBezTo>
                  <a:cubicBezTo>
                    <a:pt x="51" y="121"/>
                    <a:pt x="51" y="120"/>
                    <a:pt x="51" y="118"/>
                  </a:cubicBezTo>
                  <a:cubicBezTo>
                    <a:pt x="51" y="117"/>
                    <a:pt x="52" y="116"/>
                    <a:pt x="54" y="116"/>
                  </a:cubicBezTo>
                  <a:cubicBezTo>
                    <a:pt x="54" y="115"/>
                    <a:pt x="53" y="115"/>
                    <a:pt x="52" y="115"/>
                  </a:cubicBezTo>
                  <a:cubicBezTo>
                    <a:pt x="50" y="115"/>
                    <a:pt x="49" y="115"/>
                    <a:pt x="50" y="112"/>
                  </a:cubicBezTo>
                  <a:cubicBezTo>
                    <a:pt x="49" y="114"/>
                    <a:pt x="47" y="114"/>
                    <a:pt x="45" y="114"/>
                  </a:cubicBezTo>
                  <a:cubicBezTo>
                    <a:pt x="43" y="113"/>
                    <a:pt x="41" y="113"/>
                    <a:pt x="40" y="115"/>
                  </a:cubicBezTo>
                  <a:cubicBezTo>
                    <a:pt x="38" y="115"/>
                    <a:pt x="39" y="113"/>
                    <a:pt x="39" y="112"/>
                  </a:cubicBezTo>
                  <a:cubicBezTo>
                    <a:pt x="38" y="112"/>
                    <a:pt x="36" y="112"/>
                    <a:pt x="35" y="112"/>
                  </a:cubicBezTo>
                  <a:cubicBezTo>
                    <a:pt x="34" y="113"/>
                    <a:pt x="32" y="113"/>
                    <a:pt x="31" y="112"/>
                  </a:cubicBezTo>
                  <a:cubicBezTo>
                    <a:pt x="32" y="110"/>
                    <a:pt x="29" y="111"/>
                    <a:pt x="29" y="110"/>
                  </a:cubicBezTo>
                  <a:cubicBezTo>
                    <a:pt x="28" y="109"/>
                    <a:pt x="30" y="108"/>
                    <a:pt x="30" y="109"/>
                  </a:cubicBezTo>
                  <a:cubicBezTo>
                    <a:pt x="28" y="105"/>
                    <a:pt x="25" y="106"/>
                    <a:pt x="24" y="102"/>
                  </a:cubicBezTo>
                  <a:cubicBezTo>
                    <a:pt x="22" y="104"/>
                    <a:pt x="20" y="104"/>
                    <a:pt x="17" y="104"/>
                  </a:cubicBezTo>
                  <a:cubicBezTo>
                    <a:pt x="16" y="104"/>
                    <a:pt x="15" y="104"/>
                    <a:pt x="15" y="104"/>
                  </a:cubicBezTo>
                  <a:cubicBezTo>
                    <a:pt x="15" y="102"/>
                    <a:pt x="15" y="101"/>
                    <a:pt x="16" y="101"/>
                  </a:cubicBezTo>
                  <a:cubicBezTo>
                    <a:pt x="15" y="99"/>
                    <a:pt x="11" y="100"/>
                    <a:pt x="12" y="95"/>
                  </a:cubicBezTo>
                  <a:cubicBezTo>
                    <a:pt x="12" y="93"/>
                    <a:pt x="10" y="92"/>
                    <a:pt x="10" y="94"/>
                  </a:cubicBezTo>
                  <a:cubicBezTo>
                    <a:pt x="6" y="93"/>
                    <a:pt x="9" y="90"/>
                    <a:pt x="10" y="89"/>
                  </a:cubicBezTo>
                  <a:cubicBezTo>
                    <a:pt x="10" y="88"/>
                    <a:pt x="9" y="87"/>
                    <a:pt x="10" y="86"/>
                  </a:cubicBezTo>
                  <a:cubicBezTo>
                    <a:pt x="10" y="86"/>
                    <a:pt x="10" y="86"/>
                    <a:pt x="11" y="86"/>
                  </a:cubicBezTo>
                  <a:cubicBezTo>
                    <a:pt x="12" y="86"/>
                    <a:pt x="12" y="86"/>
                    <a:pt x="12" y="86"/>
                  </a:cubicBezTo>
                  <a:cubicBezTo>
                    <a:pt x="13" y="85"/>
                    <a:pt x="13" y="83"/>
                    <a:pt x="14" y="82"/>
                  </a:cubicBezTo>
                  <a:cubicBezTo>
                    <a:pt x="17" y="82"/>
                    <a:pt x="21" y="81"/>
                    <a:pt x="24" y="80"/>
                  </a:cubicBezTo>
                  <a:cubicBezTo>
                    <a:pt x="25" y="79"/>
                    <a:pt x="27" y="79"/>
                    <a:pt x="29" y="78"/>
                  </a:cubicBezTo>
                  <a:cubicBezTo>
                    <a:pt x="31" y="78"/>
                    <a:pt x="27" y="75"/>
                    <a:pt x="34" y="76"/>
                  </a:cubicBezTo>
                  <a:cubicBezTo>
                    <a:pt x="33" y="73"/>
                    <a:pt x="33" y="71"/>
                    <a:pt x="31" y="66"/>
                  </a:cubicBezTo>
                  <a:cubicBezTo>
                    <a:pt x="30" y="64"/>
                    <a:pt x="28" y="66"/>
                    <a:pt x="25" y="67"/>
                  </a:cubicBezTo>
                  <a:cubicBezTo>
                    <a:pt x="23" y="68"/>
                    <a:pt x="20" y="69"/>
                    <a:pt x="19" y="67"/>
                  </a:cubicBezTo>
                  <a:cubicBezTo>
                    <a:pt x="17" y="66"/>
                    <a:pt x="17" y="67"/>
                    <a:pt x="17" y="67"/>
                  </a:cubicBezTo>
                  <a:cubicBezTo>
                    <a:pt x="16" y="68"/>
                    <a:pt x="15" y="68"/>
                    <a:pt x="14" y="68"/>
                  </a:cubicBezTo>
                  <a:cubicBezTo>
                    <a:pt x="12" y="66"/>
                    <a:pt x="8" y="67"/>
                    <a:pt x="5" y="66"/>
                  </a:cubicBezTo>
                  <a:cubicBezTo>
                    <a:pt x="4" y="66"/>
                    <a:pt x="7" y="63"/>
                    <a:pt x="5" y="63"/>
                  </a:cubicBezTo>
                  <a:cubicBezTo>
                    <a:pt x="2" y="63"/>
                    <a:pt x="0" y="62"/>
                    <a:pt x="0" y="58"/>
                  </a:cubicBezTo>
                  <a:cubicBezTo>
                    <a:pt x="3" y="59"/>
                    <a:pt x="3" y="58"/>
                    <a:pt x="3" y="57"/>
                  </a:cubicBezTo>
                  <a:cubicBezTo>
                    <a:pt x="3" y="56"/>
                    <a:pt x="3" y="55"/>
                    <a:pt x="7" y="56"/>
                  </a:cubicBezTo>
                  <a:cubicBezTo>
                    <a:pt x="9" y="56"/>
                    <a:pt x="8" y="55"/>
                    <a:pt x="7" y="55"/>
                  </a:cubicBezTo>
                  <a:cubicBezTo>
                    <a:pt x="7" y="52"/>
                    <a:pt x="10" y="55"/>
                    <a:pt x="10" y="55"/>
                  </a:cubicBezTo>
                  <a:cubicBezTo>
                    <a:pt x="12" y="54"/>
                    <a:pt x="12" y="53"/>
                    <a:pt x="15" y="53"/>
                  </a:cubicBezTo>
                  <a:cubicBezTo>
                    <a:pt x="15" y="53"/>
                    <a:pt x="16" y="56"/>
                    <a:pt x="17" y="56"/>
                  </a:cubicBezTo>
                  <a:cubicBezTo>
                    <a:pt x="19" y="56"/>
                    <a:pt x="20" y="56"/>
                    <a:pt x="21" y="56"/>
                  </a:cubicBezTo>
                  <a:cubicBezTo>
                    <a:pt x="23" y="56"/>
                    <a:pt x="24" y="55"/>
                    <a:pt x="26" y="56"/>
                  </a:cubicBezTo>
                  <a:cubicBezTo>
                    <a:pt x="28" y="56"/>
                    <a:pt x="28" y="57"/>
                    <a:pt x="30" y="56"/>
                  </a:cubicBezTo>
                  <a:cubicBezTo>
                    <a:pt x="32" y="55"/>
                    <a:pt x="30" y="55"/>
                    <a:pt x="30" y="53"/>
                  </a:cubicBezTo>
                  <a:cubicBezTo>
                    <a:pt x="31" y="53"/>
                    <a:pt x="32" y="53"/>
                    <a:pt x="32" y="52"/>
                  </a:cubicBezTo>
                  <a:cubicBezTo>
                    <a:pt x="33" y="51"/>
                    <a:pt x="32" y="51"/>
                    <a:pt x="30" y="51"/>
                  </a:cubicBezTo>
                  <a:cubicBezTo>
                    <a:pt x="29" y="51"/>
                    <a:pt x="28" y="51"/>
                    <a:pt x="29" y="48"/>
                  </a:cubicBezTo>
                  <a:cubicBezTo>
                    <a:pt x="25" y="48"/>
                    <a:pt x="22" y="46"/>
                    <a:pt x="19" y="46"/>
                  </a:cubicBezTo>
                  <a:cubicBezTo>
                    <a:pt x="20" y="44"/>
                    <a:pt x="20" y="44"/>
                    <a:pt x="17" y="42"/>
                  </a:cubicBezTo>
                  <a:cubicBezTo>
                    <a:pt x="17" y="42"/>
                    <a:pt x="16" y="41"/>
                    <a:pt x="16" y="41"/>
                  </a:cubicBezTo>
                  <a:cubicBezTo>
                    <a:pt x="15" y="40"/>
                    <a:pt x="12" y="40"/>
                    <a:pt x="11" y="39"/>
                  </a:cubicBezTo>
                  <a:cubicBezTo>
                    <a:pt x="11" y="39"/>
                    <a:pt x="12" y="39"/>
                    <a:pt x="12" y="38"/>
                  </a:cubicBezTo>
                  <a:cubicBezTo>
                    <a:pt x="12" y="36"/>
                    <a:pt x="12" y="35"/>
                    <a:pt x="11" y="36"/>
                  </a:cubicBezTo>
                  <a:cubicBezTo>
                    <a:pt x="11" y="36"/>
                    <a:pt x="11" y="37"/>
                    <a:pt x="10" y="37"/>
                  </a:cubicBezTo>
                  <a:cubicBezTo>
                    <a:pt x="9" y="37"/>
                    <a:pt x="8" y="35"/>
                    <a:pt x="6" y="36"/>
                  </a:cubicBezTo>
                  <a:cubicBezTo>
                    <a:pt x="9" y="32"/>
                    <a:pt x="14" y="31"/>
                    <a:pt x="19" y="29"/>
                  </a:cubicBezTo>
                  <a:cubicBezTo>
                    <a:pt x="17" y="25"/>
                    <a:pt x="22" y="25"/>
                    <a:pt x="24" y="23"/>
                  </a:cubicBezTo>
                  <a:cubicBezTo>
                    <a:pt x="25" y="21"/>
                    <a:pt x="23" y="19"/>
                    <a:pt x="25" y="18"/>
                  </a:cubicBezTo>
                  <a:cubicBezTo>
                    <a:pt x="27" y="20"/>
                    <a:pt x="28" y="20"/>
                    <a:pt x="30" y="20"/>
                  </a:cubicBezTo>
                  <a:cubicBezTo>
                    <a:pt x="31" y="19"/>
                    <a:pt x="32" y="19"/>
                    <a:pt x="34" y="19"/>
                  </a:cubicBezTo>
                  <a:cubicBezTo>
                    <a:pt x="36" y="16"/>
                    <a:pt x="40" y="13"/>
                    <a:pt x="48" y="14"/>
                  </a:cubicBezTo>
                  <a:cubicBezTo>
                    <a:pt x="49" y="15"/>
                    <a:pt x="48" y="12"/>
                    <a:pt x="49" y="12"/>
                  </a:cubicBezTo>
                  <a:cubicBezTo>
                    <a:pt x="50" y="11"/>
                    <a:pt x="51" y="11"/>
                    <a:pt x="52" y="11"/>
                  </a:cubicBezTo>
                  <a:cubicBezTo>
                    <a:pt x="54" y="11"/>
                    <a:pt x="56" y="11"/>
                    <a:pt x="56" y="9"/>
                  </a:cubicBezTo>
                  <a:cubicBezTo>
                    <a:pt x="58" y="9"/>
                    <a:pt x="58" y="11"/>
                    <a:pt x="59" y="12"/>
                  </a:cubicBezTo>
                  <a:cubicBezTo>
                    <a:pt x="61" y="13"/>
                    <a:pt x="63" y="11"/>
                    <a:pt x="63" y="14"/>
                  </a:cubicBezTo>
                  <a:cubicBezTo>
                    <a:pt x="68" y="14"/>
                    <a:pt x="74" y="14"/>
                    <a:pt x="79" y="14"/>
                  </a:cubicBezTo>
                  <a:cubicBezTo>
                    <a:pt x="76" y="17"/>
                    <a:pt x="78" y="16"/>
                    <a:pt x="80" y="16"/>
                  </a:cubicBezTo>
                  <a:cubicBezTo>
                    <a:pt x="83" y="15"/>
                    <a:pt x="85" y="15"/>
                    <a:pt x="83" y="18"/>
                  </a:cubicBezTo>
                  <a:cubicBezTo>
                    <a:pt x="86" y="18"/>
                    <a:pt x="88" y="18"/>
                    <a:pt x="88" y="16"/>
                  </a:cubicBezTo>
                  <a:cubicBezTo>
                    <a:pt x="91" y="18"/>
                    <a:pt x="95" y="17"/>
                    <a:pt x="99" y="18"/>
                  </a:cubicBezTo>
                  <a:cubicBezTo>
                    <a:pt x="100" y="18"/>
                    <a:pt x="99" y="19"/>
                    <a:pt x="101" y="19"/>
                  </a:cubicBezTo>
                  <a:cubicBezTo>
                    <a:pt x="101" y="19"/>
                    <a:pt x="102" y="20"/>
                    <a:pt x="103" y="21"/>
                  </a:cubicBezTo>
                  <a:cubicBezTo>
                    <a:pt x="104" y="21"/>
                    <a:pt x="105" y="20"/>
                    <a:pt x="106" y="20"/>
                  </a:cubicBezTo>
                  <a:cubicBezTo>
                    <a:pt x="107" y="20"/>
                    <a:pt x="108" y="19"/>
                    <a:pt x="109" y="21"/>
                  </a:cubicBezTo>
                  <a:cubicBezTo>
                    <a:pt x="110" y="21"/>
                    <a:pt x="124" y="21"/>
                    <a:pt x="126" y="22"/>
                  </a:cubicBezTo>
                  <a:cubicBezTo>
                    <a:pt x="127" y="23"/>
                    <a:pt x="135" y="24"/>
                    <a:pt x="140" y="24"/>
                  </a:cubicBezTo>
                  <a:cubicBezTo>
                    <a:pt x="141" y="26"/>
                    <a:pt x="143" y="27"/>
                    <a:pt x="143" y="29"/>
                  </a:cubicBezTo>
                  <a:cubicBezTo>
                    <a:pt x="148" y="30"/>
                    <a:pt x="150" y="33"/>
                    <a:pt x="153" y="31"/>
                  </a:cubicBezTo>
                  <a:cubicBezTo>
                    <a:pt x="154" y="33"/>
                    <a:pt x="157" y="33"/>
                    <a:pt x="160" y="33"/>
                  </a:cubicBezTo>
                  <a:cubicBezTo>
                    <a:pt x="161" y="33"/>
                    <a:pt x="163" y="33"/>
                    <a:pt x="164" y="33"/>
                  </a:cubicBezTo>
                  <a:cubicBezTo>
                    <a:pt x="164" y="32"/>
                    <a:pt x="162" y="32"/>
                    <a:pt x="161" y="32"/>
                  </a:cubicBezTo>
                  <a:cubicBezTo>
                    <a:pt x="163" y="29"/>
                    <a:pt x="167" y="27"/>
                    <a:pt x="171" y="26"/>
                  </a:cubicBezTo>
                  <a:cubicBezTo>
                    <a:pt x="171" y="28"/>
                    <a:pt x="172" y="28"/>
                    <a:pt x="172" y="27"/>
                  </a:cubicBezTo>
                  <a:cubicBezTo>
                    <a:pt x="174" y="27"/>
                    <a:pt x="173" y="29"/>
                    <a:pt x="175" y="29"/>
                  </a:cubicBezTo>
                  <a:cubicBezTo>
                    <a:pt x="178" y="30"/>
                    <a:pt x="177" y="28"/>
                    <a:pt x="177" y="26"/>
                  </a:cubicBezTo>
                  <a:cubicBezTo>
                    <a:pt x="180" y="25"/>
                    <a:pt x="181" y="26"/>
                    <a:pt x="182" y="27"/>
                  </a:cubicBezTo>
                  <a:cubicBezTo>
                    <a:pt x="184" y="26"/>
                    <a:pt x="182" y="24"/>
                    <a:pt x="185" y="22"/>
                  </a:cubicBezTo>
                  <a:cubicBezTo>
                    <a:pt x="186" y="22"/>
                    <a:pt x="186" y="22"/>
                    <a:pt x="187" y="22"/>
                  </a:cubicBezTo>
                  <a:cubicBezTo>
                    <a:pt x="188" y="23"/>
                    <a:pt x="188" y="23"/>
                    <a:pt x="189" y="22"/>
                  </a:cubicBezTo>
                  <a:cubicBezTo>
                    <a:pt x="191" y="23"/>
                    <a:pt x="190" y="25"/>
                    <a:pt x="188" y="24"/>
                  </a:cubicBezTo>
                  <a:cubicBezTo>
                    <a:pt x="188" y="26"/>
                    <a:pt x="191" y="25"/>
                    <a:pt x="193" y="25"/>
                  </a:cubicBezTo>
                  <a:cubicBezTo>
                    <a:pt x="196" y="24"/>
                    <a:pt x="199" y="23"/>
                    <a:pt x="200" y="26"/>
                  </a:cubicBezTo>
                  <a:cubicBezTo>
                    <a:pt x="204" y="26"/>
                    <a:pt x="197" y="22"/>
                    <a:pt x="201" y="22"/>
                  </a:cubicBezTo>
                  <a:cubicBezTo>
                    <a:pt x="202" y="20"/>
                    <a:pt x="203" y="19"/>
                    <a:pt x="205" y="19"/>
                  </a:cubicBezTo>
                  <a:cubicBezTo>
                    <a:pt x="205" y="21"/>
                    <a:pt x="205" y="22"/>
                    <a:pt x="205" y="23"/>
                  </a:cubicBezTo>
                  <a:cubicBezTo>
                    <a:pt x="208" y="20"/>
                    <a:pt x="209" y="25"/>
                    <a:pt x="212" y="26"/>
                  </a:cubicBezTo>
                  <a:cubicBezTo>
                    <a:pt x="215" y="26"/>
                    <a:pt x="218" y="25"/>
                    <a:pt x="219" y="23"/>
                  </a:cubicBezTo>
                  <a:cubicBezTo>
                    <a:pt x="221" y="24"/>
                    <a:pt x="224" y="24"/>
                    <a:pt x="223" y="28"/>
                  </a:cubicBezTo>
                  <a:cubicBezTo>
                    <a:pt x="226" y="27"/>
                    <a:pt x="229" y="26"/>
                    <a:pt x="229" y="23"/>
                  </a:cubicBezTo>
                  <a:cubicBezTo>
                    <a:pt x="231" y="24"/>
                    <a:pt x="232" y="24"/>
                    <a:pt x="233" y="24"/>
                  </a:cubicBezTo>
                  <a:cubicBezTo>
                    <a:pt x="234" y="24"/>
                    <a:pt x="235" y="24"/>
                    <a:pt x="237" y="26"/>
                  </a:cubicBezTo>
                  <a:cubicBezTo>
                    <a:pt x="240" y="26"/>
                    <a:pt x="243" y="26"/>
                    <a:pt x="246" y="26"/>
                  </a:cubicBezTo>
                  <a:cubicBezTo>
                    <a:pt x="246" y="26"/>
                    <a:pt x="244" y="28"/>
                    <a:pt x="244" y="28"/>
                  </a:cubicBezTo>
                  <a:cubicBezTo>
                    <a:pt x="244" y="28"/>
                    <a:pt x="245" y="28"/>
                    <a:pt x="246" y="29"/>
                  </a:cubicBezTo>
                  <a:cubicBezTo>
                    <a:pt x="247" y="29"/>
                    <a:pt x="247" y="29"/>
                    <a:pt x="247" y="29"/>
                  </a:cubicBezTo>
                  <a:cubicBezTo>
                    <a:pt x="247" y="29"/>
                    <a:pt x="248" y="29"/>
                    <a:pt x="248" y="29"/>
                  </a:cubicBezTo>
                  <a:cubicBezTo>
                    <a:pt x="249" y="28"/>
                    <a:pt x="250" y="28"/>
                    <a:pt x="251" y="28"/>
                  </a:cubicBezTo>
                  <a:cubicBezTo>
                    <a:pt x="251" y="31"/>
                    <a:pt x="251" y="31"/>
                    <a:pt x="251" y="31"/>
                  </a:cubicBezTo>
                  <a:cubicBezTo>
                    <a:pt x="253" y="32"/>
                    <a:pt x="255" y="31"/>
                    <a:pt x="258" y="31"/>
                  </a:cubicBezTo>
                  <a:cubicBezTo>
                    <a:pt x="260" y="31"/>
                    <a:pt x="261" y="30"/>
                    <a:pt x="263" y="31"/>
                  </a:cubicBezTo>
                  <a:cubicBezTo>
                    <a:pt x="263" y="32"/>
                    <a:pt x="265" y="32"/>
                    <a:pt x="267" y="32"/>
                  </a:cubicBezTo>
                  <a:cubicBezTo>
                    <a:pt x="266" y="34"/>
                    <a:pt x="267" y="34"/>
                    <a:pt x="269" y="34"/>
                  </a:cubicBezTo>
                  <a:cubicBezTo>
                    <a:pt x="270" y="34"/>
                    <a:pt x="271" y="34"/>
                    <a:pt x="271" y="36"/>
                  </a:cubicBezTo>
                  <a:cubicBezTo>
                    <a:pt x="271" y="38"/>
                    <a:pt x="268" y="37"/>
                    <a:pt x="268" y="39"/>
                  </a:cubicBezTo>
                  <a:cubicBezTo>
                    <a:pt x="268" y="41"/>
                    <a:pt x="269" y="42"/>
                    <a:pt x="269" y="43"/>
                  </a:cubicBezTo>
                  <a:cubicBezTo>
                    <a:pt x="283" y="42"/>
                    <a:pt x="294" y="41"/>
                    <a:pt x="305" y="46"/>
                  </a:cubicBezTo>
                  <a:cubicBezTo>
                    <a:pt x="304" y="47"/>
                    <a:pt x="303" y="48"/>
                    <a:pt x="304" y="50"/>
                  </a:cubicBezTo>
                  <a:cubicBezTo>
                    <a:pt x="305" y="50"/>
                    <a:pt x="305" y="49"/>
                    <a:pt x="306" y="49"/>
                  </a:cubicBezTo>
                  <a:cubicBezTo>
                    <a:pt x="307" y="48"/>
                    <a:pt x="307" y="48"/>
                    <a:pt x="309" y="48"/>
                  </a:cubicBezTo>
                  <a:cubicBezTo>
                    <a:pt x="307" y="44"/>
                    <a:pt x="308" y="45"/>
                    <a:pt x="307" y="41"/>
                  </a:cubicBezTo>
                  <a:cubicBezTo>
                    <a:pt x="308" y="39"/>
                    <a:pt x="318" y="39"/>
                    <a:pt x="315" y="37"/>
                  </a:cubicBezTo>
                  <a:cubicBezTo>
                    <a:pt x="316" y="35"/>
                    <a:pt x="317" y="37"/>
                    <a:pt x="319" y="37"/>
                  </a:cubicBezTo>
                  <a:cubicBezTo>
                    <a:pt x="319" y="38"/>
                    <a:pt x="321" y="38"/>
                    <a:pt x="321" y="39"/>
                  </a:cubicBezTo>
                  <a:cubicBezTo>
                    <a:pt x="324" y="40"/>
                    <a:pt x="326" y="40"/>
                    <a:pt x="328" y="39"/>
                  </a:cubicBezTo>
                  <a:cubicBezTo>
                    <a:pt x="330" y="39"/>
                    <a:pt x="332" y="39"/>
                    <a:pt x="334" y="39"/>
                  </a:cubicBezTo>
                  <a:cubicBezTo>
                    <a:pt x="334" y="40"/>
                    <a:pt x="334" y="41"/>
                    <a:pt x="335" y="41"/>
                  </a:cubicBezTo>
                  <a:cubicBezTo>
                    <a:pt x="336" y="41"/>
                    <a:pt x="336" y="42"/>
                    <a:pt x="338" y="42"/>
                  </a:cubicBezTo>
                  <a:cubicBezTo>
                    <a:pt x="340" y="42"/>
                    <a:pt x="341" y="42"/>
                    <a:pt x="343" y="41"/>
                  </a:cubicBezTo>
                  <a:cubicBezTo>
                    <a:pt x="346" y="41"/>
                    <a:pt x="349" y="40"/>
                    <a:pt x="353" y="41"/>
                  </a:cubicBezTo>
                  <a:cubicBezTo>
                    <a:pt x="356" y="38"/>
                    <a:pt x="355" y="36"/>
                    <a:pt x="357" y="33"/>
                  </a:cubicBezTo>
                  <a:cubicBezTo>
                    <a:pt x="356" y="29"/>
                    <a:pt x="352" y="31"/>
                    <a:pt x="351" y="29"/>
                  </a:cubicBezTo>
                  <a:cubicBezTo>
                    <a:pt x="352" y="23"/>
                    <a:pt x="363" y="26"/>
                    <a:pt x="367" y="28"/>
                  </a:cubicBezTo>
                  <a:cubicBezTo>
                    <a:pt x="366" y="30"/>
                    <a:pt x="365" y="31"/>
                    <a:pt x="363" y="31"/>
                  </a:cubicBezTo>
                  <a:cubicBezTo>
                    <a:pt x="365" y="33"/>
                    <a:pt x="363" y="34"/>
                    <a:pt x="362" y="36"/>
                  </a:cubicBezTo>
                  <a:cubicBezTo>
                    <a:pt x="361" y="38"/>
                    <a:pt x="363" y="38"/>
                    <a:pt x="365" y="38"/>
                  </a:cubicBezTo>
                  <a:cubicBezTo>
                    <a:pt x="364" y="42"/>
                    <a:pt x="366" y="42"/>
                    <a:pt x="364" y="46"/>
                  </a:cubicBezTo>
                  <a:cubicBezTo>
                    <a:pt x="366" y="47"/>
                    <a:pt x="368" y="45"/>
                    <a:pt x="369" y="43"/>
                  </a:cubicBezTo>
                  <a:cubicBezTo>
                    <a:pt x="369" y="42"/>
                    <a:pt x="370" y="40"/>
                    <a:pt x="369" y="41"/>
                  </a:cubicBezTo>
                  <a:cubicBezTo>
                    <a:pt x="369" y="41"/>
                    <a:pt x="370" y="41"/>
                    <a:pt x="370" y="41"/>
                  </a:cubicBezTo>
                  <a:cubicBezTo>
                    <a:pt x="371" y="42"/>
                    <a:pt x="373" y="42"/>
                    <a:pt x="372" y="38"/>
                  </a:cubicBezTo>
                  <a:cubicBezTo>
                    <a:pt x="377" y="39"/>
                    <a:pt x="376" y="33"/>
                    <a:pt x="379" y="32"/>
                  </a:cubicBezTo>
                  <a:cubicBezTo>
                    <a:pt x="378" y="28"/>
                    <a:pt x="375" y="26"/>
                    <a:pt x="370" y="26"/>
                  </a:cubicBezTo>
                  <a:cubicBezTo>
                    <a:pt x="373" y="24"/>
                    <a:pt x="368" y="20"/>
                    <a:pt x="364" y="19"/>
                  </a:cubicBezTo>
                  <a:cubicBezTo>
                    <a:pt x="364" y="18"/>
                    <a:pt x="364" y="16"/>
                    <a:pt x="363" y="16"/>
                  </a:cubicBezTo>
                  <a:cubicBezTo>
                    <a:pt x="363" y="13"/>
                    <a:pt x="366" y="12"/>
                    <a:pt x="367" y="9"/>
                  </a:cubicBezTo>
                  <a:cubicBezTo>
                    <a:pt x="367" y="9"/>
                    <a:pt x="370" y="7"/>
                    <a:pt x="369" y="7"/>
                  </a:cubicBezTo>
                  <a:cubicBezTo>
                    <a:pt x="367" y="5"/>
                    <a:pt x="369" y="5"/>
                    <a:pt x="370" y="5"/>
                  </a:cubicBezTo>
                  <a:cubicBezTo>
                    <a:pt x="371" y="6"/>
                    <a:pt x="372" y="6"/>
                    <a:pt x="370" y="4"/>
                  </a:cubicBezTo>
                  <a:cubicBezTo>
                    <a:pt x="371" y="0"/>
                    <a:pt x="374" y="5"/>
                    <a:pt x="374" y="5"/>
                  </a:cubicBezTo>
                  <a:cubicBezTo>
                    <a:pt x="375" y="6"/>
                    <a:pt x="376" y="6"/>
                    <a:pt x="377" y="5"/>
                  </a:cubicBezTo>
                  <a:cubicBezTo>
                    <a:pt x="378" y="5"/>
                    <a:pt x="379" y="5"/>
                    <a:pt x="379" y="5"/>
                  </a:cubicBezTo>
                  <a:cubicBezTo>
                    <a:pt x="380" y="6"/>
                    <a:pt x="377" y="7"/>
                    <a:pt x="378" y="8"/>
                  </a:cubicBezTo>
                  <a:cubicBezTo>
                    <a:pt x="378" y="8"/>
                    <a:pt x="379" y="8"/>
                    <a:pt x="380" y="8"/>
                  </a:cubicBezTo>
                  <a:cubicBezTo>
                    <a:pt x="381" y="8"/>
                    <a:pt x="382" y="8"/>
                    <a:pt x="382" y="8"/>
                  </a:cubicBezTo>
                  <a:cubicBezTo>
                    <a:pt x="382" y="9"/>
                    <a:pt x="381" y="11"/>
                    <a:pt x="382" y="12"/>
                  </a:cubicBezTo>
                  <a:cubicBezTo>
                    <a:pt x="384" y="12"/>
                    <a:pt x="384" y="12"/>
                    <a:pt x="384" y="12"/>
                  </a:cubicBezTo>
                  <a:cubicBezTo>
                    <a:pt x="386" y="15"/>
                    <a:pt x="382" y="14"/>
                    <a:pt x="384" y="17"/>
                  </a:cubicBezTo>
                  <a:cubicBezTo>
                    <a:pt x="385" y="18"/>
                    <a:pt x="386" y="18"/>
                    <a:pt x="386" y="19"/>
                  </a:cubicBezTo>
                  <a:cubicBezTo>
                    <a:pt x="386" y="19"/>
                    <a:pt x="384" y="20"/>
                    <a:pt x="384" y="21"/>
                  </a:cubicBezTo>
                  <a:cubicBezTo>
                    <a:pt x="384" y="23"/>
                    <a:pt x="383" y="23"/>
                    <a:pt x="383" y="24"/>
                  </a:cubicBezTo>
                  <a:cubicBezTo>
                    <a:pt x="383" y="26"/>
                    <a:pt x="391" y="27"/>
                    <a:pt x="389" y="23"/>
                  </a:cubicBezTo>
                  <a:cubicBezTo>
                    <a:pt x="392" y="23"/>
                    <a:pt x="391" y="27"/>
                    <a:pt x="394" y="26"/>
                  </a:cubicBezTo>
                  <a:cubicBezTo>
                    <a:pt x="392" y="28"/>
                    <a:pt x="395" y="28"/>
                    <a:pt x="394" y="32"/>
                  </a:cubicBezTo>
                  <a:cubicBezTo>
                    <a:pt x="397" y="32"/>
                    <a:pt x="398" y="32"/>
                    <a:pt x="399" y="31"/>
                  </a:cubicBezTo>
                  <a:cubicBezTo>
                    <a:pt x="400" y="30"/>
                    <a:pt x="400" y="29"/>
                    <a:pt x="403" y="31"/>
                  </a:cubicBezTo>
                  <a:cubicBezTo>
                    <a:pt x="404" y="31"/>
                    <a:pt x="404" y="30"/>
                    <a:pt x="404" y="29"/>
                  </a:cubicBezTo>
                  <a:cubicBezTo>
                    <a:pt x="407" y="30"/>
                    <a:pt x="403" y="31"/>
                    <a:pt x="406" y="33"/>
                  </a:cubicBezTo>
                  <a:cubicBezTo>
                    <a:pt x="408" y="34"/>
                    <a:pt x="408" y="34"/>
                    <a:pt x="408" y="34"/>
                  </a:cubicBezTo>
                  <a:cubicBezTo>
                    <a:pt x="408" y="37"/>
                    <a:pt x="404" y="38"/>
                    <a:pt x="406" y="42"/>
                  </a:cubicBezTo>
                  <a:moveTo>
                    <a:pt x="256" y="56"/>
                  </a:moveTo>
                  <a:cubicBezTo>
                    <a:pt x="255" y="54"/>
                    <a:pt x="258" y="53"/>
                    <a:pt x="256" y="52"/>
                  </a:cubicBezTo>
                  <a:cubicBezTo>
                    <a:pt x="256" y="53"/>
                    <a:pt x="255" y="54"/>
                    <a:pt x="254" y="53"/>
                  </a:cubicBezTo>
                  <a:cubicBezTo>
                    <a:pt x="254" y="52"/>
                    <a:pt x="255" y="50"/>
                    <a:pt x="253" y="50"/>
                  </a:cubicBezTo>
                  <a:cubicBezTo>
                    <a:pt x="251" y="51"/>
                    <a:pt x="246" y="55"/>
                    <a:pt x="243" y="52"/>
                  </a:cubicBezTo>
                  <a:cubicBezTo>
                    <a:pt x="243" y="51"/>
                    <a:pt x="244" y="51"/>
                    <a:pt x="245" y="51"/>
                  </a:cubicBezTo>
                  <a:cubicBezTo>
                    <a:pt x="246" y="51"/>
                    <a:pt x="248" y="51"/>
                    <a:pt x="247" y="48"/>
                  </a:cubicBezTo>
                  <a:cubicBezTo>
                    <a:pt x="246" y="48"/>
                    <a:pt x="244" y="48"/>
                    <a:pt x="244" y="47"/>
                  </a:cubicBezTo>
                  <a:cubicBezTo>
                    <a:pt x="242" y="46"/>
                    <a:pt x="241" y="49"/>
                    <a:pt x="239" y="50"/>
                  </a:cubicBezTo>
                  <a:cubicBezTo>
                    <a:pt x="237" y="50"/>
                    <a:pt x="233" y="50"/>
                    <a:pt x="230" y="51"/>
                  </a:cubicBezTo>
                  <a:cubicBezTo>
                    <a:pt x="230" y="51"/>
                    <a:pt x="230" y="52"/>
                    <a:pt x="229" y="52"/>
                  </a:cubicBezTo>
                  <a:cubicBezTo>
                    <a:pt x="225" y="53"/>
                    <a:pt x="221" y="53"/>
                    <a:pt x="217" y="53"/>
                  </a:cubicBezTo>
                  <a:cubicBezTo>
                    <a:pt x="217" y="55"/>
                    <a:pt x="215" y="57"/>
                    <a:pt x="217" y="57"/>
                  </a:cubicBezTo>
                  <a:cubicBezTo>
                    <a:pt x="217" y="56"/>
                    <a:pt x="218" y="56"/>
                    <a:pt x="218" y="58"/>
                  </a:cubicBezTo>
                  <a:cubicBezTo>
                    <a:pt x="220" y="59"/>
                    <a:pt x="222" y="58"/>
                    <a:pt x="225" y="57"/>
                  </a:cubicBezTo>
                  <a:cubicBezTo>
                    <a:pt x="229" y="56"/>
                    <a:pt x="232" y="55"/>
                    <a:pt x="233" y="58"/>
                  </a:cubicBezTo>
                  <a:cubicBezTo>
                    <a:pt x="230" y="56"/>
                    <a:pt x="232" y="59"/>
                    <a:pt x="229" y="60"/>
                  </a:cubicBezTo>
                  <a:cubicBezTo>
                    <a:pt x="227" y="60"/>
                    <a:pt x="225" y="60"/>
                    <a:pt x="224" y="62"/>
                  </a:cubicBezTo>
                  <a:cubicBezTo>
                    <a:pt x="228" y="63"/>
                    <a:pt x="231" y="62"/>
                    <a:pt x="233" y="62"/>
                  </a:cubicBezTo>
                  <a:cubicBezTo>
                    <a:pt x="236" y="61"/>
                    <a:pt x="238" y="61"/>
                    <a:pt x="240" y="61"/>
                  </a:cubicBezTo>
                  <a:cubicBezTo>
                    <a:pt x="241" y="62"/>
                    <a:pt x="240" y="64"/>
                    <a:pt x="242" y="65"/>
                  </a:cubicBezTo>
                  <a:cubicBezTo>
                    <a:pt x="242" y="63"/>
                    <a:pt x="244" y="63"/>
                    <a:pt x="246" y="63"/>
                  </a:cubicBezTo>
                  <a:cubicBezTo>
                    <a:pt x="246" y="61"/>
                    <a:pt x="246" y="59"/>
                    <a:pt x="248" y="58"/>
                  </a:cubicBezTo>
                  <a:cubicBezTo>
                    <a:pt x="250" y="57"/>
                    <a:pt x="250" y="57"/>
                    <a:pt x="251" y="58"/>
                  </a:cubicBezTo>
                  <a:cubicBezTo>
                    <a:pt x="251" y="58"/>
                    <a:pt x="252" y="58"/>
                    <a:pt x="253" y="58"/>
                  </a:cubicBezTo>
                  <a:cubicBezTo>
                    <a:pt x="253" y="57"/>
                    <a:pt x="254" y="55"/>
                    <a:pt x="256" y="56"/>
                  </a:cubicBezTo>
                  <a:moveTo>
                    <a:pt x="264" y="99"/>
                  </a:moveTo>
                  <a:cubicBezTo>
                    <a:pt x="265" y="95"/>
                    <a:pt x="269" y="97"/>
                    <a:pt x="271" y="95"/>
                  </a:cubicBezTo>
                  <a:cubicBezTo>
                    <a:pt x="271" y="95"/>
                    <a:pt x="272" y="95"/>
                    <a:pt x="272" y="95"/>
                  </a:cubicBezTo>
                  <a:cubicBezTo>
                    <a:pt x="273" y="95"/>
                    <a:pt x="273" y="95"/>
                    <a:pt x="273" y="95"/>
                  </a:cubicBezTo>
                  <a:cubicBezTo>
                    <a:pt x="275" y="94"/>
                    <a:pt x="278" y="94"/>
                    <a:pt x="280" y="94"/>
                  </a:cubicBezTo>
                  <a:cubicBezTo>
                    <a:pt x="280" y="93"/>
                    <a:pt x="280" y="91"/>
                    <a:pt x="281" y="91"/>
                  </a:cubicBezTo>
                  <a:cubicBezTo>
                    <a:pt x="283" y="90"/>
                    <a:pt x="284" y="90"/>
                    <a:pt x="285" y="90"/>
                  </a:cubicBezTo>
                  <a:cubicBezTo>
                    <a:pt x="286" y="91"/>
                    <a:pt x="287" y="91"/>
                    <a:pt x="287" y="90"/>
                  </a:cubicBezTo>
                  <a:cubicBezTo>
                    <a:pt x="286" y="90"/>
                    <a:pt x="286" y="89"/>
                    <a:pt x="287" y="89"/>
                  </a:cubicBezTo>
                  <a:cubicBezTo>
                    <a:pt x="288" y="89"/>
                    <a:pt x="289" y="88"/>
                    <a:pt x="289" y="88"/>
                  </a:cubicBezTo>
                  <a:cubicBezTo>
                    <a:pt x="290" y="88"/>
                    <a:pt x="290" y="88"/>
                    <a:pt x="291" y="89"/>
                  </a:cubicBezTo>
                  <a:cubicBezTo>
                    <a:pt x="291" y="89"/>
                    <a:pt x="292" y="89"/>
                    <a:pt x="292" y="88"/>
                  </a:cubicBezTo>
                  <a:cubicBezTo>
                    <a:pt x="292" y="88"/>
                    <a:pt x="292" y="87"/>
                    <a:pt x="292" y="87"/>
                  </a:cubicBezTo>
                  <a:cubicBezTo>
                    <a:pt x="291" y="88"/>
                    <a:pt x="291" y="87"/>
                    <a:pt x="292" y="87"/>
                  </a:cubicBezTo>
                  <a:cubicBezTo>
                    <a:pt x="292" y="86"/>
                    <a:pt x="294" y="85"/>
                    <a:pt x="295" y="87"/>
                  </a:cubicBezTo>
                  <a:cubicBezTo>
                    <a:pt x="295" y="85"/>
                    <a:pt x="297" y="84"/>
                    <a:pt x="297" y="81"/>
                  </a:cubicBezTo>
                  <a:cubicBezTo>
                    <a:pt x="295" y="81"/>
                    <a:pt x="294" y="81"/>
                    <a:pt x="292" y="82"/>
                  </a:cubicBezTo>
                  <a:cubicBezTo>
                    <a:pt x="291" y="82"/>
                    <a:pt x="290" y="83"/>
                    <a:pt x="287" y="82"/>
                  </a:cubicBezTo>
                  <a:cubicBezTo>
                    <a:pt x="287" y="85"/>
                    <a:pt x="286" y="85"/>
                    <a:pt x="285" y="86"/>
                  </a:cubicBezTo>
                  <a:cubicBezTo>
                    <a:pt x="282" y="87"/>
                    <a:pt x="282" y="87"/>
                    <a:pt x="281" y="86"/>
                  </a:cubicBezTo>
                  <a:cubicBezTo>
                    <a:pt x="280" y="86"/>
                    <a:pt x="280" y="86"/>
                    <a:pt x="278" y="86"/>
                  </a:cubicBezTo>
                  <a:cubicBezTo>
                    <a:pt x="278" y="86"/>
                    <a:pt x="278" y="88"/>
                    <a:pt x="276" y="87"/>
                  </a:cubicBezTo>
                  <a:cubicBezTo>
                    <a:pt x="274" y="87"/>
                    <a:pt x="273" y="85"/>
                    <a:pt x="271" y="86"/>
                  </a:cubicBezTo>
                  <a:cubicBezTo>
                    <a:pt x="270" y="85"/>
                    <a:pt x="271" y="84"/>
                    <a:pt x="269" y="83"/>
                  </a:cubicBezTo>
                  <a:cubicBezTo>
                    <a:pt x="270" y="85"/>
                    <a:pt x="269" y="86"/>
                    <a:pt x="268" y="87"/>
                  </a:cubicBezTo>
                  <a:cubicBezTo>
                    <a:pt x="268" y="89"/>
                    <a:pt x="270" y="88"/>
                    <a:pt x="271" y="90"/>
                  </a:cubicBezTo>
                  <a:cubicBezTo>
                    <a:pt x="267" y="89"/>
                    <a:pt x="267" y="91"/>
                    <a:pt x="266" y="92"/>
                  </a:cubicBezTo>
                  <a:cubicBezTo>
                    <a:pt x="264" y="94"/>
                    <a:pt x="261" y="93"/>
                    <a:pt x="261" y="95"/>
                  </a:cubicBezTo>
                  <a:cubicBezTo>
                    <a:pt x="261" y="98"/>
                    <a:pt x="255" y="94"/>
                    <a:pt x="257" y="99"/>
                  </a:cubicBezTo>
                  <a:cubicBezTo>
                    <a:pt x="259" y="99"/>
                    <a:pt x="262" y="99"/>
                    <a:pt x="264" y="99"/>
                  </a:cubicBezTo>
                  <a:moveTo>
                    <a:pt x="357" y="148"/>
                  </a:moveTo>
                  <a:cubicBezTo>
                    <a:pt x="355" y="148"/>
                    <a:pt x="356" y="149"/>
                    <a:pt x="355" y="149"/>
                  </a:cubicBezTo>
                  <a:cubicBezTo>
                    <a:pt x="355" y="149"/>
                    <a:pt x="352" y="150"/>
                    <a:pt x="351" y="150"/>
                  </a:cubicBezTo>
                  <a:cubicBezTo>
                    <a:pt x="351" y="152"/>
                    <a:pt x="352" y="155"/>
                    <a:pt x="350" y="155"/>
                  </a:cubicBezTo>
                  <a:cubicBezTo>
                    <a:pt x="350" y="154"/>
                    <a:pt x="350" y="152"/>
                    <a:pt x="349" y="151"/>
                  </a:cubicBezTo>
                  <a:cubicBezTo>
                    <a:pt x="349" y="153"/>
                    <a:pt x="349" y="155"/>
                    <a:pt x="349" y="156"/>
                  </a:cubicBezTo>
                  <a:cubicBezTo>
                    <a:pt x="351" y="156"/>
                    <a:pt x="353" y="156"/>
                    <a:pt x="355" y="156"/>
                  </a:cubicBezTo>
                  <a:cubicBezTo>
                    <a:pt x="354" y="158"/>
                    <a:pt x="357" y="160"/>
                    <a:pt x="358" y="162"/>
                  </a:cubicBezTo>
                  <a:cubicBezTo>
                    <a:pt x="359" y="165"/>
                    <a:pt x="360" y="164"/>
                    <a:pt x="362" y="167"/>
                  </a:cubicBezTo>
                  <a:cubicBezTo>
                    <a:pt x="360" y="167"/>
                    <a:pt x="359" y="167"/>
                    <a:pt x="359" y="169"/>
                  </a:cubicBezTo>
                  <a:cubicBezTo>
                    <a:pt x="359" y="171"/>
                    <a:pt x="361" y="171"/>
                    <a:pt x="360" y="173"/>
                  </a:cubicBezTo>
                  <a:cubicBezTo>
                    <a:pt x="362" y="173"/>
                    <a:pt x="364" y="173"/>
                    <a:pt x="365" y="173"/>
                  </a:cubicBezTo>
                  <a:cubicBezTo>
                    <a:pt x="367" y="171"/>
                    <a:pt x="367" y="168"/>
                    <a:pt x="367" y="165"/>
                  </a:cubicBezTo>
                  <a:cubicBezTo>
                    <a:pt x="365" y="165"/>
                    <a:pt x="364" y="164"/>
                    <a:pt x="363" y="163"/>
                  </a:cubicBezTo>
                  <a:cubicBezTo>
                    <a:pt x="364" y="158"/>
                    <a:pt x="364" y="158"/>
                    <a:pt x="363" y="158"/>
                  </a:cubicBezTo>
                  <a:cubicBezTo>
                    <a:pt x="363" y="158"/>
                    <a:pt x="362" y="158"/>
                    <a:pt x="362" y="158"/>
                  </a:cubicBezTo>
                  <a:cubicBezTo>
                    <a:pt x="360" y="155"/>
                    <a:pt x="360" y="151"/>
                    <a:pt x="359" y="148"/>
                  </a:cubicBezTo>
                  <a:cubicBezTo>
                    <a:pt x="359" y="148"/>
                    <a:pt x="358" y="148"/>
                    <a:pt x="358" y="148"/>
                  </a:cubicBezTo>
                  <a:cubicBezTo>
                    <a:pt x="357" y="148"/>
                    <a:pt x="357" y="148"/>
                    <a:pt x="357" y="148"/>
                  </a:cubicBezTo>
                  <a:moveTo>
                    <a:pt x="406" y="187"/>
                  </a:moveTo>
                  <a:cubicBezTo>
                    <a:pt x="402" y="185"/>
                    <a:pt x="403" y="189"/>
                    <a:pt x="401" y="189"/>
                  </a:cubicBezTo>
                  <a:cubicBezTo>
                    <a:pt x="400" y="188"/>
                    <a:pt x="400" y="188"/>
                    <a:pt x="398" y="188"/>
                  </a:cubicBezTo>
                  <a:cubicBezTo>
                    <a:pt x="398" y="192"/>
                    <a:pt x="393" y="190"/>
                    <a:pt x="392" y="192"/>
                  </a:cubicBezTo>
                  <a:cubicBezTo>
                    <a:pt x="391" y="193"/>
                    <a:pt x="392" y="193"/>
                    <a:pt x="391" y="194"/>
                  </a:cubicBezTo>
                  <a:cubicBezTo>
                    <a:pt x="390" y="195"/>
                    <a:pt x="388" y="194"/>
                    <a:pt x="388" y="195"/>
                  </a:cubicBezTo>
                  <a:cubicBezTo>
                    <a:pt x="390" y="196"/>
                    <a:pt x="388" y="197"/>
                    <a:pt x="388" y="199"/>
                  </a:cubicBezTo>
                  <a:cubicBezTo>
                    <a:pt x="390" y="201"/>
                    <a:pt x="391" y="197"/>
                    <a:pt x="393" y="197"/>
                  </a:cubicBezTo>
                  <a:cubicBezTo>
                    <a:pt x="394" y="196"/>
                    <a:pt x="396" y="196"/>
                    <a:pt x="397" y="197"/>
                  </a:cubicBezTo>
                  <a:cubicBezTo>
                    <a:pt x="398" y="197"/>
                    <a:pt x="400" y="197"/>
                    <a:pt x="401" y="197"/>
                  </a:cubicBezTo>
                  <a:cubicBezTo>
                    <a:pt x="402" y="197"/>
                    <a:pt x="402" y="196"/>
                    <a:pt x="404" y="195"/>
                  </a:cubicBezTo>
                  <a:cubicBezTo>
                    <a:pt x="407" y="195"/>
                    <a:pt x="411" y="196"/>
                    <a:pt x="412" y="198"/>
                  </a:cubicBezTo>
                  <a:cubicBezTo>
                    <a:pt x="411" y="198"/>
                    <a:pt x="410" y="198"/>
                    <a:pt x="409" y="199"/>
                  </a:cubicBezTo>
                  <a:cubicBezTo>
                    <a:pt x="410" y="198"/>
                    <a:pt x="411" y="201"/>
                    <a:pt x="411" y="201"/>
                  </a:cubicBezTo>
                  <a:cubicBezTo>
                    <a:pt x="412" y="201"/>
                    <a:pt x="412" y="199"/>
                    <a:pt x="412" y="199"/>
                  </a:cubicBezTo>
                  <a:cubicBezTo>
                    <a:pt x="417" y="200"/>
                    <a:pt x="415" y="200"/>
                    <a:pt x="418" y="198"/>
                  </a:cubicBezTo>
                  <a:cubicBezTo>
                    <a:pt x="420" y="197"/>
                    <a:pt x="422" y="197"/>
                    <a:pt x="423" y="197"/>
                  </a:cubicBezTo>
                  <a:cubicBezTo>
                    <a:pt x="425" y="198"/>
                    <a:pt x="426" y="198"/>
                    <a:pt x="427" y="197"/>
                  </a:cubicBezTo>
                  <a:cubicBezTo>
                    <a:pt x="424" y="196"/>
                    <a:pt x="428" y="191"/>
                    <a:pt x="425" y="194"/>
                  </a:cubicBezTo>
                  <a:cubicBezTo>
                    <a:pt x="422" y="196"/>
                    <a:pt x="422" y="189"/>
                    <a:pt x="422" y="189"/>
                  </a:cubicBezTo>
                  <a:cubicBezTo>
                    <a:pt x="422" y="188"/>
                    <a:pt x="418" y="189"/>
                    <a:pt x="420" y="187"/>
                  </a:cubicBezTo>
                  <a:cubicBezTo>
                    <a:pt x="417" y="187"/>
                    <a:pt x="415" y="187"/>
                    <a:pt x="413" y="187"/>
                  </a:cubicBezTo>
                  <a:cubicBezTo>
                    <a:pt x="414" y="185"/>
                    <a:pt x="415" y="185"/>
                    <a:pt x="413" y="183"/>
                  </a:cubicBezTo>
                  <a:cubicBezTo>
                    <a:pt x="409" y="184"/>
                    <a:pt x="410" y="183"/>
                    <a:pt x="406" y="183"/>
                  </a:cubicBezTo>
                  <a:cubicBezTo>
                    <a:pt x="405" y="185"/>
                    <a:pt x="404" y="185"/>
                    <a:pt x="406" y="187"/>
                  </a:cubicBezTo>
                  <a:moveTo>
                    <a:pt x="440" y="218"/>
                  </a:moveTo>
                  <a:cubicBezTo>
                    <a:pt x="439" y="218"/>
                    <a:pt x="438" y="218"/>
                    <a:pt x="438" y="217"/>
                  </a:cubicBezTo>
                  <a:cubicBezTo>
                    <a:pt x="441" y="217"/>
                    <a:pt x="441" y="215"/>
                    <a:pt x="441" y="213"/>
                  </a:cubicBezTo>
                  <a:cubicBezTo>
                    <a:pt x="441" y="211"/>
                    <a:pt x="441" y="209"/>
                    <a:pt x="444" y="209"/>
                  </a:cubicBezTo>
                  <a:cubicBezTo>
                    <a:pt x="445" y="211"/>
                    <a:pt x="446" y="210"/>
                    <a:pt x="448" y="210"/>
                  </a:cubicBezTo>
                  <a:cubicBezTo>
                    <a:pt x="448" y="209"/>
                    <a:pt x="450" y="209"/>
                    <a:pt x="451" y="209"/>
                  </a:cubicBezTo>
                  <a:cubicBezTo>
                    <a:pt x="449" y="202"/>
                    <a:pt x="440" y="200"/>
                    <a:pt x="432" y="202"/>
                  </a:cubicBezTo>
                  <a:cubicBezTo>
                    <a:pt x="431" y="201"/>
                    <a:pt x="431" y="201"/>
                    <a:pt x="431" y="199"/>
                  </a:cubicBezTo>
                  <a:cubicBezTo>
                    <a:pt x="428" y="199"/>
                    <a:pt x="427" y="202"/>
                    <a:pt x="425" y="202"/>
                  </a:cubicBezTo>
                  <a:cubicBezTo>
                    <a:pt x="423" y="202"/>
                    <a:pt x="423" y="200"/>
                    <a:pt x="421" y="201"/>
                  </a:cubicBezTo>
                  <a:cubicBezTo>
                    <a:pt x="419" y="201"/>
                    <a:pt x="419" y="202"/>
                    <a:pt x="417" y="203"/>
                  </a:cubicBezTo>
                  <a:cubicBezTo>
                    <a:pt x="415" y="204"/>
                    <a:pt x="414" y="204"/>
                    <a:pt x="412" y="204"/>
                  </a:cubicBezTo>
                  <a:cubicBezTo>
                    <a:pt x="412" y="206"/>
                    <a:pt x="411" y="207"/>
                    <a:pt x="409" y="208"/>
                  </a:cubicBezTo>
                  <a:cubicBezTo>
                    <a:pt x="410" y="218"/>
                    <a:pt x="408" y="219"/>
                    <a:pt x="408" y="229"/>
                  </a:cubicBezTo>
                  <a:cubicBezTo>
                    <a:pt x="411" y="230"/>
                    <a:pt x="411" y="229"/>
                    <a:pt x="412" y="228"/>
                  </a:cubicBezTo>
                  <a:cubicBezTo>
                    <a:pt x="412" y="227"/>
                    <a:pt x="413" y="226"/>
                    <a:pt x="415" y="227"/>
                  </a:cubicBezTo>
                  <a:cubicBezTo>
                    <a:pt x="414" y="225"/>
                    <a:pt x="415" y="223"/>
                    <a:pt x="416" y="222"/>
                  </a:cubicBezTo>
                  <a:cubicBezTo>
                    <a:pt x="418" y="219"/>
                    <a:pt x="416" y="216"/>
                    <a:pt x="417" y="212"/>
                  </a:cubicBezTo>
                  <a:cubicBezTo>
                    <a:pt x="417" y="212"/>
                    <a:pt x="419" y="210"/>
                    <a:pt x="420" y="209"/>
                  </a:cubicBezTo>
                  <a:cubicBezTo>
                    <a:pt x="420" y="208"/>
                    <a:pt x="419" y="206"/>
                    <a:pt x="421" y="206"/>
                  </a:cubicBezTo>
                  <a:cubicBezTo>
                    <a:pt x="423" y="206"/>
                    <a:pt x="425" y="205"/>
                    <a:pt x="426" y="204"/>
                  </a:cubicBezTo>
                  <a:cubicBezTo>
                    <a:pt x="425" y="207"/>
                    <a:pt x="426" y="207"/>
                    <a:pt x="428" y="207"/>
                  </a:cubicBezTo>
                  <a:cubicBezTo>
                    <a:pt x="429" y="207"/>
                    <a:pt x="430" y="207"/>
                    <a:pt x="430" y="208"/>
                  </a:cubicBezTo>
                  <a:cubicBezTo>
                    <a:pt x="431" y="212"/>
                    <a:pt x="431" y="210"/>
                    <a:pt x="430" y="214"/>
                  </a:cubicBezTo>
                  <a:cubicBezTo>
                    <a:pt x="431" y="215"/>
                    <a:pt x="432" y="214"/>
                    <a:pt x="432" y="216"/>
                  </a:cubicBezTo>
                  <a:cubicBezTo>
                    <a:pt x="431" y="216"/>
                    <a:pt x="430" y="216"/>
                    <a:pt x="430" y="217"/>
                  </a:cubicBezTo>
                  <a:cubicBezTo>
                    <a:pt x="432" y="216"/>
                    <a:pt x="434" y="217"/>
                    <a:pt x="435" y="218"/>
                  </a:cubicBezTo>
                  <a:cubicBezTo>
                    <a:pt x="437" y="219"/>
                    <a:pt x="439" y="219"/>
                    <a:pt x="440" y="218"/>
                  </a:cubicBezTo>
                  <a:moveTo>
                    <a:pt x="462" y="213"/>
                  </a:moveTo>
                  <a:cubicBezTo>
                    <a:pt x="462" y="216"/>
                    <a:pt x="462" y="216"/>
                    <a:pt x="462" y="216"/>
                  </a:cubicBezTo>
                  <a:cubicBezTo>
                    <a:pt x="461" y="217"/>
                    <a:pt x="460" y="216"/>
                    <a:pt x="458" y="215"/>
                  </a:cubicBezTo>
                  <a:cubicBezTo>
                    <a:pt x="456" y="214"/>
                    <a:pt x="454" y="213"/>
                    <a:pt x="452" y="214"/>
                  </a:cubicBezTo>
                  <a:cubicBezTo>
                    <a:pt x="453" y="217"/>
                    <a:pt x="451" y="217"/>
                    <a:pt x="450" y="218"/>
                  </a:cubicBezTo>
                  <a:cubicBezTo>
                    <a:pt x="453" y="222"/>
                    <a:pt x="454" y="219"/>
                    <a:pt x="457" y="219"/>
                  </a:cubicBezTo>
                  <a:cubicBezTo>
                    <a:pt x="458" y="219"/>
                    <a:pt x="459" y="219"/>
                    <a:pt x="460" y="219"/>
                  </a:cubicBezTo>
                  <a:cubicBezTo>
                    <a:pt x="462" y="220"/>
                    <a:pt x="465" y="220"/>
                    <a:pt x="466" y="218"/>
                  </a:cubicBezTo>
                  <a:cubicBezTo>
                    <a:pt x="466" y="218"/>
                    <a:pt x="465" y="217"/>
                    <a:pt x="466" y="217"/>
                  </a:cubicBezTo>
                  <a:cubicBezTo>
                    <a:pt x="467" y="217"/>
                    <a:pt x="469" y="217"/>
                    <a:pt x="469" y="216"/>
                  </a:cubicBezTo>
                  <a:cubicBezTo>
                    <a:pt x="465" y="216"/>
                    <a:pt x="464" y="213"/>
                    <a:pt x="462" y="213"/>
                  </a:cubicBezTo>
                  <a:moveTo>
                    <a:pt x="445" y="223"/>
                  </a:moveTo>
                  <a:cubicBezTo>
                    <a:pt x="444" y="223"/>
                    <a:pt x="444" y="221"/>
                    <a:pt x="442" y="222"/>
                  </a:cubicBezTo>
                  <a:cubicBezTo>
                    <a:pt x="442" y="224"/>
                    <a:pt x="442" y="224"/>
                    <a:pt x="442" y="224"/>
                  </a:cubicBezTo>
                  <a:cubicBezTo>
                    <a:pt x="440" y="224"/>
                    <a:pt x="438" y="224"/>
                    <a:pt x="436" y="224"/>
                  </a:cubicBezTo>
                  <a:cubicBezTo>
                    <a:pt x="437" y="227"/>
                    <a:pt x="436" y="227"/>
                    <a:pt x="434" y="227"/>
                  </a:cubicBezTo>
                  <a:cubicBezTo>
                    <a:pt x="433" y="227"/>
                    <a:pt x="432" y="227"/>
                    <a:pt x="432" y="228"/>
                  </a:cubicBezTo>
                  <a:cubicBezTo>
                    <a:pt x="433" y="228"/>
                    <a:pt x="435" y="228"/>
                    <a:pt x="436" y="228"/>
                  </a:cubicBezTo>
                  <a:cubicBezTo>
                    <a:pt x="436" y="229"/>
                    <a:pt x="435" y="230"/>
                    <a:pt x="435" y="231"/>
                  </a:cubicBezTo>
                  <a:cubicBezTo>
                    <a:pt x="438" y="232"/>
                    <a:pt x="437" y="228"/>
                    <a:pt x="440" y="228"/>
                  </a:cubicBezTo>
                  <a:cubicBezTo>
                    <a:pt x="441" y="229"/>
                    <a:pt x="443" y="230"/>
                    <a:pt x="446" y="229"/>
                  </a:cubicBezTo>
                  <a:cubicBezTo>
                    <a:pt x="446" y="224"/>
                    <a:pt x="454" y="229"/>
                    <a:pt x="452" y="222"/>
                  </a:cubicBezTo>
                  <a:cubicBezTo>
                    <a:pt x="450" y="221"/>
                    <a:pt x="448" y="222"/>
                    <a:pt x="447" y="222"/>
                  </a:cubicBezTo>
                  <a:cubicBezTo>
                    <a:pt x="446" y="223"/>
                    <a:pt x="445" y="223"/>
                    <a:pt x="445" y="223"/>
                  </a:cubicBezTo>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3" name="Freeform 92"/>
            <p:cNvSpPr>
              <a:spLocks/>
            </p:cNvSpPr>
            <p:nvPr/>
          </p:nvSpPr>
          <p:spPr bwMode="auto">
            <a:xfrm>
              <a:off x="3837162" y="2295080"/>
              <a:ext cx="130175" cy="200025"/>
            </a:xfrm>
            <a:custGeom>
              <a:avLst/>
              <a:gdLst>
                <a:gd name="T0" fmla="*/ 11 w 41"/>
                <a:gd name="T1" fmla="*/ 6 h 62"/>
                <a:gd name="T2" fmla="*/ 20 w 41"/>
                <a:gd name="T3" fmla="*/ 5 h 62"/>
                <a:gd name="T4" fmla="*/ 21 w 41"/>
                <a:gd name="T5" fmla="*/ 13 h 62"/>
                <a:gd name="T6" fmla="*/ 15 w 41"/>
                <a:gd name="T7" fmla="*/ 17 h 62"/>
                <a:gd name="T8" fmla="*/ 23 w 41"/>
                <a:gd name="T9" fmla="*/ 20 h 62"/>
                <a:gd name="T10" fmla="*/ 26 w 41"/>
                <a:gd name="T11" fmla="*/ 29 h 62"/>
                <a:gd name="T12" fmla="*/ 29 w 41"/>
                <a:gd name="T13" fmla="*/ 32 h 62"/>
                <a:gd name="T14" fmla="*/ 34 w 41"/>
                <a:gd name="T15" fmla="*/ 34 h 62"/>
                <a:gd name="T16" fmla="*/ 31 w 41"/>
                <a:gd name="T17" fmla="*/ 39 h 62"/>
                <a:gd name="T18" fmla="*/ 39 w 41"/>
                <a:gd name="T19" fmla="*/ 40 h 62"/>
                <a:gd name="T20" fmla="*/ 39 w 41"/>
                <a:gd name="T21" fmla="*/ 48 h 62"/>
                <a:gd name="T22" fmla="*/ 36 w 41"/>
                <a:gd name="T23" fmla="*/ 48 h 62"/>
                <a:gd name="T24" fmla="*/ 39 w 41"/>
                <a:gd name="T25" fmla="*/ 49 h 62"/>
                <a:gd name="T26" fmla="*/ 36 w 41"/>
                <a:gd name="T27" fmla="*/ 53 h 62"/>
                <a:gd name="T28" fmla="*/ 33 w 41"/>
                <a:gd name="T29" fmla="*/ 56 h 62"/>
                <a:gd name="T30" fmla="*/ 20 w 41"/>
                <a:gd name="T31" fmla="*/ 54 h 62"/>
                <a:gd name="T32" fmla="*/ 15 w 41"/>
                <a:gd name="T33" fmla="*/ 56 h 62"/>
                <a:gd name="T34" fmla="*/ 6 w 41"/>
                <a:gd name="T35" fmla="*/ 56 h 62"/>
                <a:gd name="T36" fmla="*/ 9 w 41"/>
                <a:gd name="T37" fmla="*/ 54 h 62"/>
                <a:gd name="T38" fmla="*/ 10 w 41"/>
                <a:gd name="T39" fmla="*/ 56 h 62"/>
                <a:gd name="T40" fmla="*/ 11 w 41"/>
                <a:gd name="T41" fmla="*/ 53 h 62"/>
                <a:gd name="T42" fmla="*/ 19 w 41"/>
                <a:gd name="T43" fmla="*/ 52 h 62"/>
                <a:gd name="T44" fmla="*/ 9 w 41"/>
                <a:gd name="T45" fmla="*/ 48 h 62"/>
                <a:gd name="T46" fmla="*/ 9 w 41"/>
                <a:gd name="T47" fmla="*/ 40 h 62"/>
                <a:gd name="T48" fmla="*/ 11 w 41"/>
                <a:gd name="T49" fmla="*/ 39 h 62"/>
                <a:gd name="T50" fmla="*/ 16 w 41"/>
                <a:gd name="T51" fmla="*/ 39 h 62"/>
                <a:gd name="T52" fmla="*/ 18 w 41"/>
                <a:gd name="T53" fmla="*/ 32 h 62"/>
                <a:gd name="T54" fmla="*/ 14 w 41"/>
                <a:gd name="T55" fmla="*/ 27 h 62"/>
                <a:gd name="T56" fmla="*/ 9 w 41"/>
                <a:gd name="T57" fmla="*/ 28 h 62"/>
                <a:gd name="T58" fmla="*/ 9 w 41"/>
                <a:gd name="T59" fmla="*/ 22 h 62"/>
                <a:gd name="T60" fmla="*/ 4 w 41"/>
                <a:gd name="T61" fmla="*/ 19 h 62"/>
                <a:gd name="T62" fmla="*/ 0 w 41"/>
                <a:gd name="T63" fmla="*/ 6 h 62"/>
                <a:gd name="T64" fmla="*/ 6 w 41"/>
                <a:gd name="T65" fmla="*/ 0 h 62"/>
                <a:gd name="T66" fmla="*/ 18 w 41"/>
                <a:gd name="T67" fmla="*/ 0 h 62"/>
                <a:gd name="T68" fmla="*/ 11 w 41"/>
                <a:gd name="T69" fmla="*/ 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2">
                  <a:moveTo>
                    <a:pt x="11" y="6"/>
                  </a:moveTo>
                  <a:cubicBezTo>
                    <a:pt x="12" y="9"/>
                    <a:pt x="17" y="5"/>
                    <a:pt x="20" y="5"/>
                  </a:cubicBezTo>
                  <a:cubicBezTo>
                    <a:pt x="22" y="7"/>
                    <a:pt x="22" y="10"/>
                    <a:pt x="21" y="13"/>
                  </a:cubicBezTo>
                  <a:cubicBezTo>
                    <a:pt x="18" y="13"/>
                    <a:pt x="16" y="14"/>
                    <a:pt x="15" y="17"/>
                  </a:cubicBezTo>
                  <a:cubicBezTo>
                    <a:pt x="16" y="19"/>
                    <a:pt x="19" y="20"/>
                    <a:pt x="23" y="20"/>
                  </a:cubicBezTo>
                  <a:cubicBezTo>
                    <a:pt x="22" y="25"/>
                    <a:pt x="28" y="24"/>
                    <a:pt x="26" y="29"/>
                  </a:cubicBezTo>
                  <a:cubicBezTo>
                    <a:pt x="27" y="31"/>
                    <a:pt x="29" y="30"/>
                    <a:pt x="29" y="32"/>
                  </a:cubicBezTo>
                  <a:cubicBezTo>
                    <a:pt x="29" y="34"/>
                    <a:pt x="33" y="32"/>
                    <a:pt x="34" y="34"/>
                  </a:cubicBezTo>
                  <a:cubicBezTo>
                    <a:pt x="33" y="36"/>
                    <a:pt x="32" y="37"/>
                    <a:pt x="31" y="39"/>
                  </a:cubicBezTo>
                  <a:cubicBezTo>
                    <a:pt x="35" y="39"/>
                    <a:pt x="37" y="39"/>
                    <a:pt x="39" y="40"/>
                  </a:cubicBezTo>
                  <a:cubicBezTo>
                    <a:pt x="38" y="42"/>
                    <a:pt x="41" y="46"/>
                    <a:pt x="39" y="48"/>
                  </a:cubicBezTo>
                  <a:cubicBezTo>
                    <a:pt x="36" y="48"/>
                    <a:pt x="36" y="48"/>
                    <a:pt x="36" y="48"/>
                  </a:cubicBezTo>
                  <a:cubicBezTo>
                    <a:pt x="36" y="49"/>
                    <a:pt x="38" y="49"/>
                    <a:pt x="39" y="49"/>
                  </a:cubicBezTo>
                  <a:cubicBezTo>
                    <a:pt x="38" y="51"/>
                    <a:pt x="36" y="51"/>
                    <a:pt x="36" y="53"/>
                  </a:cubicBezTo>
                  <a:cubicBezTo>
                    <a:pt x="35" y="53"/>
                    <a:pt x="34" y="55"/>
                    <a:pt x="33" y="56"/>
                  </a:cubicBezTo>
                  <a:cubicBezTo>
                    <a:pt x="28" y="55"/>
                    <a:pt x="25" y="54"/>
                    <a:pt x="20" y="54"/>
                  </a:cubicBezTo>
                  <a:cubicBezTo>
                    <a:pt x="18" y="57"/>
                    <a:pt x="19" y="57"/>
                    <a:pt x="15" y="56"/>
                  </a:cubicBezTo>
                  <a:cubicBezTo>
                    <a:pt x="14" y="58"/>
                    <a:pt x="6" y="62"/>
                    <a:pt x="6" y="56"/>
                  </a:cubicBezTo>
                  <a:cubicBezTo>
                    <a:pt x="8" y="57"/>
                    <a:pt x="8" y="54"/>
                    <a:pt x="9" y="54"/>
                  </a:cubicBezTo>
                  <a:cubicBezTo>
                    <a:pt x="9" y="54"/>
                    <a:pt x="11" y="55"/>
                    <a:pt x="10" y="56"/>
                  </a:cubicBezTo>
                  <a:cubicBezTo>
                    <a:pt x="12" y="55"/>
                    <a:pt x="10" y="54"/>
                    <a:pt x="11" y="53"/>
                  </a:cubicBezTo>
                  <a:cubicBezTo>
                    <a:pt x="13" y="52"/>
                    <a:pt x="16" y="53"/>
                    <a:pt x="19" y="52"/>
                  </a:cubicBezTo>
                  <a:cubicBezTo>
                    <a:pt x="18" y="46"/>
                    <a:pt x="12" y="50"/>
                    <a:pt x="9" y="48"/>
                  </a:cubicBezTo>
                  <a:cubicBezTo>
                    <a:pt x="9" y="46"/>
                    <a:pt x="9" y="43"/>
                    <a:pt x="9" y="40"/>
                  </a:cubicBezTo>
                  <a:cubicBezTo>
                    <a:pt x="11" y="41"/>
                    <a:pt x="13" y="40"/>
                    <a:pt x="11" y="39"/>
                  </a:cubicBezTo>
                  <a:cubicBezTo>
                    <a:pt x="12" y="35"/>
                    <a:pt x="14" y="40"/>
                    <a:pt x="16" y="39"/>
                  </a:cubicBezTo>
                  <a:cubicBezTo>
                    <a:pt x="19" y="39"/>
                    <a:pt x="14" y="34"/>
                    <a:pt x="18" y="32"/>
                  </a:cubicBezTo>
                  <a:cubicBezTo>
                    <a:pt x="17" y="29"/>
                    <a:pt x="13" y="31"/>
                    <a:pt x="14" y="27"/>
                  </a:cubicBezTo>
                  <a:cubicBezTo>
                    <a:pt x="13" y="28"/>
                    <a:pt x="11" y="28"/>
                    <a:pt x="9" y="28"/>
                  </a:cubicBezTo>
                  <a:cubicBezTo>
                    <a:pt x="9" y="26"/>
                    <a:pt x="9" y="24"/>
                    <a:pt x="9" y="22"/>
                  </a:cubicBezTo>
                  <a:cubicBezTo>
                    <a:pt x="9" y="19"/>
                    <a:pt x="4" y="21"/>
                    <a:pt x="4" y="19"/>
                  </a:cubicBezTo>
                  <a:cubicBezTo>
                    <a:pt x="6" y="14"/>
                    <a:pt x="5" y="7"/>
                    <a:pt x="0" y="6"/>
                  </a:cubicBezTo>
                  <a:cubicBezTo>
                    <a:pt x="2" y="4"/>
                    <a:pt x="5" y="3"/>
                    <a:pt x="6" y="0"/>
                  </a:cubicBezTo>
                  <a:cubicBezTo>
                    <a:pt x="10" y="0"/>
                    <a:pt x="14" y="0"/>
                    <a:pt x="18" y="0"/>
                  </a:cubicBezTo>
                  <a:cubicBezTo>
                    <a:pt x="15" y="2"/>
                    <a:pt x="13" y="4"/>
                    <a:pt x="11"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4" name="Freeform 94"/>
            <p:cNvSpPr>
              <a:spLocks/>
            </p:cNvSpPr>
            <p:nvPr/>
          </p:nvSpPr>
          <p:spPr bwMode="auto">
            <a:xfrm>
              <a:off x="6242224" y="2628455"/>
              <a:ext cx="22225" cy="23813"/>
            </a:xfrm>
            <a:custGeom>
              <a:avLst/>
              <a:gdLst>
                <a:gd name="T0" fmla="*/ 2 w 7"/>
                <a:gd name="T1" fmla="*/ 2 h 7"/>
                <a:gd name="T2" fmla="*/ 7 w 7"/>
                <a:gd name="T3" fmla="*/ 1 h 7"/>
                <a:gd name="T4" fmla="*/ 0 w 7"/>
                <a:gd name="T5" fmla="*/ 7 h 7"/>
                <a:gd name="T6" fmla="*/ 2 w 7"/>
                <a:gd name="T7" fmla="*/ 2 h 7"/>
              </a:gdLst>
              <a:ahLst/>
              <a:cxnLst>
                <a:cxn ang="0">
                  <a:pos x="T0" y="T1"/>
                </a:cxn>
                <a:cxn ang="0">
                  <a:pos x="T2" y="T3"/>
                </a:cxn>
                <a:cxn ang="0">
                  <a:pos x="T4" y="T5"/>
                </a:cxn>
                <a:cxn ang="0">
                  <a:pos x="T6" y="T7"/>
                </a:cxn>
              </a:cxnLst>
              <a:rect l="0" t="0" r="r" b="b"/>
              <a:pathLst>
                <a:path w="7" h="7">
                  <a:moveTo>
                    <a:pt x="2" y="2"/>
                  </a:moveTo>
                  <a:cubicBezTo>
                    <a:pt x="3" y="0"/>
                    <a:pt x="4" y="2"/>
                    <a:pt x="7" y="1"/>
                  </a:cubicBezTo>
                  <a:cubicBezTo>
                    <a:pt x="6" y="4"/>
                    <a:pt x="5" y="7"/>
                    <a:pt x="0" y="7"/>
                  </a:cubicBezTo>
                  <a:cubicBezTo>
                    <a:pt x="0" y="5"/>
                    <a:pt x="6" y="3"/>
                    <a:pt x="2"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5" name="Freeform 95"/>
            <p:cNvSpPr>
              <a:spLocks/>
            </p:cNvSpPr>
            <p:nvPr/>
          </p:nvSpPr>
          <p:spPr bwMode="auto">
            <a:xfrm>
              <a:off x="5732637" y="3268217"/>
              <a:ext cx="163513" cy="185738"/>
            </a:xfrm>
            <a:custGeom>
              <a:avLst/>
              <a:gdLst>
                <a:gd name="T0" fmla="*/ 41 w 51"/>
                <a:gd name="T1" fmla="*/ 3 h 58"/>
                <a:gd name="T2" fmla="*/ 46 w 51"/>
                <a:gd name="T3" fmla="*/ 5 h 58"/>
                <a:gd name="T4" fmla="*/ 51 w 51"/>
                <a:gd name="T5" fmla="*/ 9 h 58"/>
                <a:gd name="T6" fmla="*/ 46 w 51"/>
                <a:gd name="T7" fmla="*/ 16 h 58"/>
                <a:gd name="T8" fmla="*/ 45 w 51"/>
                <a:gd name="T9" fmla="*/ 23 h 58"/>
                <a:gd name="T10" fmla="*/ 47 w 51"/>
                <a:gd name="T11" fmla="*/ 26 h 58"/>
                <a:gd name="T12" fmla="*/ 47 w 51"/>
                <a:gd name="T13" fmla="*/ 29 h 58"/>
                <a:gd name="T14" fmla="*/ 50 w 51"/>
                <a:gd name="T15" fmla="*/ 32 h 58"/>
                <a:gd name="T16" fmla="*/ 43 w 51"/>
                <a:gd name="T17" fmla="*/ 36 h 58"/>
                <a:gd name="T18" fmla="*/ 42 w 51"/>
                <a:gd name="T19" fmla="*/ 42 h 58"/>
                <a:gd name="T20" fmla="*/ 42 w 51"/>
                <a:gd name="T21" fmla="*/ 44 h 58"/>
                <a:gd name="T22" fmla="*/ 40 w 51"/>
                <a:gd name="T23" fmla="*/ 44 h 58"/>
                <a:gd name="T24" fmla="*/ 36 w 51"/>
                <a:gd name="T25" fmla="*/ 50 h 58"/>
                <a:gd name="T26" fmla="*/ 36 w 51"/>
                <a:gd name="T27" fmla="*/ 57 h 58"/>
                <a:gd name="T28" fmla="*/ 23 w 51"/>
                <a:gd name="T29" fmla="*/ 53 h 58"/>
                <a:gd name="T30" fmla="*/ 22 w 51"/>
                <a:gd name="T31" fmla="*/ 56 h 58"/>
                <a:gd name="T32" fmla="*/ 18 w 51"/>
                <a:gd name="T33" fmla="*/ 53 h 58"/>
                <a:gd name="T34" fmla="*/ 12 w 51"/>
                <a:gd name="T35" fmla="*/ 53 h 58"/>
                <a:gd name="T36" fmla="*/ 8 w 51"/>
                <a:gd name="T37" fmla="*/ 52 h 58"/>
                <a:gd name="T38" fmla="*/ 3 w 51"/>
                <a:gd name="T39" fmla="*/ 44 h 58"/>
                <a:gd name="T40" fmla="*/ 4 w 51"/>
                <a:gd name="T41" fmla="*/ 39 h 58"/>
                <a:gd name="T42" fmla="*/ 3 w 51"/>
                <a:gd name="T43" fmla="*/ 39 h 58"/>
                <a:gd name="T44" fmla="*/ 2 w 51"/>
                <a:gd name="T45" fmla="*/ 29 h 58"/>
                <a:gd name="T46" fmla="*/ 14 w 51"/>
                <a:gd name="T47" fmla="*/ 28 h 58"/>
                <a:gd name="T48" fmla="*/ 14 w 51"/>
                <a:gd name="T49" fmla="*/ 24 h 58"/>
                <a:gd name="T50" fmla="*/ 23 w 51"/>
                <a:gd name="T51" fmla="*/ 18 h 58"/>
                <a:gd name="T52" fmla="*/ 31 w 51"/>
                <a:gd name="T53" fmla="*/ 16 h 58"/>
                <a:gd name="T54" fmla="*/ 32 w 51"/>
                <a:gd name="T55" fmla="*/ 12 h 58"/>
                <a:gd name="T56" fmla="*/ 35 w 51"/>
                <a:gd name="T57" fmla="*/ 12 h 58"/>
                <a:gd name="T58" fmla="*/ 37 w 51"/>
                <a:gd name="T59" fmla="*/ 9 h 58"/>
                <a:gd name="T60" fmla="*/ 42 w 51"/>
                <a:gd name="T61" fmla="*/ 3 h 58"/>
                <a:gd name="T62" fmla="*/ 41 w 51"/>
                <a:gd name="T6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58">
                  <a:moveTo>
                    <a:pt x="41" y="3"/>
                  </a:moveTo>
                  <a:cubicBezTo>
                    <a:pt x="42" y="0"/>
                    <a:pt x="44" y="6"/>
                    <a:pt x="46" y="5"/>
                  </a:cubicBezTo>
                  <a:cubicBezTo>
                    <a:pt x="48" y="7"/>
                    <a:pt x="48" y="9"/>
                    <a:pt x="51" y="9"/>
                  </a:cubicBezTo>
                  <a:cubicBezTo>
                    <a:pt x="50" y="12"/>
                    <a:pt x="50" y="16"/>
                    <a:pt x="46" y="16"/>
                  </a:cubicBezTo>
                  <a:cubicBezTo>
                    <a:pt x="45" y="18"/>
                    <a:pt x="48" y="23"/>
                    <a:pt x="45" y="23"/>
                  </a:cubicBezTo>
                  <a:cubicBezTo>
                    <a:pt x="44" y="25"/>
                    <a:pt x="47" y="25"/>
                    <a:pt x="47" y="26"/>
                  </a:cubicBezTo>
                  <a:cubicBezTo>
                    <a:pt x="48" y="27"/>
                    <a:pt x="47" y="28"/>
                    <a:pt x="47" y="29"/>
                  </a:cubicBezTo>
                  <a:cubicBezTo>
                    <a:pt x="48" y="31"/>
                    <a:pt x="49" y="30"/>
                    <a:pt x="50" y="32"/>
                  </a:cubicBezTo>
                  <a:cubicBezTo>
                    <a:pt x="49" y="35"/>
                    <a:pt x="45" y="38"/>
                    <a:pt x="43" y="36"/>
                  </a:cubicBezTo>
                  <a:cubicBezTo>
                    <a:pt x="44" y="39"/>
                    <a:pt x="45" y="39"/>
                    <a:pt x="42" y="42"/>
                  </a:cubicBezTo>
                  <a:cubicBezTo>
                    <a:pt x="42" y="42"/>
                    <a:pt x="43" y="44"/>
                    <a:pt x="42" y="44"/>
                  </a:cubicBezTo>
                  <a:cubicBezTo>
                    <a:pt x="42" y="45"/>
                    <a:pt x="40" y="44"/>
                    <a:pt x="40" y="44"/>
                  </a:cubicBezTo>
                  <a:cubicBezTo>
                    <a:pt x="38" y="46"/>
                    <a:pt x="39" y="51"/>
                    <a:pt x="36" y="50"/>
                  </a:cubicBezTo>
                  <a:cubicBezTo>
                    <a:pt x="38" y="52"/>
                    <a:pt x="35" y="53"/>
                    <a:pt x="36" y="57"/>
                  </a:cubicBezTo>
                  <a:cubicBezTo>
                    <a:pt x="29" y="58"/>
                    <a:pt x="28" y="54"/>
                    <a:pt x="23" y="53"/>
                  </a:cubicBezTo>
                  <a:cubicBezTo>
                    <a:pt x="22" y="53"/>
                    <a:pt x="22" y="55"/>
                    <a:pt x="22" y="56"/>
                  </a:cubicBezTo>
                  <a:cubicBezTo>
                    <a:pt x="20" y="57"/>
                    <a:pt x="19" y="54"/>
                    <a:pt x="18" y="53"/>
                  </a:cubicBezTo>
                  <a:cubicBezTo>
                    <a:pt x="16" y="53"/>
                    <a:pt x="14" y="54"/>
                    <a:pt x="12" y="53"/>
                  </a:cubicBezTo>
                  <a:cubicBezTo>
                    <a:pt x="11" y="53"/>
                    <a:pt x="12" y="50"/>
                    <a:pt x="8" y="52"/>
                  </a:cubicBezTo>
                  <a:cubicBezTo>
                    <a:pt x="7" y="49"/>
                    <a:pt x="7" y="45"/>
                    <a:pt x="3" y="44"/>
                  </a:cubicBezTo>
                  <a:cubicBezTo>
                    <a:pt x="3" y="42"/>
                    <a:pt x="5" y="42"/>
                    <a:pt x="4" y="39"/>
                  </a:cubicBezTo>
                  <a:cubicBezTo>
                    <a:pt x="4" y="38"/>
                    <a:pt x="3" y="39"/>
                    <a:pt x="3" y="39"/>
                  </a:cubicBezTo>
                  <a:cubicBezTo>
                    <a:pt x="0" y="37"/>
                    <a:pt x="3" y="34"/>
                    <a:pt x="2" y="29"/>
                  </a:cubicBezTo>
                  <a:cubicBezTo>
                    <a:pt x="7" y="30"/>
                    <a:pt x="11" y="29"/>
                    <a:pt x="14" y="28"/>
                  </a:cubicBezTo>
                  <a:cubicBezTo>
                    <a:pt x="14" y="26"/>
                    <a:pt x="17" y="25"/>
                    <a:pt x="14" y="24"/>
                  </a:cubicBezTo>
                  <a:cubicBezTo>
                    <a:pt x="16" y="22"/>
                    <a:pt x="26" y="20"/>
                    <a:pt x="23" y="18"/>
                  </a:cubicBezTo>
                  <a:cubicBezTo>
                    <a:pt x="25" y="16"/>
                    <a:pt x="28" y="16"/>
                    <a:pt x="31" y="16"/>
                  </a:cubicBezTo>
                  <a:cubicBezTo>
                    <a:pt x="33" y="16"/>
                    <a:pt x="31" y="13"/>
                    <a:pt x="32" y="12"/>
                  </a:cubicBezTo>
                  <a:cubicBezTo>
                    <a:pt x="32" y="11"/>
                    <a:pt x="34" y="12"/>
                    <a:pt x="35" y="12"/>
                  </a:cubicBezTo>
                  <a:cubicBezTo>
                    <a:pt x="35" y="11"/>
                    <a:pt x="35" y="9"/>
                    <a:pt x="37" y="9"/>
                  </a:cubicBezTo>
                  <a:cubicBezTo>
                    <a:pt x="35" y="4"/>
                    <a:pt x="41" y="5"/>
                    <a:pt x="42" y="3"/>
                  </a:cubicBezTo>
                  <a:cubicBezTo>
                    <a:pt x="42" y="3"/>
                    <a:pt x="41" y="3"/>
                    <a:pt x="41"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6" name="Freeform 96"/>
            <p:cNvSpPr>
              <a:spLocks/>
            </p:cNvSpPr>
            <p:nvPr/>
          </p:nvSpPr>
          <p:spPr bwMode="auto">
            <a:xfrm>
              <a:off x="5899324" y="3401567"/>
              <a:ext cx="74613" cy="84138"/>
            </a:xfrm>
            <a:custGeom>
              <a:avLst/>
              <a:gdLst>
                <a:gd name="T0" fmla="*/ 20 w 23"/>
                <a:gd name="T1" fmla="*/ 0 h 26"/>
                <a:gd name="T2" fmla="*/ 17 w 23"/>
                <a:gd name="T3" fmla="*/ 5 h 26"/>
                <a:gd name="T4" fmla="*/ 15 w 23"/>
                <a:gd name="T5" fmla="*/ 5 h 26"/>
                <a:gd name="T6" fmla="*/ 17 w 23"/>
                <a:gd name="T7" fmla="*/ 9 h 26"/>
                <a:gd name="T8" fmla="*/ 19 w 23"/>
                <a:gd name="T9" fmla="*/ 11 h 26"/>
                <a:gd name="T10" fmla="*/ 20 w 23"/>
                <a:gd name="T11" fmla="*/ 23 h 26"/>
                <a:gd name="T12" fmla="*/ 15 w 23"/>
                <a:gd name="T13" fmla="*/ 23 h 26"/>
                <a:gd name="T14" fmla="*/ 12 w 23"/>
                <a:gd name="T15" fmla="*/ 10 h 26"/>
                <a:gd name="T16" fmla="*/ 7 w 23"/>
                <a:gd name="T17" fmla="*/ 14 h 26"/>
                <a:gd name="T18" fmla="*/ 7 w 23"/>
                <a:gd name="T19" fmla="*/ 21 h 26"/>
                <a:gd name="T20" fmla="*/ 3 w 23"/>
                <a:gd name="T21" fmla="*/ 25 h 26"/>
                <a:gd name="T22" fmla="*/ 2 w 23"/>
                <a:gd name="T23" fmla="*/ 19 h 26"/>
                <a:gd name="T24" fmla="*/ 3 w 23"/>
                <a:gd name="T25" fmla="*/ 18 h 26"/>
                <a:gd name="T26" fmla="*/ 2 w 23"/>
                <a:gd name="T27" fmla="*/ 16 h 26"/>
                <a:gd name="T28" fmla="*/ 3 w 23"/>
                <a:gd name="T29" fmla="*/ 11 h 26"/>
                <a:gd name="T30" fmla="*/ 0 w 23"/>
                <a:gd name="T31" fmla="*/ 9 h 26"/>
                <a:gd name="T32" fmla="*/ 10 w 23"/>
                <a:gd name="T33" fmla="*/ 0 h 26"/>
                <a:gd name="T34" fmla="*/ 20 w 23"/>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6">
                  <a:moveTo>
                    <a:pt x="20" y="0"/>
                  </a:moveTo>
                  <a:cubicBezTo>
                    <a:pt x="23" y="5"/>
                    <a:pt x="15" y="3"/>
                    <a:pt x="17" y="5"/>
                  </a:cubicBezTo>
                  <a:cubicBezTo>
                    <a:pt x="18" y="7"/>
                    <a:pt x="17" y="5"/>
                    <a:pt x="15" y="5"/>
                  </a:cubicBezTo>
                  <a:cubicBezTo>
                    <a:pt x="16" y="7"/>
                    <a:pt x="16" y="8"/>
                    <a:pt x="17" y="9"/>
                  </a:cubicBezTo>
                  <a:cubicBezTo>
                    <a:pt x="17" y="9"/>
                    <a:pt x="19" y="11"/>
                    <a:pt x="19" y="11"/>
                  </a:cubicBezTo>
                  <a:cubicBezTo>
                    <a:pt x="20" y="14"/>
                    <a:pt x="19" y="19"/>
                    <a:pt x="20" y="23"/>
                  </a:cubicBezTo>
                  <a:cubicBezTo>
                    <a:pt x="19" y="23"/>
                    <a:pt x="17" y="23"/>
                    <a:pt x="15" y="23"/>
                  </a:cubicBezTo>
                  <a:cubicBezTo>
                    <a:pt x="14" y="19"/>
                    <a:pt x="12" y="15"/>
                    <a:pt x="12" y="10"/>
                  </a:cubicBezTo>
                  <a:cubicBezTo>
                    <a:pt x="9" y="11"/>
                    <a:pt x="11" y="15"/>
                    <a:pt x="7" y="14"/>
                  </a:cubicBezTo>
                  <a:cubicBezTo>
                    <a:pt x="7" y="16"/>
                    <a:pt x="7" y="19"/>
                    <a:pt x="7" y="21"/>
                  </a:cubicBezTo>
                  <a:cubicBezTo>
                    <a:pt x="7" y="24"/>
                    <a:pt x="3" y="23"/>
                    <a:pt x="3" y="25"/>
                  </a:cubicBezTo>
                  <a:cubicBezTo>
                    <a:pt x="1" y="26"/>
                    <a:pt x="1" y="21"/>
                    <a:pt x="2" y="19"/>
                  </a:cubicBezTo>
                  <a:cubicBezTo>
                    <a:pt x="2" y="18"/>
                    <a:pt x="3" y="17"/>
                    <a:pt x="3" y="18"/>
                  </a:cubicBezTo>
                  <a:cubicBezTo>
                    <a:pt x="3" y="16"/>
                    <a:pt x="2" y="17"/>
                    <a:pt x="2" y="16"/>
                  </a:cubicBezTo>
                  <a:cubicBezTo>
                    <a:pt x="1" y="15"/>
                    <a:pt x="4" y="13"/>
                    <a:pt x="3" y="11"/>
                  </a:cubicBezTo>
                  <a:cubicBezTo>
                    <a:pt x="3" y="9"/>
                    <a:pt x="2" y="9"/>
                    <a:pt x="0" y="9"/>
                  </a:cubicBezTo>
                  <a:cubicBezTo>
                    <a:pt x="2" y="4"/>
                    <a:pt x="4" y="0"/>
                    <a:pt x="10" y="0"/>
                  </a:cubicBezTo>
                  <a:cubicBezTo>
                    <a:pt x="6" y="4"/>
                    <a:pt x="18" y="0"/>
                    <a:pt x="2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7" name="Freeform 97"/>
            <p:cNvSpPr>
              <a:spLocks/>
            </p:cNvSpPr>
            <p:nvPr/>
          </p:nvSpPr>
          <p:spPr bwMode="auto">
            <a:xfrm>
              <a:off x="5678662" y="3482530"/>
              <a:ext cx="173038" cy="50800"/>
            </a:xfrm>
            <a:custGeom>
              <a:avLst/>
              <a:gdLst>
                <a:gd name="T0" fmla="*/ 1 w 54"/>
                <a:gd name="T1" fmla="*/ 5 h 16"/>
                <a:gd name="T2" fmla="*/ 6 w 54"/>
                <a:gd name="T3" fmla="*/ 1 h 16"/>
                <a:gd name="T4" fmla="*/ 9 w 54"/>
                <a:gd name="T5" fmla="*/ 4 h 16"/>
                <a:gd name="T6" fmla="*/ 11 w 54"/>
                <a:gd name="T7" fmla="*/ 5 h 16"/>
                <a:gd name="T8" fmla="*/ 24 w 54"/>
                <a:gd name="T9" fmla="*/ 8 h 16"/>
                <a:gd name="T10" fmla="*/ 36 w 54"/>
                <a:gd name="T11" fmla="*/ 6 h 16"/>
                <a:gd name="T12" fmla="*/ 39 w 54"/>
                <a:gd name="T13" fmla="*/ 9 h 16"/>
                <a:gd name="T14" fmla="*/ 43 w 54"/>
                <a:gd name="T15" fmla="*/ 10 h 16"/>
                <a:gd name="T16" fmla="*/ 49 w 54"/>
                <a:gd name="T17" fmla="*/ 10 h 16"/>
                <a:gd name="T18" fmla="*/ 50 w 54"/>
                <a:gd name="T19" fmla="*/ 14 h 16"/>
                <a:gd name="T20" fmla="*/ 48 w 54"/>
                <a:gd name="T21" fmla="*/ 14 h 16"/>
                <a:gd name="T22" fmla="*/ 23 w 54"/>
                <a:gd name="T23" fmla="*/ 10 h 16"/>
                <a:gd name="T24" fmla="*/ 16 w 54"/>
                <a:gd name="T25" fmla="*/ 10 h 16"/>
                <a:gd name="T26" fmla="*/ 7 w 54"/>
                <a:gd name="T27" fmla="*/ 8 h 16"/>
                <a:gd name="T28" fmla="*/ 1 w 54"/>
                <a:gd name="T29"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6">
                  <a:moveTo>
                    <a:pt x="1" y="5"/>
                  </a:moveTo>
                  <a:cubicBezTo>
                    <a:pt x="0" y="1"/>
                    <a:pt x="5" y="3"/>
                    <a:pt x="6" y="1"/>
                  </a:cubicBezTo>
                  <a:cubicBezTo>
                    <a:pt x="9" y="0"/>
                    <a:pt x="8" y="3"/>
                    <a:pt x="9" y="4"/>
                  </a:cubicBezTo>
                  <a:cubicBezTo>
                    <a:pt x="10" y="5"/>
                    <a:pt x="12" y="4"/>
                    <a:pt x="11" y="5"/>
                  </a:cubicBezTo>
                  <a:cubicBezTo>
                    <a:pt x="17" y="3"/>
                    <a:pt x="19" y="4"/>
                    <a:pt x="24" y="8"/>
                  </a:cubicBezTo>
                  <a:cubicBezTo>
                    <a:pt x="28" y="5"/>
                    <a:pt x="30" y="6"/>
                    <a:pt x="36" y="6"/>
                  </a:cubicBezTo>
                  <a:cubicBezTo>
                    <a:pt x="39" y="6"/>
                    <a:pt x="39" y="7"/>
                    <a:pt x="39" y="9"/>
                  </a:cubicBezTo>
                  <a:cubicBezTo>
                    <a:pt x="41" y="9"/>
                    <a:pt x="43" y="9"/>
                    <a:pt x="43" y="10"/>
                  </a:cubicBezTo>
                  <a:cubicBezTo>
                    <a:pt x="46" y="9"/>
                    <a:pt x="49" y="13"/>
                    <a:pt x="49" y="10"/>
                  </a:cubicBezTo>
                  <a:cubicBezTo>
                    <a:pt x="54" y="10"/>
                    <a:pt x="46" y="14"/>
                    <a:pt x="50" y="14"/>
                  </a:cubicBezTo>
                  <a:cubicBezTo>
                    <a:pt x="50" y="16"/>
                    <a:pt x="49" y="14"/>
                    <a:pt x="48" y="14"/>
                  </a:cubicBezTo>
                  <a:cubicBezTo>
                    <a:pt x="38" y="16"/>
                    <a:pt x="30" y="12"/>
                    <a:pt x="23" y="10"/>
                  </a:cubicBezTo>
                  <a:cubicBezTo>
                    <a:pt x="21" y="10"/>
                    <a:pt x="18" y="10"/>
                    <a:pt x="16" y="10"/>
                  </a:cubicBezTo>
                  <a:cubicBezTo>
                    <a:pt x="13" y="10"/>
                    <a:pt x="10" y="8"/>
                    <a:pt x="7" y="8"/>
                  </a:cubicBezTo>
                  <a:cubicBezTo>
                    <a:pt x="5" y="7"/>
                    <a:pt x="2" y="8"/>
                    <a:pt x="1"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8" name="Freeform 98"/>
            <p:cNvSpPr>
              <a:spLocks/>
            </p:cNvSpPr>
            <p:nvPr/>
          </p:nvSpPr>
          <p:spPr bwMode="auto">
            <a:xfrm>
              <a:off x="5905674" y="3542855"/>
              <a:ext cx="25400" cy="9525"/>
            </a:xfrm>
            <a:custGeom>
              <a:avLst/>
              <a:gdLst>
                <a:gd name="T0" fmla="*/ 3 w 8"/>
                <a:gd name="T1" fmla="*/ 1 h 3"/>
                <a:gd name="T2" fmla="*/ 8 w 8"/>
                <a:gd name="T3" fmla="*/ 3 h 3"/>
                <a:gd name="T4" fmla="*/ 3 w 8"/>
                <a:gd name="T5" fmla="*/ 3 h 3"/>
                <a:gd name="T6" fmla="*/ 2 w 8"/>
                <a:gd name="T7" fmla="*/ 1 h 3"/>
                <a:gd name="T8" fmla="*/ 3 w 8"/>
                <a:gd name="T9" fmla="*/ 1 h 3"/>
              </a:gdLst>
              <a:ahLst/>
              <a:cxnLst>
                <a:cxn ang="0">
                  <a:pos x="T0" y="T1"/>
                </a:cxn>
                <a:cxn ang="0">
                  <a:pos x="T2" y="T3"/>
                </a:cxn>
                <a:cxn ang="0">
                  <a:pos x="T4" y="T5"/>
                </a:cxn>
                <a:cxn ang="0">
                  <a:pos x="T6" y="T7"/>
                </a:cxn>
                <a:cxn ang="0">
                  <a:pos x="T8" y="T9"/>
                </a:cxn>
              </a:cxnLst>
              <a:rect l="0" t="0" r="r" b="b"/>
              <a:pathLst>
                <a:path w="8" h="3">
                  <a:moveTo>
                    <a:pt x="3" y="1"/>
                  </a:moveTo>
                  <a:cubicBezTo>
                    <a:pt x="5" y="1"/>
                    <a:pt x="8" y="1"/>
                    <a:pt x="8" y="3"/>
                  </a:cubicBezTo>
                  <a:cubicBezTo>
                    <a:pt x="7" y="3"/>
                    <a:pt x="5" y="3"/>
                    <a:pt x="3" y="3"/>
                  </a:cubicBezTo>
                  <a:cubicBezTo>
                    <a:pt x="4" y="1"/>
                    <a:pt x="2" y="2"/>
                    <a:pt x="2" y="1"/>
                  </a:cubicBezTo>
                  <a:cubicBezTo>
                    <a:pt x="0" y="0"/>
                    <a:pt x="3" y="0"/>
                    <a:pt x="3"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29" name="Freeform 99"/>
            <p:cNvSpPr>
              <a:spLocks/>
            </p:cNvSpPr>
            <p:nvPr/>
          </p:nvSpPr>
          <p:spPr bwMode="auto">
            <a:xfrm>
              <a:off x="6678787" y="4095305"/>
              <a:ext cx="123825" cy="128588"/>
            </a:xfrm>
            <a:custGeom>
              <a:avLst/>
              <a:gdLst>
                <a:gd name="T0" fmla="*/ 1 w 39"/>
                <a:gd name="T1" fmla="*/ 34 h 40"/>
                <a:gd name="T2" fmla="*/ 3 w 39"/>
                <a:gd name="T3" fmla="*/ 29 h 40"/>
                <a:gd name="T4" fmla="*/ 6 w 39"/>
                <a:gd name="T5" fmla="*/ 28 h 40"/>
                <a:gd name="T6" fmla="*/ 6 w 39"/>
                <a:gd name="T7" fmla="*/ 26 h 40"/>
                <a:gd name="T8" fmla="*/ 8 w 39"/>
                <a:gd name="T9" fmla="*/ 26 h 40"/>
                <a:gd name="T10" fmla="*/ 9 w 39"/>
                <a:gd name="T11" fmla="*/ 23 h 40"/>
                <a:gd name="T12" fmla="*/ 15 w 39"/>
                <a:gd name="T13" fmla="*/ 22 h 40"/>
                <a:gd name="T14" fmla="*/ 17 w 39"/>
                <a:gd name="T15" fmla="*/ 19 h 40"/>
                <a:gd name="T16" fmla="*/ 20 w 39"/>
                <a:gd name="T17" fmla="*/ 15 h 40"/>
                <a:gd name="T18" fmla="*/ 22 w 39"/>
                <a:gd name="T19" fmla="*/ 13 h 40"/>
                <a:gd name="T20" fmla="*/ 26 w 39"/>
                <a:gd name="T21" fmla="*/ 14 h 40"/>
                <a:gd name="T22" fmla="*/ 25 w 39"/>
                <a:gd name="T23" fmla="*/ 9 h 40"/>
                <a:gd name="T24" fmla="*/ 30 w 39"/>
                <a:gd name="T25" fmla="*/ 3 h 40"/>
                <a:gd name="T26" fmla="*/ 33 w 39"/>
                <a:gd name="T27" fmla="*/ 0 h 40"/>
                <a:gd name="T28" fmla="*/ 37 w 39"/>
                <a:gd name="T29" fmla="*/ 3 h 40"/>
                <a:gd name="T30" fmla="*/ 39 w 39"/>
                <a:gd name="T31" fmla="*/ 9 h 40"/>
                <a:gd name="T32" fmla="*/ 37 w 39"/>
                <a:gd name="T33" fmla="*/ 13 h 40"/>
                <a:gd name="T34" fmla="*/ 35 w 39"/>
                <a:gd name="T35" fmla="*/ 13 h 40"/>
                <a:gd name="T36" fmla="*/ 33 w 39"/>
                <a:gd name="T37" fmla="*/ 19 h 40"/>
                <a:gd name="T38" fmla="*/ 28 w 39"/>
                <a:gd name="T39" fmla="*/ 21 h 40"/>
                <a:gd name="T40" fmla="*/ 25 w 39"/>
                <a:gd name="T41" fmla="*/ 29 h 40"/>
                <a:gd name="T42" fmla="*/ 22 w 39"/>
                <a:gd name="T43" fmla="*/ 34 h 40"/>
                <a:gd name="T44" fmla="*/ 20 w 39"/>
                <a:gd name="T45" fmla="*/ 37 h 40"/>
                <a:gd name="T46" fmla="*/ 9 w 39"/>
                <a:gd name="T47" fmla="*/ 33 h 40"/>
                <a:gd name="T48" fmla="*/ 4 w 39"/>
                <a:gd name="T49" fmla="*/ 34 h 40"/>
                <a:gd name="T50" fmla="*/ 3 w 39"/>
                <a:gd name="T51" fmla="*/ 32 h 40"/>
                <a:gd name="T52" fmla="*/ 1 w 39"/>
                <a:gd name="T53"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40">
                  <a:moveTo>
                    <a:pt x="1" y="34"/>
                  </a:moveTo>
                  <a:cubicBezTo>
                    <a:pt x="0" y="33"/>
                    <a:pt x="2" y="31"/>
                    <a:pt x="3" y="29"/>
                  </a:cubicBezTo>
                  <a:cubicBezTo>
                    <a:pt x="4" y="29"/>
                    <a:pt x="6" y="28"/>
                    <a:pt x="6" y="28"/>
                  </a:cubicBezTo>
                  <a:cubicBezTo>
                    <a:pt x="6" y="28"/>
                    <a:pt x="5" y="26"/>
                    <a:pt x="6" y="26"/>
                  </a:cubicBezTo>
                  <a:cubicBezTo>
                    <a:pt x="6" y="25"/>
                    <a:pt x="8" y="26"/>
                    <a:pt x="8" y="26"/>
                  </a:cubicBezTo>
                  <a:cubicBezTo>
                    <a:pt x="9" y="23"/>
                    <a:pt x="9" y="23"/>
                    <a:pt x="9" y="23"/>
                  </a:cubicBezTo>
                  <a:cubicBezTo>
                    <a:pt x="11" y="22"/>
                    <a:pt x="14" y="23"/>
                    <a:pt x="15" y="22"/>
                  </a:cubicBezTo>
                  <a:cubicBezTo>
                    <a:pt x="15" y="20"/>
                    <a:pt x="14" y="20"/>
                    <a:pt x="17" y="19"/>
                  </a:cubicBezTo>
                  <a:cubicBezTo>
                    <a:pt x="20" y="19"/>
                    <a:pt x="18" y="17"/>
                    <a:pt x="20" y="15"/>
                  </a:cubicBezTo>
                  <a:cubicBezTo>
                    <a:pt x="20" y="15"/>
                    <a:pt x="24" y="19"/>
                    <a:pt x="22" y="13"/>
                  </a:cubicBezTo>
                  <a:cubicBezTo>
                    <a:pt x="24" y="13"/>
                    <a:pt x="24" y="14"/>
                    <a:pt x="26" y="14"/>
                  </a:cubicBezTo>
                  <a:cubicBezTo>
                    <a:pt x="26" y="12"/>
                    <a:pt x="24" y="12"/>
                    <a:pt x="25" y="9"/>
                  </a:cubicBezTo>
                  <a:cubicBezTo>
                    <a:pt x="29" y="10"/>
                    <a:pt x="28" y="5"/>
                    <a:pt x="30" y="3"/>
                  </a:cubicBezTo>
                  <a:cubicBezTo>
                    <a:pt x="31" y="2"/>
                    <a:pt x="34" y="3"/>
                    <a:pt x="33" y="0"/>
                  </a:cubicBezTo>
                  <a:cubicBezTo>
                    <a:pt x="35" y="1"/>
                    <a:pt x="35" y="3"/>
                    <a:pt x="37" y="3"/>
                  </a:cubicBezTo>
                  <a:cubicBezTo>
                    <a:pt x="36" y="6"/>
                    <a:pt x="39" y="6"/>
                    <a:pt x="39" y="9"/>
                  </a:cubicBezTo>
                  <a:cubicBezTo>
                    <a:pt x="37" y="9"/>
                    <a:pt x="38" y="12"/>
                    <a:pt x="37" y="13"/>
                  </a:cubicBezTo>
                  <a:cubicBezTo>
                    <a:pt x="37" y="13"/>
                    <a:pt x="35" y="13"/>
                    <a:pt x="35" y="13"/>
                  </a:cubicBezTo>
                  <a:cubicBezTo>
                    <a:pt x="34" y="14"/>
                    <a:pt x="34" y="17"/>
                    <a:pt x="33" y="19"/>
                  </a:cubicBezTo>
                  <a:cubicBezTo>
                    <a:pt x="31" y="21"/>
                    <a:pt x="31" y="18"/>
                    <a:pt x="28" y="21"/>
                  </a:cubicBezTo>
                  <a:cubicBezTo>
                    <a:pt x="25" y="22"/>
                    <a:pt x="26" y="26"/>
                    <a:pt x="25" y="29"/>
                  </a:cubicBezTo>
                  <a:cubicBezTo>
                    <a:pt x="24" y="30"/>
                    <a:pt x="21" y="30"/>
                    <a:pt x="22" y="34"/>
                  </a:cubicBezTo>
                  <a:cubicBezTo>
                    <a:pt x="20" y="34"/>
                    <a:pt x="20" y="35"/>
                    <a:pt x="20" y="37"/>
                  </a:cubicBezTo>
                  <a:cubicBezTo>
                    <a:pt x="16" y="34"/>
                    <a:pt x="10" y="40"/>
                    <a:pt x="9" y="33"/>
                  </a:cubicBezTo>
                  <a:cubicBezTo>
                    <a:pt x="9" y="33"/>
                    <a:pt x="6" y="35"/>
                    <a:pt x="4" y="34"/>
                  </a:cubicBezTo>
                  <a:cubicBezTo>
                    <a:pt x="3" y="32"/>
                    <a:pt x="3" y="32"/>
                    <a:pt x="3" y="32"/>
                  </a:cubicBezTo>
                  <a:cubicBezTo>
                    <a:pt x="0" y="32"/>
                    <a:pt x="6" y="36"/>
                    <a:pt x="1" y="3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0" name="Freeform 100"/>
            <p:cNvSpPr>
              <a:spLocks/>
            </p:cNvSpPr>
            <p:nvPr/>
          </p:nvSpPr>
          <p:spPr bwMode="auto">
            <a:xfrm>
              <a:off x="2352849" y="1609280"/>
              <a:ext cx="179388" cy="131763"/>
            </a:xfrm>
            <a:custGeom>
              <a:avLst/>
              <a:gdLst>
                <a:gd name="T0" fmla="*/ 15 w 56"/>
                <a:gd name="T1" fmla="*/ 0 h 41"/>
                <a:gd name="T2" fmla="*/ 22 w 56"/>
                <a:gd name="T3" fmla="*/ 5 h 41"/>
                <a:gd name="T4" fmla="*/ 25 w 56"/>
                <a:gd name="T5" fmla="*/ 7 h 41"/>
                <a:gd name="T6" fmla="*/ 28 w 56"/>
                <a:gd name="T7" fmla="*/ 7 h 41"/>
                <a:gd name="T8" fmla="*/ 29 w 56"/>
                <a:gd name="T9" fmla="*/ 8 h 41"/>
                <a:gd name="T10" fmla="*/ 33 w 56"/>
                <a:gd name="T11" fmla="*/ 10 h 41"/>
                <a:gd name="T12" fmla="*/ 37 w 56"/>
                <a:gd name="T13" fmla="*/ 10 h 41"/>
                <a:gd name="T14" fmla="*/ 44 w 56"/>
                <a:gd name="T15" fmla="*/ 13 h 41"/>
                <a:gd name="T16" fmla="*/ 44 w 56"/>
                <a:gd name="T17" fmla="*/ 17 h 41"/>
                <a:gd name="T18" fmla="*/ 48 w 56"/>
                <a:gd name="T19" fmla="*/ 17 h 41"/>
                <a:gd name="T20" fmla="*/ 48 w 56"/>
                <a:gd name="T21" fmla="*/ 19 h 41"/>
                <a:gd name="T22" fmla="*/ 56 w 56"/>
                <a:gd name="T23" fmla="*/ 24 h 41"/>
                <a:gd name="T24" fmla="*/ 54 w 56"/>
                <a:gd name="T25" fmla="*/ 28 h 41"/>
                <a:gd name="T26" fmla="*/ 52 w 56"/>
                <a:gd name="T27" fmla="*/ 27 h 41"/>
                <a:gd name="T28" fmla="*/ 45 w 56"/>
                <a:gd name="T29" fmla="*/ 30 h 41"/>
                <a:gd name="T30" fmla="*/ 44 w 56"/>
                <a:gd name="T31" fmla="*/ 33 h 41"/>
                <a:gd name="T32" fmla="*/ 42 w 56"/>
                <a:gd name="T33" fmla="*/ 36 h 41"/>
                <a:gd name="T34" fmla="*/ 34 w 56"/>
                <a:gd name="T35" fmla="*/ 36 h 41"/>
                <a:gd name="T36" fmla="*/ 34 w 56"/>
                <a:gd name="T37" fmla="*/ 37 h 41"/>
                <a:gd name="T38" fmla="*/ 29 w 56"/>
                <a:gd name="T39" fmla="*/ 38 h 41"/>
                <a:gd name="T40" fmla="*/ 28 w 56"/>
                <a:gd name="T41" fmla="*/ 36 h 41"/>
                <a:gd name="T42" fmla="*/ 20 w 56"/>
                <a:gd name="T43" fmla="*/ 36 h 41"/>
                <a:gd name="T44" fmla="*/ 18 w 56"/>
                <a:gd name="T45" fmla="*/ 33 h 41"/>
                <a:gd name="T46" fmla="*/ 22 w 56"/>
                <a:gd name="T47" fmla="*/ 30 h 41"/>
                <a:gd name="T48" fmla="*/ 15 w 56"/>
                <a:gd name="T49" fmla="*/ 29 h 41"/>
                <a:gd name="T50" fmla="*/ 19 w 56"/>
                <a:gd name="T51" fmla="*/ 27 h 41"/>
                <a:gd name="T52" fmla="*/ 22 w 56"/>
                <a:gd name="T53" fmla="*/ 24 h 41"/>
                <a:gd name="T54" fmla="*/ 25 w 56"/>
                <a:gd name="T55" fmla="*/ 25 h 41"/>
                <a:gd name="T56" fmla="*/ 24 w 56"/>
                <a:gd name="T57" fmla="*/ 22 h 41"/>
                <a:gd name="T58" fmla="*/ 13 w 56"/>
                <a:gd name="T59" fmla="*/ 24 h 41"/>
                <a:gd name="T60" fmla="*/ 9 w 56"/>
                <a:gd name="T61" fmla="*/ 23 h 41"/>
                <a:gd name="T62" fmla="*/ 6 w 56"/>
                <a:gd name="T63" fmla="*/ 20 h 41"/>
                <a:gd name="T64" fmla="*/ 1 w 56"/>
                <a:gd name="T65" fmla="*/ 18 h 41"/>
                <a:gd name="T66" fmla="*/ 0 w 56"/>
                <a:gd name="T67" fmla="*/ 14 h 41"/>
                <a:gd name="T68" fmla="*/ 4 w 56"/>
                <a:gd name="T69" fmla="*/ 12 h 41"/>
                <a:gd name="T70" fmla="*/ 6 w 56"/>
                <a:gd name="T71" fmla="*/ 9 h 41"/>
                <a:gd name="T72" fmla="*/ 8 w 56"/>
                <a:gd name="T73" fmla="*/ 5 h 41"/>
                <a:gd name="T74" fmla="*/ 10 w 56"/>
                <a:gd name="T75" fmla="*/ 5 h 41"/>
                <a:gd name="T76" fmla="*/ 13 w 56"/>
                <a:gd name="T77" fmla="*/ 3 h 41"/>
                <a:gd name="T78" fmla="*/ 15 w 56"/>
                <a:gd name="T7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41">
                  <a:moveTo>
                    <a:pt x="15" y="0"/>
                  </a:moveTo>
                  <a:cubicBezTo>
                    <a:pt x="17" y="2"/>
                    <a:pt x="21" y="3"/>
                    <a:pt x="22" y="5"/>
                  </a:cubicBezTo>
                  <a:cubicBezTo>
                    <a:pt x="24" y="4"/>
                    <a:pt x="25" y="6"/>
                    <a:pt x="25" y="7"/>
                  </a:cubicBezTo>
                  <a:cubicBezTo>
                    <a:pt x="26" y="7"/>
                    <a:pt x="28" y="6"/>
                    <a:pt x="28" y="7"/>
                  </a:cubicBezTo>
                  <a:cubicBezTo>
                    <a:pt x="28" y="7"/>
                    <a:pt x="28" y="9"/>
                    <a:pt x="29" y="8"/>
                  </a:cubicBezTo>
                  <a:cubicBezTo>
                    <a:pt x="31" y="6"/>
                    <a:pt x="31" y="9"/>
                    <a:pt x="33" y="10"/>
                  </a:cubicBezTo>
                  <a:cubicBezTo>
                    <a:pt x="34" y="11"/>
                    <a:pt x="36" y="10"/>
                    <a:pt x="37" y="10"/>
                  </a:cubicBezTo>
                  <a:cubicBezTo>
                    <a:pt x="37" y="11"/>
                    <a:pt x="39" y="15"/>
                    <a:pt x="44" y="13"/>
                  </a:cubicBezTo>
                  <a:cubicBezTo>
                    <a:pt x="44" y="14"/>
                    <a:pt x="44" y="15"/>
                    <a:pt x="44" y="17"/>
                  </a:cubicBezTo>
                  <a:cubicBezTo>
                    <a:pt x="45" y="17"/>
                    <a:pt x="47" y="16"/>
                    <a:pt x="48" y="17"/>
                  </a:cubicBezTo>
                  <a:cubicBezTo>
                    <a:pt x="48" y="17"/>
                    <a:pt x="48" y="19"/>
                    <a:pt x="48" y="19"/>
                  </a:cubicBezTo>
                  <a:cubicBezTo>
                    <a:pt x="50" y="21"/>
                    <a:pt x="53" y="22"/>
                    <a:pt x="56" y="24"/>
                  </a:cubicBezTo>
                  <a:cubicBezTo>
                    <a:pt x="56" y="25"/>
                    <a:pt x="55" y="28"/>
                    <a:pt x="54" y="28"/>
                  </a:cubicBezTo>
                  <a:cubicBezTo>
                    <a:pt x="53" y="28"/>
                    <a:pt x="52" y="27"/>
                    <a:pt x="52" y="27"/>
                  </a:cubicBezTo>
                  <a:cubicBezTo>
                    <a:pt x="49" y="28"/>
                    <a:pt x="48" y="30"/>
                    <a:pt x="45" y="30"/>
                  </a:cubicBezTo>
                  <a:cubicBezTo>
                    <a:pt x="44" y="31"/>
                    <a:pt x="44" y="32"/>
                    <a:pt x="44" y="33"/>
                  </a:cubicBezTo>
                  <a:cubicBezTo>
                    <a:pt x="42" y="33"/>
                    <a:pt x="42" y="34"/>
                    <a:pt x="42" y="36"/>
                  </a:cubicBezTo>
                  <a:cubicBezTo>
                    <a:pt x="38" y="36"/>
                    <a:pt x="37" y="33"/>
                    <a:pt x="34" y="36"/>
                  </a:cubicBezTo>
                  <a:cubicBezTo>
                    <a:pt x="33" y="36"/>
                    <a:pt x="33" y="37"/>
                    <a:pt x="34" y="37"/>
                  </a:cubicBezTo>
                  <a:cubicBezTo>
                    <a:pt x="34" y="41"/>
                    <a:pt x="29" y="34"/>
                    <a:pt x="29" y="38"/>
                  </a:cubicBezTo>
                  <a:cubicBezTo>
                    <a:pt x="28" y="38"/>
                    <a:pt x="28" y="36"/>
                    <a:pt x="28" y="36"/>
                  </a:cubicBezTo>
                  <a:cubicBezTo>
                    <a:pt x="25" y="38"/>
                    <a:pt x="24" y="35"/>
                    <a:pt x="20" y="36"/>
                  </a:cubicBezTo>
                  <a:cubicBezTo>
                    <a:pt x="21" y="33"/>
                    <a:pt x="19" y="33"/>
                    <a:pt x="18" y="33"/>
                  </a:cubicBezTo>
                  <a:cubicBezTo>
                    <a:pt x="18" y="31"/>
                    <a:pt x="22" y="33"/>
                    <a:pt x="22" y="30"/>
                  </a:cubicBezTo>
                  <a:cubicBezTo>
                    <a:pt x="22" y="28"/>
                    <a:pt x="17" y="30"/>
                    <a:pt x="15" y="29"/>
                  </a:cubicBezTo>
                  <a:cubicBezTo>
                    <a:pt x="14" y="26"/>
                    <a:pt x="17" y="28"/>
                    <a:pt x="19" y="27"/>
                  </a:cubicBezTo>
                  <a:cubicBezTo>
                    <a:pt x="22" y="24"/>
                    <a:pt x="22" y="24"/>
                    <a:pt x="22" y="24"/>
                  </a:cubicBezTo>
                  <a:cubicBezTo>
                    <a:pt x="22" y="24"/>
                    <a:pt x="24" y="26"/>
                    <a:pt x="25" y="25"/>
                  </a:cubicBezTo>
                  <a:cubicBezTo>
                    <a:pt x="26" y="23"/>
                    <a:pt x="24" y="23"/>
                    <a:pt x="24" y="22"/>
                  </a:cubicBezTo>
                  <a:cubicBezTo>
                    <a:pt x="23" y="23"/>
                    <a:pt x="15" y="22"/>
                    <a:pt x="13" y="24"/>
                  </a:cubicBezTo>
                  <a:cubicBezTo>
                    <a:pt x="11" y="26"/>
                    <a:pt x="13" y="24"/>
                    <a:pt x="9" y="23"/>
                  </a:cubicBezTo>
                  <a:cubicBezTo>
                    <a:pt x="5" y="22"/>
                    <a:pt x="2" y="24"/>
                    <a:pt x="6" y="20"/>
                  </a:cubicBezTo>
                  <a:cubicBezTo>
                    <a:pt x="6" y="18"/>
                    <a:pt x="2" y="20"/>
                    <a:pt x="1" y="18"/>
                  </a:cubicBezTo>
                  <a:cubicBezTo>
                    <a:pt x="3" y="15"/>
                    <a:pt x="6" y="12"/>
                    <a:pt x="0" y="14"/>
                  </a:cubicBezTo>
                  <a:cubicBezTo>
                    <a:pt x="1" y="13"/>
                    <a:pt x="2" y="12"/>
                    <a:pt x="4" y="12"/>
                  </a:cubicBezTo>
                  <a:cubicBezTo>
                    <a:pt x="5" y="11"/>
                    <a:pt x="5" y="9"/>
                    <a:pt x="6" y="9"/>
                  </a:cubicBezTo>
                  <a:cubicBezTo>
                    <a:pt x="8" y="9"/>
                    <a:pt x="7" y="6"/>
                    <a:pt x="8" y="5"/>
                  </a:cubicBezTo>
                  <a:cubicBezTo>
                    <a:pt x="8" y="5"/>
                    <a:pt x="10" y="5"/>
                    <a:pt x="10" y="5"/>
                  </a:cubicBezTo>
                  <a:cubicBezTo>
                    <a:pt x="12" y="5"/>
                    <a:pt x="11" y="3"/>
                    <a:pt x="13" y="3"/>
                  </a:cubicBezTo>
                  <a:cubicBezTo>
                    <a:pt x="13" y="1"/>
                    <a:pt x="15" y="2"/>
                    <a:pt x="1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1" name="Freeform 101"/>
            <p:cNvSpPr>
              <a:spLocks/>
            </p:cNvSpPr>
            <p:nvPr/>
          </p:nvSpPr>
          <p:spPr bwMode="auto">
            <a:xfrm>
              <a:off x="4118149" y="1656905"/>
              <a:ext cx="234950" cy="119063"/>
            </a:xfrm>
            <a:custGeom>
              <a:avLst/>
              <a:gdLst>
                <a:gd name="T0" fmla="*/ 25 w 73"/>
                <a:gd name="T1" fmla="*/ 26 h 37"/>
                <a:gd name="T2" fmla="*/ 23 w 73"/>
                <a:gd name="T3" fmla="*/ 27 h 37"/>
                <a:gd name="T4" fmla="*/ 17 w 73"/>
                <a:gd name="T5" fmla="*/ 26 h 37"/>
                <a:gd name="T6" fmla="*/ 20 w 73"/>
                <a:gd name="T7" fmla="*/ 23 h 37"/>
                <a:gd name="T8" fmla="*/ 28 w 73"/>
                <a:gd name="T9" fmla="*/ 18 h 37"/>
                <a:gd name="T10" fmla="*/ 25 w 73"/>
                <a:gd name="T11" fmla="*/ 14 h 37"/>
                <a:gd name="T12" fmla="*/ 19 w 73"/>
                <a:gd name="T13" fmla="*/ 14 h 37"/>
                <a:gd name="T14" fmla="*/ 13 w 73"/>
                <a:gd name="T15" fmla="*/ 19 h 37"/>
                <a:gd name="T16" fmla="*/ 4 w 73"/>
                <a:gd name="T17" fmla="*/ 18 h 37"/>
                <a:gd name="T18" fmla="*/ 5 w 73"/>
                <a:gd name="T19" fmla="*/ 9 h 37"/>
                <a:gd name="T20" fmla="*/ 3 w 73"/>
                <a:gd name="T21" fmla="*/ 10 h 37"/>
                <a:gd name="T22" fmla="*/ 1 w 73"/>
                <a:gd name="T23" fmla="*/ 4 h 37"/>
                <a:gd name="T24" fmla="*/ 4 w 73"/>
                <a:gd name="T25" fmla="*/ 5 h 37"/>
                <a:gd name="T26" fmla="*/ 12 w 73"/>
                <a:gd name="T27" fmla="*/ 3 h 37"/>
                <a:gd name="T28" fmla="*/ 13 w 73"/>
                <a:gd name="T29" fmla="*/ 7 h 37"/>
                <a:gd name="T30" fmla="*/ 23 w 73"/>
                <a:gd name="T31" fmla="*/ 8 h 37"/>
                <a:gd name="T32" fmla="*/ 27 w 73"/>
                <a:gd name="T33" fmla="*/ 3 h 37"/>
                <a:gd name="T34" fmla="*/ 39 w 73"/>
                <a:gd name="T35" fmla="*/ 4 h 37"/>
                <a:gd name="T36" fmla="*/ 41 w 73"/>
                <a:gd name="T37" fmla="*/ 4 h 37"/>
                <a:gd name="T38" fmla="*/ 46 w 73"/>
                <a:gd name="T39" fmla="*/ 8 h 37"/>
                <a:gd name="T40" fmla="*/ 44 w 73"/>
                <a:gd name="T41" fmla="*/ 10 h 37"/>
                <a:gd name="T42" fmla="*/ 51 w 73"/>
                <a:gd name="T43" fmla="*/ 9 h 37"/>
                <a:gd name="T44" fmla="*/ 58 w 73"/>
                <a:gd name="T45" fmla="*/ 12 h 37"/>
                <a:gd name="T46" fmla="*/ 59 w 73"/>
                <a:gd name="T47" fmla="*/ 14 h 37"/>
                <a:gd name="T48" fmla="*/ 61 w 73"/>
                <a:gd name="T49" fmla="*/ 15 h 37"/>
                <a:gd name="T50" fmla="*/ 62 w 73"/>
                <a:gd name="T51" fmla="*/ 18 h 37"/>
                <a:gd name="T52" fmla="*/ 64 w 73"/>
                <a:gd name="T53" fmla="*/ 18 h 37"/>
                <a:gd name="T54" fmla="*/ 64 w 73"/>
                <a:gd name="T55" fmla="*/ 21 h 37"/>
                <a:gd name="T56" fmla="*/ 67 w 73"/>
                <a:gd name="T57" fmla="*/ 21 h 37"/>
                <a:gd name="T58" fmla="*/ 68 w 73"/>
                <a:gd name="T59" fmla="*/ 24 h 37"/>
                <a:gd name="T60" fmla="*/ 72 w 73"/>
                <a:gd name="T61" fmla="*/ 24 h 37"/>
                <a:gd name="T62" fmla="*/ 68 w 73"/>
                <a:gd name="T63" fmla="*/ 27 h 37"/>
                <a:gd name="T64" fmla="*/ 68 w 73"/>
                <a:gd name="T65" fmla="*/ 28 h 37"/>
                <a:gd name="T66" fmla="*/ 56 w 73"/>
                <a:gd name="T67" fmla="*/ 28 h 37"/>
                <a:gd name="T68" fmla="*/ 56 w 73"/>
                <a:gd name="T69" fmla="*/ 21 h 37"/>
                <a:gd name="T70" fmla="*/ 43 w 73"/>
                <a:gd name="T71" fmla="*/ 19 h 37"/>
                <a:gd name="T72" fmla="*/ 42 w 73"/>
                <a:gd name="T73" fmla="*/ 23 h 37"/>
                <a:gd name="T74" fmla="*/ 39 w 73"/>
                <a:gd name="T75" fmla="*/ 23 h 37"/>
                <a:gd name="T76" fmla="*/ 37 w 73"/>
                <a:gd name="T77" fmla="*/ 26 h 37"/>
                <a:gd name="T78" fmla="*/ 38 w 73"/>
                <a:gd name="T79" fmla="*/ 27 h 37"/>
                <a:gd name="T80" fmla="*/ 34 w 73"/>
                <a:gd name="T81" fmla="*/ 28 h 37"/>
                <a:gd name="T82" fmla="*/ 34 w 73"/>
                <a:gd name="T83" fmla="*/ 36 h 37"/>
                <a:gd name="T84" fmla="*/ 18 w 73"/>
                <a:gd name="T85" fmla="*/ 31 h 37"/>
                <a:gd name="T86" fmla="*/ 22 w 73"/>
                <a:gd name="T87" fmla="*/ 28 h 37"/>
                <a:gd name="T88" fmla="*/ 27 w 73"/>
                <a:gd name="T89" fmla="*/ 28 h 37"/>
                <a:gd name="T90" fmla="*/ 25 w 73"/>
                <a:gd name="T91"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37">
                  <a:moveTo>
                    <a:pt x="25" y="26"/>
                  </a:moveTo>
                  <a:cubicBezTo>
                    <a:pt x="25" y="23"/>
                    <a:pt x="23" y="27"/>
                    <a:pt x="23" y="27"/>
                  </a:cubicBezTo>
                  <a:cubicBezTo>
                    <a:pt x="21" y="27"/>
                    <a:pt x="20" y="24"/>
                    <a:pt x="17" y="26"/>
                  </a:cubicBezTo>
                  <a:cubicBezTo>
                    <a:pt x="17" y="23"/>
                    <a:pt x="19" y="24"/>
                    <a:pt x="20" y="23"/>
                  </a:cubicBezTo>
                  <a:cubicBezTo>
                    <a:pt x="23" y="22"/>
                    <a:pt x="24" y="18"/>
                    <a:pt x="28" y="18"/>
                  </a:cubicBezTo>
                  <a:cubicBezTo>
                    <a:pt x="27" y="17"/>
                    <a:pt x="25" y="17"/>
                    <a:pt x="25" y="14"/>
                  </a:cubicBezTo>
                  <a:cubicBezTo>
                    <a:pt x="23" y="13"/>
                    <a:pt x="20" y="18"/>
                    <a:pt x="19" y="14"/>
                  </a:cubicBezTo>
                  <a:cubicBezTo>
                    <a:pt x="17" y="16"/>
                    <a:pt x="15" y="18"/>
                    <a:pt x="13" y="19"/>
                  </a:cubicBezTo>
                  <a:cubicBezTo>
                    <a:pt x="9" y="20"/>
                    <a:pt x="8" y="17"/>
                    <a:pt x="4" y="18"/>
                  </a:cubicBezTo>
                  <a:cubicBezTo>
                    <a:pt x="7" y="16"/>
                    <a:pt x="7" y="13"/>
                    <a:pt x="5" y="9"/>
                  </a:cubicBezTo>
                  <a:cubicBezTo>
                    <a:pt x="4" y="9"/>
                    <a:pt x="3" y="9"/>
                    <a:pt x="3" y="10"/>
                  </a:cubicBezTo>
                  <a:cubicBezTo>
                    <a:pt x="0" y="11"/>
                    <a:pt x="2" y="6"/>
                    <a:pt x="1" y="4"/>
                  </a:cubicBezTo>
                  <a:cubicBezTo>
                    <a:pt x="3" y="4"/>
                    <a:pt x="4" y="4"/>
                    <a:pt x="4" y="5"/>
                  </a:cubicBezTo>
                  <a:cubicBezTo>
                    <a:pt x="5" y="3"/>
                    <a:pt x="11" y="6"/>
                    <a:pt x="12" y="3"/>
                  </a:cubicBezTo>
                  <a:cubicBezTo>
                    <a:pt x="13" y="3"/>
                    <a:pt x="13" y="5"/>
                    <a:pt x="13" y="7"/>
                  </a:cubicBezTo>
                  <a:cubicBezTo>
                    <a:pt x="17" y="7"/>
                    <a:pt x="22" y="0"/>
                    <a:pt x="23" y="8"/>
                  </a:cubicBezTo>
                  <a:cubicBezTo>
                    <a:pt x="26" y="8"/>
                    <a:pt x="27" y="6"/>
                    <a:pt x="27" y="3"/>
                  </a:cubicBezTo>
                  <a:cubicBezTo>
                    <a:pt x="30" y="4"/>
                    <a:pt x="34" y="4"/>
                    <a:pt x="39" y="4"/>
                  </a:cubicBezTo>
                  <a:cubicBezTo>
                    <a:pt x="40" y="4"/>
                    <a:pt x="40" y="6"/>
                    <a:pt x="41" y="4"/>
                  </a:cubicBezTo>
                  <a:cubicBezTo>
                    <a:pt x="43" y="5"/>
                    <a:pt x="41" y="10"/>
                    <a:pt x="46" y="8"/>
                  </a:cubicBezTo>
                  <a:cubicBezTo>
                    <a:pt x="45" y="9"/>
                    <a:pt x="44" y="9"/>
                    <a:pt x="44" y="10"/>
                  </a:cubicBezTo>
                  <a:cubicBezTo>
                    <a:pt x="46" y="10"/>
                    <a:pt x="51" y="12"/>
                    <a:pt x="51" y="9"/>
                  </a:cubicBezTo>
                  <a:cubicBezTo>
                    <a:pt x="52" y="11"/>
                    <a:pt x="53" y="13"/>
                    <a:pt x="58" y="12"/>
                  </a:cubicBezTo>
                  <a:cubicBezTo>
                    <a:pt x="56" y="14"/>
                    <a:pt x="58" y="13"/>
                    <a:pt x="59" y="14"/>
                  </a:cubicBezTo>
                  <a:cubicBezTo>
                    <a:pt x="60" y="15"/>
                    <a:pt x="59" y="15"/>
                    <a:pt x="61" y="15"/>
                  </a:cubicBezTo>
                  <a:cubicBezTo>
                    <a:pt x="62" y="16"/>
                    <a:pt x="61" y="17"/>
                    <a:pt x="62" y="18"/>
                  </a:cubicBezTo>
                  <a:cubicBezTo>
                    <a:pt x="62" y="18"/>
                    <a:pt x="64" y="18"/>
                    <a:pt x="64" y="18"/>
                  </a:cubicBezTo>
                  <a:cubicBezTo>
                    <a:pt x="65" y="18"/>
                    <a:pt x="64" y="20"/>
                    <a:pt x="64" y="21"/>
                  </a:cubicBezTo>
                  <a:cubicBezTo>
                    <a:pt x="65" y="21"/>
                    <a:pt x="67" y="20"/>
                    <a:pt x="67" y="21"/>
                  </a:cubicBezTo>
                  <a:cubicBezTo>
                    <a:pt x="68" y="22"/>
                    <a:pt x="67" y="23"/>
                    <a:pt x="68" y="24"/>
                  </a:cubicBezTo>
                  <a:cubicBezTo>
                    <a:pt x="70" y="25"/>
                    <a:pt x="72" y="22"/>
                    <a:pt x="72" y="24"/>
                  </a:cubicBezTo>
                  <a:cubicBezTo>
                    <a:pt x="73" y="28"/>
                    <a:pt x="69" y="26"/>
                    <a:pt x="68" y="27"/>
                  </a:cubicBezTo>
                  <a:cubicBezTo>
                    <a:pt x="68" y="28"/>
                    <a:pt x="68" y="28"/>
                    <a:pt x="68" y="28"/>
                  </a:cubicBezTo>
                  <a:cubicBezTo>
                    <a:pt x="65" y="29"/>
                    <a:pt x="60" y="27"/>
                    <a:pt x="56" y="28"/>
                  </a:cubicBezTo>
                  <a:cubicBezTo>
                    <a:pt x="54" y="24"/>
                    <a:pt x="56" y="25"/>
                    <a:pt x="56" y="21"/>
                  </a:cubicBezTo>
                  <a:cubicBezTo>
                    <a:pt x="54" y="17"/>
                    <a:pt x="46" y="17"/>
                    <a:pt x="43" y="19"/>
                  </a:cubicBezTo>
                  <a:cubicBezTo>
                    <a:pt x="41" y="19"/>
                    <a:pt x="43" y="22"/>
                    <a:pt x="42" y="23"/>
                  </a:cubicBezTo>
                  <a:cubicBezTo>
                    <a:pt x="42" y="23"/>
                    <a:pt x="40" y="23"/>
                    <a:pt x="39" y="23"/>
                  </a:cubicBezTo>
                  <a:cubicBezTo>
                    <a:pt x="38" y="24"/>
                    <a:pt x="39" y="26"/>
                    <a:pt x="37" y="26"/>
                  </a:cubicBezTo>
                  <a:cubicBezTo>
                    <a:pt x="36" y="27"/>
                    <a:pt x="37" y="27"/>
                    <a:pt x="38" y="27"/>
                  </a:cubicBezTo>
                  <a:cubicBezTo>
                    <a:pt x="38" y="28"/>
                    <a:pt x="36" y="28"/>
                    <a:pt x="34" y="28"/>
                  </a:cubicBezTo>
                  <a:cubicBezTo>
                    <a:pt x="33" y="32"/>
                    <a:pt x="34" y="31"/>
                    <a:pt x="34" y="36"/>
                  </a:cubicBezTo>
                  <a:cubicBezTo>
                    <a:pt x="30" y="37"/>
                    <a:pt x="19" y="37"/>
                    <a:pt x="18" y="31"/>
                  </a:cubicBezTo>
                  <a:cubicBezTo>
                    <a:pt x="20" y="31"/>
                    <a:pt x="21" y="30"/>
                    <a:pt x="22" y="28"/>
                  </a:cubicBezTo>
                  <a:cubicBezTo>
                    <a:pt x="25" y="28"/>
                    <a:pt x="24" y="30"/>
                    <a:pt x="27" y="28"/>
                  </a:cubicBezTo>
                  <a:cubicBezTo>
                    <a:pt x="26" y="27"/>
                    <a:pt x="23" y="26"/>
                    <a:pt x="25"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2" name="Freeform 102"/>
            <p:cNvSpPr>
              <a:spLocks/>
            </p:cNvSpPr>
            <p:nvPr/>
          </p:nvSpPr>
          <p:spPr bwMode="auto">
            <a:xfrm>
              <a:off x="1921049" y="1750567"/>
              <a:ext cx="112713" cy="57150"/>
            </a:xfrm>
            <a:custGeom>
              <a:avLst/>
              <a:gdLst>
                <a:gd name="T0" fmla="*/ 34 w 35"/>
                <a:gd name="T1" fmla="*/ 3 h 18"/>
                <a:gd name="T2" fmla="*/ 34 w 35"/>
                <a:gd name="T3" fmla="*/ 7 h 18"/>
                <a:gd name="T4" fmla="*/ 32 w 35"/>
                <a:gd name="T5" fmla="*/ 7 h 18"/>
                <a:gd name="T6" fmla="*/ 32 w 35"/>
                <a:gd name="T7" fmla="*/ 10 h 18"/>
                <a:gd name="T8" fmla="*/ 28 w 35"/>
                <a:gd name="T9" fmla="*/ 13 h 18"/>
                <a:gd name="T10" fmla="*/ 24 w 35"/>
                <a:gd name="T11" fmla="*/ 9 h 18"/>
                <a:gd name="T12" fmla="*/ 20 w 35"/>
                <a:gd name="T13" fmla="*/ 12 h 18"/>
                <a:gd name="T14" fmla="*/ 15 w 35"/>
                <a:gd name="T15" fmla="*/ 17 h 18"/>
                <a:gd name="T16" fmla="*/ 1 w 35"/>
                <a:gd name="T17" fmla="*/ 17 h 18"/>
                <a:gd name="T18" fmla="*/ 0 w 35"/>
                <a:gd name="T19" fmla="*/ 12 h 18"/>
                <a:gd name="T20" fmla="*/ 5 w 35"/>
                <a:gd name="T21" fmla="*/ 13 h 18"/>
                <a:gd name="T22" fmla="*/ 10 w 35"/>
                <a:gd name="T23" fmla="*/ 9 h 18"/>
                <a:gd name="T24" fmla="*/ 13 w 35"/>
                <a:gd name="T25" fmla="*/ 7 h 18"/>
                <a:gd name="T26" fmla="*/ 17 w 35"/>
                <a:gd name="T27" fmla="*/ 5 h 18"/>
                <a:gd name="T28" fmla="*/ 18 w 35"/>
                <a:gd name="T29" fmla="*/ 5 h 18"/>
                <a:gd name="T30" fmla="*/ 20 w 35"/>
                <a:gd name="T31" fmla="*/ 3 h 18"/>
                <a:gd name="T32" fmla="*/ 25 w 35"/>
                <a:gd name="T33" fmla="*/ 3 h 18"/>
                <a:gd name="T34" fmla="*/ 34 w 35"/>
                <a:gd name="T35"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8">
                  <a:moveTo>
                    <a:pt x="34" y="3"/>
                  </a:moveTo>
                  <a:cubicBezTo>
                    <a:pt x="34" y="4"/>
                    <a:pt x="35" y="6"/>
                    <a:pt x="34" y="7"/>
                  </a:cubicBezTo>
                  <a:cubicBezTo>
                    <a:pt x="34" y="7"/>
                    <a:pt x="32" y="6"/>
                    <a:pt x="32" y="7"/>
                  </a:cubicBezTo>
                  <a:cubicBezTo>
                    <a:pt x="32" y="7"/>
                    <a:pt x="33" y="10"/>
                    <a:pt x="32" y="10"/>
                  </a:cubicBezTo>
                  <a:cubicBezTo>
                    <a:pt x="30" y="11"/>
                    <a:pt x="29" y="8"/>
                    <a:pt x="28" y="13"/>
                  </a:cubicBezTo>
                  <a:cubicBezTo>
                    <a:pt x="26" y="13"/>
                    <a:pt x="27" y="9"/>
                    <a:pt x="24" y="9"/>
                  </a:cubicBezTo>
                  <a:cubicBezTo>
                    <a:pt x="21" y="8"/>
                    <a:pt x="22" y="12"/>
                    <a:pt x="20" y="12"/>
                  </a:cubicBezTo>
                  <a:cubicBezTo>
                    <a:pt x="19" y="14"/>
                    <a:pt x="15" y="13"/>
                    <a:pt x="15" y="17"/>
                  </a:cubicBezTo>
                  <a:cubicBezTo>
                    <a:pt x="10" y="18"/>
                    <a:pt x="7" y="17"/>
                    <a:pt x="1" y="17"/>
                  </a:cubicBezTo>
                  <a:cubicBezTo>
                    <a:pt x="2" y="14"/>
                    <a:pt x="0" y="14"/>
                    <a:pt x="0" y="12"/>
                  </a:cubicBezTo>
                  <a:cubicBezTo>
                    <a:pt x="1" y="13"/>
                    <a:pt x="3" y="13"/>
                    <a:pt x="5" y="13"/>
                  </a:cubicBezTo>
                  <a:cubicBezTo>
                    <a:pt x="8" y="13"/>
                    <a:pt x="8" y="9"/>
                    <a:pt x="10" y="9"/>
                  </a:cubicBezTo>
                  <a:cubicBezTo>
                    <a:pt x="11" y="9"/>
                    <a:pt x="12" y="6"/>
                    <a:pt x="13" y="7"/>
                  </a:cubicBezTo>
                  <a:cubicBezTo>
                    <a:pt x="15" y="9"/>
                    <a:pt x="13" y="6"/>
                    <a:pt x="17" y="5"/>
                  </a:cubicBezTo>
                  <a:cubicBezTo>
                    <a:pt x="18" y="5"/>
                    <a:pt x="18" y="5"/>
                    <a:pt x="18" y="5"/>
                  </a:cubicBezTo>
                  <a:cubicBezTo>
                    <a:pt x="18" y="5"/>
                    <a:pt x="20" y="3"/>
                    <a:pt x="20" y="3"/>
                  </a:cubicBezTo>
                  <a:cubicBezTo>
                    <a:pt x="22" y="2"/>
                    <a:pt x="24" y="3"/>
                    <a:pt x="25" y="3"/>
                  </a:cubicBezTo>
                  <a:cubicBezTo>
                    <a:pt x="27" y="3"/>
                    <a:pt x="31" y="0"/>
                    <a:pt x="34"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3" name="Freeform 103"/>
            <p:cNvSpPr>
              <a:spLocks/>
            </p:cNvSpPr>
            <p:nvPr/>
          </p:nvSpPr>
          <p:spPr bwMode="auto">
            <a:xfrm>
              <a:off x="2225849" y="1775967"/>
              <a:ext cx="111125" cy="57150"/>
            </a:xfrm>
            <a:custGeom>
              <a:avLst/>
              <a:gdLst>
                <a:gd name="T0" fmla="*/ 31 w 35"/>
                <a:gd name="T1" fmla="*/ 1 h 18"/>
                <a:gd name="T2" fmla="*/ 35 w 35"/>
                <a:gd name="T3" fmla="*/ 12 h 18"/>
                <a:gd name="T4" fmla="*/ 33 w 35"/>
                <a:gd name="T5" fmla="*/ 11 h 18"/>
                <a:gd name="T6" fmla="*/ 33 w 35"/>
                <a:gd name="T7" fmla="*/ 15 h 18"/>
                <a:gd name="T8" fmla="*/ 27 w 35"/>
                <a:gd name="T9" fmla="*/ 16 h 18"/>
                <a:gd name="T10" fmla="*/ 26 w 35"/>
                <a:gd name="T11" fmla="*/ 17 h 18"/>
                <a:gd name="T12" fmla="*/ 22 w 35"/>
                <a:gd name="T13" fmla="*/ 17 h 18"/>
                <a:gd name="T14" fmla="*/ 22 w 35"/>
                <a:gd name="T15" fmla="*/ 12 h 18"/>
                <a:gd name="T16" fmla="*/ 10 w 35"/>
                <a:gd name="T17" fmla="*/ 11 h 18"/>
                <a:gd name="T18" fmla="*/ 0 w 35"/>
                <a:gd name="T19" fmla="*/ 5 h 18"/>
                <a:gd name="T20" fmla="*/ 1 w 35"/>
                <a:gd name="T21" fmla="*/ 2 h 18"/>
                <a:gd name="T22" fmla="*/ 4 w 35"/>
                <a:gd name="T23" fmla="*/ 4 h 18"/>
                <a:gd name="T24" fmla="*/ 10 w 35"/>
                <a:gd name="T25" fmla="*/ 6 h 18"/>
                <a:gd name="T26" fmla="*/ 12 w 35"/>
                <a:gd name="T27" fmla="*/ 6 h 18"/>
                <a:gd name="T28" fmla="*/ 14 w 35"/>
                <a:gd name="T29" fmla="*/ 9 h 18"/>
                <a:gd name="T30" fmla="*/ 15 w 35"/>
                <a:gd name="T31" fmla="*/ 4 h 18"/>
                <a:gd name="T32" fmla="*/ 17 w 35"/>
                <a:gd name="T33" fmla="*/ 6 h 18"/>
                <a:gd name="T34" fmla="*/ 31 w 35"/>
                <a:gd name="T3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8">
                  <a:moveTo>
                    <a:pt x="31" y="1"/>
                  </a:moveTo>
                  <a:cubicBezTo>
                    <a:pt x="29" y="8"/>
                    <a:pt x="35" y="8"/>
                    <a:pt x="35" y="12"/>
                  </a:cubicBezTo>
                  <a:cubicBezTo>
                    <a:pt x="35" y="13"/>
                    <a:pt x="33" y="11"/>
                    <a:pt x="33" y="11"/>
                  </a:cubicBezTo>
                  <a:cubicBezTo>
                    <a:pt x="32" y="12"/>
                    <a:pt x="33" y="15"/>
                    <a:pt x="33" y="15"/>
                  </a:cubicBezTo>
                  <a:cubicBezTo>
                    <a:pt x="31" y="16"/>
                    <a:pt x="29" y="16"/>
                    <a:pt x="27" y="16"/>
                  </a:cubicBezTo>
                  <a:cubicBezTo>
                    <a:pt x="27" y="16"/>
                    <a:pt x="27" y="17"/>
                    <a:pt x="26" y="17"/>
                  </a:cubicBezTo>
                  <a:cubicBezTo>
                    <a:pt x="25" y="18"/>
                    <a:pt x="24" y="17"/>
                    <a:pt x="22" y="17"/>
                  </a:cubicBezTo>
                  <a:cubicBezTo>
                    <a:pt x="21" y="16"/>
                    <a:pt x="21" y="14"/>
                    <a:pt x="22" y="12"/>
                  </a:cubicBezTo>
                  <a:cubicBezTo>
                    <a:pt x="18" y="15"/>
                    <a:pt x="15" y="11"/>
                    <a:pt x="10" y="11"/>
                  </a:cubicBezTo>
                  <a:cubicBezTo>
                    <a:pt x="9" y="7"/>
                    <a:pt x="3" y="7"/>
                    <a:pt x="0" y="5"/>
                  </a:cubicBezTo>
                  <a:cubicBezTo>
                    <a:pt x="0" y="5"/>
                    <a:pt x="1" y="3"/>
                    <a:pt x="1" y="2"/>
                  </a:cubicBezTo>
                  <a:cubicBezTo>
                    <a:pt x="3" y="2"/>
                    <a:pt x="3" y="4"/>
                    <a:pt x="4" y="4"/>
                  </a:cubicBezTo>
                  <a:cubicBezTo>
                    <a:pt x="5" y="4"/>
                    <a:pt x="9" y="5"/>
                    <a:pt x="10" y="6"/>
                  </a:cubicBezTo>
                  <a:cubicBezTo>
                    <a:pt x="10" y="7"/>
                    <a:pt x="12" y="6"/>
                    <a:pt x="12" y="6"/>
                  </a:cubicBezTo>
                  <a:cubicBezTo>
                    <a:pt x="13" y="7"/>
                    <a:pt x="12" y="9"/>
                    <a:pt x="14" y="9"/>
                  </a:cubicBezTo>
                  <a:cubicBezTo>
                    <a:pt x="17" y="7"/>
                    <a:pt x="12" y="5"/>
                    <a:pt x="15" y="4"/>
                  </a:cubicBezTo>
                  <a:cubicBezTo>
                    <a:pt x="17" y="2"/>
                    <a:pt x="17" y="6"/>
                    <a:pt x="17" y="6"/>
                  </a:cubicBezTo>
                  <a:cubicBezTo>
                    <a:pt x="22" y="6"/>
                    <a:pt x="24" y="0"/>
                    <a:pt x="3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4" name="Freeform 104"/>
            <p:cNvSpPr>
              <a:spLocks/>
            </p:cNvSpPr>
            <p:nvPr/>
          </p:nvSpPr>
          <p:spPr bwMode="auto">
            <a:xfrm>
              <a:off x="2011537" y="1775967"/>
              <a:ext cx="198438" cy="76200"/>
            </a:xfrm>
            <a:custGeom>
              <a:avLst/>
              <a:gdLst>
                <a:gd name="T0" fmla="*/ 28 w 62"/>
                <a:gd name="T1" fmla="*/ 9 h 24"/>
                <a:gd name="T2" fmla="*/ 40 w 62"/>
                <a:gd name="T3" fmla="*/ 14 h 24"/>
                <a:gd name="T4" fmla="*/ 40 w 62"/>
                <a:gd name="T5" fmla="*/ 7 h 24"/>
                <a:gd name="T6" fmla="*/ 36 w 62"/>
                <a:gd name="T7" fmla="*/ 2 h 24"/>
                <a:gd name="T8" fmla="*/ 45 w 62"/>
                <a:gd name="T9" fmla="*/ 1 h 24"/>
                <a:gd name="T10" fmla="*/ 48 w 62"/>
                <a:gd name="T11" fmla="*/ 4 h 24"/>
                <a:gd name="T12" fmla="*/ 48 w 62"/>
                <a:gd name="T13" fmla="*/ 6 h 24"/>
                <a:gd name="T14" fmla="*/ 53 w 62"/>
                <a:gd name="T15" fmla="*/ 10 h 24"/>
                <a:gd name="T16" fmla="*/ 57 w 62"/>
                <a:gd name="T17" fmla="*/ 7 h 24"/>
                <a:gd name="T18" fmla="*/ 60 w 62"/>
                <a:gd name="T19" fmla="*/ 10 h 24"/>
                <a:gd name="T20" fmla="*/ 62 w 62"/>
                <a:gd name="T21" fmla="*/ 12 h 24"/>
                <a:gd name="T22" fmla="*/ 60 w 62"/>
                <a:gd name="T23" fmla="*/ 17 h 24"/>
                <a:gd name="T24" fmla="*/ 53 w 62"/>
                <a:gd name="T25" fmla="*/ 19 h 24"/>
                <a:gd name="T26" fmla="*/ 48 w 62"/>
                <a:gd name="T27" fmla="*/ 17 h 24"/>
                <a:gd name="T28" fmla="*/ 36 w 62"/>
                <a:gd name="T29" fmla="*/ 20 h 24"/>
                <a:gd name="T30" fmla="*/ 34 w 62"/>
                <a:gd name="T31" fmla="*/ 20 h 24"/>
                <a:gd name="T32" fmla="*/ 30 w 62"/>
                <a:gd name="T33" fmla="*/ 21 h 24"/>
                <a:gd name="T34" fmla="*/ 18 w 62"/>
                <a:gd name="T35" fmla="*/ 24 h 24"/>
                <a:gd name="T36" fmla="*/ 29 w 62"/>
                <a:gd name="T37" fmla="*/ 20 h 24"/>
                <a:gd name="T38" fmla="*/ 23 w 62"/>
                <a:gd name="T39" fmla="*/ 17 h 24"/>
                <a:gd name="T40" fmla="*/ 18 w 62"/>
                <a:gd name="T41" fmla="*/ 15 h 24"/>
                <a:gd name="T42" fmla="*/ 12 w 62"/>
                <a:gd name="T43" fmla="*/ 17 h 24"/>
                <a:gd name="T44" fmla="*/ 9 w 62"/>
                <a:gd name="T45" fmla="*/ 16 h 24"/>
                <a:gd name="T46" fmla="*/ 0 w 62"/>
                <a:gd name="T47" fmla="*/ 15 h 24"/>
                <a:gd name="T48" fmla="*/ 2 w 62"/>
                <a:gd name="T49" fmla="*/ 12 h 24"/>
                <a:gd name="T50" fmla="*/ 4 w 62"/>
                <a:gd name="T51" fmla="*/ 9 h 24"/>
                <a:gd name="T52" fmla="*/ 9 w 62"/>
                <a:gd name="T53" fmla="*/ 7 h 24"/>
                <a:gd name="T54" fmla="*/ 7 w 62"/>
                <a:gd name="T55" fmla="*/ 5 h 24"/>
                <a:gd name="T56" fmla="*/ 10 w 62"/>
                <a:gd name="T57" fmla="*/ 5 h 24"/>
                <a:gd name="T58" fmla="*/ 14 w 62"/>
                <a:gd name="T59" fmla="*/ 4 h 24"/>
                <a:gd name="T60" fmla="*/ 20 w 62"/>
                <a:gd name="T61" fmla="*/ 5 h 24"/>
                <a:gd name="T62" fmla="*/ 21 w 62"/>
                <a:gd name="T63" fmla="*/ 7 h 24"/>
                <a:gd name="T64" fmla="*/ 24 w 62"/>
                <a:gd name="T65" fmla="*/ 7 h 24"/>
                <a:gd name="T66" fmla="*/ 24 w 62"/>
                <a:gd name="T67" fmla="*/ 11 h 24"/>
                <a:gd name="T68" fmla="*/ 28 w 62"/>
                <a:gd name="T6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 h="24">
                  <a:moveTo>
                    <a:pt x="28" y="9"/>
                  </a:moveTo>
                  <a:cubicBezTo>
                    <a:pt x="26" y="13"/>
                    <a:pt x="38" y="11"/>
                    <a:pt x="40" y="14"/>
                  </a:cubicBezTo>
                  <a:cubicBezTo>
                    <a:pt x="43" y="8"/>
                    <a:pt x="32" y="8"/>
                    <a:pt x="40" y="7"/>
                  </a:cubicBezTo>
                  <a:cubicBezTo>
                    <a:pt x="42" y="3"/>
                    <a:pt x="35" y="7"/>
                    <a:pt x="36" y="2"/>
                  </a:cubicBezTo>
                  <a:cubicBezTo>
                    <a:pt x="40" y="3"/>
                    <a:pt x="41" y="0"/>
                    <a:pt x="45" y="1"/>
                  </a:cubicBezTo>
                  <a:cubicBezTo>
                    <a:pt x="44" y="4"/>
                    <a:pt x="47" y="3"/>
                    <a:pt x="48" y="4"/>
                  </a:cubicBezTo>
                  <a:cubicBezTo>
                    <a:pt x="48" y="4"/>
                    <a:pt x="47" y="6"/>
                    <a:pt x="48" y="6"/>
                  </a:cubicBezTo>
                  <a:cubicBezTo>
                    <a:pt x="49" y="7"/>
                    <a:pt x="51" y="8"/>
                    <a:pt x="53" y="10"/>
                  </a:cubicBezTo>
                  <a:cubicBezTo>
                    <a:pt x="54" y="9"/>
                    <a:pt x="54" y="7"/>
                    <a:pt x="57" y="7"/>
                  </a:cubicBezTo>
                  <a:cubicBezTo>
                    <a:pt x="59" y="7"/>
                    <a:pt x="60" y="9"/>
                    <a:pt x="60" y="10"/>
                  </a:cubicBezTo>
                  <a:cubicBezTo>
                    <a:pt x="62" y="12"/>
                    <a:pt x="62" y="12"/>
                    <a:pt x="62" y="12"/>
                  </a:cubicBezTo>
                  <a:cubicBezTo>
                    <a:pt x="60" y="14"/>
                    <a:pt x="62" y="13"/>
                    <a:pt x="60" y="17"/>
                  </a:cubicBezTo>
                  <a:cubicBezTo>
                    <a:pt x="58" y="15"/>
                    <a:pt x="55" y="19"/>
                    <a:pt x="53" y="19"/>
                  </a:cubicBezTo>
                  <a:cubicBezTo>
                    <a:pt x="51" y="19"/>
                    <a:pt x="50" y="18"/>
                    <a:pt x="48" y="17"/>
                  </a:cubicBezTo>
                  <a:cubicBezTo>
                    <a:pt x="44" y="17"/>
                    <a:pt x="39" y="19"/>
                    <a:pt x="36" y="20"/>
                  </a:cubicBezTo>
                  <a:cubicBezTo>
                    <a:pt x="36" y="20"/>
                    <a:pt x="34" y="20"/>
                    <a:pt x="34" y="20"/>
                  </a:cubicBezTo>
                  <a:cubicBezTo>
                    <a:pt x="33" y="21"/>
                    <a:pt x="32" y="21"/>
                    <a:pt x="30" y="21"/>
                  </a:cubicBezTo>
                  <a:cubicBezTo>
                    <a:pt x="29" y="22"/>
                    <a:pt x="22" y="23"/>
                    <a:pt x="18" y="24"/>
                  </a:cubicBezTo>
                  <a:cubicBezTo>
                    <a:pt x="18" y="19"/>
                    <a:pt x="24" y="20"/>
                    <a:pt x="29" y="20"/>
                  </a:cubicBezTo>
                  <a:cubicBezTo>
                    <a:pt x="29" y="15"/>
                    <a:pt x="25" y="18"/>
                    <a:pt x="23" y="17"/>
                  </a:cubicBezTo>
                  <a:cubicBezTo>
                    <a:pt x="20" y="17"/>
                    <a:pt x="20" y="17"/>
                    <a:pt x="18" y="15"/>
                  </a:cubicBezTo>
                  <a:cubicBezTo>
                    <a:pt x="15" y="14"/>
                    <a:pt x="15" y="17"/>
                    <a:pt x="12" y="17"/>
                  </a:cubicBezTo>
                  <a:cubicBezTo>
                    <a:pt x="11" y="18"/>
                    <a:pt x="10" y="17"/>
                    <a:pt x="9" y="16"/>
                  </a:cubicBezTo>
                  <a:cubicBezTo>
                    <a:pt x="6" y="16"/>
                    <a:pt x="2" y="17"/>
                    <a:pt x="0" y="15"/>
                  </a:cubicBezTo>
                  <a:cubicBezTo>
                    <a:pt x="0" y="13"/>
                    <a:pt x="2" y="13"/>
                    <a:pt x="2" y="12"/>
                  </a:cubicBezTo>
                  <a:cubicBezTo>
                    <a:pt x="3" y="12"/>
                    <a:pt x="3" y="9"/>
                    <a:pt x="4" y="9"/>
                  </a:cubicBezTo>
                  <a:cubicBezTo>
                    <a:pt x="5" y="8"/>
                    <a:pt x="7" y="9"/>
                    <a:pt x="9" y="7"/>
                  </a:cubicBezTo>
                  <a:cubicBezTo>
                    <a:pt x="9" y="7"/>
                    <a:pt x="4" y="6"/>
                    <a:pt x="7" y="5"/>
                  </a:cubicBezTo>
                  <a:cubicBezTo>
                    <a:pt x="8" y="5"/>
                    <a:pt x="9" y="5"/>
                    <a:pt x="10" y="5"/>
                  </a:cubicBezTo>
                  <a:cubicBezTo>
                    <a:pt x="12" y="5"/>
                    <a:pt x="13" y="4"/>
                    <a:pt x="14" y="4"/>
                  </a:cubicBezTo>
                  <a:cubicBezTo>
                    <a:pt x="15" y="4"/>
                    <a:pt x="19" y="4"/>
                    <a:pt x="20" y="5"/>
                  </a:cubicBezTo>
                  <a:cubicBezTo>
                    <a:pt x="21" y="6"/>
                    <a:pt x="20" y="7"/>
                    <a:pt x="21" y="7"/>
                  </a:cubicBezTo>
                  <a:cubicBezTo>
                    <a:pt x="22" y="8"/>
                    <a:pt x="24" y="7"/>
                    <a:pt x="24" y="7"/>
                  </a:cubicBezTo>
                  <a:cubicBezTo>
                    <a:pt x="25" y="9"/>
                    <a:pt x="21" y="12"/>
                    <a:pt x="24" y="11"/>
                  </a:cubicBezTo>
                  <a:cubicBezTo>
                    <a:pt x="25" y="11"/>
                    <a:pt x="25" y="8"/>
                    <a:pt x="28" y="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5" name="Freeform 105"/>
            <p:cNvSpPr>
              <a:spLocks/>
            </p:cNvSpPr>
            <p:nvPr/>
          </p:nvSpPr>
          <p:spPr bwMode="auto">
            <a:xfrm>
              <a:off x="1873424" y="1852167"/>
              <a:ext cx="160338" cy="106363"/>
            </a:xfrm>
            <a:custGeom>
              <a:avLst/>
              <a:gdLst>
                <a:gd name="T0" fmla="*/ 6 w 50"/>
                <a:gd name="T1" fmla="*/ 1 h 33"/>
                <a:gd name="T2" fmla="*/ 28 w 50"/>
                <a:gd name="T3" fmla="*/ 2 h 33"/>
                <a:gd name="T4" fmla="*/ 30 w 50"/>
                <a:gd name="T5" fmla="*/ 2 h 33"/>
                <a:gd name="T6" fmla="*/ 35 w 50"/>
                <a:gd name="T7" fmla="*/ 4 h 33"/>
                <a:gd name="T8" fmla="*/ 40 w 50"/>
                <a:gd name="T9" fmla="*/ 4 h 33"/>
                <a:gd name="T10" fmla="*/ 42 w 50"/>
                <a:gd name="T11" fmla="*/ 5 h 33"/>
                <a:gd name="T12" fmla="*/ 49 w 50"/>
                <a:gd name="T13" fmla="*/ 10 h 33"/>
                <a:gd name="T14" fmla="*/ 38 w 50"/>
                <a:gd name="T15" fmla="*/ 12 h 33"/>
                <a:gd name="T16" fmla="*/ 37 w 50"/>
                <a:gd name="T17" fmla="*/ 15 h 33"/>
                <a:gd name="T18" fmla="*/ 34 w 50"/>
                <a:gd name="T19" fmla="*/ 14 h 33"/>
                <a:gd name="T20" fmla="*/ 33 w 50"/>
                <a:gd name="T21" fmla="*/ 15 h 33"/>
                <a:gd name="T22" fmla="*/ 34 w 50"/>
                <a:gd name="T23" fmla="*/ 16 h 33"/>
                <a:gd name="T24" fmla="*/ 32 w 50"/>
                <a:gd name="T25" fmla="*/ 17 h 33"/>
                <a:gd name="T26" fmla="*/ 32 w 50"/>
                <a:gd name="T27" fmla="*/ 20 h 33"/>
                <a:gd name="T28" fmla="*/ 29 w 50"/>
                <a:gd name="T29" fmla="*/ 20 h 33"/>
                <a:gd name="T30" fmla="*/ 26 w 50"/>
                <a:gd name="T31" fmla="*/ 22 h 33"/>
                <a:gd name="T32" fmla="*/ 26 w 50"/>
                <a:gd name="T33" fmla="*/ 27 h 33"/>
                <a:gd name="T34" fmla="*/ 11 w 50"/>
                <a:gd name="T35" fmla="*/ 31 h 33"/>
                <a:gd name="T36" fmla="*/ 0 w 50"/>
                <a:gd name="T37" fmla="*/ 24 h 33"/>
                <a:gd name="T38" fmla="*/ 4 w 50"/>
                <a:gd name="T39" fmla="*/ 21 h 33"/>
                <a:gd name="T40" fmla="*/ 5 w 50"/>
                <a:gd name="T41" fmla="*/ 19 h 33"/>
                <a:gd name="T42" fmla="*/ 4 w 50"/>
                <a:gd name="T43" fmla="*/ 14 h 33"/>
                <a:gd name="T44" fmla="*/ 6 w 50"/>
                <a:gd name="T45" fmla="*/ 12 h 33"/>
                <a:gd name="T46" fmla="*/ 9 w 50"/>
                <a:gd name="T47" fmla="*/ 7 h 33"/>
                <a:gd name="T48" fmla="*/ 6 w 50"/>
                <a:gd name="T49"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3">
                  <a:moveTo>
                    <a:pt x="6" y="1"/>
                  </a:moveTo>
                  <a:cubicBezTo>
                    <a:pt x="14" y="1"/>
                    <a:pt x="22" y="0"/>
                    <a:pt x="28" y="2"/>
                  </a:cubicBezTo>
                  <a:cubicBezTo>
                    <a:pt x="28" y="2"/>
                    <a:pt x="30" y="2"/>
                    <a:pt x="30" y="2"/>
                  </a:cubicBezTo>
                  <a:cubicBezTo>
                    <a:pt x="31" y="4"/>
                    <a:pt x="34" y="2"/>
                    <a:pt x="35" y="4"/>
                  </a:cubicBezTo>
                  <a:cubicBezTo>
                    <a:pt x="38" y="6"/>
                    <a:pt x="35" y="2"/>
                    <a:pt x="40" y="4"/>
                  </a:cubicBezTo>
                  <a:cubicBezTo>
                    <a:pt x="41" y="4"/>
                    <a:pt x="40" y="5"/>
                    <a:pt x="42" y="5"/>
                  </a:cubicBezTo>
                  <a:cubicBezTo>
                    <a:pt x="43" y="5"/>
                    <a:pt x="50" y="7"/>
                    <a:pt x="49" y="10"/>
                  </a:cubicBezTo>
                  <a:cubicBezTo>
                    <a:pt x="45" y="11"/>
                    <a:pt x="41" y="11"/>
                    <a:pt x="38" y="12"/>
                  </a:cubicBezTo>
                  <a:cubicBezTo>
                    <a:pt x="37" y="13"/>
                    <a:pt x="37" y="14"/>
                    <a:pt x="37" y="15"/>
                  </a:cubicBezTo>
                  <a:cubicBezTo>
                    <a:pt x="36" y="15"/>
                    <a:pt x="35" y="13"/>
                    <a:pt x="34" y="14"/>
                  </a:cubicBezTo>
                  <a:cubicBezTo>
                    <a:pt x="35" y="13"/>
                    <a:pt x="33" y="16"/>
                    <a:pt x="33" y="15"/>
                  </a:cubicBezTo>
                  <a:cubicBezTo>
                    <a:pt x="33" y="16"/>
                    <a:pt x="34" y="17"/>
                    <a:pt x="34" y="16"/>
                  </a:cubicBezTo>
                  <a:cubicBezTo>
                    <a:pt x="33" y="17"/>
                    <a:pt x="32" y="16"/>
                    <a:pt x="32" y="17"/>
                  </a:cubicBezTo>
                  <a:cubicBezTo>
                    <a:pt x="31" y="18"/>
                    <a:pt x="32" y="20"/>
                    <a:pt x="32" y="20"/>
                  </a:cubicBezTo>
                  <a:cubicBezTo>
                    <a:pt x="31" y="20"/>
                    <a:pt x="29" y="20"/>
                    <a:pt x="29" y="20"/>
                  </a:cubicBezTo>
                  <a:cubicBezTo>
                    <a:pt x="28" y="21"/>
                    <a:pt x="28" y="22"/>
                    <a:pt x="26" y="22"/>
                  </a:cubicBezTo>
                  <a:cubicBezTo>
                    <a:pt x="26" y="24"/>
                    <a:pt x="26" y="26"/>
                    <a:pt x="26" y="27"/>
                  </a:cubicBezTo>
                  <a:cubicBezTo>
                    <a:pt x="20" y="27"/>
                    <a:pt x="21" y="33"/>
                    <a:pt x="11" y="31"/>
                  </a:cubicBezTo>
                  <a:cubicBezTo>
                    <a:pt x="13" y="24"/>
                    <a:pt x="5" y="25"/>
                    <a:pt x="0" y="24"/>
                  </a:cubicBezTo>
                  <a:cubicBezTo>
                    <a:pt x="0" y="22"/>
                    <a:pt x="3" y="22"/>
                    <a:pt x="4" y="21"/>
                  </a:cubicBezTo>
                  <a:cubicBezTo>
                    <a:pt x="4" y="21"/>
                    <a:pt x="1" y="18"/>
                    <a:pt x="5" y="19"/>
                  </a:cubicBezTo>
                  <a:cubicBezTo>
                    <a:pt x="5" y="16"/>
                    <a:pt x="4" y="16"/>
                    <a:pt x="4" y="14"/>
                  </a:cubicBezTo>
                  <a:cubicBezTo>
                    <a:pt x="6" y="15"/>
                    <a:pt x="6" y="15"/>
                    <a:pt x="6" y="12"/>
                  </a:cubicBezTo>
                  <a:cubicBezTo>
                    <a:pt x="7" y="11"/>
                    <a:pt x="9" y="11"/>
                    <a:pt x="9" y="7"/>
                  </a:cubicBezTo>
                  <a:cubicBezTo>
                    <a:pt x="10" y="3"/>
                    <a:pt x="5" y="6"/>
                    <a:pt x="6"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6" name="Freeform 106"/>
            <p:cNvSpPr>
              <a:spLocks/>
            </p:cNvSpPr>
            <p:nvPr/>
          </p:nvSpPr>
          <p:spPr bwMode="auto">
            <a:xfrm>
              <a:off x="2194099" y="1875980"/>
              <a:ext cx="31750" cy="25400"/>
            </a:xfrm>
            <a:custGeom>
              <a:avLst/>
              <a:gdLst>
                <a:gd name="T0" fmla="*/ 1 w 10"/>
                <a:gd name="T1" fmla="*/ 0 h 8"/>
                <a:gd name="T2" fmla="*/ 8 w 10"/>
                <a:gd name="T3" fmla="*/ 0 h 8"/>
                <a:gd name="T4" fmla="*/ 10 w 10"/>
                <a:gd name="T5" fmla="*/ 5 h 8"/>
                <a:gd name="T6" fmla="*/ 7 w 10"/>
                <a:gd name="T7" fmla="*/ 8 h 8"/>
                <a:gd name="T8" fmla="*/ 0 w 10"/>
                <a:gd name="T9" fmla="*/ 4 h 8"/>
                <a:gd name="T10" fmla="*/ 1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1" y="0"/>
                  </a:moveTo>
                  <a:cubicBezTo>
                    <a:pt x="3" y="0"/>
                    <a:pt x="6" y="0"/>
                    <a:pt x="8" y="0"/>
                  </a:cubicBezTo>
                  <a:cubicBezTo>
                    <a:pt x="8" y="3"/>
                    <a:pt x="10" y="3"/>
                    <a:pt x="10" y="5"/>
                  </a:cubicBezTo>
                  <a:cubicBezTo>
                    <a:pt x="8" y="5"/>
                    <a:pt x="7" y="6"/>
                    <a:pt x="7" y="8"/>
                  </a:cubicBezTo>
                  <a:cubicBezTo>
                    <a:pt x="5" y="6"/>
                    <a:pt x="4" y="3"/>
                    <a:pt x="0" y="4"/>
                  </a:cubicBezTo>
                  <a:cubicBezTo>
                    <a:pt x="0" y="3"/>
                    <a:pt x="1" y="2"/>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7" name="Freeform 107"/>
            <p:cNvSpPr>
              <a:spLocks/>
            </p:cNvSpPr>
            <p:nvPr/>
          </p:nvSpPr>
          <p:spPr bwMode="auto">
            <a:xfrm>
              <a:off x="2367137" y="1864867"/>
              <a:ext cx="79375" cy="55563"/>
            </a:xfrm>
            <a:custGeom>
              <a:avLst/>
              <a:gdLst>
                <a:gd name="T0" fmla="*/ 23 w 25"/>
                <a:gd name="T1" fmla="*/ 1 h 17"/>
                <a:gd name="T2" fmla="*/ 24 w 25"/>
                <a:gd name="T3" fmla="*/ 7 h 17"/>
                <a:gd name="T4" fmla="*/ 21 w 25"/>
                <a:gd name="T5" fmla="*/ 10 h 17"/>
                <a:gd name="T6" fmla="*/ 15 w 25"/>
                <a:gd name="T7" fmla="*/ 11 h 17"/>
                <a:gd name="T8" fmla="*/ 5 w 25"/>
                <a:gd name="T9" fmla="*/ 17 h 17"/>
                <a:gd name="T10" fmla="*/ 4 w 25"/>
                <a:gd name="T11" fmla="*/ 12 h 17"/>
                <a:gd name="T12" fmla="*/ 1 w 25"/>
                <a:gd name="T13" fmla="*/ 10 h 17"/>
                <a:gd name="T14" fmla="*/ 1 w 25"/>
                <a:gd name="T15" fmla="*/ 3 h 17"/>
                <a:gd name="T16" fmla="*/ 4 w 25"/>
                <a:gd name="T17" fmla="*/ 1 h 17"/>
                <a:gd name="T18" fmla="*/ 7 w 25"/>
                <a:gd name="T19" fmla="*/ 0 h 17"/>
                <a:gd name="T20" fmla="*/ 18 w 25"/>
                <a:gd name="T21" fmla="*/ 2 h 17"/>
                <a:gd name="T22" fmla="*/ 23 w 25"/>
                <a:gd name="T23"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3" y="1"/>
                  </a:moveTo>
                  <a:cubicBezTo>
                    <a:pt x="25" y="1"/>
                    <a:pt x="23" y="5"/>
                    <a:pt x="24" y="7"/>
                  </a:cubicBezTo>
                  <a:cubicBezTo>
                    <a:pt x="22" y="7"/>
                    <a:pt x="21" y="8"/>
                    <a:pt x="21" y="10"/>
                  </a:cubicBezTo>
                  <a:cubicBezTo>
                    <a:pt x="17" y="8"/>
                    <a:pt x="16" y="14"/>
                    <a:pt x="15" y="11"/>
                  </a:cubicBezTo>
                  <a:cubicBezTo>
                    <a:pt x="12" y="13"/>
                    <a:pt x="10" y="17"/>
                    <a:pt x="5" y="17"/>
                  </a:cubicBezTo>
                  <a:cubicBezTo>
                    <a:pt x="4" y="16"/>
                    <a:pt x="4" y="14"/>
                    <a:pt x="4" y="12"/>
                  </a:cubicBezTo>
                  <a:cubicBezTo>
                    <a:pt x="3" y="11"/>
                    <a:pt x="2" y="11"/>
                    <a:pt x="1" y="10"/>
                  </a:cubicBezTo>
                  <a:cubicBezTo>
                    <a:pt x="0" y="8"/>
                    <a:pt x="2" y="5"/>
                    <a:pt x="1" y="3"/>
                  </a:cubicBezTo>
                  <a:cubicBezTo>
                    <a:pt x="3" y="4"/>
                    <a:pt x="4" y="2"/>
                    <a:pt x="4" y="1"/>
                  </a:cubicBezTo>
                  <a:cubicBezTo>
                    <a:pt x="5" y="1"/>
                    <a:pt x="7" y="1"/>
                    <a:pt x="7" y="0"/>
                  </a:cubicBezTo>
                  <a:cubicBezTo>
                    <a:pt x="9" y="2"/>
                    <a:pt x="16" y="0"/>
                    <a:pt x="18" y="2"/>
                  </a:cubicBezTo>
                  <a:cubicBezTo>
                    <a:pt x="20" y="2"/>
                    <a:pt x="22" y="3"/>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8" name="Freeform 108"/>
            <p:cNvSpPr>
              <a:spLocks/>
            </p:cNvSpPr>
            <p:nvPr/>
          </p:nvSpPr>
          <p:spPr bwMode="auto">
            <a:xfrm>
              <a:off x="3545062" y="2087117"/>
              <a:ext cx="173038" cy="82550"/>
            </a:xfrm>
            <a:custGeom>
              <a:avLst/>
              <a:gdLst>
                <a:gd name="T0" fmla="*/ 39 w 54"/>
                <a:gd name="T1" fmla="*/ 0 h 26"/>
                <a:gd name="T2" fmla="*/ 44 w 54"/>
                <a:gd name="T3" fmla="*/ 2 h 26"/>
                <a:gd name="T4" fmla="*/ 48 w 54"/>
                <a:gd name="T5" fmla="*/ 4 h 26"/>
                <a:gd name="T6" fmla="*/ 47 w 54"/>
                <a:gd name="T7" fmla="*/ 6 h 26"/>
                <a:gd name="T8" fmla="*/ 53 w 54"/>
                <a:gd name="T9" fmla="*/ 10 h 26"/>
                <a:gd name="T10" fmla="*/ 49 w 54"/>
                <a:gd name="T11" fmla="*/ 17 h 26"/>
                <a:gd name="T12" fmla="*/ 45 w 54"/>
                <a:gd name="T13" fmla="*/ 19 h 26"/>
                <a:gd name="T14" fmla="*/ 40 w 54"/>
                <a:gd name="T15" fmla="*/ 21 h 26"/>
                <a:gd name="T16" fmla="*/ 37 w 54"/>
                <a:gd name="T17" fmla="*/ 22 h 26"/>
                <a:gd name="T18" fmla="*/ 34 w 54"/>
                <a:gd name="T19" fmla="*/ 24 h 26"/>
                <a:gd name="T20" fmla="*/ 19 w 54"/>
                <a:gd name="T21" fmla="*/ 25 h 26"/>
                <a:gd name="T22" fmla="*/ 18 w 54"/>
                <a:gd name="T23" fmla="*/ 24 h 26"/>
                <a:gd name="T24" fmla="*/ 13 w 54"/>
                <a:gd name="T25" fmla="*/ 21 h 26"/>
                <a:gd name="T26" fmla="*/ 10 w 54"/>
                <a:gd name="T27" fmla="*/ 20 h 26"/>
                <a:gd name="T28" fmla="*/ 13 w 54"/>
                <a:gd name="T29" fmla="*/ 19 h 26"/>
                <a:gd name="T30" fmla="*/ 9 w 54"/>
                <a:gd name="T31" fmla="*/ 16 h 26"/>
                <a:gd name="T32" fmla="*/ 9 w 54"/>
                <a:gd name="T33" fmla="*/ 9 h 26"/>
                <a:gd name="T34" fmla="*/ 1 w 54"/>
                <a:gd name="T35" fmla="*/ 10 h 26"/>
                <a:gd name="T36" fmla="*/ 4 w 54"/>
                <a:gd name="T37" fmla="*/ 5 h 26"/>
                <a:gd name="T38" fmla="*/ 14 w 54"/>
                <a:gd name="T39" fmla="*/ 5 h 26"/>
                <a:gd name="T40" fmla="*/ 15 w 54"/>
                <a:gd name="T41" fmla="*/ 10 h 26"/>
                <a:gd name="T42" fmla="*/ 19 w 54"/>
                <a:gd name="T43" fmla="*/ 5 h 26"/>
                <a:gd name="T44" fmla="*/ 27 w 54"/>
                <a:gd name="T45" fmla="*/ 7 h 26"/>
                <a:gd name="T46" fmla="*/ 29 w 54"/>
                <a:gd name="T47" fmla="*/ 5 h 26"/>
                <a:gd name="T48" fmla="*/ 37 w 54"/>
                <a:gd name="T49" fmla="*/ 4 h 26"/>
                <a:gd name="T50" fmla="*/ 39 w 54"/>
                <a:gd name="T5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26">
                  <a:moveTo>
                    <a:pt x="39" y="0"/>
                  </a:moveTo>
                  <a:cubicBezTo>
                    <a:pt x="40" y="0"/>
                    <a:pt x="42" y="1"/>
                    <a:pt x="44" y="2"/>
                  </a:cubicBezTo>
                  <a:cubicBezTo>
                    <a:pt x="45" y="2"/>
                    <a:pt x="48" y="3"/>
                    <a:pt x="48" y="4"/>
                  </a:cubicBezTo>
                  <a:cubicBezTo>
                    <a:pt x="48" y="4"/>
                    <a:pt x="47" y="6"/>
                    <a:pt x="47" y="6"/>
                  </a:cubicBezTo>
                  <a:cubicBezTo>
                    <a:pt x="47" y="8"/>
                    <a:pt x="50" y="11"/>
                    <a:pt x="53" y="10"/>
                  </a:cubicBezTo>
                  <a:cubicBezTo>
                    <a:pt x="54" y="13"/>
                    <a:pt x="53" y="15"/>
                    <a:pt x="49" y="17"/>
                  </a:cubicBezTo>
                  <a:cubicBezTo>
                    <a:pt x="48" y="18"/>
                    <a:pt x="47" y="18"/>
                    <a:pt x="45" y="19"/>
                  </a:cubicBezTo>
                  <a:cubicBezTo>
                    <a:pt x="43" y="20"/>
                    <a:pt x="44" y="20"/>
                    <a:pt x="40" y="21"/>
                  </a:cubicBezTo>
                  <a:cubicBezTo>
                    <a:pt x="37" y="22"/>
                    <a:pt x="37" y="22"/>
                    <a:pt x="37" y="22"/>
                  </a:cubicBezTo>
                  <a:cubicBezTo>
                    <a:pt x="36" y="23"/>
                    <a:pt x="36" y="23"/>
                    <a:pt x="34" y="24"/>
                  </a:cubicBezTo>
                  <a:cubicBezTo>
                    <a:pt x="33" y="24"/>
                    <a:pt x="23" y="26"/>
                    <a:pt x="19" y="25"/>
                  </a:cubicBezTo>
                  <a:cubicBezTo>
                    <a:pt x="19" y="25"/>
                    <a:pt x="19" y="24"/>
                    <a:pt x="18" y="24"/>
                  </a:cubicBezTo>
                  <a:cubicBezTo>
                    <a:pt x="16" y="24"/>
                    <a:pt x="15" y="21"/>
                    <a:pt x="13" y="21"/>
                  </a:cubicBezTo>
                  <a:cubicBezTo>
                    <a:pt x="12" y="21"/>
                    <a:pt x="11" y="20"/>
                    <a:pt x="10" y="20"/>
                  </a:cubicBezTo>
                  <a:cubicBezTo>
                    <a:pt x="10" y="19"/>
                    <a:pt x="12" y="19"/>
                    <a:pt x="13" y="19"/>
                  </a:cubicBezTo>
                  <a:cubicBezTo>
                    <a:pt x="12" y="17"/>
                    <a:pt x="9" y="17"/>
                    <a:pt x="9" y="16"/>
                  </a:cubicBezTo>
                  <a:cubicBezTo>
                    <a:pt x="8" y="14"/>
                    <a:pt x="10" y="12"/>
                    <a:pt x="9" y="9"/>
                  </a:cubicBezTo>
                  <a:cubicBezTo>
                    <a:pt x="4" y="7"/>
                    <a:pt x="4" y="13"/>
                    <a:pt x="1" y="10"/>
                  </a:cubicBezTo>
                  <a:cubicBezTo>
                    <a:pt x="0" y="6"/>
                    <a:pt x="5" y="9"/>
                    <a:pt x="4" y="5"/>
                  </a:cubicBezTo>
                  <a:cubicBezTo>
                    <a:pt x="9" y="6"/>
                    <a:pt x="8" y="5"/>
                    <a:pt x="14" y="5"/>
                  </a:cubicBezTo>
                  <a:cubicBezTo>
                    <a:pt x="15" y="7"/>
                    <a:pt x="18" y="7"/>
                    <a:pt x="15" y="10"/>
                  </a:cubicBezTo>
                  <a:cubicBezTo>
                    <a:pt x="19" y="10"/>
                    <a:pt x="19" y="8"/>
                    <a:pt x="19" y="5"/>
                  </a:cubicBezTo>
                  <a:cubicBezTo>
                    <a:pt x="20" y="7"/>
                    <a:pt x="30" y="2"/>
                    <a:pt x="27" y="7"/>
                  </a:cubicBezTo>
                  <a:cubicBezTo>
                    <a:pt x="29" y="9"/>
                    <a:pt x="28" y="5"/>
                    <a:pt x="29" y="5"/>
                  </a:cubicBezTo>
                  <a:cubicBezTo>
                    <a:pt x="31" y="4"/>
                    <a:pt x="34" y="4"/>
                    <a:pt x="37" y="4"/>
                  </a:cubicBezTo>
                  <a:cubicBezTo>
                    <a:pt x="38" y="3"/>
                    <a:pt x="39" y="2"/>
                    <a:pt x="3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39" name="Freeform 109"/>
            <p:cNvSpPr>
              <a:spLocks/>
            </p:cNvSpPr>
            <p:nvPr/>
          </p:nvSpPr>
          <p:spPr bwMode="auto">
            <a:xfrm>
              <a:off x="2506837" y="2106167"/>
              <a:ext cx="106363" cy="73025"/>
            </a:xfrm>
            <a:custGeom>
              <a:avLst/>
              <a:gdLst>
                <a:gd name="T0" fmla="*/ 9 w 33"/>
                <a:gd name="T1" fmla="*/ 0 h 23"/>
                <a:gd name="T2" fmla="*/ 16 w 33"/>
                <a:gd name="T3" fmla="*/ 8 h 23"/>
                <a:gd name="T4" fmla="*/ 19 w 33"/>
                <a:gd name="T5" fmla="*/ 6 h 23"/>
                <a:gd name="T6" fmla="*/ 23 w 33"/>
                <a:gd name="T7" fmla="*/ 10 h 23"/>
                <a:gd name="T8" fmla="*/ 28 w 33"/>
                <a:gd name="T9" fmla="*/ 16 h 23"/>
                <a:gd name="T10" fmla="*/ 33 w 33"/>
                <a:gd name="T11" fmla="*/ 18 h 23"/>
                <a:gd name="T12" fmla="*/ 16 w 33"/>
                <a:gd name="T13" fmla="*/ 19 h 23"/>
                <a:gd name="T14" fmla="*/ 10 w 33"/>
                <a:gd name="T15" fmla="*/ 23 h 23"/>
                <a:gd name="T16" fmla="*/ 0 w 33"/>
                <a:gd name="T17" fmla="*/ 19 h 23"/>
                <a:gd name="T18" fmla="*/ 3 w 33"/>
                <a:gd name="T19" fmla="*/ 18 h 23"/>
                <a:gd name="T20" fmla="*/ 4 w 33"/>
                <a:gd name="T21" fmla="*/ 15 h 23"/>
                <a:gd name="T22" fmla="*/ 4 w 33"/>
                <a:gd name="T23" fmla="*/ 4 h 23"/>
                <a:gd name="T24" fmla="*/ 9 w 33"/>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3">
                  <a:moveTo>
                    <a:pt x="9" y="0"/>
                  </a:moveTo>
                  <a:cubicBezTo>
                    <a:pt x="11" y="3"/>
                    <a:pt x="17" y="2"/>
                    <a:pt x="16" y="8"/>
                  </a:cubicBezTo>
                  <a:cubicBezTo>
                    <a:pt x="18" y="9"/>
                    <a:pt x="19" y="6"/>
                    <a:pt x="19" y="6"/>
                  </a:cubicBezTo>
                  <a:cubicBezTo>
                    <a:pt x="21" y="7"/>
                    <a:pt x="20" y="10"/>
                    <a:pt x="23" y="10"/>
                  </a:cubicBezTo>
                  <a:cubicBezTo>
                    <a:pt x="24" y="10"/>
                    <a:pt x="26" y="15"/>
                    <a:pt x="28" y="16"/>
                  </a:cubicBezTo>
                  <a:cubicBezTo>
                    <a:pt x="32" y="15"/>
                    <a:pt x="30" y="15"/>
                    <a:pt x="33" y="18"/>
                  </a:cubicBezTo>
                  <a:cubicBezTo>
                    <a:pt x="30" y="21"/>
                    <a:pt x="21" y="18"/>
                    <a:pt x="16" y="19"/>
                  </a:cubicBezTo>
                  <a:cubicBezTo>
                    <a:pt x="15" y="20"/>
                    <a:pt x="11" y="20"/>
                    <a:pt x="10" y="23"/>
                  </a:cubicBezTo>
                  <a:cubicBezTo>
                    <a:pt x="7" y="21"/>
                    <a:pt x="6" y="18"/>
                    <a:pt x="0" y="19"/>
                  </a:cubicBezTo>
                  <a:cubicBezTo>
                    <a:pt x="0" y="18"/>
                    <a:pt x="2" y="18"/>
                    <a:pt x="3" y="18"/>
                  </a:cubicBezTo>
                  <a:cubicBezTo>
                    <a:pt x="1" y="16"/>
                    <a:pt x="1" y="15"/>
                    <a:pt x="4" y="15"/>
                  </a:cubicBezTo>
                  <a:cubicBezTo>
                    <a:pt x="1" y="11"/>
                    <a:pt x="4" y="9"/>
                    <a:pt x="4" y="4"/>
                  </a:cubicBezTo>
                  <a:cubicBezTo>
                    <a:pt x="6" y="3"/>
                    <a:pt x="9"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40" name="Freeform 110"/>
            <p:cNvSpPr>
              <a:spLocks/>
            </p:cNvSpPr>
            <p:nvPr/>
          </p:nvSpPr>
          <p:spPr bwMode="auto">
            <a:xfrm>
              <a:off x="5511974" y="3296792"/>
              <a:ext cx="173038" cy="182563"/>
            </a:xfrm>
            <a:custGeom>
              <a:avLst/>
              <a:gdLst>
                <a:gd name="T0" fmla="*/ 5 w 54"/>
                <a:gd name="T1" fmla="*/ 8 h 57"/>
                <a:gd name="T2" fmla="*/ 3 w 54"/>
                <a:gd name="T3" fmla="*/ 7 h 57"/>
                <a:gd name="T4" fmla="*/ 0 w 54"/>
                <a:gd name="T5" fmla="*/ 3 h 57"/>
                <a:gd name="T6" fmla="*/ 10 w 54"/>
                <a:gd name="T7" fmla="*/ 2 h 57"/>
                <a:gd name="T8" fmla="*/ 15 w 54"/>
                <a:gd name="T9" fmla="*/ 4 h 57"/>
                <a:gd name="T10" fmla="*/ 15 w 54"/>
                <a:gd name="T11" fmla="*/ 7 h 57"/>
                <a:gd name="T12" fmla="*/ 18 w 54"/>
                <a:gd name="T13" fmla="*/ 9 h 57"/>
                <a:gd name="T14" fmla="*/ 23 w 54"/>
                <a:gd name="T15" fmla="*/ 12 h 57"/>
                <a:gd name="T16" fmla="*/ 32 w 54"/>
                <a:gd name="T17" fmla="*/ 19 h 57"/>
                <a:gd name="T18" fmla="*/ 34 w 54"/>
                <a:gd name="T19" fmla="*/ 23 h 57"/>
                <a:gd name="T20" fmla="*/ 38 w 54"/>
                <a:gd name="T21" fmla="*/ 24 h 57"/>
                <a:gd name="T22" fmla="*/ 41 w 54"/>
                <a:gd name="T23" fmla="*/ 27 h 57"/>
                <a:gd name="T24" fmla="*/ 41 w 54"/>
                <a:gd name="T25" fmla="*/ 29 h 57"/>
                <a:gd name="T26" fmla="*/ 43 w 54"/>
                <a:gd name="T27" fmla="*/ 32 h 57"/>
                <a:gd name="T28" fmla="*/ 47 w 54"/>
                <a:gd name="T29" fmla="*/ 35 h 57"/>
                <a:gd name="T30" fmla="*/ 49 w 54"/>
                <a:gd name="T31" fmla="*/ 38 h 57"/>
                <a:gd name="T32" fmla="*/ 52 w 54"/>
                <a:gd name="T33" fmla="*/ 44 h 57"/>
                <a:gd name="T34" fmla="*/ 53 w 54"/>
                <a:gd name="T35" fmla="*/ 49 h 57"/>
                <a:gd name="T36" fmla="*/ 54 w 54"/>
                <a:gd name="T37" fmla="*/ 53 h 57"/>
                <a:gd name="T38" fmla="*/ 48 w 54"/>
                <a:gd name="T39" fmla="*/ 54 h 57"/>
                <a:gd name="T40" fmla="*/ 43 w 54"/>
                <a:gd name="T41" fmla="*/ 54 h 57"/>
                <a:gd name="T42" fmla="*/ 43 w 54"/>
                <a:gd name="T43" fmla="*/ 52 h 57"/>
                <a:gd name="T44" fmla="*/ 41 w 54"/>
                <a:gd name="T45" fmla="*/ 52 h 57"/>
                <a:gd name="T46" fmla="*/ 34 w 54"/>
                <a:gd name="T47" fmla="*/ 47 h 57"/>
                <a:gd name="T48" fmla="*/ 36 w 54"/>
                <a:gd name="T49" fmla="*/ 44 h 57"/>
                <a:gd name="T50" fmla="*/ 34 w 54"/>
                <a:gd name="T51" fmla="*/ 44 h 57"/>
                <a:gd name="T52" fmla="*/ 33 w 54"/>
                <a:gd name="T53" fmla="*/ 42 h 57"/>
                <a:gd name="T54" fmla="*/ 30 w 54"/>
                <a:gd name="T55" fmla="*/ 42 h 57"/>
                <a:gd name="T56" fmla="*/ 25 w 54"/>
                <a:gd name="T57" fmla="*/ 37 h 57"/>
                <a:gd name="T58" fmla="*/ 23 w 54"/>
                <a:gd name="T59" fmla="*/ 28 h 57"/>
                <a:gd name="T60" fmla="*/ 22 w 54"/>
                <a:gd name="T61" fmla="*/ 30 h 57"/>
                <a:gd name="T62" fmla="*/ 19 w 54"/>
                <a:gd name="T63" fmla="*/ 24 h 57"/>
                <a:gd name="T64" fmla="*/ 17 w 54"/>
                <a:gd name="T65" fmla="*/ 22 h 57"/>
                <a:gd name="T66" fmla="*/ 14 w 54"/>
                <a:gd name="T67" fmla="*/ 20 h 57"/>
                <a:gd name="T68" fmla="*/ 13 w 54"/>
                <a:gd name="T69" fmla="*/ 15 h 57"/>
                <a:gd name="T70" fmla="*/ 9 w 54"/>
                <a:gd name="T71" fmla="*/ 13 h 57"/>
                <a:gd name="T72" fmla="*/ 7 w 54"/>
                <a:gd name="T73" fmla="*/ 10 h 57"/>
                <a:gd name="T74" fmla="*/ 5 w 54"/>
                <a:gd name="T75"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7">
                  <a:moveTo>
                    <a:pt x="5" y="8"/>
                  </a:moveTo>
                  <a:cubicBezTo>
                    <a:pt x="6" y="6"/>
                    <a:pt x="3" y="7"/>
                    <a:pt x="3" y="7"/>
                  </a:cubicBezTo>
                  <a:cubicBezTo>
                    <a:pt x="2" y="5"/>
                    <a:pt x="3" y="2"/>
                    <a:pt x="0" y="3"/>
                  </a:cubicBezTo>
                  <a:cubicBezTo>
                    <a:pt x="4" y="0"/>
                    <a:pt x="6" y="4"/>
                    <a:pt x="10" y="2"/>
                  </a:cubicBezTo>
                  <a:cubicBezTo>
                    <a:pt x="10" y="5"/>
                    <a:pt x="14" y="3"/>
                    <a:pt x="15" y="4"/>
                  </a:cubicBezTo>
                  <a:cubicBezTo>
                    <a:pt x="16" y="4"/>
                    <a:pt x="15" y="6"/>
                    <a:pt x="15" y="7"/>
                  </a:cubicBezTo>
                  <a:cubicBezTo>
                    <a:pt x="16" y="7"/>
                    <a:pt x="19" y="7"/>
                    <a:pt x="18" y="9"/>
                  </a:cubicBezTo>
                  <a:cubicBezTo>
                    <a:pt x="21" y="8"/>
                    <a:pt x="20" y="11"/>
                    <a:pt x="23" y="12"/>
                  </a:cubicBezTo>
                  <a:cubicBezTo>
                    <a:pt x="25" y="12"/>
                    <a:pt x="28" y="19"/>
                    <a:pt x="32" y="19"/>
                  </a:cubicBezTo>
                  <a:cubicBezTo>
                    <a:pt x="34" y="19"/>
                    <a:pt x="33" y="22"/>
                    <a:pt x="34" y="23"/>
                  </a:cubicBezTo>
                  <a:cubicBezTo>
                    <a:pt x="35" y="24"/>
                    <a:pt x="37" y="23"/>
                    <a:pt x="38" y="24"/>
                  </a:cubicBezTo>
                  <a:cubicBezTo>
                    <a:pt x="39" y="25"/>
                    <a:pt x="40" y="26"/>
                    <a:pt x="41" y="27"/>
                  </a:cubicBezTo>
                  <a:cubicBezTo>
                    <a:pt x="41" y="27"/>
                    <a:pt x="40" y="29"/>
                    <a:pt x="41" y="29"/>
                  </a:cubicBezTo>
                  <a:cubicBezTo>
                    <a:pt x="41" y="30"/>
                    <a:pt x="42" y="31"/>
                    <a:pt x="43" y="32"/>
                  </a:cubicBezTo>
                  <a:cubicBezTo>
                    <a:pt x="44" y="33"/>
                    <a:pt x="45" y="35"/>
                    <a:pt x="47" y="35"/>
                  </a:cubicBezTo>
                  <a:cubicBezTo>
                    <a:pt x="47" y="35"/>
                    <a:pt x="49" y="38"/>
                    <a:pt x="49" y="38"/>
                  </a:cubicBezTo>
                  <a:cubicBezTo>
                    <a:pt x="51" y="39"/>
                    <a:pt x="50" y="44"/>
                    <a:pt x="52" y="44"/>
                  </a:cubicBezTo>
                  <a:cubicBezTo>
                    <a:pt x="53" y="44"/>
                    <a:pt x="53" y="48"/>
                    <a:pt x="53" y="49"/>
                  </a:cubicBezTo>
                  <a:cubicBezTo>
                    <a:pt x="53" y="51"/>
                    <a:pt x="50" y="53"/>
                    <a:pt x="54" y="53"/>
                  </a:cubicBezTo>
                  <a:cubicBezTo>
                    <a:pt x="54" y="57"/>
                    <a:pt x="50" y="55"/>
                    <a:pt x="48" y="54"/>
                  </a:cubicBezTo>
                  <a:cubicBezTo>
                    <a:pt x="47" y="54"/>
                    <a:pt x="44" y="55"/>
                    <a:pt x="43" y="54"/>
                  </a:cubicBezTo>
                  <a:cubicBezTo>
                    <a:pt x="43" y="52"/>
                    <a:pt x="43" y="52"/>
                    <a:pt x="43" y="52"/>
                  </a:cubicBezTo>
                  <a:cubicBezTo>
                    <a:pt x="43" y="51"/>
                    <a:pt x="41" y="52"/>
                    <a:pt x="41" y="52"/>
                  </a:cubicBezTo>
                  <a:cubicBezTo>
                    <a:pt x="39" y="51"/>
                    <a:pt x="37" y="47"/>
                    <a:pt x="34" y="47"/>
                  </a:cubicBezTo>
                  <a:cubicBezTo>
                    <a:pt x="35" y="46"/>
                    <a:pt x="36" y="46"/>
                    <a:pt x="36" y="44"/>
                  </a:cubicBezTo>
                  <a:cubicBezTo>
                    <a:pt x="35" y="43"/>
                    <a:pt x="34" y="44"/>
                    <a:pt x="34" y="44"/>
                  </a:cubicBezTo>
                  <a:cubicBezTo>
                    <a:pt x="33" y="45"/>
                    <a:pt x="34" y="42"/>
                    <a:pt x="33" y="42"/>
                  </a:cubicBezTo>
                  <a:cubicBezTo>
                    <a:pt x="33" y="41"/>
                    <a:pt x="31" y="42"/>
                    <a:pt x="30" y="42"/>
                  </a:cubicBezTo>
                  <a:cubicBezTo>
                    <a:pt x="29" y="40"/>
                    <a:pt x="29" y="37"/>
                    <a:pt x="25" y="37"/>
                  </a:cubicBezTo>
                  <a:cubicBezTo>
                    <a:pt x="27" y="32"/>
                    <a:pt x="23" y="32"/>
                    <a:pt x="23" y="28"/>
                  </a:cubicBezTo>
                  <a:cubicBezTo>
                    <a:pt x="22" y="28"/>
                    <a:pt x="22" y="29"/>
                    <a:pt x="22" y="30"/>
                  </a:cubicBezTo>
                  <a:cubicBezTo>
                    <a:pt x="20" y="29"/>
                    <a:pt x="20" y="26"/>
                    <a:pt x="19" y="24"/>
                  </a:cubicBezTo>
                  <a:cubicBezTo>
                    <a:pt x="19" y="23"/>
                    <a:pt x="17" y="22"/>
                    <a:pt x="17" y="22"/>
                  </a:cubicBezTo>
                  <a:cubicBezTo>
                    <a:pt x="16" y="21"/>
                    <a:pt x="16" y="20"/>
                    <a:pt x="14" y="20"/>
                  </a:cubicBezTo>
                  <a:cubicBezTo>
                    <a:pt x="15" y="18"/>
                    <a:pt x="13" y="17"/>
                    <a:pt x="13" y="15"/>
                  </a:cubicBezTo>
                  <a:cubicBezTo>
                    <a:pt x="12" y="14"/>
                    <a:pt x="10" y="14"/>
                    <a:pt x="9" y="13"/>
                  </a:cubicBezTo>
                  <a:cubicBezTo>
                    <a:pt x="7" y="10"/>
                    <a:pt x="7" y="10"/>
                    <a:pt x="7" y="10"/>
                  </a:cubicBezTo>
                  <a:cubicBezTo>
                    <a:pt x="6" y="8"/>
                    <a:pt x="10" y="6"/>
                    <a:pt x="5"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41" name="Freeform 111"/>
            <p:cNvSpPr>
              <a:spLocks/>
            </p:cNvSpPr>
            <p:nvPr/>
          </p:nvSpPr>
          <p:spPr bwMode="auto">
            <a:xfrm>
              <a:off x="4656312" y="3585717"/>
              <a:ext cx="122238" cy="223838"/>
            </a:xfrm>
            <a:custGeom>
              <a:avLst/>
              <a:gdLst>
                <a:gd name="T0" fmla="*/ 29 w 38"/>
                <a:gd name="T1" fmla="*/ 0 h 70"/>
                <a:gd name="T2" fmla="*/ 34 w 38"/>
                <a:gd name="T3" fmla="*/ 1 h 70"/>
                <a:gd name="T4" fmla="*/ 31 w 38"/>
                <a:gd name="T5" fmla="*/ 24 h 70"/>
                <a:gd name="T6" fmla="*/ 29 w 38"/>
                <a:gd name="T7" fmla="*/ 39 h 70"/>
                <a:gd name="T8" fmla="*/ 25 w 38"/>
                <a:gd name="T9" fmla="*/ 45 h 70"/>
                <a:gd name="T10" fmla="*/ 24 w 38"/>
                <a:gd name="T11" fmla="*/ 52 h 70"/>
                <a:gd name="T12" fmla="*/ 24 w 38"/>
                <a:gd name="T13" fmla="*/ 55 h 70"/>
                <a:gd name="T14" fmla="*/ 21 w 38"/>
                <a:gd name="T15" fmla="*/ 56 h 70"/>
                <a:gd name="T16" fmla="*/ 20 w 38"/>
                <a:gd name="T17" fmla="*/ 64 h 70"/>
                <a:gd name="T18" fmla="*/ 19 w 38"/>
                <a:gd name="T19" fmla="*/ 65 h 70"/>
                <a:gd name="T20" fmla="*/ 18 w 38"/>
                <a:gd name="T21" fmla="*/ 69 h 70"/>
                <a:gd name="T22" fmla="*/ 5 w 38"/>
                <a:gd name="T23" fmla="*/ 70 h 70"/>
                <a:gd name="T24" fmla="*/ 4 w 38"/>
                <a:gd name="T25" fmla="*/ 64 h 70"/>
                <a:gd name="T26" fmla="*/ 2 w 38"/>
                <a:gd name="T27" fmla="*/ 61 h 70"/>
                <a:gd name="T28" fmla="*/ 0 w 38"/>
                <a:gd name="T29" fmla="*/ 60 h 70"/>
                <a:gd name="T30" fmla="*/ 0 w 38"/>
                <a:gd name="T31" fmla="*/ 55 h 70"/>
                <a:gd name="T32" fmla="*/ 1 w 38"/>
                <a:gd name="T33" fmla="*/ 54 h 70"/>
                <a:gd name="T34" fmla="*/ 0 w 38"/>
                <a:gd name="T35" fmla="*/ 52 h 70"/>
                <a:gd name="T36" fmla="*/ 2 w 38"/>
                <a:gd name="T37" fmla="*/ 47 h 70"/>
                <a:gd name="T38" fmla="*/ 2 w 38"/>
                <a:gd name="T39" fmla="*/ 45 h 70"/>
                <a:gd name="T40" fmla="*/ 5 w 38"/>
                <a:gd name="T41" fmla="*/ 44 h 70"/>
                <a:gd name="T42" fmla="*/ 7 w 38"/>
                <a:gd name="T43" fmla="*/ 37 h 70"/>
                <a:gd name="T44" fmla="*/ 5 w 38"/>
                <a:gd name="T45" fmla="*/ 34 h 70"/>
                <a:gd name="T46" fmla="*/ 5 w 38"/>
                <a:gd name="T47" fmla="*/ 26 h 70"/>
                <a:gd name="T48" fmla="*/ 7 w 38"/>
                <a:gd name="T49" fmla="*/ 24 h 70"/>
                <a:gd name="T50" fmla="*/ 11 w 38"/>
                <a:gd name="T51" fmla="*/ 21 h 70"/>
                <a:gd name="T52" fmla="*/ 18 w 38"/>
                <a:gd name="T53" fmla="*/ 16 h 70"/>
                <a:gd name="T54" fmla="*/ 21 w 38"/>
                <a:gd name="T55" fmla="*/ 17 h 70"/>
                <a:gd name="T56" fmla="*/ 23 w 38"/>
                <a:gd name="T57" fmla="*/ 10 h 70"/>
                <a:gd name="T58" fmla="*/ 26 w 38"/>
                <a:gd name="T59" fmla="*/ 8 h 70"/>
                <a:gd name="T60" fmla="*/ 29 w 38"/>
                <a:gd name="T61"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70">
                  <a:moveTo>
                    <a:pt x="29" y="0"/>
                  </a:moveTo>
                  <a:cubicBezTo>
                    <a:pt x="30" y="1"/>
                    <a:pt x="32" y="1"/>
                    <a:pt x="34" y="1"/>
                  </a:cubicBezTo>
                  <a:cubicBezTo>
                    <a:pt x="32" y="7"/>
                    <a:pt x="38" y="19"/>
                    <a:pt x="31" y="24"/>
                  </a:cubicBezTo>
                  <a:cubicBezTo>
                    <a:pt x="32" y="29"/>
                    <a:pt x="31" y="34"/>
                    <a:pt x="29" y="39"/>
                  </a:cubicBezTo>
                  <a:cubicBezTo>
                    <a:pt x="28" y="41"/>
                    <a:pt x="28" y="45"/>
                    <a:pt x="25" y="45"/>
                  </a:cubicBezTo>
                  <a:cubicBezTo>
                    <a:pt x="26" y="48"/>
                    <a:pt x="24" y="50"/>
                    <a:pt x="24" y="52"/>
                  </a:cubicBezTo>
                  <a:cubicBezTo>
                    <a:pt x="24" y="53"/>
                    <a:pt x="24" y="54"/>
                    <a:pt x="24" y="55"/>
                  </a:cubicBezTo>
                  <a:cubicBezTo>
                    <a:pt x="24" y="55"/>
                    <a:pt x="21" y="56"/>
                    <a:pt x="21" y="56"/>
                  </a:cubicBezTo>
                  <a:cubicBezTo>
                    <a:pt x="20" y="58"/>
                    <a:pt x="21" y="61"/>
                    <a:pt x="20" y="64"/>
                  </a:cubicBezTo>
                  <a:cubicBezTo>
                    <a:pt x="20" y="64"/>
                    <a:pt x="19" y="64"/>
                    <a:pt x="19" y="65"/>
                  </a:cubicBezTo>
                  <a:cubicBezTo>
                    <a:pt x="19" y="66"/>
                    <a:pt x="17" y="67"/>
                    <a:pt x="18" y="69"/>
                  </a:cubicBezTo>
                  <a:cubicBezTo>
                    <a:pt x="14" y="70"/>
                    <a:pt x="10" y="70"/>
                    <a:pt x="5" y="70"/>
                  </a:cubicBezTo>
                  <a:cubicBezTo>
                    <a:pt x="5" y="67"/>
                    <a:pt x="3" y="67"/>
                    <a:pt x="4" y="64"/>
                  </a:cubicBezTo>
                  <a:cubicBezTo>
                    <a:pt x="2" y="64"/>
                    <a:pt x="3" y="62"/>
                    <a:pt x="2" y="61"/>
                  </a:cubicBezTo>
                  <a:cubicBezTo>
                    <a:pt x="1" y="61"/>
                    <a:pt x="0" y="61"/>
                    <a:pt x="0" y="60"/>
                  </a:cubicBezTo>
                  <a:cubicBezTo>
                    <a:pt x="0" y="58"/>
                    <a:pt x="0" y="57"/>
                    <a:pt x="0" y="55"/>
                  </a:cubicBezTo>
                  <a:cubicBezTo>
                    <a:pt x="0" y="54"/>
                    <a:pt x="1" y="54"/>
                    <a:pt x="1" y="54"/>
                  </a:cubicBezTo>
                  <a:cubicBezTo>
                    <a:pt x="1" y="53"/>
                    <a:pt x="0" y="52"/>
                    <a:pt x="0" y="52"/>
                  </a:cubicBezTo>
                  <a:cubicBezTo>
                    <a:pt x="0" y="50"/>
                    <a:pt x="2" y="49"/>
                    <a:pt x="2" y="47"/>
                  </a:cubicBezTo>
                  <a:cubicBezTo>
                    <a:pt x="3" y="47"/>
                    <a:pt x="2" y="45"/>
                    <a:pt x="2" y="45"/>
                  </a:cubicBezTo>
                  <a:cubicBezTo>
                    <a:pt x="5" y="44"/>
                    <a:pt x="5" y="44"/>
                    <a:pt x="5" y="44"/>
                  </a:cubicBezTo>
                  <a:cubicBezTo>
                    <a:pt x="6" y="41"/>
                    <a:pt x="3" y="33"/>
                    <a:pt x="7" y="37"/>
                  </a:cubicBezTo>
                  <a:cubicBezTo>
                    <a:pt x="8" y="35"/>
                    <a:pt x="5" y="36"/>
                    <a:pt x="5" y="34"/>
                  </a:cubicBezTo>
                  <a:cubicBezTo>
                    <a:pt x="5" y="31"/>
                    <a:pt x="5" y="29"/>
                    <a:pt x="5" y="26"/>
                  </a:cubicBezTo>
                  <a:cubicBezTo>
                    <a:pt x="7" y="26"/>
                    <a:pt x="7" y="25"/>
                    <a:pt x="7" y="24"/>
                  </a:cubicBezTo>
                  <a:cubicBezTo>
                    <a:pt x="10" y="24"/>
                    <a:pt x="10" y="22"/>
                    <a:pt x="11" y="21"/>
                  </a:cubicBezTo>
                  <a:cubicBezTo>
                    <a:pt x="13" y="20"/>
                    <a:pt x="18" y="21"/>
                    <a:pt x="18" y="16"/>
                  </a:cubicBezTo>
                  <a:cubicBezTo>
                    <a:pt x="20" y="16"/>
                    <a:pt x="20" y="17"/>
                    <a:pt x="21" y="17"/>
                  </a:cubicBezTo>
                  <a:cubicBezTo>
                    <a:pt x="20" y="13"/>
                    <a:pt x="23" y="13"/>
                    <a:pt x="23" y="10"/>
                  </a:cubicBezTo>
                  <a:cubicBezTo>
                    <a:pt x="26" y="12"/>
                    <a:pt x="25" y="1"/>
                    <a:pt x="26" y="8"/>
                  </a:cubicBezTo>
                  <a:cubicBezTo>
                    <a:pt x="31" y="7"/>
                    <a:pt x="27" y="2"/>
                    <a:pt x="29"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sp>
          <p:nvSpPr>
            <p:cNvPr id="142" name="Freeform 112"/>
            <p:cNvSpPr>
              <a:spLocks/>
            </p:cNvSpPr>
            <p:nvPr/>
          </p:nvSpPr>
          <p:spPr bwMode="auto">
            <a:xfrm>
              <a:off x="5804074" y="3573017"/>
              <a:ext cx="665163" cy="487363"/>
            </a:xfrm>
            <a:custGeom>
              <a:avLst/>
              <a:gdLst>
                <a:gd name="T0" fmla="*/ 121 w 208"/>
                <a:gd name="T1" fmla="*/ 12 h 152"/>
                <a:gd name="T2" fmla="*/ 116 w 208"/>
                <a:gd name="T3" fmla="*/ 15 h 152"/>
                <a:gd name="T4" fmla="*/ 122 w 208"/>
                <a:gd name="T5" fmla="*/ 22 h 152"/>
                <a:gd name="T6" fmla="*/ 140 w 208"/>
                <a:gd name="T7" fmla="*/ 33 h 152"/>
                <a:gd name="T8" fmla="*/ 145 w 208"/>
                <a:gd name="T9" fmla="*/ 25 h 152"/>
                <a:gd name="T10" fmla="*/ 146 w 208"/>
                <a:gd name="T11" fmla="*/ 20 h 152"/>
                <a:gd name="T12" fmla="*/ 148 w 208"/>
                <a:gd name="T13" fmla="*/ 9 h 152"/>
                <a:gd name="T14" fmla="*/ 151 w 208"/>
                <a:gd name="T15" fmla="*/ 2 h 152"/>
                <a:gd name="T16" fmla="*/ 155 w 208"/>
                <a:gd name="T17" fmla="*/ 7 h 152"/>
                <a:gd name="T18" fmla="*/ 161 w 208"/>
                <a:gd name="T19" fmla="*/ 20 h 152"/>
                <a:gd name="T20" fmla="*/ 168 w 208"/>
                <a:gd name="T21" fmla="*/ 29 h 152"/>
                <a:gd name="T22" fmla="*/ 174 w 208"/>
                <a:gd name="T23" fmla="*/ 38 h 152"/>
                <a:gd name="T24" fmla="*/ 178 w 208"/>
                <a:gd name="T25" fmla="*/ 48 h 152"/>
                <a:gd name="T26" fmla="*/ 182 w 208"/>
                <a:gd name="T27" fmla="*/ 50 h 152"/>
                <a:gd name="T28" fmla="*/ 189 w 208"/>
                <a:gd name="T29" fmla="*/ 55 h 152"/>
                <a:gd name="T30" fmla="*/ 195 w 208"/>
                <a:gd name="T31" fmla="*/ 68 h 152"/>
                <a:gd name="T32" fmla="*/ 198 w 208"/>
                <a:gd name="T33" fmla="*/ 70 h 152"/>
                <a:gd name="T34" fmla="*/ 206 w 208"/>
                <a:gd name="T35" fmla="*/ 75 h 152"/>
                <a:gd name="T36" fmla="*/ 208 w 208"/>
                <a:gd name="T37" fmla="*/ 97 h 152"/>
                <a:gd name="T38" fmla="*/ 204 w 208"/>
                <a:gd name="T39" fmla="*/ 107 h 152"/>
                <a:gd name="T40" fmla="*/ 204 w 208"/>
                <a:gd name="T41" fmla="*/ 111 h 152"/>
                <a:gd name="T42" fmla="*/ 202 w 208"/>
                <a:gd name="T43" fmla="*/ 118 h 152"/>
                <a:gd name="T44" fmla="*/ 194 w 208"/>
                <a:gd name="T45" fmla="*/ 124 h 152"/>
                <a:gd name="T46" fmla="*/ 188 w 208"/>
                <a:gd name="T47" fmla="*/ 143 h 152"/>
                <a:gd name="T48" fmla="*/ 177 w 208"/>
                <a:gd name="T49" fmla="*/ 148 h 152"/>
                <a:gd name="T50" fmla="*/ 172 w 208"/>
                <a:gd name="T51" fmla="*/ 152 h 152"/>
                <a:gd name="T52" fmla="*/ 161 w 208"/>
                <a:gd name="T53" fmla="*/ 150 h 152"/>
                <a:gd name="T54" fmla="*/ 139 w 208"/>
                <a:gd name="T55" fmla="*/ 146 h 152"/>
                <a:gd name="T56" fmla="*/ 137 w 208"/>
                <a:gd name="T57" fmla="*/ 138 h 152"/>
                <a:gd name="T58" fmla="*/ 136 w 208"/>
                <a:gd name="T59" fmla="*/ 134 h 152"/>
                <a:gd name="T60" fmla="*/ 126 w 208"/>
                <a:gd name="T61" fmla="*/ 127 h 152"/>
                <a:gd name="T62" fmla="*/ 121 w 208"/>
                <a:gd name="T63" fmla="*/ 121 h 152"/>
                <a:gd name="T64" fmla="*/ 111 w 208"/>
                <a:gd name="T65" fmla="*/ 117 h 152"/>
                <a:gd name="T66" fmla="*/ 106 w 208"/>
                <a:gd name="T67" fmla="*/ 114 h 152"/>
                <a:gd name="T68" fmla="*/ 82 w 208"/>
                <a:gd name="T69" fmla="*/ 109 h 152"/>
                <a:gd name="T70" fmla="*/ 69 w 208"/>
                <a:gd name="T71" fmla="*/ 113 h 152"/>
                <a:gd name="T72" fmla="*/ 64 w 208"/>
                <a:gd name="T73" fmla="*/ 116 h 152"/>
                <a:gd name="T74" fmla="*/ 61 w 208"/>
                <a:gd name="T75" fmla="*/ 119 h 152"/>
                <a:gd name="T76" fmla="*/ 58 w 208"/>
                <a:gd name="T77" fmla="*/ 119 h 152"/>
                <a:gd name="T78" fmla="*/ 35 w 208"/>
                <a:gd name="T79" fmla="*/ 123 h 152"/>
                <a:gd name="T80" fmla="*/ 32 w 208"/>
                <a:gd name="T81" fmla="*/ 126 h 152"/>
                <a:gd name="T82" fmla="*/ 10 w 208"/>
                <a:gd name="T83" fmla="*/ 129 h 152"/>
                <a:gd name="T84" fmla="*/ 13 w 208"/>
                <a:gd name="T85" fmla="*/ 116 h 152"/>
                <a:gd name="T86" fmla="*/ 10 w 208"/>
                <a:gd name="T87" fmla="*/ 108 h 152"/>
                <a:gd name="T88" fmla="*/ 10 w 208"/>
                <a:gd name="T89" fmla="*/ 103 h 152"/>
                <a:gd name="T90" fmla="*/ 6 w 208"/>
                <a:gd name="T91" fmla="*/ 95 h 152"/>
                <a:gd name="T92" fmla="*/ 5 w 208"/>
                <a:gd name="T93" fmla="*/ 89 h 152"/>
                <a:gd name="T94" fmla="*/ 3 w 208"/>
                <a:gd name="T95" fmla="*/ 82 h 152"/>
                <a:gd name="T96" fmla="*/ 4 w 208"/>
                <a:gd name="T97" fmla="*/ 75 h 152"/>
                <a:gd name="T98" fmla="*/ 4 w 208"/>
                <a:gd name="T99" fmla="*/ 59 h 152"/>
                <a:gd name="T100" fmla="*/ 18 w 208"/>
                <a:gd name="T101" fmla="*/ 50 h 152"/>
                <a:gd name="T102" fmla="*/ 34 w 208"/>
                <a:gd name="T103" fmla="*/ 46 h 152"/>
                <a:gd name="T104" fmla="*/ 43 w 208"/>
                <a:gd name="T105" fmla="*/ 43 h 152"/>
                <a:gd name="T106" fmla="*/ 47 w 208"/>
                <a:gd name="T107" fmla="*/ 29 h 152"/>
                <a:gd name="T108" fmla="*/ 58 w 208"/>
                <a:gd name="T109" fmla="*/ 29 h 152"/>
                <a:gd name="T110" fmla="*/ 61 w 208"/>
                <a:gd name="T111" fmla="*/ 20 h 152"/>
                <a:gd name="T112" fmla="*/ 71 w 208"/>
                <a:gd name="T113" fmla="*/ 14 h 152"/>
                <a:gd name="T114" fmla="*/ 78 w 208"/>
                <a:gd name="T115" fmla="*/ 17 h 152"/>
                <a:gd name="T116" fmla="*/ 81 w 208"/>
                <a:gd name="T117" fmla="*/ 19 h 152"/>
                <a:gd name="T118" fmla="*/ 83 w 208"/>
                <a:gd name="T119" fmla="*/ 16 h 152"/>
                <a:gd name="T120" fmla="*/ 92 w 208"/>
                <a:gd name="T121" fmla="*/ 9 h 152"/>
                <a:gd name="T122" fmla="*/ 98 w 208"/>
                <a:gd name="T123" fmla="*/ 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8" h="152">
                  <a:moveTo>
                    <a:pt x="121" y="6"/>
                  </a:moveTo>
                  <a:cubicBezTo>
                    <a:pt x="121" y="8"/>
                    <a:pt x="121" y="10"/>
                    <a:pt x="121" y="12"/>
                  </a:cubicBezTo>
                  <a:cubicBezTo>
                    <a:pt x="120" y="12"/>
                    <a:pt x="119" y="12"/>
                    <a:pt x="117" y="12"/>
                  </a:cubicBezTo>
                  <a:cubicBezTo>
                    <a:pt x="119" y="14"/>
                    <a:pt x="118" y="15"/>
                    <a:pt x="116" y="15"/>
                  </a:cubicBezTo>
                  <a:cubicBezTo>
                    <a:pt x="118" y="17"/>
                    <a:pt x="116" y="17"/>
                    <a:pt x="116" y="20"/>
                  </a:cubicBezTo>
                  <a:cubicBezTo>
                    <a:pt x="117" y="22"/>
                    <a:pt x="119" y="23"/>
                    <a:pt x="122" y="22"/>
                  </a:cubicBezTo>
                  <a:cubicBezTo>
                    <a:pt x="123" y="28"/>
                    <a:pt x="131" y="26"/>
                    <a:pt x="131" y="31"/>
                  </a:cubicBezTo>
                  <a:cubicBezTo>
                    <a:pt x="135" y="31"/>
                    <a:pt x="138" y="31"/>
                    <a:pt x="140" y="33"/>
                  </a:cubicBezTo>
                  <a:cubicBezTo>
                    <a:pt x="142" y="32"/>
                    <a:pt x="140" y="27"/>
                    <a:pt x="145" y="29"/>
                  </a:cubicBezTo>
                  <a:cubicBezTo>
                    <a:pt x="144" y="28"/>
                    <a:pt x="143" y="25"/>
                    <a:pt x="145" y="25"/>
                  </a:cubicBezTo>
                  <a:cubicBezTo>
                    <a:pt x="147" y="25"/>
                    <a:pt x="145" y="23"/>
                    <a:pt x="145" y="21"/>
                  </a:cubicBezTo>
                  <a:cubicBezTo>
                    <a:pt x="145" y="21"/>
                    <a:pt x="146" y="21"/>
                    <a:pt x="146" y="20"/>
                  </a:cubicBezTo>
                  <a:cubicBezTo>
                    <a:pt x="146" y="19"/>
                    <a:pt x="148" y="17"/>
                    <a:pt x="148" y="15"/>
                  </a:cubicBezTo>
                  <a:cubicBezTo>
                    <a:pt x="147" y="14"/>
                    <a:pt x="146" y="12"/>
                    <a:pt x="148" y="9"/>
                  </a:cubicBezTo>
                  <a:cubicBezTo>
                    <a:pt x="150" y="9"/>
                    <a:pt x="150" y="9"/>
                    <a:pt x="150" y="9"/>
                  </a:cubicBezTo>
                  <a:cubicBezTo>
                    <a:pt x="151" y="7"/>
                    <a:pt x="150" y="3"/>
                    <a:pt x="151" y="2"/>
                  </a:cubicBezTo>
                  <a:cubicBezTo>
                    <a:pt x="154" y="2"/>
                    <a:pt x="152" y="6"/>
                    <a:pt x="154" y="7"/>
                  </a:cubicBezTo>
                  <a:cubicBezTo>
                    <a:pt x="155" y="7"/>
                    <a:pt x="155" y="7"/>
                    <a:pt x="155" y="7"/>
                  </a:cubicBezTo>
                  <a:cubicBezTo>
                    <a:pt x="156" y="9"/>
                    <a:pt x="157" y="12"/>
                    <a:pt x="158" y="14"/>
                  </a:cubicBezTo>
                  <a:cubicBezTo>
                    <a:pt x="159" y="16"/>
                    <a:pt x="162" y="17"/>
                    <a:pt x="161" y="20"/>
                  </a:cubicBezTo>
                  <a:cubicBezTo>
                    <a:pt x="165" y="17"/>
                    <a:pt x="162" y="22"/>
                    <a:pt x="166" y="21"/>
                  </a:cubicBezTo>
                  <a:cubicBezTo>
                    <a:pt x="166" y="24"/>
                    <a:pt x="166" y="27"/>
                    <a:pt x="168" y="29"/>
                  </a:cubicBezTo>
                  <a:cubicBezTo>
                    <a:pt x="170" y="31"/>
                    <a:pt x="168" y="33"/>
                    <a:pt x="169" y="38"/>
                  </a:cubicBezTo>
                  <a:cubicBezTo>
                    <a:pt x="172" y="34"/>
                    <a:pt x="170" y="37"/>
                    <a:pt x="174" y="38"/>
                  </a:cubicBezTo>
                  <a:cubicBezTo>
                    <a:pt x="174" y="40"/>
                    <a:pt x="173" y="40"/>
                    <a:pt x="173" y="41"/>
                  </a:cubicBezTo>
                  <a:cubicBezTo>
                    <a:pt x="175" y="43"/>
                    <a:pt x="178" y="43"/>
                    <a:pt x="178" y="48"/>
                  </a:cubicBezTo>
                  <a:cubicBezTo>
                    <a:pt x="179" y="48"/>
                    <a:pt x="181" y="47"/>
                    <a:pt x="182" y="48"/>
                  </a:cubicBezTo>
                  <a:cubicBezTo>
                    <a:pt x="182" y="48"/>
                    <a:pt x="181" y="50"/>
                    <a:pt x="182" y="50"/>
                  </a:cubicBezTo>
                  <a:cubicBezTo>
                    <a:pt x="182" y="51"/>
                    <a:pt x="184" y="50"/>
                    <a:pt x="184" y="50"/>
                  </a:cubicBezTo>
                  <a:cubicBezTo>
                    <a:pt x="186" y="52"/>
                    <a:pt x="185" y="56"/>
                    <a:pt x="189" y="55"/>
                  </a:cubicBezTo>
                  <a:cubicBezTo>
                    <a:pt x="189" y="58"/>
                    <a:pt x="191" y="62"/>
                    <a:pt x="193" y="64"/>
                  </a:cubicBezTo>
                  <a:cubicBezTo>
                    <a:pt x="194" y="65"/>
                    <a:pt x="194" y="67"/>
                    <a:pt x="195" y="68"/>
                  </a:cubicBezTo>
                  <a:cubicBezTo>
                    <a:pt x="196" y="68"/>
                    <a:pt x="198" y="67"/>
                    <a:pt x="198" y="68"/>
                  </a:cubicBezTo>
                  <a:cubicBezTo>
                    <a:pt x="198" y="68"/>
                    <a:pt x="198" y="70"/>
                    <a:pt x="198" y="70"/>
                  </a:cubicBezTo>
                  <a:cubicBezTo>
                    <a:pt x="199" y="71"/>
                    <a:pt x="201" y="71"/>
                    <a:pt x="201" y="70"/>
                  </a:cubicBezTo>
                  <a:cubicBezTo>
                    <a:pt x="203" y="73"/>
                    <a:pt x="201" y="76"/>
                    <a:pt x="206" y="75"/>
                  </a:cubicBezTo>
                  <a:cubicBezTo>
                    <a:pt x="203" y="79"/>
                    <a:pt x="206" y="84"/>
                    <a:pt x="207" y="89"/>
                  </a:cubicBezTo>
                  <a:cubicBezTo>
                    <a:pt x="207" y="92"/>
                    <a:pt x="205" y="95"/>
                    <a:pt x="208" y="97"/>
                  </a:cubicBezTo>
                  <a:cubicBezTo>
                    <a:pt x="206" y="99"/>
                    <a:pt x="206" y="100"/>
                    <a:pt x="206" y="105"/>
                  </a:cubicBezTo>
                  <a:cubicBezTo>
                    <a:pt x="206" y="105"/>
                    <a:pt x="203" y="106"/>
                    <a:pt x="204" y="107"/>
                  </a:cubicBezTo>
                  <a:cubicBezTo>
                    <a:pt x="206" y="107"/>
                    <a:pt x="206" y="107"/>
                    <a:pt x="206" y="107"/>
                  </a:cubicBezTo>
                  <a:cubicBezTo>
                    <a:pt x="205" y="107"/>
                    <a:pt x="205" y="110"/>
                    <a:pt x="204" y="111"/>
                  </a:cubicBezTo>
                  <a:cubicBezTo>
                    <a:pt x="202" y="112"/>
                    <a:pt x="202" y="112"/>
                    <a:pt x="202" y="112"/>
                  </a:cubicBezTo>
                  <a:cubicBezTo>
                    <a:pt x="201" y="113"/>
                    <a:pt x="204" y="115"/>
                    <a:pt x="202" y="118"/>
                  </a:cubicBezTo>
                  <a:cubicBezTo>
                    <a:pt x="199" y="118"/>
                    <a:pt x="200" y="121"/>
                    <a:pt x="197" y="121"/>
                  </a:cubicBezTo>
                  <a:cubicBezTo>
                    <a:pt x="197" y="123"/>
                    <a:pt x="196" y="125"/>
                    <a:pt x="194" y="124"/>
                  </a:cubicBezTo>
                  <a:cubicBezTo>
                    <a:pt x="195" y="130"/>
                    <a:pt x="192" y="131"/>
                    <a:pt x="193" y="136"/>
                  </a:cubicBezTo>
                  <a:cubicBezTo>
                    <a:pt x="188" y="135"/>
                    <a:pt x="189" y="140"/>
                    <a:pt x="188" y="143"/>
                  </a:cubicBezTo>
                  <a:cubicBezTo>
                    <a:pt x="186" y="143"/>
                    <a:pt x="184" y="143"/>
                    <a:pt x="184" y="145"/>
                  </a:cubicBezTo>
                  <a:cubicBezTo>
                    <a:pt x="184" y="147"/>
                    <a:pt x="179" y="147"/>
                    <a:pt x="177" y="148"/>
                  </a:cubicBezTo>
                  <a:cubicBezTo>
                    <a:pt x="176" y="149"/>
                    <a:pt x="175" y="150"/>
                    <a:pt x="174" y="151"/>
                  </a:cubicBezTo>
                  <a:cubicBezTo>
                    <a:pt x="173" y="151"/>
                    <a:pt x="171" y="150"/>
                    <a:pt x="172" y="152"/>
                  </a:cubicBezTo>
                  <a:cubicBezTo>
                    <a:pt x="169" y="151"/>
                    <a:pt x="167" y="148"/>
                    <a:pt x="164" y="147"/>
                  </a:cubicBezTo>
                  <a:cubicBezTo>
                    <a:pt x="161" y="146"/>
                    <a:pt x="162" y="149"/>
                    <a:pt x="161" y="150"/>
                  </a:cubicBezTo>
                  <a:cubicBezTo>
                    <a:pt x="159" y="151"/>
                    <a:pt x="154" y="149"/>
                    <a:pt x="153" y="152"/>
                  </a:cubicBezTo>
                  <a:cubicBezTo>
                    <a:pt x="148" y="150"/>
                    <a:pt x="145" y="146"/>
                    <a:pt x="139" y="146"/>
                  </a:cubicBezTo>
                  <a:cubicBezTo>
                    <a:pt x="140" y="144"/>
                    <a:pt x="140" y="143"/>
                    <a:pt x="139" y="139"/>
                  </a:cubicBezTo>
                  <a:cubicBezTo>
                    <a:pt x="138" y="139"/>
                    <a:pt x="138" y="140"/>
                    <a:pt x="137" y="138"/>
                  </a:cubicBezTo>
                  <a:cubicBezTo>
                    <a:pt x="137" y="137"/>
                    <a:pt x="137" y="137"/>
                    <a:pt x="137" y="137"/>
                  </a:cubicBezTo>
                  <a:cubicBezTo>
                    <a:pt x="137" y="136"/>
                    <a:pt x="134" y="135"/>
                    <a:pt x="136" y="134"/>
                  </a:cubicBezTo>
                  <a:cubicBezTo>
                    <a:pt x="135" y="133"/>
                    <a:pt x="130" y="131"/>
                    <a:pt x="130" y="133"/>
                  </a:cubicBezTo>
                  <a:cubicBezTo>
                    <a:pt x="128" y="132"/>
                    <a:pt x="128" y="128"/>
                    <a:pt x="126" y="127"/>
                  </a:cubicBezTo>
                  <a:cubicBezTo>
                    <a:pt x="126" y="124"/>
                    <a:pt x="127" y="124"/>
                    <a:pt x="127" y="122"/>
                  </a:cubicBezTo>
                  <a:cubicBezTo>
                    <a:pt x="126" y="120"/>
                    <a:pt x="125" y="121"/>
                    <a:pt x="121" y="121"/>
                  </a:cubicBezTo>
                  <a:cubicBezTo>
                    <a:pt x="118" y="122"/>
                    <a:pt x="119" y="127"/>
                    <a:pt x="114" y="126"/>
                  </a:cubicBezTo>
                  <a:cubicBezTo>
                    <a:pt x="115" y="121"/>
                    <a:pt x="110" y="122"/>
                    <a:pt x="111" y="117"/>
                  </a:cubicBezTo>
                  <a:cubicBezTo>
                    <a:pt x="108" y="117"/>
                    <a:pt x="107" y="115"/>
                    <a:pt x="103" y="116"/>
                  </a:cubicBezTo>
                  <a:cubicBezTo>
                    <a:pt x="103" y="114"/>
                    <a:pt x="105" y="115"/>
                    <a:pt x="106" y="114"/>
                  </a:cubicBezTo>
                  <a:cubicBezTo>
                    <a:pt x="103" y="110"/>
                    <a:pt x="100" y="114"/>
                    <a:pt x="93" y="113"/>
                  </a:cubicBezTo>
                  <a:cubicBezTo>
                    <a:pt x="89" y="112"/>
                    <a:pt x="86" y="111"/>
                    <a:pt x="82" y="109"/>
                  </a:cubicBezTo>
                  <a:cubicBezTo>
                    <a:pt x="79" y="110"/>
                    <a:pt x="75" y="110"/>
                    <a:pt x="74" y="113"/>
                  </a:cubicBezTo>
                  <a:cubicBezTo>
                    <a:pt x="73" y="113"/>
                    <a:pt x="71" y="113"/>
                    <a:pt x="69" y="113"/>
                  </a:cubicBezTo>
                  <a:cubicBezTo>
                    <a:pt x="68" y="113"/>
                    <a:pt x="68" y="114"/>
                    <a:pt x="68" y="114"/>
                  </a:cubicBezTo>
                  <a:cubicBezTo>
                    <a:pt x="66" y="115"/>
                    <a:pt x="67" y="112"/>
                    <a:pt x="64" y="116"/>
                  </a:cubicBezTo>
                  <a:cubicBezTo>
                    <a:pt x="64" y="116"/>
                    <a:pt x="63" y="117"/>
                    <a:pt x="63" y="118"/>
                  </a:cubicBezTo>
                  <a:cubicBezTo>
                    <a:pt x="61" y="116"/>
                    <a:pt x="60" y="114"/>
                    <a:pt x="61" y="119"/>
                  </a:cubicBezTo>
                  <a:cubicBezTo>
                    <a:pt x="60" y="119"/>
                    <a:pt x="59" y="118"/>
                    <a:pt x="58" y="118"/>
                  </a:cubicBezTo>
                  <a:cubicBezTo>
                    <a:pt x="56" y="118"/>
                    <a:pt x="58" y="120"/>
                    <a:pt x="58" y="119"/>
                  </a:cubicBezTo>
                  <a:cubicBezTo>
                    <a:pt x="56" y="122"/>
                    <a:pt x="53" y="121"/>
                    <a:pt x="52" y="124"/>
                  </a:cubicBezTo>
                  <a:cubicBezTo>
                    <a:pt x="48" y="122"/>
                    <a:pt x="41" y="124"/>
                    <a:pt x="35" y="123"/>
                  </a:cubicBezTo>
                  <a:cubicBezTo>
                    <a:pt x="34" y="123"/>
                    <a:pt x="35" y="125"/>
                    <a:pt x="34" y="126"/>
                  </a:cubicBezTo>
                  <a:cubicBezTo>
                    <a:pt x="33" y="126"/>
                    <a:pt x="32" y="125"/>
                    <a:pt x="32" y="126"/>
                  </a:cubicBezTo>
                  <a:cubicBezTo>
                    <a:pt x="30" y="126"/>
                    <a:pt x="29" y="126"/>
                    <a:pt x="28" y="127"/>
                  </a:cubicBezTo>
                  <a:cubicBezTo>
                    <a:pt x="24" y="128"/>
                    <a:pt x="18" y="131"/>
                    <a:pt x="10" y="129"/>
                  </a:cubicBezTo>
                  <a:cubicBezTo>
                    <a:pt x="11" y="126"/>
                    <a:pt x="10" y="122"/>
                    <a:pt x="14" y="122"/>
                  </a:cubicBezTo>
                  <a:cubicBezTo>
                    <a:pt x="13" y="120"/>
                    <a:pt x="16" y="116"/>
                    <a:pt x="13" y="116"/>
                  </a:cubicBezTo>
                  <a:cubicBezTo>
                    <a:pt x="9" y="115"/>
                    <a:pt x="14" y="114"/>
                    <a:pt x="13" y="111"/>
                  </a:cubicBezTo>
                  <a:cubicBezTo>
                    <a:pt x="11" y="107"/>
                    <a:pt x="12" y="113"/>
                    <a:pt x="10" y="108"/>
                  </a:cubicBezTo>
                  <a:cubicBezTo>
                    <a:pt x="10" y="108"/>
                    <a:pt x="10" y="106"/>
                    <a:pt x="10" y="105"/>
                  </a:cubicBezTo>
                  <a:cubicBezTo>
                    <a:pt x="8" y="104"/>
                    <a:pt x="10" y="105"/>
                    <a:pt x="10" y="103"/>
                  </a:cubicBezTo>
                  <a:cubicBezTo>
                    <a:pt x="10" y="100"/>
                    <a:pt x="7" y="98"/>
                    <a:pt x="9" y="97"/>
                  </a:cubicBezTo>
                  <a:cubicBezTo>
                    <a:pt x="9" y="95"/>
                    <a:pt x="7" y="96"/>
                    <a:pt x="6" y="95"/>
                  </a:cubicBezTo>
                  <a:cubicBezTo>
                    <a:pt x="6" y="95"/>
                    <a:pt x="6" y="93"/>
                    <a:pt x="6" y="93"/>
                  </a:cubicBezTo>
                  <a:cubicBezTo>
                    <a:pt x="5" y="89"/>
                    <a:pt x="5" y="89"/>
                    <a:pt x="5" y="89"/>
                  </a:cubicBezTo>
                  <a:cubicBezTo>
                    <a:pt x="3" y="88"/>
                    <a:pt x="6" y="89"/>
                    <a:pt x="5" y="87"/>
                  </a:cubicBezTo>
                  <a:cubicBezTo>
                    <a:pt x="5" y="85"/>
                    <a:pt x="2" y="84"/>
                    <a:pt x="3" y="82"/>
                  </a:cubicBezTo>
                  <a:cubicBezTo>
                    <a:pt x="6" y="82"/>
                    <a:pt x="4" y="77"/>
                    <a:pt x="6" y="77"/>
                  </a:cubicBezTo>
                  <a:cubicBezTo>
                    <a:pt x="7" y="75"/>
                    <a:pt x="4" y="76"/>
                    <a:pt x="4" y="75"/>
                  </a:cubicBezTo>
                  <a:cubicBezTo>
                    <a:pt x="3" y="74"/>
                    <a:pt x="5" y="71"/>
                    <a:pt x="1" y="72"/>
                  </a:cubicBezTo>
                  <a:cubicBezTo>
                    <a:pt x="0" y="66"/>
                    <a:pt x="3" y="63"/>
                    <a:pt x="4" y="59"/>
                  </a:cubicBezTo>
                  <a:cubicBezTo>
                    <a:pt x="5" y="61"/>
                    <a:pt x="10" y="60"/>
                    <a:pt x="10" y="56"/>
                  </a:cubicBezTo>
                  <a:cubicBezTo>
                    <a:pt x="10" y="54"/>
                    <a:pt x="18" y="56"/>
                    <a:pt x="18" y="50"/>
                  </a:cubicBezTo>
                  <a:cubicBezTo>
                    <a:pt x="25" y="51"/>
                    <a:pt x="28" y="48"/>
                    <a:pt x="34" y="48"/>
                  </a:cubicBezTo>
                  <a:cubicBezTo>
                    <a:pt x="36" y="48"/>
                    <a:pt x="34" y="46"/>
                    <a:pt x="34" y="46"/>
                  </a:cubicBezTo>
                  <a:cubicBezTo>
                    <a:pt x="36" y="44"/>
                    <a:pt x="40" y="46"/>
                    <a:pt x="40" y="41"/>
                  </a:cubicBezTo>
                  <a:cubicBezTo>
                    <a:pt x="41" y="42"/>
                    <a:pt x="42" y="43"/>
                    <a:pt x="43" y="43"/>
                  </a:cubicBezTo>
                  <a:cubicBezTo>
                    <a:pt x="46" y="43"/>
                    <a:pt x="42" y="37"/>
                    <a:pt x="47" y="39"/>
                  </a:cubicBezTo>
                  <a:cubicBezTo>
                    <a:pt x="46" y="34"/>
                    <a:pt x="46" y="34"/>
                    <a:pt x="47" y="29"/>
                  </a:cubicBezTo>
                  <a:cubicBezTo>
                    <a:pt x="50" y="29"/>
                    <a:pt x="52" y="30"/>
                    <a:pt x="54" y="31"/>
                  </a:cubicBezTo>
                  <a:cubicBezTo>
                    <a:pt x="56" y="30"/>
                    <a:pt x="56" y="28"/>
                    <a:pt x="58" y="29"/>
                  </a:cubicBezTo>
                  <a:cubicBezTo>
                    <a:pt x="56" y="26"/>
                    <a:pt x="61" y="24"/>
                    <a:pt x="58" y="24"/>
                  </a:cubicBezTo>
                  <a:cubicBezTo>
                    <a:pt x="59" y="22"/>
                    <a:pt x="61" y="22"/>
                    <a:pt x="61" y="20"/>
                  </a:cubicBezTo>
                  <a:cubicBezTo>
                    <a:pt x="64" y="21"/>
                    <a:pt x="62" y="16"/>
                    <a:pt x="67" y="17"/>
                  </a:cubicBezTo>
                  <a:cubicBezTo>
                    <a:pt x="68" y="16"/>
                    <a:pt x="69" y="15"/>
                    <a:pt x="71" y="14"/>
                  </a:cubicBezTo>
                  <a:cubicBezTo>
                    <a:pt x="72" y="15"/>
                    <a:pt x="74" y="15"/>
                    <a:pt x="77" y="15"/>
                  </a:cubicBezTo>
                  <a:cubicBezTo>
                    <a:pt x="74" y="17"/>
                    <a:pt x="77" y="16"/>
                    <a:pt x="78" y="17"/>
                  </a:cubicBezTo>
                  <a:cubicBezTo>
                    <a:pt x="78" y="19"/>
                    <a:pt x="78" y="19"/>
                    <a:pt x="78" y="19"/>
                  </a:cubicBezTo>
                  <a:cubicBezTo>
                    <a:pt x="79" y="19"/>
                    <a:pt x="80" y="18"/>
                    <a:pt x="81" y="19"/>
                  </a:cubicBezTo>
                  <a:cubicBezTo>
                    <a:pt x="81" y="19"/>
                    <a:pt x="82" y="22"/>
                    <a:pt x="86" y="21"/>
                  </a:cubicBezTo>
                  <a:cubicBezTo>
                    <a:pt x="87" y="22"/>
                    <a:pt x="86" y="15"/>
                    <a:pt x="83" y="16"/>
                  </a:cubicBezTo>
                  <a:cubicBezTo>
                    <a:pt x="84" y="15"/>
                    <a:pt x="86" y="14"/>
                    <a:pt x="87" y="14"/>
                  </a:cubicBezTo>
                  <a:cubicBezTo>
                    <a:pt x="87" y="10"/>
                    <a:pt x="89" y="9"/>
                    <a:pt x="92" y="9"/>
                  </a:cubicBezTo>
                  <a:cubicBezTo>
                    <a:pt x="92" y="6"/>
                    <a:pt x="93" y="5"/>
                    <a:pt x="96" y="5"/>
                  </a:cubicBezTo>
                  <a:cubicBezTo>
                    <a:pt x="94" y="9"/>
                    <a:pt x="95" y="6"/>
                    <a:pt x="98" y="6"/>
                  </a:cubicBezTo>
                  <a:cubicBezTo>
                    <a:pt x="104" y="0"/>
                    <a:pt x="114" y="6"/>
                    <a:pt x="121"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tx1"/>
                </a:solidFill>
                <a:latin typeface="+mj-ea"/>
                <a:ea typeface="+mj-ea"/>
              </a:endParaRPr>
            </a:p>
          </p:txBody>
        </p:sp>
      </p:grpSp>
      <p:grpSp>
        <p:nvGrpSpPr>
          <p:cNvPr id="143" name="组合 142"/>
          <p:cNvGrpSpPr>
            <a:grpSpLocks/>
          </p:cNvGrpSpPr>
          <p:nvPr/>
        </p:nvGrpSpPr>
        <p:grpSpPr bwMode="auto">
          <a:xfrm>
            <a:off x="5753631" y="3031843"/>
            <a:ext cx="476412" cy="1495422"/>
            <a:chOff x="5191971" y="2814541"/>
            <a:chExt cx="476482" cy="1495401"/>
          </a:xfrm>
        </p:grpSpPr>
        <p:sp>
          <p:nvSpPr>
            <p:cNvPr id="144" name="任意多边形 143"/>
            <p:cNvSpPr/>
            <p:nvPr/>
          </p:nvSpPr>
          <p:spPr>
            <a:xfrm>
              <a:off x="5399964" y="2885978"/>
              <a:ext cx="46045" cy="1109646"/>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45" name="椭圆 144"/>
            <p:cNvSpPr/>
            <p:nvPr/>
          </p:nvSpPr>
          <p:spPr>
            <a:xfrm>
              <a:off x="5366622" y="2814541"/>
              <a:ext cx="63509" cy="650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46" name="组合 110"/>
            <p:cNvGrpSpPr>
              <a:grpSpLocks/>
            </p:cNvGrpSpPr>
            <p:nvPr/>
          </p:nvGrpSpPr>
          <p:grpSpPr bwMode="auto">
            <a:xfrm>
              <a:off x="5191971" y="3995263"/>
              <a:ext cx="476482" cy="314679"/>
              <a:chOff x="5191971" y="3995263"/>
              <a:chExt cx="476482" cy="314679"/>
            </a:xfrm>
          </p:grpSpPr>
          <p:sp>
            <p:nvSpPr>
              <p:cNvPr id="147" name="Freeform 271"/>
              <p:cNvSpPr>
                <a:spLocks/>
              </p:cNvSpPr>
              <p:nvPr/>
            </p:nvSpPr>
            <p:spPr bwMode="auto">
              <a:xfrm>
                <a:off x="5226358" y="3995263"/>
                <a:ext cx="348932" cy="281938"/>
              </a:xfrm>
              <a:custGeom>
                <a:avLst/>
                <a:gdLst>
                  <a:gd name="T0" fmla="*/ 5583 w 125"/>
                  <a:gd name="T1" fmla="*/ 117242 h 101"/>
                  <a:gd name="T2" fmla="*/ 0 w 125"/>
                  <a:gd name="T3" fmla="*/ 117242 h 101"/>
                  <a:gd name="T4" fmla="*/ 0 w 125"/>
                  <a:gd name="T5" fmla="*/ 281938 h 101"/>
                  <a:gd name="T6" fmla="*/ 348932 w 125"/>
                  <a:gd name="T7" fmla="*/ 281938 h 101"/>
                  <a:gd name="T8" fmla="*/ 348932 w 125"/>
                  <a:gd name="T9" fmla="*/ 117242 h 101"/>
                  <a:gd name="T10" fmla="*/ 348932 w 125"/>
                  <a:gd name="T11" fmla="*/ 117242 h 101"/>
                  <a:gd name="T12" fmla="*/ 175862 w 125"/>
                  <a:gd name="T13" fmla="*/ 0 h 101"/>
                  <a:gd name="T14" fmla="*/ 5583 w 125"/>
                  <a:gd name="T15" fmla="*/ 117242 h 1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5" h="101">
                    <a:moveTo>
                      <a:pt x="2" y="42"/>
                    </a:moveTo>
                    <a:lnTo>
                      <a:pt x="0" y="42"/>
                    </a:lnTo>
                    <a:lnTo>
                      <a:pt x="0" y="101"/>
                    </a:lnTo>
                    <a:lnTo>
                      <a:pt x="125" y="101"/>
                    </a:lnTo>
                    <a:lnTo>
                      <a:pt x="125" y="42"/>
                    </a:lnTo>
                    <a:lnTo>
                      <a:pt x="63" y="0"/>
                    </a:lnTo>
                    <a:lnTo>
                      <a:pt x="2" y="42"/>
                    </a:lnTo>
                    <a:close/>
                  </a:path>
                </a:pathLst>
              </a:custGeom>
              <a:noFill/>
              <a:ln w="3175">
                <a:solidFill>
                  <a:srgbClr val="A4E2FE">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48" name="矩形 112"/>
              <p:cNvSpPr>
                <a:spLocks noChangeArrowheads="1"/>
              </p:cNvSpPr>
              <p:nvPr/>
            </p:nvSpPr>
            <p:spPr bwMode="auto">
              <a:xfrm>
                <a:off x="5191971" y="4048335"/>
                <a:ext cx="476482" cy="2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69%</a:t>
                </a:r>
                <a:endParaRPr lang="zh-CN" altLang="en-US" sz="1100" dirty="0">
                  <a:solidFill>
                    <a:srgbClr val="FFFFFF"/>
                  </a:solidFill>
                  <a:latin typeface="+mj-ea"/>
                  <a:ea typeface="+mj-ea"/>
                  <a:cs typeface="Arial" panose="020B0604020202020204" pitchFamily="34" charset="0"/>
                </a:endParaRPr>
              </a:p>
            </p:txBody>
          </p:sp>
        </p:grpSp>
      </p:grpSp>
      <p:sp>
        <p:nvSpPr>
          <p:cNvPr id="149" name="矩形 148"/>
          <p:cNvSpPr>
            <a:spLocks noChangeArrowheads="1"/>
          </p:cNvSpPr>
          <p:nvPr/>
        </p:nvSpPr>
        <p:spPr bwMode="auto">
          <a:xfrm>
            <a:off x="5759976" y="2795306"/>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grpSp>
        <p:nvGrpSpPr>
          <p:cNvPr id="150" name="组合 149"/>
          <p:cNvGrpSpPr>
            <a:grpSpLocks/>
          </p:cNvGrpSpPr>
          <p:nvPr/>
        </p:nvGrpSpPr>
        <p:grpSpPr bwMode="auto">
          <a:xfrm>
            <a:off x="2477031" y="2620681"/>
            <a:ext cx="476412" cy="1495422"/>
            <a:chOff x="5191971" y="2814541"/>
            <a:chExt cx="476482" cy="1495401"/>
          </a:xfrm>
        </p:grpSpPr>
        <p:sp>
          <p:nvSpPr>
            <p:cNvPr id="151" name="任意多边形 150"/>
            <p:cNvSpPr/>
            <p:nvPr/>
          </p:nvSpPr>
          <p:spPr>
            <a:xfrm>
              <a:off x="5399964" y="2885977"/>
              <a:ext cx="46045" cy="1109647"/>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52" name="椭圆 151"/>
            <p:cNvSpPr/>
            <p:nvPr/>
          </p:nvSpPr>
          <p:spPr>
            <a:xfrm>
              <a:off x="5366622" y="2814541"/>
              <a:ext cx="63509" cy="65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53" name="组合 117"/>
            <p:cNvGrpSpPr>
              <a:grpSpLocks/>
            </p:cNvGrpSpPr>
            <p:nvPr/>
          </p:nvGrpSpPr>
          <p:grpSpPr bwMode="auto">
            <a:xfrm>
              <a:off x="5191971" y="3995263"/>
              <a:ext cx="476482" cy="314679"/>
              <a:chOff x="5191971" y="3995263"/>
              <a:chExt cx="476482" cy="314679"/>
            </a:xfrm>
          </p:grpSpPr>
          <p:sp>
            <p:nvSpPr>
              <p:cNvPr id="154" name="Freeform 271"/>
              <p:cNvSpPr>
                <a:spLocks/>
              </p:cNvSpPr>
              <p:nvPr/>
            </p:nvSpPr>
            <p:spPr bwMode="auto">
              <a:xfrm>
                <a:off x="5226358" y="3995263"/>
                <a:ext cx="348932" cy="281938"/>
              </a:xfrm>
              <a:custGeom>
                <a:avLst/>
                <a:gdLst>
                  <a:gd name="T0" fmla="*/ 5583 w 125"/>
                  <a:gd name="T1" fmla="*/ 117242 h 101"/>
                  <a:gd name="T2" fmla="*/ 0 w 125"/>
                  <a:gd name="T3" fmla="*/ 117242 h 101"/>
                  <a:gd name="T4" fmla="*/ 0 w 125"/>
                  <a:gd name="T5" fmla="*/ 281938 h 101"/>
                  <a:gd name="T6" fmla="*/ 348932 w 125"/>
                  <a:gd name="T7" fmla="*/ 281938 h 101"/>
                  <a:gd name="T8" fmla="*/ 348932 w 125"/>
                  <a:gd name="T9" fmla="*/ 117242 h 101"/>
                  <a:gd name="T10" fmla="*/ 348932 w 125"/>
                  <a:gd name="T11" fmla="*/ 117242 h 101"/>
                  <a:gd name="T12" fmla="*/ 175862 w 125"/>
                  <a:gd name="T13" fmla="*/ 0 h 101"/>
                  <a:gd name="T14" fmla="*/ 5583 w 125"/>
                  <a:gd name="T15" fmla="*/ 117242 h 1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5" h="101">
                    <a:moveTo>
                      <a:pt x="2" y="42"/>
                    </a:moveTo>
                    <a:lnTo>
                      <a:pt x="0" y="42"/>
                    </a:lnTo>
                    <a:lnTo>
                      <a:pt x="0" y="101"/>
                    </a:lnTo>
                    <a:lnTo>
                      <a:pt x="125" y="101"/>
                    </a:lnTo>
                    <a:lnTo>
                      <a:pt x="125" y="42"/>
                    </a:lnTo>
                    <a:lnTo>
                      <a:pt x="63" y="0"/>
                    </a:lnTo>
                    <a:lnTo>
                      <a:pt x="2" y="42"/>
                    </a:lnTo>
                    <a:close/>
                  </a:path>
                </a:pathLst>
              </a:custGeom>
              <a:noFill/>
              <a:ln w="3175">
                <a:solidFill>
                  <a:srgbClr val="A4E2FE">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55" name="矩形 119"/>
              <p:cNvSpPr>
                <a:spLocks noChangeArrowheads="1"/>
              </p:cNvSpPr>
              <p:nvPr/>
            </p:nvSpPr>
            <p:spPr bwMode="auto">
              <a:xfrm>
                <a:off x="5191971" y="4048335"/>
                <a:ext cx="476482" cy="2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69%</a:t>
                </a:r>
                <a:endParaRPr lang="zh-CN" altLang="en-US" sz="1100" dirty="0">
                  <a:solidFill>
                    <a:srgbClr val="FFFFFF"/>
                  </a:solidFill>
                  <a:latin typeface="+mj-ea"/>
                  <a:ea typeface="+mj-ea"/>
                  <a:cs typeface="Arial" panose="020B0604020202020204" pitchFamily="34" charset="0"/>
                </a:endParaRPr>
              </a:p>
            </p:txBody>
          </p:sp>
        </p:grpSp>
      </p:grpSp>
      <p:sp>
        <p:nvSpPr>
          <p:cNvPr id="156" name="矩形 155"/>
          <p:cNvSpPr>
            <a:spLocks noChangeArrowheads="1"/>
          </p:cNvSpPr>
          <p:nvPr/>
        </p:nvSpPr>
        <p:spPr bwMode="auto">
          <a:xfrm>
            <a:off x="2491313" y="2384143"/>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grpSp>
        <p:nvGrpSpPr>
          <p:cNvPr id="157" name="组合 156"/>
          <p:cNvGrpSpPr>
            <a:grpSpLocks/>
          </p:cNvGrpSpPr>
          <p:nvPr/>
        </p:nvGrpSpPr>
        <p:grpSpPr bwMode="auto">
          <a:xfrm>
            <a:off x="7068081" y="2400336"/>
            <a:ext cx="476412" cy="1495422"/>
            <a:chOff x="5191971" y="2814541"/>
            <a:chExt cx="476482" cy="1495401"/>
          </a:xfrm>
        </p:grpSpPr>
        <p:sp>
          <p:nvSpPr>
            <p:cNvPr id="158" name="任意多边形 157"/>
            <p:cNvSpPr/>
            <p:nvPr/>
          </p:nvSpPr>
          <p:spPr>
            <a:xfrm>
              <a:off x="5399964" y="2885977"/>
              <a:ext cx="46045" cy="1109647"/>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59" name="椭圆 158"/>
            <p:cNvSpPr/>
            <p:nvPr/>
          </p:nvSpPr>
          <p:spPr>
            <a:xfrm>
              <a:off x="5366622" y="2814541"/>
              <a:ext cx="63509" cy="65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60" name="组合 124"/>
            <p:cNvGrpSpPr>
              <a:grpSpLocks/>
            </p:cNvGrpSpPr>
            <p:nvPr/>
          </p:nvGrpSpPr>
          <p:grpSpPr bwMode="auto">
            <a:xfrm>
              <a:off x="5191971" y="3995624"/>
              <a:ext cx="476482" cy="314318"/>
              <a:chOff x="5191971" y="3995624"/>
              <a:chExt cx="476482" cy="314318"/>
            </a:xfrm>
          </p:grpSpPr>
          <p:sp>
            <p:nvSpPr>
              <p:cNvPr id="161" name="Freeform 271"/>
              <p:cNvSpPr>
                <a:spLocks/>
              </p:cNvSpPr>
              <p:nvPr/>
            </p:nvSpPr>
            <p:spPr bwMode="auto">
              <a:xfrm>
                <a:off x="5226901" y="3995624"/>
                <a:ext cx="347713" cy="280983"/>
              </a:xfrm>
              <a:custGeom>
                <a:avLst/>
                <a:gdLst>
                  <a:gd name="T0" fmla="*/ 2 w 125"/>
                  <a:gd name="T1" fmla="*/ 42 h 101"/>
                  <a:gd name="T2" fmla="*/ 0 w 125"/>
                  <a:gd name="T3" fmla="*/ 42 h 101"/>
                  <a:gd name="T4" fmla="*/ 0 w 125"/>
                  <a:gd name="T5" fmla="*/ 101 h 101"/>
                  <a:gd name="T6" fmla="*/ 125 w 125"/>
                  <a:gd name="T7" fmla="*/ 101 h 101"/>
                  <a:gd name="T8" fmla="*/ 125 w 125"/>
                  <a:gd name="T9" fmla="*/ 42 h 101"/>
                  <a:gd name="T10" fmla="*/ 125 w 125"/>
                  <a:gd name="T11" fmla="*/ 42 h 101"/>
                  <a:gd name="T12" fmla="*/ 63 w 125"/>
                  <a:gd name="T13" fmla="*/ 0 h 101"/>
                  <a:gd name="T14" fmla="*/ 2 w 125"/>
                  <a:gd name="T15" fmla="*/ 42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01">
                    <a:moveTo>
                      <a:pt x="2" y="42"/>
                    </a:moveTo>
                    <a:lnTo>
                      <a:pt x="0" y="42"/>
                    </a:lnTo>
                    <a:lnTo>
                      <a:pt x="0" y="101"/>
                    </a:lnTo>
                    <a:lnTo>
                      <a:pt x="125" y="101"/>
                    </a:lnTo>
                    <a:lnTo>
                      <a:pt x="125" y="42"/>
                    </a:lnTo>
                    <a:lnTo>
                      <a:pt x="125" y="42"/>
                    </a:lnTo>
                    <a:lnTo>
                      <a:pt x="63" y="0"/>
                    </a:lnTo>
                    <a:lnTo>
                      <a:pt x="2" y="42"/>
                    </a:lnTo>
                    <a:close/>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62" name="矩形 126"/>
              <p:cNvSpPr>
                <a:spLocks noChangeArrowheads="1"/>
              </p:cNvSpPr>
              <p:nvPr/>
            </p:nvSpPr>
            <p:spPr bwMode="auto">
              <a:xfrm>
                <a:off x="5191971" y="4048335"/>
                <a:ext cx="476482" cy="2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35%</a:t>
                </a:r>
                <a:endParaRPr lang="zh-CN" altLang="en-US" sz="1100" dirty="0">
                  <a:solidFill>
                    <a:srgbClr val="FFFFFF"/>
                  </a:solidFill>
                  <a:latin typeface="+mj-ea"/>
                  <a:ea typeface="+mj-ea"/>
                  <a:cs typeface="Arial" panose="020B0604020202020204" pitchFamily="34" charset="0"/>
                </a:endParaRPr>
              </a:p>
            </p:txBody>
          </p:sp>
        </p:grpSp>
      </p:grpSp>
      <p:grpSp>
        <p:nvGrpSpPr>
          <p:cNvPr id="163" name="组合 162"/>
          <p:cNvGrpSpPr>
            <a:grpSpLocks/>
          </p:cNvGrpSpPr>
          <p:nvPr/>
        </p:nvGrpSpPr>
        <p:grpSpPr bwMode="auto">
          <a:xfrm rot="10800000">
            <a:off x="4315345" y="1564993"/>
            <a:ext cx="476412" cy="1476375"/>
            <a:chOff x="5134655" y="2814541"/>
            <a:chExt cx="476482" cy="1476354"/>
          </a:xfrm>
        </p:grpSpPr>
        <p:sp>
          <p:nvSpPr>
            <p:cNvPr id="164" name="任意多边形 163"/>
            <p:cNvSpPr/>
            <p:nvPr/>
          </p:nvSpPr>
          <p:spPr>
            <a:xfrm>
              <a:off x="5401556" y="2885977"/>
              <a:ext cx="46045" cy="1109647"/>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65" name="椭圆 164"/>
            <p:cNvSpPr/>
            <p:nvPr/>
          </p:nvSpPr>
          <p:spPr>
            <a:xfrm>
              <a:off x="5366626" y="2814541"/>
              <a:ext cx="63509" cy="65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66" name="组合 130"/>
            <p:cNvGrpSpPr>
              <a:grpSpLocks/>
            </p:cNvGrpSpPr>
            <p:nvPr/>
          </p:nvGrpSpPr>
          <p:grpSpPr bwMode="auto">
            <a:xfrm>
              <a:off x="5134655" y="3995263"/>
              <a:ext cx="476482" cy="295632"/>
              <a:chOff x="5134655" y="3995263"/>
              <a:chExt cx="476482" cy="295632"/>
            </a:xfrm>
          </p:grpSpPr>
          <p:sp>
            <p:nvSpPr>
              <p:cNvPr id="167" name="Freeform 271"/>
              <p:cNvSpPr>
                <a:spLocks/>
              </p:cNvSpPr>
              <p:nvPr/>
            </p:nvSpPr>
            <p:spPr bwMode="auto">
              <a:xfrm>
                <a:off x="5226358" y="3995263"/>
                <a:ext cx="348932" cy="281938"/>
              </a:xfrm>
              <a:custGeom>
                <a:avLst/>
                <a:gdLst>
                  <a:gd name="T0" fmla="*/ 5583 w 125"/>
                  <a:gd name="T1" fmla="*/ 117242 h 101"/>
                  <a:gd name="T2" fmla="*/ 0 w 125"/>
                  <a:gd name="T3" fmla="*/ 117242 h 101"/>
                  <a:gd name="T4" fmla="*/ 0 w 125"/>
                  <a:gd name="T5" fmla="*/ 281938 h 101"/>
                  <a:gd name="T6" fmla="*/ 348932 w 125"/>
                  <a:gd name="T7" fmla="*/ 281938 h 101"/>
                  <a:gd name="T8" fmla="*/ 348932 w 125"/>
                  <a:gd name="T9" fmla="*/ 117242 h 101"/>
                  <a:gd name="T10" fmla="*/ 348932 w 125"/>
                  <a:gd name="T11" fmla="*/ 117242 h 101"/>
                  <a:gd name="T12" fmla="*/ 175862 w 125"/>
                  <a:gd name="T13" fmla="*/ 0 h 101"/>
                  <a:gd name="T14" fmla="*/ 5583 w 125"/>
                  <a:gd name="T15" fmla="*/ 117242 h 1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5" h="101">
                    <a:moveTo>
                      <a:pt x="2" y="42"/>
                    </a:moveTo>
                    <a:lnTo>
                      <a:pt x="0" y="42"/>
                    </a:lnTo>
                    <a:lnTo>
                      <a:pt x="0" y="101"/>
                    </a:lnTo>
                    <a:lnTo>
                      <a:pt x="125" y="101"/>
                    </a:lnTo>
                    <a:lnTo>
                      <a:pt x="125" y="42"/>
                    </a:lnTo>
                    <a:lnTo>
                      <a:pt x="63" y="0"/>
                    </a:lnTo>
                    <a:lnTo>
                      <a:pt x="2" y="42"/>
                    </a:lnTo>
                    <a:close/>
                  </a:path>
                </a:pathLst>
              </a:custGeom>
              <a:noFill/>
              <a:ln w="3175">
                <a:solidFill>
                  <a:srgbClr val="A4E2FE">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68" name="矩形 132"/>
              <p:cNvSpPr>
                <a:spLocks noChangeArrowheads="1"/>
              </p:cNvSpPr>
              <p:nvPr/>
            </p:nvSpPr>
            <p:spPr bwMode="auto">
              <a:xfrm rot="10800000">
                <a:off x="5134655" y="4029289"/>
                <a:ext cx="476482" cy="261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48%</a:t>
                </a:r>
                <a:endParaRPr lang="zh-CN" altLang="en-US" sz="1100" dirty="0">
                  <a:solidFill>
                    <a:srgbClr val="FFFFFF"/>
                  </a:solidFill>
                  <a:latin typeface="+mj-ea"/>
                  <a:ea typeface="+mj-ea"/>
                  <a:cs typeface="Arial" panose="020B0604020202020204" pitchFamily="34" charset="0"/>
                </a:endParaRPr>
              </a:p>
            </p:txBody>
          </p:sp>
        </p:grpSp>
      </p:grpSp>
      <p:grpSp>
        <p:nvGrpSpPr>
          <p:cNvPr id="169" name="组合 168"/>
          <p:cNvGrpSpPr>
            <a:grpSpLocks/>
          </p:cNvGrpSpPr>
          <p:nvPr/>
        </p:nvGrpSpPr>
        <p:grpSpPr bwMode="auto">
          <a:xfrm rot="10800000">
            <a:off x="3110434" y="1309406"/>
            <a:ext cx="476412" cy="1481137"/>
            <a:chOff x="5137036" y="2816130"/>
            <a:chExt cx="476482" cy="1481914"/>
          </a:xfrm>
        </p:grpSpPr>
        <p:sp>
          <p:nvSpPr>
            <p:cNvPr id="170" name="任意多边形 169"/>
            <p:cNvSpPr/>
            <p:nvPr/>
          </p:nvSpPr>
          <p:spPr>
            <a:xfrm>
              <a:off x="5403939" y="2886016"/>
              <a:ext cx="46044" cy="1108656"/>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71" name="椭圆 170"/>
            <p:cNvSpPr/>
            <p:nvPr/>
          </p:nvSpPr>
          <p:spPr>
            <a:xfrm>
              <a:off x="5367420" y="2816130"/>
              <a:ext cx="65098" cy="651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72" name="组合 136"/>
            <p:cNvGrpSpPr>
              <a:grpSpLocks/>
            </p:cNvGrpSpPr>
            <p:nvPr/>
          </p:nvGrpSpPr>
          <p:grpSpPr bwMode="auto">
            <a:xfrm>
              <a:off x="5137036" y="3995263"/>
              <a:ext cx="476482" cy="302781"/>
              <a:chOff x="5137036" y="3995263"/>
              <a:chExt cx="476482" cy="302781"/>
            </a:xfrm>
          </p:grpSpPr>
          <p:sp>
            <p:nvSpPr>
              <p:cNvPr id="173" name="Freeform 271"/>
              <p:cNvSpPr>
                <a:spLocks/>
              </p:cNvSpPr>
              <p:nvPr/>
            </p:nvSpPr>
            <p:spPr bwMode="auto">
              <a:xfrm>
                <a:off x="5226358" y="3995263"/>
                <a:ext cx="348932" cy="281938"/>
              </a:xfrm>
              <a:custGeom>
                <a:avLst/>
                <a:gdLst>
                  <a:gd name="T0" fmla="*/ 5583 w 125"/>
                  <a:gd name="T1" fmla="*/ 117242 h 101"/>
                  <a:gd name="T2" fmla="*/ 0 w 125"/>
                  <a:gd name="T3" fmla="*/ 117242 h 101"/>
                  <a:gd name="T4" fmla="*/ 0 w 125"/>
                  <a:gd name="T5" fmla="*/ 281938 h 101"/>
                  <a:gd name="T6" fmla="*/ 348932 w 125"/>
                  <a:gd name="T7" fmla="*/ 281938 h 101"/>
                  <a:gd name="T8" fmla="*/ 348932 w 125"/>
                  <a:gd name="T9" fmla="*/ 117242 h 101"/>
                  <a:gd name="T10" fmla="*/ 348932 w 125"/>
                  <a:gd name="T11" fmla="*/ 117242 h 101"/>
                  <a:gd name="T12" fmla="*/ 175862 w 125"/>
                  <a:gd name="T13" fmla="*/ 0 h 101"/>
                  <a:gd name="T14" fmla="*/ 5583 w 125"/>
                  <a:gd name="T15" fmla="*/ 117242 h 1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5" h="101">
                    <a:moveTo>
                      <a:pt x="2" y="42"/>
                    </a:moveTo>
                    <a:lnTo>
                      <a:pt x="0" y="42"/>
                    </a:lnTo>
                    <a:lnTo>
                      <a:pt x="0" y="101"/>
                    </a:lnTo>
                    <a:lnTo>
                      <a:pt x="125" y="101"/>
                    </a:lnTo>
                    <a:lnTo>
                      <a:pt x="125" y="42"/>
                    </a:lnTo>
                    <a:lnTo>
                      <a:pt x="63" y="0"/>
                    </a:lnTo>
                    <a:lnTo>
                      <a:pt x="2" y="42"/>
                    </a:lnTo>
                    <a:close/>
                  </a:path>
                </a:pathLst>
              </a:custGeom>
              <a:noFill/>
              <a:ln w="3175">
                <a:solidFill>
                  <a:srgbClr val="A4E2FE">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74" name="矩形 138"/>
              <p:cNvSpPr>
                <a:spLocks noChangeArrowheads="1"/>
              </p:cNvSpPr>
              <p:nvPr/>
            </p:nvSpPr>
            <p:spPr bwMode="auto">
              <a:xfrm rot="10800000">
                <a:off x="5137036" y="4036297"/>
                <a:ext cx="476482" cy="2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100" dirty="0">
                    <a:solidFill>
                      <a:srgbClr val="FFFFFF"/>
                    </a:solidFill>
                    <a:latin typeface="+mj-ea"/>
                    <a:ea typeface="+mj-ea"/>
                    <a:cs typeface="Arial" panose="020B0604020202020204" pitchFamily="34" charset="0"/>
                  </a:rPr>
                  <a:t>36%</a:t>
                </a:r>
                <a:endParaRPr lang="zh-CN" altLang="en-US" sz="1100" dirty="0">
                  <a:solidFill>
                    <a:srgbClr val="FFFFFF"/>
                  </a:solidFill>
                  <a:latin typeface="+mj-ea"/>
                  <a:ea typeface="+mj-ea"/>
                  <a:cs typeface="Arial" panose="020B0604020202020204" pitchFamily="34" charset="0"/>
                </a:endParaRPr>
              </a:p>
            </p:txBody>
          </p:sp>
        </p:grpSp>
      </p:grpSp>
      <p:grpSp>
        <p:nvGrpSpPr>
          <p:cNvPr id="175" name="组合 174"/>
          <p:cNvGrpSpPr>
            <a:grpSpLocks/>
          </p:cNvGrpSpPr>
          <p:nvPr/>
        </p:nvGrpSpPr>
        <p:grpSpPr bwMode="auto">
          <a:xfrm rot="10800000">
            <a:off x="6120332" y="1372907"/>
            <a:ext cx="476412" cy="1476375"/>
            <a:chOff x="5129893" y="2816129"/>
            <a:chExt cx="476482" cy="1477150"/>
          </a:xfrm>
        </p:grpSpPr>
        <p:sp>
          <p:nvSpPr>
            <p:cNvPr id="176" name="任意多边形 175"/>
            <p:cNvSpPr/>
            <p:nvPr/>
          </p:nvSpPr>
          <p:spPr>
            <a:xfrm>
              <a:off x="5401556" y="2886015"/>
              <a:ext cx="46045" cy="1108656"/>
            </a:xfrm>
            <a:custGeom>
              <a:avLst/>
              <a:gdLst>
                <a:gd name="connsiteX0" fmla="*/ 0 w 0"/>
                <a:gd name="connsiteY0" fmla="*/ 1457325 h 1457325"/>
                <a:gd name="connsiteX1" fmla="*/ 0 w 0"/>
                <a:gd name="connsiteY1" fmla="*/ 0 h 1457325"/>
              </a:gdLst>
              <a:ahLst/>
              <a:cxnLst>
                <a:cxn ang="0">
                  <a:pos x="connsiteX0" y="connsiteY0"/>
                </a:cxn>
                <a:cxn ang="0">
                  <a:pos x="connsiteX1" y="connsiteY1"/>
                </a:cxn>
              </a:cxnLst>
              <a:rect l="l" t="t" r="r" b="b"/>
              <a:pathLst>
                <a:path h="1457325">
                  <a:moveTo>
                    <a:pt x="0" y="1457325"/>
                  </a:moveTo>
                  <a:lnTo>
                    <a:pt x="0" y="0"/>
                  </a:lnTo>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77" name="椭圆 176"/>
            <p:cNvSpPr/>
            <p:nvPr/>
          </p:nvSpPr>
          <p:spPr>
            <a:xfrm>
              <a:off x="5366626" y="2816129"/>
              <a:ext cx="63509" cy="651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j-ea"/>
                <a:ea typeface="+mj-ea"/>
              </a:endParaRPr>
            </a:p>
          </p:txBody>
        </p:sp>
        <p:grpSp>
          <p:nvGrpSpPr>
            <p:cNvPr id="178" name="组合 142"/>
            <p:cNvGrpSpPr>
              <a:grpSpLocks/>
            </p:cNvGrpSpPr>
            <p:nvPr/>
          </p:nvGrpSpPr>
          <p:grpSpPr bwMode="auto">
            <a:xfrm>
              <a:off x="5129893" y="3994672"/>
              <a:ext cx="476482" cy="298607"/>
              <a:chOff x="5129893" y="3994672"/>
              <a:chExt cx="476482" cy="298607"/>
            </a:xfrm>
          </p:grpSpPr>
          <p:sp>
            <p:nvSpPr>
              <p:cNvPr id="179" name="Freeform 271"/>
              <p:cNvSpPr>
                <a:spLocks/>
              </p:cNvSpPr>
              <p:nvPr/>
            </p:nvSpPr>
            <p:spPr bwMode="auto">
              <a:xfrm>
                <a:off x="5228494" y="3994672"/>
                <a:ext cx="347713" cy="282723"/>
              </a:xfrm>
              <a:custGeom>
                <a:avLst/>
                <a:gdLst>
                  <a:gd name="T0" fmla="*/ 2 w 125"/>
                  <a:gd name="T1" fmla="*/ 42 h 101"/>
                  <a:gd name="T2" fmla="*/ 0 w 125"/>
                  <a:gd name="T3" fmla="*/ 42 h 101"/>
                  <a:gd name="T4" fmla="*/ 0 w 125"/>
                  <a:gd name="T5" fmla="*/ 101 h 101"/>
                  <a:gd name="T6" fmla="*/ 125 w 125"/>
                  <a:gd name="T7" fmla="*/ 101 h 101"/>
                  <a:gd name="T8" fmla="*/ 125 w 125"/>
                  <a:gd name="T9" fmla="*/ 42 h 101"/>
                  <a:gd name="T10" fmla="*/ 125 w 125"/>
                  <a:gd name="T11" fmla="*/ 42 h 101"/>
                  <a:gd name="T12" fmla="*/ 63 w 125"/>
                  <a:gd name="T13" fmla="*/ 0 h 101"/>
                  <a:gd name="T14" fmla="*/ 2 w 125"/>
                  <a:gd name="T15" fmla="*/ 42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01">
                    <a:moveTo>
                      <a:pt x="2" y="42"/>
                    </a:moveTo>
                    <a:lnTo>
                      <a:pt x="0" y="42"/>
                    </a:lnTo>
                    <a:lnTo>
                      <a:pt x="0" y="101"/>
                    </a:lnTo>
                    <a:lnTo>
                      <a:pt x="125" y="101"/>
                    </a:lnTo>
                    <a:lnTo>
                      <a:pt x="125" y="42"/>
                    </a:lnTo>
                    <a:lnTo>
                      <a:pt x="125" y="42"/>
                    </a:lnTo>
                    <a:lnTo>
                      <a:pt x="63" y="0"/>
                    </a:lnTo>
                    <a:lnTo>
                      <a:pt x="2" y="42"/>
                    </a:lnTo>
                    <a:close/>
                  </a:path>
                </a:pathLst>
              </a:cu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latin typeface="+mj-ea"/>
                  <a:ea typeface="+mj-ea"/>
                </a:endParaRPr>
              </a:p>
            </p:txBody>
          </p:sp>
          <p:sp>
            <p:nvSpPr>
              <p:cNvPr id="180" name="矩形 144"/>
              <p:cNvSpPr>
                <a:spLocks noChangeArrowheads="1"/>
              </p:cNvSpPr>
              <p:nvPr/>
            </p:nvSpPr>
            <p:spPr bwMode="auto">
              <a:xfrm rot="10800000">
                <a:off x="5129893" y="4031531"/>
                <a:ext cx="476482" cy="261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a:solidFill>
                      <a:srgbClr val="FFFFFF"/>
                    </a:solidFill>
                    <a:latin typeface="+mj-ea"/>
                    <a:ea typeface="+mj-ea"/>
                    <a:cs typeface="Arial" panose="020B0604020202020204" pitchFamily="34" charset="0"/>
                  </a:rPr>
                  <a:t>27%</a:t>
                </a:r>
                <a:endParaRPr lang="zh-CN" altLang="en-US" sz="1100" dirty="0">
                  <a:solidFill>
                    <a:srgbClr val="FFFFFF"/>
                  </a:solidFill>
                  <a:latin typeface="+mj-ea"/>
                  <a:ea typeface="+mj-ea"/>
                  <a:cs typeface="Arial" panose="020B0604020202020204" pitchFamily="34" charset="0"/>
                </a:endParaRPr>
              </a:p>
            </p:txBody>
          </p:sp>
        </p:grpSp>
      </p:grpSp>
      <p:sp>
        <p:nvSpPr>
          <p:cNvPr id="181" name="文本框 145"/>
          <p:cNvSpPr txBox="1"/>
          <p:nvPr/>
        </p:nvSpPr>
        <p:spPr bwMode="auto">
          <a:xfrm>
            <a:off x="1173026" y="1617007"/>
            <a:ext cx="1742790" cy="77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lnSpc>
                <a:spcPct val="130000"/>
              </a:lnSpc>
            </a:pPr>
            <a:r>
              <a:rPr lang="zh-CN" altLang="en-US" sz="1000" dirty="0"/>
              <a:t>在此输入您的标题</a:t>
            </a:r>
            <a:endParaRPr lang="en-US" altLang="zh-CN" sz="1000" dirty="0"/>
          </a:p>
          <a:p>
            <a:pPr algn="r">
              <a:lnSpc>
                <a:spcPct val="130000"/>
              </a:lnSpc>
            </a:pPr>
            <a:r>
              <a:rPr lang="zh-CN" altLang="en-US" sz="800" dirty="0"/>
              <a:t>在此输入您的文字，在此输入您的文字，在此输入您的文字在此输入您的文字，在此输入您的文字</a:t>
            </a:r>
          </a:p>
        </p:txBody>
      </p:sp>
      <p:sp>
        <p:nvSpPr>
          <p:cNvPr id="182" name="矩形 181"/>
          <p:cNvSpPr>
            <a:spLocks noChangeArrowheads="1"/>
          </p:cNvSpPr>
          <p:nvPr/>
        </p:nvSpPr>
        <p:spPr bwMode="auto">
          <a:xfrm>
            <a:off x="4350276" y="3039781"/>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sp>
        <p:nvSpPr>
          <p:cNvPr id="183" name="矩形 182"/>
          <p:cNvSpPr>
            <a:spLocks noChangeArrowheads="1"/>
          </p:cNvSpPr>
          <p:nvPr/>
        </p:nvSpPr>
        <p:spPr bwMode="auto">
          <a:xfrm>
            <a:off x="6361638" y="2703231"/>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sp>
        <p:nvSpPr>
          <p:cNvPr id="184" name="矩形 183"/>
          <p:cNvSpPr>
            <a:spLocks noChangeArrowheads="1"/>
          </p:cNvSpPr>
          <p:nvPr/>
        </p:nvSpPr>
        <p:spPr bwMode="auto">
          <a:xfrm>
            <a:off x="7077918" y="2132683"/>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sp>
        <p:nvSpPr>
          <p:cNvPr id="185" name="矩形 184"/>
          <p:cNvSpPr>
            <a:spLocks noChangeArrowheads="1"/>
          </p:cNvSpPr>
          <p:nvPr/>
        </p:nvSpPr>
        <p:spPr bwMode="auto">
          <a:xfrm>
            <a:off x="3131076" y="2761968"/>
            <a:ext cx="442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a:solidFill>
                  <a:schemeClr val="bg1"/>
                </a:solidFill>
                <a:latin typeface="+mj-ea"/>
                <a:ea typeface="+mj-ea"/>
                <a:cs typeface="Arial" panose="020B0604020202020204" pitchFamily="34" charset="0"/>
              </a:rPr>
              <a:t>text</a:t>
            </a:r>
            <a:endParaRPr lang="zh-CN" altLang="en-US" sz="3200">
              <a:solidFill>
                <a:schemeClr val="bg1"/>
              </a:solidFill>
              <a:latin typeface="+mj-ea"/>
              <a:ea typeface="+mj-ea"/>
              <a:cs typeface="Arial" panose="020B0604020202020204" pitchFamily="34" charset="0"/>
            </a:endParaRPr>
          </a:p>
        </p:txBody>
      </p:sp>
      <p:sp>
        <p:nvSpPr>
          <p:cNvPr id="186" name="文本框 150"/>
          <p:cNvSpPr txBox="1"/>
          <p:nvPr/>
        </p:nvSpPr>
        <p:spPr bwMode="auto">
          <a:xfrm>
            <a:off x="3932763" y="3234726"/>
            <a:ext cx="1208405" cy="107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30000"/>
              </a:lnSpc>
            </a:pPr>
            <a:r>
              <a:rPr lang="zh-CN" altLang="en-US" sz="1000" dirty="0"/>
              <a:t>在此输入您的标题</a:t>
            </a:r>
            <a:endParaRPr lang="en-US" altLang="zh-CN" sz="1000" dirty="0"/>
          </a:p>
          <a:p>
            <a:pPr>
              <a:lnSpc>
                <a:spcPct val="130000"/>
              </a:lnSpc>
            </a:pPr>
            <a:r>
              <a:rPr lang="zh-CN" altLang="en-US" sz="800" dirty="0"/>
              <a:t>在此输入您的文字，在此输入您的文字，在此输入您的文字在此输入您的文字，在此输入您的文字</a:t>
            </a:r>
          </a:p>
        </p:txBody>
      </p:sp>
      <p:sp>
        <p:nvSpPr>
          <p:cNvPr id="187" name="文本框 151"/>
          <p:cNvSpPr txBox="1"/>
          <p:nvPr/>
        </p:nvSpPr>
        <p:spPr bwMode="auto">
          <a:xfrm>
            <a:off x="6675963" y="1057378"/>
            <a:ext cx="1208405" cy="107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30000"/>
              </a:lnSpc>
            </a:pPr>
            <a:r>
              <a:rPr lang="zh-CN" altLang="en-US" sz="1000" dirty="0"/>
              <a:t>在此输入您的标题</a:t>
            </a:r>
            <a:endParaRPr lang="en-US" altLang="zh-CN" sz="1000" dirty="0"/>
          </a:p>
          <a:p>
            <a:pPr>
              <a:lnSpc>
                <a:spcPct val="130000"/>
              </a:lnSpc>
            </a:pPr>
            <a:r>
              <a:rPr lang="zh-CN" altLang="en-US" sz="800" dirty="0"/>
              <a:t>在此输入您的文字，在此输入您的文字，在此输入您的文字在此输入您的文字，在此输入您的文字</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childTnLst>
                                </p:cTn>
                              </p:par>
                              <p:par>
                                <p:cTn id="9" presetID="56" presetClass="entr" presetSubtype="0" fill="hold" grpId="0" nodeType="withEffect">
                                  <p:stCondLst>
                                    <p:cond delay="500"/>
                                  </p:stCondLst>
                                  <p:childTnLst>
                                    <p:set>
                                      <p:cBhvr>
                                        <p:cTn id="10" dur="1" fill="hold">
                                          <p:stCondLst>
                                            <p:cond delay="0"/>
                                          </p:stCondLst>
                                        </p:cTn>
                                        <p:tgtEl>
                                          <p:spTgt spid="156"/>
                                        </p:tgtEl>
                                        <p:attrNameLst>
                                          <p:attrName>style.visibility</p:attrName>
                                        </p:attrNameLst>
                                      </p:cBhvr>
                                      <p:to>
                                        <p:strVal val="visible"/>
                                      </p:to>
                                    </p:set>
                                    <p:anim by="(-#ppt_w*2)" calcmode="lin" valueType="num">
                                      <p:cBhvr rctx="PPT">
                                        <p:cTn id="11" dur="500" autoRev="1" fill="hold">
                                          <p:stCondLst>
                                            <p:cond delay="0"/>
                                          </p:stCondLst>
                                        </p:cTn>
                                        <p:tgtEl>
                                          <p:spTgt spid="156"/>
                                        </p:tgtEl>
                                        <p:attrNameLst>
                                          <p:attrName>ppt_w</p:attrName>
                                        </p:attrNameLst>
                                      </p:cBhvr>
                                    </p:anim>
                                    <p:anim by="(#ppt_w*0.50)" calcmode="lin" valueType="num">
                                      <p:cBhvr>
                                        <p:cTn id="12" dur="500" decel="50000" autoRev="1" fill="hold">
                                          <p:stCondLst>
                                            <p:cond delay="0"/>
                                          </p:stCondLst>
                                        </p:cTn>
                                        <p:tgtEl>
                                          <p:spTgt spid="156"/>
                                        </p:tgtEl>
                                        <p:attrNameLst>
                                          <p:attrName>ppt_x</p:attrName>
                                        </p:attrNameLst>
                                      </p:cBhvr>
                                    </p:anim>
                                    <p:anim from="(-#ppt_h/2)" to="(#ppt_y)" calcmode="lin" valueType="num">
                                      <p:cBhvr>
                                        <p:cTn id="13" dur="1000" fill="hold">
                                          <p:stCondLst>
                                            <p:cond delay="0"/>
                                          </p:stCondLst>
                                        </p:cTn>
                                        <p:tgtEl>
                                          <p:spTgt spid="156"/>
                                        </p:tgtEl>
                                        <p:attrNameLst>
                                          <p:attrName>ppt_y</p:attrName>
                                        </p:attrNameLst>
                                      </p:cBhvr>
                                    </p:anim>
                                    <p:animRot by="21600000">
                                      <p:cBhvr>
                                        <p:cTn id="14" dur="1000" fill="hold">
                                          <p:stCondLst>
                                            <p:cond delay="0"/>
                                          </p:stCondLst>
                                        </p:cTn>
                                        <p:tgtEl>
                                          <p:spTgt spid="156"/>
                                        </p:tgtEl>
                                        <p:attrNameLst>
                                          <p:attrName>r</p:attrName>
                                        </p:attrNameLst>
                                      </p:cBhvr>
                                    </p:animRot>
                                  </p:childTnLst>
                                </p:cTn>
                              </p:par>
                              <p:par>
                                <p:cTn id="15" presetID="56" presetClass="entr" presetSubtype="0" fill="hold" grpId="0" nodeType="withEffect">
                                  <p:stCondLst>
                                    <p:cond delay="700"/>
                                  </p:stCondLst>
                                  <p:childTnLst>
                                    <p:set>
                                      <p:cBhvr>
                                        <p:cTn id="16" dur="1" fill="hold">
                                          <p:stCondLst>
                                            <p:cond delay="0"/>
                                          </p:stCondLst>
                                        </p:cTn>
                                        <p:tgtEl>
                                          <p:spTgt spid="185"/>
                                        </p:tgtEl>
                                        <p:attrNameLst>
                                          <p:attrName>style.visibility</p:attrName>
                                        </p:attrNameLst>
                                      </p:cBhvr>
                                      <p:to>
                                        <p:strVal val="visible"/>
                                      </p:to>
                                    </p:set>
                                    <p:anim by="(-#ppt_w*2)" calcmode="lin" valueType="num">
                                      <p:cBhvr rctx="PPT">
                                        <p:cTn id="17" dur="500" autoRev="1" fill="hold">
                                          <p:stCondLst>
                                            <p:cond delay="0"/>
                                          </p:stCondLst>
                                        </p:cTn>
                                        <p:tgtEl>
                                          <p:spTgt spid="185"/>
                                        </p:tgtEl>
                                        <p:attrNameLst>
                                          <p:attrName>ppt_w</p:attrName>
                                        </p:attrNameLst>
                                      </p:cBhvr>
                                    </p:anim>
                                    <p:anim by="(#ppt_w*0.50)" calcmode="lin" valueType="num">
                                      <p:cBhvr>
                                        <p:cTn id="18" dur="500" decel="50000" autoRev="1" fill="hold">
                                          <p:stCondLst>
                                            <p:cond delay="0"/>
                                          </p:stCondLst>
                                        </p:cTn>
                                        <p:tgtEl>
                                          <p:spTgt spid="185"/>
                                        </p:tgtEl>
                                        <p:attrNameLst>
                                          <p:attrName>ppt_x</p:attrName>
                                        </p:attrNameLst>
                                      </p:cBhvr>
                                    </p:anim>
                                    <p:anim from="(-#ppt_h/2)" to="(#ppt_y)" calcmode="lin" valueType="num">
                                      <p:cBhvr>
                                        <p:cTn id="19" dur="1000" fill="hold">
                                          <p:stCondLst>
                                            <p:cond delay="0"/>
                                          </p:stCondLst>
                                        </p:cTn>
                                        <p:tgtEl>
                                          <p:spTgt spid="185"/>
                                        </p:tgtEl>
                                        <p:attrNameLst>
                                          <p:attrName>ppt_y</p:attrName>
                                        </p:attrNameLst>
                                      </p:cBhvr>
                                    </p:anim>
                                    <p:animRot by="21600000">
                                      <p:cBhvr>
                                        <p:cTn id="20" dur="1000" fill="hold">
                                          <p:stCondLst>
                                            <p:cond delay="0"/>
                                          </p:stCondLst>
                                        </p:cTn>
                                        <p:tgtEl>
                                          <p:spTgt spid="185"/>
                                        </p:tgtEl>
                                        <p:attrNameLst>
                                          <p:attrName>r</p:attrName>
                                        </p:attrNameLst>
                                      </p:cBhvr>
                                    </p:animRot>
                                  </p:childTnLst>
                                </p:cTn>
                              </p:par>
                              <p:par>
                                <p:cTn id="21" presetID="56" presetClass="entr" presetSubtype="0" fill="hold" grpId="0" nodeType="withEffect">
                                  <p:stCondLst>
                                    <p:cond delay="1000"/>
                                  </p:stCondLst>
                                  <p:childTnLst>
                                    <p:set>
                                      <p:cBhvr>
                                        <p:cTn id="22" dur="1" fill="hold">
                                          <p:stCondLst>
                                            <p:cond delay="0"/>
                                          </p:stCondLst>
                                        </p:cTn>
                                        <p:tgtEl>
                                          <p:spTgt spid="182"/>
                                        </p:tgtEl>
                                        <p:attrNameLst>
                                          <p:attrName>style.visibility</p:attrName>
                                        </p:attrNameLst>
                                      </p:cBhvr>
                                      <p:to>
                                        <p:strVal val="visible"/>
                                      </p:to>
                                    </p:set>
                                    <p:anim by="(-#ppt_w*2)" calcmode="lin" valueType="num">
                                      <p:cBhvr rctx="PPT">
                                        <p:cTn id="23" dur="500" autoRev="1" fill="hold">
                                          <p:stCondLst>
                                            <p:cond delay="0"/>
                                          </p:stCondLst>
                                        </p:cTn>
                                        <p:tgtEl>
                                          <p:spTgt spid="182"/>
                                        </p:tgtEl>
                                        <p:attrNameLst>
                                          <p:attrName>ppt_w</p:attrName>
                                        </p:attrNameLst>
                                      </p:cBhvr>
                                    </p:anim>
                                    <p:anim by="(#ppt_w*0.50)" calcmode="lin" valueType="num">
                                      <p:cBhvr>
                                        <p:cTn id="24" dur="500" decel="50000" autoRev="1" fill="hold">
                                          <p:stCondLst>
                                            <p:cond delay="0"/>
                                          </p:stCondLst>
                                        </p:cTn>
                                        <p:tgtEl>
                                          <p:spTgt spid="182"/>
                                        </p:tgtEl>
                                        <p:attrNameLst>
                                          <p:attrName>ppt_x</p:attrName>
                                        </p:attrNameLst>
                                      </p:cBhvr>
                                    </p:anim>
                                    <p:anim from="(-#ppt_h/2)" to="(#ppt_y)" calcmode="lin" valueType="num">
                                      <p:cBhvr>
                                        <p:cTn id="25" dur="1000" fill="hold">
                                          <p:stCondLst>
                                            <p:cond delay="0"/>
                                          </p:stCondLst>
                                        </p:cTn>
                                        <p:tgtEl>
                                          <p:spTgt spid="182"/>
                                        </p:tgtEl>
                                        <p:attrNameLst>
                                          <p:attrName>ppt_y</p:attrName>
                                        </p:attrNameLst>
                                      </p:cBhvr>
                                    </p:anim>
                                    <p:animRot by="21600000">
                                      <p:cBhvr>
                                        <p:cTn id="26" dur="1000" fill="hold">
                                          <p:stCondLst>
                                            <p:cond delay="0"/>
                                          </p:stCondLst>
                                        </p:cTn>
                                        <p:tgtEl>
                                          <p:spTgt spid="182"/>
                                        </p:tgtEl>
                                        <p:attrNameLst>
                                          <p:attrName>r</p:attrName>
                                        </p:attrNameLst>
                                      </p:cBhvr>
                                    </p:animRot>
                                  </p:childTnLst>
                                </p:cTn>
                              </p:par>
                              <p:par>
                                <p:cTn id="27" presetID="56" presetClass="entr" presetSubtype="0" fill="hold" grpId="0" nodeType="withEffect">
                                  <p:stCondLst>
                                    <p:cond delay="1300"/>
                                  </p:stCondLst>
                                  <p:childTnLst>
                                    <p:set>
                                      <p:cBhvr>
                                        <p:cTn id="28" dur="1" fill="hold">
                                          <p:stCondLst>
                                            <p:cond delay="0"/>
                                          </p:stCondLst>
                                        </p:cTn>
                                        <p:tgtEl>
                                          <p:spTgt spid="149"/>
                                        </p:tgtEl>
                                        <p:attrNameLst>
                                          <p:attrName>style.visibility</p:attrName>
                                        </p:attrNameLst>
                                      </p:cBhvr>
                                      <p:to>
                                        <p:strVal val="visible"/>
                                      </p:to>
                                    </p:set>
                                    <p:anim by="(-#ppt_w*2)" calcmode="lin" valueType="num">
                                      <p:cBhvr rctx="PPT">
                                        <p:cTn id="29" dur="500" autoRev="1" fill="hold">
                                          <p:stCondLst>
                                            <p:cond delay="0"/>
                                          </p:stCondLst>
                                        </p:cTn>
                                        <p:tgtEl>
                                          <p:spTgt spid="149"/>
                                        </p:tgtEl>
                                        <p:attrNameLst>
                                          <p:attrName>ppt_w</p:attrName>
                                        </p:attrNameLst>
                                      </p:cBhvr>
                                    </p:anim>
                                    <p:anim by="(#ppt_w*0.50)" calcmode="lin" valueType="num">
                                      <p:cBhvr>
                                        <p:cTn id="30" dur="500" decel="50000" autoRev="1" fill="hold">
                                          <p:stCondLst>
                                            <p:cond delay="0"/>
                                          </p:stCondLst>
                                        </p:cTn>
                                        <p:tgtEl>
                                          <p:spTgt spid="149"/>
                                        </p:tgtEl>
                                        <p:attrNameLst>
                                          <p:attrName>ppt_x</p:attrName>
                                        </p:attrNameLst>
                                      </p:cBhvr>
                                    </p:anim>
                                    <p:anim from="(-#ppt_h/2)" to="(#ppt_y)" calcmode="lin" valueType="num">
                                      <p:cBhvr>
                                        <p:cTn id="31" dur="1000" fill="hold">
                                          <p:stCondLst>
                                            <p:cond delay="0"/>
                                          </p:stCondLst>
                                        </p:cTn>
                                        <p:tgtEl>
                                          <p:spTgt spid="149"/>
                                        </p:tgtEl>
                                        <p:attrNameLst>
                                          <p:attrName>ppt_y</p:attrName>
                                        </p:attrNameLst>
                                      </p:cBhvr>
                                    </p:anim>
                                    <p:animRot by="21600000">
                                      <p:cBhvr>
                                        <p:cTn id="32" dur="1000" fill="hold">
                                          <p:stCondLst>
                                            <p:cond delay="0"/>
                                          </p:stCondLst>
                                        </p:cTn>
                                        <p:tgtEl>
                                          <p:spTgt spid="149"/>
                                        </p:tgtEl>
                                        <p:attrNameLst>
                                          <p:attrName>r</p:attrName>
                                        </p:attrNameLst>
                                      </p:cBhvr>
                                    </p:animRot>
                                  </p:childTnLst>
                                </p:cTn>
                              </p:par>
                              <p:par>
                                <p:cTn id="33" presetID="56" presetClass="entr" presetSubtype="0" fill="hold" grpId="0" nodeType="withEffect">
                                  <p:stCondLst>
                                    <p:cond delay="1700"/>
                                  </p:stCondLst>
                                  <p:childTnLst>
                                    <p:set>
                                      <p:cBhvr>
                                        <p:cTn id="34" dur="1" fill="hold">
                                          <p:stCondLst>
                                            <p:cond delay="0"/>
                                          </p:stCondLst>
                                        </p:cTn>
                                        <p:tgtEl>
                                          <p:spTgt spid="183"/>
                                        </p:tgtEl>
                                        <p:attrNameLst>
                                          <p:attrName>style.visibility</p:attrName>
                                        </p:attrNameLst>
                                      </p:cBhvr>
                                      <p:to>
                                        <p:strVal val="visible"/>
                                      </p:to>
                                    </p:set>
                                    <p:anim by="(-#ppt_w*2)" calcmode="lin" valueType="num">
                                      <p:cBhvr rctx="PPT">
                                        <p:cTn id="35" dur="500" autoRev="1" fill="hold">
                                          <p:stCondLst>
                                            <p:cond delay="0"/>
                                          </p:stCondLst>
                                        </p:cTn>
                                        <p:tgtEl>
                                          <p:spTgt spid="183"/>
                                        </p:tgtEl>
                                        <p:attrNameLst>
                                          <p:attrName>ppt_w</p:attrName>
                                        </p:attrNameLst>
                                      </p:cBhvr>
                                    </p:anim>
                                    <p:anim by="(#ppt_w*0.50)" calcmode="lin" valueType="num">
                                      <p:cBhvr>
                                        <p:cTn id="36" dur="500" decel="50000" autoRev="1" fill="hold">
                                          <p:stCondLst>
                                            <p:cond delay="0"/>
                                          </p:stCondLst>
                                        </p:cTn>
                                        <p:tgtEl>
                                          <p:spTgt spid="183"/>
                                        </p:tgtEl>
                                        <p:attrNameLst>
                                          <p:attrName>ppt_x</p:attrName>
                                        </p:attrNameLst>
                                      </p:cBhvr>
                                    </p:anim>
                                    <p:anim from="(-#ppt_h/2)" to="(#ppt_y)" calcmode="lin" valueType="num">
                                      <p:cBhvr>
                                        <p:cTn id="37" dur="1000" fill="hold">
                                          <p:stCondLst>
                                            <p:cond delay="0"/>
                                          </p:stCondLst>
                                        </p:cTn>
                                        <p:tgtEl>
                                          <p:spTgt spid="183"/>
                                        </p:tgtEl>
                                        <p:attrNameLst>
                                          <p:attrName>ppt_y</p:attrName>
                                        </p:attrNameLst>
                                      </p:cBhvr>
                                    </p:anim>
                                    <p:animRot by="21600000">
                                      <p:cBhvr>
                                        <p:cTn id="38" dur="1000" fill="hold">
                                          <p:stCondLst>
                                            <p:cond delay="0"/>
                                          </p:stCondLst>
                                        </p:cTn>
                                        <p:tgtEl>
                                          <p:spTgt spid="183"/>
                                        </p:tgtEl>
                                        <p:attrNameLst>
                                          <p:attrName>r</p:attrName>
                                        </p:attrNameLst>
                                      </p:cBhvr>
                                    </p:animRot>
                                  </p:childTnLst>
                                </p:cTn>
                              </p:par>
                              <p:par>
                                <p:cTn id="39" presetID="56" presetClass="entr" presetSubtype="0" fill="hold" grpId="0" nodeType="withEffect">
                                  <p:stCondLst>
                                    <p:cond delay="2000"/>
                                  </p:stCondLst>
                                  <p:childTnLst>
                                    <p:set>
                                      <p:cBhvr>
                                        <p:cTn id="40" dur="1" fill="hold">
                                          <p:stCondLst>
                                            <p:cond delay="0"/>
                                          </p:stCondLst>
                                        </p:cTn>
                                        <p:tgtEl>
                                          <p:spTgt spid="184"/>
                                        </p:tgtEl>
                                        <p:attrNameLst>
                                          <p:attrName>style.visibility</p:attrName>
                                        </p:attrNameLst>
                                      </p:cBhvr>
                                      <p:to>
                                        <p:strVal val="visible"/>
                                      </p:to>
                                    </p:set>
                                    <p:anim by="(-#ppt_w*2)" calcmode="lin" valueType="num">
                                      <p:cBhvr rctx="PPT">
                                        <p:cTn id="41" dur="500" autoRev="1" fill="hold">
                                          <p:stCondLst>
                                            <p:cond delay="0"/>
                                          </p:stCondLst>
                                        </p:cTn>
                                        <p:tgtEl>
                                          <p:spTgt spid="184"/>
                                        </p:tgtEl>
                                        <p:attrNameLst>
                                          <p:attrName>ppt_w</p:attrName>
                                        </p:attrNameLst>
                                      </p:cBhvr>
                                    </p:anim>
                                    <p:anim by="(#ppt_w*0.50)" calcmode="lin" valueType="num">
                                      <p:cBhvr>
                                        <p:cTn id="42" dur="500" decel="50000" autoRev="1" fill="hold">
                                          <p:stCondLst>
                                            <p:cond delay="0"/>
                                          </p:stCondLst>
                                        </p:cTn>
                                        <p:tgtEl>
                                          <p:spTgt spid="184"/>
                                        </p:tgtEl>
                                        <p:attrNameLst>
                                          <p:attrName>ppt_x</p:attrName>
                                        </p:attrNameLst>
                                      </p:cBhvr>
                                    </p:anim>
                                    <p:anim from="(-#ppt_h/2)" to="(#ppt_y)" calcmode="lin" valueType="num">
                                      <p:cBhvr>
                                        <p:cTn id="43" dur="1000" fill="hold">
                                          <p:stCondLst>
                                            <p:cond delay="0"/>
                                          </p:stCondLst>
                                        </p:cTn>
                                        <p:tgtEl>
                                          <p:spTgt spid="184"/>
                                        </p:tgtEl>
                                        <p:attrNameLst>
                                          <p:attrName>ppt_y</p:attrName>
                                        </p:attrNameLst>
                                      </p:cBhvr>
                                    </p:anim>
                                    <p:animRot by="21600000">
                                      <p:cBhvr>
                                        <p:cTn id="44" dur="1000" fill="hold">
                                          <p:stCondLst>
                                            <p:cond delay="0"/>
                                          </p:stCondLst>
                                        </p:cTn>
                                        <p:tgtEl>
                                          <p:spTgt spid="184"/>
                                        </p:tgtEl>
                                        <p:attrNameLst>
                                          <p:attrName>r</p:attrName>
                                        </p:attrNameLst>
                                      </p:cBhvr>
                                    </p:animRot>
                                  </p:childTnLst>
                                </p:cTn>
                              </p:par>
                              <p:par>
                                <p:cTn id="45" presetID="2" presetClass="entr" presetSubtype="4" fill="hold" nodeType="withEffect">
                                  <p:stCondLst>
                                    <p:cond delay="1700"/>
                                  </p:stCondLst>
                                  <p:childTnLst>
                                    <p:set>
                                      <p:cBhvr>
                                        <p:cTn id="46" dur="1" fill="hold">
                                          <p:stCondLst>
                                            <p:cond delay="0"/>
                                          </p:stCondLst>
                                        </p:cTn>
                                        <p:tgtEl>
                                          <p:spTgt spid="150"/>
                                        </p:tgtEl>
                                        <p:attrNameLst>
                                          <p:attrName>style.visibility</p:attrName>
                                        </p:attrNameLst>
                                      </p:cBhvr>
                                      <p:to>
                                        <p:strVal val="visible"/>
                                      </p:to>
                                    </p:set>
                                    <p:anim calcmode="lin" valueType="num">
                                      <p:cBhvr additive="base">
                                        <p:cTn id="47" dur="1000" fill="hold"/>
                                        <p:tgtEl>
                                          <p:spTgt spid="150"/>
                                        </p:tgtEl>
                                        <p:attrNameLst>
                                          <p:attrName>ppt_x</p:attrName>
                                        </p:attrNameLst>
                                      </p:cBhvr>
                                      <p:tavLst>
                                        <p:tav tm="0">
                                          <p:val>
                                            <p:strVal val="#ppt_x"/>
                                          </p:val>
                                        </p:tav>
                                        <p:tav tm="100000">
                                          <p:val>
                                            <p:strVal val="#ppt_x"/>
                                          </p:val>
                                        </p:tav>
                                      </p:tavLst>
                                    </p:anim>
                                    <p:anim calcmode="lin" valueType="num">
                                      <p:cBhvr additive="base">
                                        <p:cTn id="48" dur="1000" fill="hold"/>
                                        <p:tgtEl>
                                          <p:spTgt spid="150"/>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stCondLst>
                                    <p:cond delay="2000"/>
                                  </p:stCondLst>
                                  <p:childTnLst>
                                    <p:set>
                                      <p:cBhvr>
                                        <p:cTn id="50" dur="1" fill="hold">
                                          <p:stCondLst>
                                            <p:cond delay="0"/>
                                          </p:stCondLst>
                                        </p:cTn>
                                        <p:tgtEl>
                                          <p:spTgt spid="169"/>
                                        </p:tgtEl>
                                        <p:attrNameLst>
                                          <p:attrName>style.visibility</p:attrName>
                                        </p:attrNameLst>
                                      </p:cBhvr>
                                      <p:to>
                                        <p:strVal val="visible"/>
                                      </p:to>
                                    </p:set>
                                    <p:anim calcmode="lin" valueType="num">
                                      <p:cBhvr additive="base">
                                        <p:cTn id="51" dur="1000" fill="hold"/>
                                        <p:tgtEl>
                                          <p:spTgt spid="169"/>
                                        </p:tgtEl>
                                        <p:attrNameLst>
                                          <p:attrName>ppt_x</p:attrName>
                                        </p:attrNameLst>
                                      </p:cBhvr>
                                      <p:tavLst>
                                        <p:tav tm="0">
                                          <p:val>
                                            <p:strVal val="#ppt_x"/>
                                          </p:val>
                                        </p:tav>
                                        <p:tav tm="100000">
                                          <p:val>
                                            <p:strVal val="#ppt_x"/>
                                          </p:val>
                                        </p:tav>
                                      </p:tavLst>
                                    </p:anim>
                                    <p:anim calcmode="lin" valueType="num">
                                      <p:cBhvr additive="base">
                                        <p:cTn id="52" dur="1000" fill="hold"/>
                                        <p:tgtEl>
                                          <p:spTgt spid="169"/>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2200"/>
                                  </p:stCondLst>
                                  <p:childTnLst>
                                    <p:set>
                                      <p:cBhvr>
                                        <p:cTn id="54" dur="1" fill="hold">
                                          <p:stCondLst>
                                            <p:cond delay="0"/>
                                          </p:stCondLst>
                                        </p:cTn>
                                        <p:tgtEl>
                                          <p:spTgt spid="163"/>
                                        </p:tgtEl>
                                        <p:attrNameLst>
                                          <p:attrName>style.visibility</p:attrName>
                                        </p:attrNameLst>
                                      </p:cBhvr>
                                      <p:to>
                                        <p:strVal val="visible"/>
                                      </p:to>
                                    </p:set>
                                    <p:anim calcmode="lin" valueType="num">
                                      <p:cBhvr additive="base">
                                        <p:cTn id="55" dur="1000" fill="hold"/>
                                        <p:tgtEl>
                                          <p:spTgt spid="163"/>
                                        </p:tgtEl>
                                        <p:attrNameLst>
                                          <p:attrName>ppt_x</p:attrName>
                                        </p:attrNameLst>
                                      </p:cBhvr>
                                      <p:tavLst>
                                        <p:tav tm="0">
                                          <p:val>
                                            <p:strVal val="#ppt_x"/>
                                          </p:val>
                                        </p:tav>
                                        <p:tav tm="100000">
                                          <p:val>
                                            <p:strVal val="#ppt_x"/>
                                          </p:val>
                                        </p:tav>
                                      </p:tavLst>
                                    </p:anim>
                                    <p:anim calcmode="lin" valueType="num">
                                      <p:cBhvr additive="base">
                                        <p:cTn id="56" dur="1000" fill="hold"/>
                                        <p:tgtEl>
                                          <p:spTgt spid="163"/>
                                        </p:tgtEl>
                                        <p:attrNameLst>
                                          <p:attrName>ppt_y</p:attrName>
                                        </p:attrNameLst>
                                      </p:cBhvr>
                                      <p:tavLst>
                                        <p:tav tm="0">
                                          <p:val>
                                            <p:strVal val="0-#ppt_h/2"/>
                                          </p:val>
                                        </p:tav>
                                        <p:tav tm="100000">
                                          <p:val>
                                            <p:strVal val="#ppt_y"/>
                                          </p:val>
                                        </p:tav>
                                      </p:tavLst>
                                    </p:anim>
                                  </p:childTnLst>
                                </p:cTn>
                              </p:par>
                              <p:par>
                                <p:cTn id="57" presetID="2" presetClass="entr" presetSubtype="4" fill="hold" nodeType="withEffect">
                                  <p:stCondLst>
                                    <p:cond delay="2500"/>
                                  </p:stCondLst>
                                  <p:childTnLst>
                                    <p:set>
                                      <p:cBhvr>
                                        <p:cTn id="58" dur="1" fill="hold">
                                          <p:stCondLst>
                                            <p:cond delay="0"/>
                                          </p:stCondLst>
                                        </p:cTn>
                                        <p:tgtEl>
                                          <p:spTgt spid="143"/>
                                        </p:tgtEl>
                                        <p:attrNameLst>
                                          <p:attrName>style.visibility</p:attrName>
                                        </p:attrNameLst>
                                      </p:cBhvr>
                                      <p:to>
                                        <p:strVal val="visible"/>
                                      </p:to>
                                    </p:set>
                                    <p:anim calcmode="lin" valueType="num">
                                      <p:cBhvr additive="base">
                                        <p:cTn id="59" dur="1000" fill="hold"/>
                                        <p:tgtEl>
                                          <p:spTgt spid="143"/>
                                        </p:tgtEl>
                                        <p:attrNameLst>
                                          <p:attrName>ppt_x</p:attrName>
                                        </p:attrNameLst>
                                      </p:cBhvr>
                                      <p:tavLst>
                                        <p:tav tm="0">
                                          <p:val>
                                            <p:strVal val="#ppt_x"/>
                                          </p:val>
                                        </p:tav>
                                        <p:tav tm="100000">
                                          <p:val>
                                            <p:strVal val="#ppt_x"/>
                                          </p:val>
                                        </p:tav>
                                      </p:tavLst>
                                    </p:anim>
                                    <p:anim calcmode="lin" valueType="num">
                                      <p:cBhvr additive="base">
                                        <p:cTn id="60" dur="1000" fill="hold"/>
                                        <p:tgtEl>
                                          <p:spTgt spid="143"/>
                                        </p:tgtEl>
                                        <p:attrNameLst>
                                          <p:attrName>ppt_y</p:attrName>
                                        </p:attrNameLst>
                                      </p:cBhvr>
                                      <p:tavLst>
                                        <p:tav tm="0">
                                          <p:val>
                                            <p:strVal val="1+#ppt_h/2"/>
                                          </p:val>
                                        </p:tav>
                                        <p:tav tm="100000">
                                          <p:val>
                                            <p:strVal val="#ppt_y"/>
                                          </p:val>
                                        </p:tav>
                                      </p:tavLst>
                                    </p:anim>
                                  </p:childTnLst>
                                </p:cTn>
                              </p:par>
                              <p:par>
                                <p:cTn id="61" presetID="2" presetClass="entr" presetSubtype="1" fill="hold" nodeType="withEffect">
                                  <p:stCondLst>
                                    <p:cond delay="2900"/>
                                  </p:stCondLst>
                                  <p:childTnLst>
                                    <p:set>
                                      <p:cBhvr>
                                        <p:cTn id="62" dur="1" fill="hold">
                                          <p:stCondLst>
                                            <p:cond delay="0"/>
                                          </p:stCondLst>
                                        </p:cTn>
                                        <p:tgtEl>
                                          <p:spTgt spid="175"/>
                                        </p:tgtEl>
                                        <p:attrNameLst>
                                          <p:attrName>style.visibility</p:attrName>
                                        </p:attrNameLst>
                                      </p:cBhvr>
                                      <p:to>
                                        <p:strVal val="visible"/>
                                      </p:to>
                                    </p:set>
                                    <p:anim calcmode="lin" valueType="num">
                                      <p:cBhvr additive="base">
                                        <p:cTn id="63" dur="1000" fill="hold"/>
                                        <p:tgtEl>
                                          <p:spTgt spid="175"/>
                                        </p:tgtEl>
                                        <p:attrNameLst>
                                          <p:attrName>ppt_x</p:attrName>
                                        </p:attrNameLst>
                                      </p:cBhvr>
                                      <p:tavLst>
                                        <p:tav tm="0">
                                          <p:val>
                                            <p:strVal val="#ppt_x"/>
                                          </p:val>
                                        </p:tav>
                                        <p:tav tm="100000">
                                          <p:val>
                                            <p:strVal val="#ppt_x"/>
                                          </p:val>
                                        </p:tav>
                                      </p:tavLst>
                                    </p:anim>
                                    <p:anim calcmode="lin" valueType="num">
                                      <p:cBhvr additive="base">
                                        <p:cTn id="64" dur="1000" fill="hold"/>
                                        <p:tgtEl>
                                          <p:spTgt spid="175"/>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3200"/>
                                  </p:stCondLst>
                                  <p:childTnLst>
                                    <p:set>
                                      <p:cBhvr>
                                        <p:cTn id="66" dur="1" fill="hold">
                                          <p:stCondLst>
                                            <p:cond delay="0"/>
                                          </p:stCondLst>
                                        </p:cTn>
                                        <p:tgtEl>
                                          <p:spTgt spid="157"/>
                                        </p:tgtEl>
                                        <p:attrNameLst>
                                          <p:attrName>style.visibility</p:attrName>
                                        </p:attrNameLst>
                                      </p:cBhvr>
                                      <p:to>
                                        <p:strVal val="visible"/>
                                      </p:to>
                                    </p:set>
                                    <p:anim calcmode="lin" valueType="num">
                                      <p:cBhvr additive="base">
                                        <p:cTn id="67" dur="1000" fill="hold"/>
                                        <p:tgtEl>
                                          <p:spTgt spid="157"/>
                                        </p:tgtEl>
                                        <p:attrNameLst>
                                          <p:attrName>ppt_x</p:attrName>
                                        </p:attrNameLst>
                                      </p:cBhvr>
                                      <p:tavLst>
                                        <p:tav tm="0">
                                          <p:val>
                                            <p:strVal val="#ppt_x"/>
                                          </p:val>
                                        </p:tav>
                                        <p:tav tm="100000">
                                          <p:val>
                                            <p:strVal val="#ppt_x"/>
                                          </p:val>
                                        </p:tav>
                                      </p:tavLst>
                                    </p:anim>
                                    <p:anim calcmode="lin" valueType="num">
                                      <p:cBhvr additive="base">
                                        <p:cTn id="68" dur="1000" fill="hold"/>
                                        <p:tgtEl>
                                          <p:spTgt spid="157"/>
                                        </p:tgtEl>
                                        <p:attrNameLst>
                                          <p:attrName>ppt_y</p:attrName>
                                        </p:attrNameLst>
                                      </p:cBhvr>
                                      <p:tavLst>
                                        <p:tav tm="0">
                                          <p:val>
                                            <p:strVal val="1+#ppt_h/2"/>
                                          </p:val>
                                        </p:tav>
                                        <p:tav tm="100000">
                                          <p:val>
                                            <p:strVal val="#ppt_y"/>
                                          </p:val>
                                        </p:tav>
                                      </p:tavLst>
                                    </p:anim>
                                  </p:childTnLst>
                                </p:cTn>
                              </p:par>
                              <p:par>
                                <p:cTn id="69" presetID="22" presetClass="entr" presetSubtype="1" fill="hold" grpId="0" nodeType="withEffect">
                                  <p:stCondLst>
                                    <p:cond delay="3600"/>
                                  </p:stCondLst>
                                  <p:childTnLst>
                                    <p:set>
                                      <p:cBhvr>
                                        <p:cTn id="70" dur="1" fill="hold">
                                          <p:stCondLst>
                                            <p:cond delay="0"/>
                                          </p:stCondLst>
                                        </p:cTn>
                                        <p:tgtEl>
                                          <p:spTgt spid="181"/>
                                        </p:tgtEl>
                                        <p:attrNameLst>
                                          <p:attrName>style.visibility</p:attrName>
                                        </p:attrNameLst>
                                      </p:cBhvr>
                                      <p:to>
                                        <p:strVal val="visible"/>
                                      </p:to>
                                    </p:set>
                                    <p:animEffect transition="in" filter="wipe(up)">
                                      <p:cBhvr>
                                        <p:cTn id="71" dur="500"/>
                                        <p:tgtEl>
                                          <p:spTgt spid="181"/>
                                        </p:tgtEl>
                                      </p:cBhvr>
                                    </p:animEffect>
                                  </p:childTnLst>
                                </p:cTn>
                              </p:par>
                              <p:par>
                                <p:cTn id="72" presetID="22" presetClass="entr" presetSubtype="1" fill="hold" grpId="0" nodeType="withEffect">
                                  <p:stCondLst>
                                    <p:cond delay="3800"/>
                                  </p:stCondLst>
                                  <p:childTnLst>
                                    <p:set>
                                      <p:cBhvr>
                                        <p:cTn id="73" dur="1" fill="hold">
                                          <p:stCondLst>
                                            <p:cond delay="0"/>
                                          </p:stCondLst>
                                        </p:cTn>
                                        <p:tgtEl>
                                          <p:spTgt spid="186"/>
                                        </p:tgtEl>
                                        <p:attrNameLst>
                                          <p:attrName>style.visibility</p:attrName>
                                        </p:attrNameLst>
                                      </p:cBhvr>
                                      <p:to>
                                        <p:strVal val="visible"/>
                                      </p:to>
                                    </p:set>
                                    <p:animEffect transition="in" filter="wipe(up)">
                                      <p:cBhvr>
                                        <p:cTn id="74" dur="500"/>
                                        <p:tgtEl>
                                          <p:spTgt spid="186"/>
                                        </p:tgtEl>
                                      </p:cBhvr>
                                    </p:animEffect>
                                  </p:childTnLst>
                                </p:cTn>
                              </p:par>
                              <p:par>
                                <p:cTn id="75" presetID="22" presetClass="entr" presetSubtype="1" fill="hold" grpId="0" nodeType="withEffect">
                                  <p:stCondLst>
                                    <p:cond delay="3800"/>
                                  </p:stCondLst>
                                  <p:childTnLst>
                                    <p:set>
                                      <p:cBhvr>
                                        <p:cTn id="76" dur="1" fill="hold">
                                          <p:stCondLst>
                                            <p:cond delay="0"/>
                                          </p:stCondLst>
                                        </p:cTn>
                                        <p:tgtEl>
                                          <p:spTgt spid="187"/>
                                        </p:tgtEl>
                                        <p:attrNameLst>
                                          <p:attrName>style.visibility</p:attrName>
                                        </p:attrNameLst>
                                      </p:cBhvr>
                                      <p:to>
                                        <p:strVal val="visible"/>
                                      </p:to>
                                    </p:set>
                                    <p:animEffect transition="in" filter="wipe(up)">
                                      <p:cBhvr>
                                        <p:cTn id="77"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P spid="156" grpId="0"/>
      <p:bldP spid="181" grpId="0"/>
      <p:bldP spid="182" grpId="0"/>
      <p:bldP spid="183" grpId="0"/>
      <p:bldP spid="184" grpId="0"/>
      <p:bldP spid="185" grpId="0"/>
      <p:bldP spid="186" grpId="0"/>
      <p:bldP spid="1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a:cs typeface="Arial"/>
              </a:rPr>
              <a:t>1</a:t>
            </a:r>
            <a:endParaRPr lang="zh-CN" altLang="en-US" sz="3600" b="1" dirty="0">
              <a:solidFill>
                <a:schemeClr val="bg1"/>
              </a:solidFill>
              <a:latin typeface="Arial"/>
              <a:cs typeface="Arial"/>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a:t>
            </a:r>
            <a:r>
              <a:rPr lang="zh-CN" altLang="en-US" sz="1600" b="1" dirty="0" smtClean="0">
                <a:solidFill>
                  <a:schemeClr val="bg1"/>
                </a:solidFill>
                <a:latin typeface="Arial" pitchFamily="34" charset="0"/>
                <a:ea typeface="微软雅黑" pitchFamily="34" charset="-122"/>
                <a:sym typeface="Arial" pitchFamily="34" charset="0"/>
              </a:rPr>
              <a:t>内</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2</a:t>
            </a:r>
            <a:endParaRPr lang="zh-CN" altLang="en-US" sz="3600" b="1">
              <a:solidFill>
                <a:schemeClr val="bg1"/>
              </a:solidFill>
              <a:latin typeface="Arial"/>
              <a:cs typeface="Arial"/>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3</a:t>
            </a:r>
            <a:endParaRPr lang="zh-CN" altLang="en-US" sz="3600" b="1">
              <a:solidFill>
                <a:schemeClr val="bg1"/>
              </a:solidFill>
              <a:latin typeface="Arial"/>
              <a:cs typeface="Arial"/>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点击添相目录文字内容</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4</a:t>
            </a:r>
            <a:endParaRPr lang="zh-CN" altLang="en-US" sz="3600" b="1">
              <a:solidFill>
                <a:schemeClr val="bg1"/>
              </a:solidFill>
              <a:latin typeface="Arial"/>
              <a:cs typeface="Arial"/>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30"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a:cs typeface="Arial"/>
              </a:rPr>
              <a:t>5</a:t>
            </a:r>
            <a:endParaRPr lang="zh-CN" altLang="en-US" sz="3600" b="1" dirty="0">
              <a:solidFill>
                <a:schemeClr val="bg1"/>
              </a:solidFill>
              <a:latin typeface="Arial"/>
              <a:cs typeface="Arial"/>
            </a:endParaRPr>
          </a:p>
        </p:txBody>
      </p:sp>
      <p:sp>
        <p:nvSpPr>
          <p:cNvPr id="31"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33" name="椭圆 32"/>
          <p:cNvSpPr/>
          <p:nvPr/>
        </p:nvSpPr>
        <p:spPr>
          <a:xfrm>
            <a:off x="9324528" y="-632606"/>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847080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9" presetClass="entr" presetSubtype="0" decel="10000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360"/>
                                          </p:val>
                                        </p:tav>
                                        <p:tav tm="100000">
                                          <p:val>
                                            <p:fltVal val="0"/>
                                          </p:val>
                                        </p:tav>
                                      </p:tavLst>
                                    </p:anim>
                                    <p:animEffect>
                                      <p:cBhvr>
                                        <p:cTn id="74" dur="500"/>
                                        <p:tgtEl>
                                          <p:spTgt spid="3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26" presetClass="emph" presetSubtype="0" fill="hold" grpId="1" nodeType="afterEffect">
                                  <p:stCondLst>
                                    <p:cond delay="0"/>
                                  </p:stCondLst>
                                  <p:childTnLst>
                                    <p:animEffect transition="out" filter="fade">
                                      <p:cBhvr>
                                        <p:cTn id="82" dur="500" tmFilter="0, 0; .2, .5; .8, .5; 1, 0"/>
                                        <p:tgtEl>
                                          <p:spTgt spid="26"/>
                                        </p:tgtEl>
                                      </p:cBhvr>
                                    </p:animEffect>
                                    <p:animScale>
                                      <p:cBhvr>
                                        <p:cTn id="83" dur="250" autoRev="1" fill="hold"/>
                                        <p:tgtEl>
                                          <p:spTgt spid="26"/>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27"/>
                                        </p:tgtEl>
                                      </p:cBhvr>
                                    </p:animEffect>
                                    <p:animScale>
                                      <p:cBhvr>
                                        <p:cTn id="86" dur="250" autoRev="1" fill="hold"/>
                                        <p:tgtEl>
                                          <p:spTgt spid="27"/>
                                        </p:tgtEl>
                                      </p:cBhvr>
                                      <p:by x="105000" y="105000"/>
                                    </p:animScale>
                                  </p:childTnLst>
                                </p:cTn>
                              </p:par>
                            </p:childTnLst>
                          </p:cTn>
                        </p:par>
                        <p:par>
                          <p:cTn id="87" fill="hold">
                            <p:stCondLst>
                              <p:cond delay="70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33"/>
                                        </p:tgtEl>
                                        <p:attrNameLst>
                                          <p:attrName>style.visibility</p:attrName>
                                        </p:attrNameLst>
                                      </p:cBhvr>
                                      <p:to>
                                        <p:strVal val="visible"/>
                                      </p:to>
                                    </p:set>
                                    <p:animEffect transition="in" filter="fade">
                                      <p:cBhvr>
                                        <p:cTn id="90"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animBg="1"/>
      <p:bldP spid="20" grpId="0" animBg="1"/>
      <p:bldP spid="21" grpId="0"/>
      <p:bldP spid="22" grpId="0" bldLvl="0" autoUpdateAnimBg="0"/>
      <p:bldP spid="24" grpId="0"/>
      <p:bldP spid="25" grpId="0" bldLvl="0" autoUpdateAnimBg="0"/>
      <p:bldP spid="26" grpId="0"/>
      <p:bldP spid="26" grpId="1"/>
      <p:bldP spid="27" grpId="0" bldLvl="0" autoUpdateAnimBg="0"/>
      <p:bldP spid="27" grpId="1"/>
      <p:bldP spid="28" grpId="0"/>
      <p:bldP spid="29" grpId="0" bldLvl="0" autoUpdateAnimBg="0"/>
      <p:bldP spid="30" grpId="0"/>
      <p:bldP spid="31" grpId="0" bldLvl="0" autoUpdateAnimBg="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10"/>
          <p:cNvGrpSpPr>
            <a:grpSpLocks/>
          </p:cNvGrpSpPr>
          <p:nvPr/>
        </p:nvGrpSpPr>
        <p:grpSpPr bwMode="auto">
          <a:xfrm>
            <a:off x="1044128" y="1009650"/>
            <a:ext cx="3009900" cy="3724275"/>
            <a:chOff x="0" y="0"/>
            <a:chExt cx="4013321" cy="4966128"/>
          </a:xfrm>
        </p:grpSpPr>
        <p:pic>
          <p:nvPicPr>
            <p:cNvPr id="73" name="Picture 3"/>
            <p:cNvPicPr>
              <a:picLocks noChangeAspect="1" noChangeArrowheads="1"/>
            </p:cNvPicPr>
            <p:nvPr/>
          </p:nvPicPr>
          <p:blipFill>
            <a:blip r:embed="rId3">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ctangle 4"/>
            <p:cNvSpPr>
              <a:spLocks noChangeArrowheads="1"/>
            </p:cNvSpPr>
            <p:nvPr/>
          </p:nvSpPr>
          <p:spPr bwMode="auto">
            <a:xfrm>
              <a:off x="589697" y="589534"/>
              <a:ext cx="2838784" cy="3697941"/>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grpSp>
      <p:sp>
        <p:nvSpPr>
          <p:cNvPr id="75" name="矩形 22"/>
          <p:cNvSpPr>
            <a:spLocks noChangeArrowheads="1"/>
          </p:cNvSpPr>
          <p:nvPr/>
        </p:nvSpPr>
        <p:spPr bwMode="auto">
          <a:xfrm>
            <a:off x="4413597" y="1569244"/>
            <a:ext cx="2568178" cy="354806"/>
          </a:xfrm>
          <a:prstGeom prst="rect">
            <a:avLst/>
          </a:prstGeom>
          <a:solidFill>
            <a:srgbClr val="D8D8D8">
              <a:alpha val="25098"/>
            </a:srgbClr>
          </a:solidFill>
          <a:ln>
            <a:noFill/>
          </a:ln>
          <a:extLst>
            <a:ext uri="{91240B29-F687-4F45-9708-019B960494DF}">
              <a14:hiddenLine xmlns:a14="http://schemas.microsoft.com/office/drawing/2010/main" w="12700">
                <a:solidFill>
                  <a:srgbClr val="42719B"/>
                </a:solidFill>
                <a:bevel/>
                <a:headEnd/>
                <a:tailEnd/>
              </a14:hiddenLine>
            </a:ext>
          </a:extLst>
        </p:spPr>
        <p:txBody>
          <a:bodyPr lIns="51435" tIns="25718" rIns="51435" bIns="2571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100">
              <a:solidFill>
                <a:srgbClr val="F2F2F2"/>
              </a:solidFill>
              <a:latin typeface="+mj-ea"/>
              <a:ea typeface="+mj-ea"/>
              <a:sym typeface="宋体" pitchFamily="2" charset="-122"/>
            </a:endParaRPr>
          </a:p>
        </p:txBody>
      </p:sp>
      <p:sp>
        <p:nvSpPr>
          <p:cNvPr id="76" name="TextBox 32"/>
          <p:cNvSpPr>
            <a:spLocks noChangeArrowheads="1"/>
          </p:cNvSpPr>
          <p:nvPr/>
        </p:nvSpPr>
        <p:spPr bwMode="auto">
          <a:xfrm>
            <a:off x="4454079" y="1631157"/>
            <a:ext cx="2268140" cy="23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chemeClr val="bg1"/>
                </a:solidFill>
                <a:latin typeface="+mj-ea"/>
                <a:ea typeface="+mj-ea"/>
                <a:sym typeface="方正兰亭黑_GBK" pitchFamily="2" charset="-122"/>
              </a:rPr>
              <a:t>在此添加您的描述说明</a:t>
            </a:r>
            <a:endParaRPr lang="zh-CN" altLang="en-US" sz="1200">
              <a:solidFill>
                <a:schemeClr val="bg1"/>
              </a:solidFill>
              <a:latin typeface="+mj-ea"/>
              <a:ea typeface="+mj-ea"/>
              <a:sym typeface="宋体" pitchFamily="2" charset="-122"/>
            </a:endParaRPr>
          </a:p>
        </p:txBody>
      </p:sp>
      <p:sp>
        <p:nvSpPr>
          <p:cNvPr id="77" name="矩形 24"/>
          <p:cNvSpPr>
            <a:spLocks noChangeArrowheads="1"/>
          </p:cNvSpPr>
          <p:nvPr/>
        </p:nvSpPr>
        <p:spPr bwMode="auto">
          <a:xfrm>
            <a:off x="4413597" y="1980010"/>
            <a:ext cx="2822972" cy="354806"/>
          </a:xfrm>
          <a:prstGeom prst="rect">
            <a:avLst/>
          </a:prstGeom>
          <a:solidFill>
            <a:srgbClr val="F2F2F2">
              <a:alpha val="45097"/>
            </a:srgbClr>
          </a:solidFill>
          <a:ln>
            <a:noFill/>
          </a:ln>
          <a:extLst>
            <a:ext uri="{91240B29-F687-4F45-9708-019B960494DF}">
              <a14:hiddenLine xmlns:a14="http://schemas.microsoft.com/office/drawing/2010/main" w="12700">
                <a:solidFill>
                  <a:srgbClr val="42719B"/>
                </a:solidFill>
                <a:bevel/>
                <a:headEnd/>
                <a:tailEnd/>
              </a14:hiddenLine>
            </a:ext>
          </a:extLst>
        </p:spPr>
        <p:txBody>
          <a:bodyPr lIns="51435" tIns="25718" rIns="51435" bIns="2571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100">
              <a:solidFill>
                <a:srgbClr val="F2F2F2"/>
              </a:solidFill>
              <a:latin typeface="+mj-ea"/>
              <a:ea typeface="+mj-ea"/>
              <a:sym typeface="宋体" pitchFamily="2" charset="-122"/>
            </a:endParaRPr>
          </a:p>
        </p:txBody>
      </p:sp>
      <p:sp>
        <p:nvSpPr>
          <p:cNvPr id="78" name="TextBox 34"/>
          <p:cNvSpPr>
            <a:spLocks noChangeArrowheads="1"/>
          </p:cNvSpPr>
          <p:nvPr/>
        </p:nvSpPr>
        <p:spPr bwMode="auto">
          <a:xfrm>
            <a:off x="4454078" y="2043113"/>
            <a:ext cx="2375297" cy="23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chemeClr val="bg1"/>
                </a:solidFill>
                <a:latin typeface="+mj-ea"/>
                <a:ea typeface="+mj-ea"/>
                <a:sym typeface="方正兰亭黑_GBK" pitchFamily="2" charset="-122"/>
              </a:rPr>
              <a:t>在此添加您的描述</a:t>
            </a:r>
            <a:endParaRPr lang="zh-CN" altLang="en-US" sz="1200">
              <a:solidFill>
                <a:schemeClr val="bg1"/>
              </a:solidFill>
              <a:latin typeface="+mj-ea"/>
              <a:ea typeface="+mj-ea"/>
              <a:sym typeface="宋体" pitchFamily="2" charset="-122"/>
            </a:endParaRPr>
          </a:p>
        </p:txBody>
      </p:sp>
      <p:sp>
        <p:nvSpPr>
          <p:cNvPr id="79" name="矩形 26"/>
          <p:cNvSpPr>
            <a:spLocks noChangeArrowheads="1"/>
          </p:cNvSpPr>
          <p:nvPr/>
        </p:nvSpPr>
        <p:spPr bwMode="auto">
          <a:xfrm>
            <a:off x="4413597" y="2390776"/>
            <a:ext cx="2822972" cy="354806"/>
          </a:xfrm>
          <a:prstGeom prst="rect">
            <a:avLst/>
          </a:prstGeom>
          <a:solidFill>
            <a:srgbClr val="D8D8D8">
              <a:alpha val="25098"/>
            </a:srgbClr>
          </a:solidFill>
          <a:ln>
            <a:noFill/>
          </a:ln>
          <a:extLst>
            <a:ext uri="{91240B29-F687-4F45-9708-019B960494DF}">
              <a14:hiddenLine xmlns:a14="http://schemas.microsoft.com/office/drawing/2010/main" w="12700">
                <a:solidFill>
                  <a:srgbClr val="42719B"/>
                </a:solidFill>
                <a:bevel/>
                <a:headEnd/>
                <a:tailEnd/>
              </a14:hiddenLine>
            </a:ext>
          </a:extLst>
        </p:spPr>
        <p:txBody>
          <a:bodyPr lIns="51435" tIns="25718" rIns="51435" bIns="2571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100">
              <a:solidFill>
                <a:srgbClr val="F2F2F2"/>
              </a:solidFill>
              <a:latin typeface="+mj-ea"/>
              <a:ea typeface="+mj-ea"/>
              <a:sym typeface="宋体" pitchFamily="2" charset="-122"/>
            </a:endParaRPr>
          </a:p>
        </p:txBody>
      </p:sp>
      <p:sp>
        <p:nvSpPr>
          <p:cNvPr id="80" name="TextBox 36"/>
          <p:cNvSpPr>
            <a:spLocks noChangeArrowheads="1"/>
          </p:cNvSpPr>
          <p:nvPr/>
        </p:nvSpPr>
        <p:spPr bwMode="auto">
          <a:xfrm>
            <a:off x="4454079" y="2453879"/>
            <a:ext cx="2544365" cy="23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chemeClr val="bg1"/>
                </a:solidFill>
                <a:latin typeface="+mj-ea"/>
                <a:ea typeface="+mj-ea"/>
                <a:sym typeface="方正兰亭黑_GBK" pitchFamily="2" charset="-122"/>
              </a:rPr>
              <a:t>在此添加您的小标签</a:t>
            </a:r>
            <a:endParaRPr lang="zh-CN" altLang="en-US" sz="1200">
              <a:solidFill>
                <a:schemeClr val="bg1"/>
              </a:solidFill>
              <a:latin typeface="+mj-ea"/>
              <a:ea typeface="+mj-ea"/>
              <a:sym typeface="宋体" pitchFamily="2" charset="-122"/>
            </a:endParaRPr>
          </a:p>
        </p:txBody>
      </p:sp>
      <p:sp>
        <p:nvSpPr>
          <p:cNvPr id="81" name="矩形 28"/>
          <p:cNvSpPr>
            <a:spLocks noChangeArrowheads="1"/>
          </p:cNvSpPr>
          <p:nvPr/>
        </p:nvSpPr>
        <p:spPr bwMode="auto">
          <a:xfrm>
            <a:off x="4413597" y="2801542"/>
            <a:ext cx="3240881" cy="354806"/>
          </a:xfrm>
          <a:prstGeom prst="rect">
            <a:avLst/>
          </a:prstGeom>
          <a:solidFill>
            <a:srgbClr val="F2F2F2">
              <a:alpha val="45097"/>
            </a:srgbClr>
          </a:solidFill>
          <a:ln>
            <a:noFill/>
          </a:ln>
          <a:extLst>
            <a:ext uri="{91240B29-F687-4F45-9708-019B960494DF}">
              <a14:hiddenLine xmlns:a14="http://schemas.microsoft.com/office/drawing/2010/main" w="12700">
                <a:solidFill>
                  <a:srgbClr val="42719B"/>
                </a:solidFill>
                <a:bevel/>
                <a:headEnd/>
                <a:tailEnd/>
              </a14:hiddenLine>
            </a:ext>
          </a:extLst>
        </p:spPr>
        <p:txBody>
          <a:bodyPr lIns="51435" tIns="25718" rIns="51435" bIns="2571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100">
              <a:solidFill>
                <a:srgbClr val="F2F2F2"/>
              </a:solidFill>
              <a:latin typeface="+mj-ea"/>
              <a:ea typeface="+mj-ea"/>
              <a:sym typeface="宋体" pitchFamily="2" charset="-122"/>
            </a:endParaRPr>
          </a:p>
        </p:txBody>
      </p:sp>
      <p:sp>
        <p:nvSpPr>
          <p:cNvPr id="82" name="TextBox 38"/>
          <p:cNvSpPr>
            <a:spLocks noChangeArrowheads="1"/>
          </p:cNvSpPr>
          <p:nvPr/>
        </p:nvSpPr>
        <p:spPr bwMode="auto">
          <a:xfrm>
            <a:off x="4454079" y="2864644"/>
            <a:ext cx="2859881" cy="23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chemeClr val="bg1"/>
                </a:solidFill>
                <a:latin typeface="+mj-ea"/>
                <a:ea typeface="+mj-ea"/>
                <a:sym typeface="方正兰亭黑_GBK" pitchFamily="2" charset="-122"/>
              </a:rPr>
              <a:t>在此添加您的描述</a:t>
            </a:r>
            <a:endParaRPr lang="zh-CN" altLang="en-US" sz="1200">
              <a:solidFill>
                <a:schemeClr val="bg1"/>
              </a:solidFill>
              <a:latin typeface="+mj-ea"/>
              <a:ea typeface="+mj-ea"/>
              <a:sym typeface="宋体" pitchFamily="2" charset="-122"/>
            </a:endParaRPr>
          </a:p>
        </p:txBody>
      </p:sp>
      <p:sp>
        <p:nvSpPr>
          <p:cNvPr id="83" name="矩形 30"/>
          <p:cNvSpPr>
            <a:spLocks noChangeArrowheads="1"/>
          </p:cNvSpPr>
          <p:nvPr/>
        </p:nvSpPr>
        <p:spPr bwMode="auto">
          <a:xfrm>
            <a:off x="4413597" y="1158479"/>
            <a:ext cx="3082528" cy="353615"/>
          </a:xfrm>
          <a:prstGeom prst="rect">
            <a:avLst/>
          </a:prstGeom>
          <a:solidFill>
            <a:srgbClr val="F2F2F2">
              <a:alpha val="45097"/>
            </a:srgbClr>
          </a:solidFill>
          <a:ln>
            <a:noFill/>
          </a:ln>
          <a:extLst>
            <a:ext uri="{91240B29-F687-4F45-9708-019B960494DF}">
              <a14:hiddenLine xmlns:a14="http://schemas.microsoft.com/office/drawing/2010/main" w="12700">
                <a:solidFill>
                  <a:srgbClr val="42719B"/>
                </a:solidFill>
                <a:bevel/>
                <a:headEnd/>
                <a:tailEnd/>
              </a14:hiddenLine>
            </a:ext>
          </a:extLst>
        </p:spPr>
        <p:txBody>
          <a:bodyPr lIns="51435" tIns="25718" rIns="51435" bIns="2571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100">
              <a:solidFill>
                <a:srgbClr val="F2F2F2"/>
              </a:solidFill>
              <a:latin typeface="+mj-ea"/>
              <a:ea typeface="+mj-ea"/>
              <a:sym typeface="宋体" pitchFamily="2" charset="-122"/>
            </a:endParaRPr>
          </a:p>
        </p:txBody>
      </p:sp>
      <p:sp>
        <p:nvSpPr>
          <p:cNvPr id="84" name="TextBox 40"/>
          <p:cNvSpPr>
            <a:spLocks noChangeArrowheads="1"/>
          </p:cNvSpPr>
          <p:nvPr/>
        </p:nvSpPr>
        <p:spPr bwMode="auto">
          <a:xfrm>
            <a:off x="4454078" y="1221582"/>
            <a:ext cx="2327672" cy="23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chemeClr val="bg1"/>
                </a:solidFill>
                <a:latin typeface="+mj-ea"/>
                <a:ea typeface="+mj-ea"/>
                <a:sym typeface="方正兰亭黑_GBK" pitchFamily="2" charset="-122"/>
              </a:rPr>
              <a:t>在此添加您的小标签</a:t>
            </a:r>
            <a:endParaRPr lang="zh-CN" altLang="en-US" sz="1200">
              <a:solidFill>
                <a:schemeClr val="bg1"/>
              </a:solidFill>
              <a:latin typeface="+mj-ea"/>
              <a:ea typeface="+mj-ea"/>
              <a:sym typeface="宋体" pitchFamily="2" charset="-122"/>
            </a:endParaRPr>
          </a:p>
        </p:txBody>
      </p:sp>
      <p:sp>
        <p:nvSpPr>
          <p:cNvPr id="85" name="矩形 32"/>
          <p:cNvSpPr>
            <a:spLocks noChangeArrowheads="1"/>
          </p:cNvSpPr>
          <p:nvPr/>
        </p:nvSpPr>
        <p:spPr bwMode="auto">
          <a:xfrm>
            <a:off x="4413596" y="3212307"/>
            <a:ext cx="2185988" cy="354806"/>
          </a:xfrm>
          <a:prstGeom prst="rect">
            <a:avLst/>
          </a:prstGeom>
          <a:solidFill>
            <a:srgbClr val="D8D8D8">
              <a:alpha val="25098"/>
            </a:srgbClr>
          </a:solidFill>
          <a:ln>
            <a:noFill/>
          </a:ln>
          <a:extLst>
            <a:ext uri="{91240B29-F687-4F45-9708-019B960494DF}">
              <a14:hiddenLine xmlns:a14="http://schemas.microsoft.com/office/drawing/2010/main" w="12700">
                <a:solidFill>
                  <a:srgbClr val="42719B"/>
                </a:solidFill>
                <a:bevel/>
                <a:headEnd/>
                <a:tailEnd/>
              </a14:hiddenLine>
            </a:ext>
          </a:extLst>
        </p:spPr>
        <p:txBody>
          <a:bodyPr lIns="51435" tIns="25718" rIns="51435" bIns="2571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100">
              <a:solidFill>
                <a:srgbClr val="F2F2F2"/>
              </a:solidFill>
              <a:latin typeface="+mj-ea"/>
              <a:ea typeface="+mj-ea"/>
              <a:sym typeface="宋体" pitchFamily="2" charset="-122"/>
            </a:endParaRPr>
          </a:p>
        </p:txBody>
      </p:sp>
      <p:sp>
        <p:nvSpPr>
          <p:cNvPr id="86" name="TextBox 42"/>
          <p:cNvSpPr>
            <a:spLocks noChangeArrowheads="1"/>
          </p:cNvSpPr>
          <p:nvPr/>
        </p:nvSpPr>
        <p:spPr bwMode="auto">
          <a:xfrm>
            <a:off x="4454078" y="3262313"/>
            <a:ext cx="1825228" cy="23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chemeClr val="bg1"/>
                </a:solidFill>
                <a:latin typeface="+mj-ea"/>
                <a:ea typeface="+mj-ea"/>
                <a:sym typeface="方正兰亭黑_GBK" pitchFamily="2" charset="-122"/>
              </a:rPr>
              <a:t>在此添加您的小标签</a:t>
            </a:r>
            <a:endParaRPr lang="zh-CN" altLang="en-US" sz="1200">
              <a:solidFill>
                <a:schemeClr val="bg1"/>
              </a:solidFill>
              <a:latin typeface="+mj-ea"/>
              <a:ea typeface="+mj-ea"/>
              <a:sym typeface="宋体" pitchFamily="2" charset="-122"/>
            </a:endParaRPr>
          </a:p>
        </p:txBody>
      </p:sp>
      <p:sp>
        <p:nvSpPr>
          <p:cNvPr id="87" name="矩形 34"/>
          <p:cNvSpPr>
            <a:spLocks noChangeArrowheads="1"/>
          </p:cNvSpPr>
          <p:nvPr/>
        </p:nvSpPr>
        <p:spPr bwMode="auto">
          <a:xfrm>
            <a:off x="4356447" y="3783807"/>
            <a:ext cx="1010525" cy="33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88" name="矩形 47"/>
          <p:cNvSpPr>
            <a:spLocks noChangeArrowheads="1"/>
          </p:cNvSpPr>
          <p:nvPr/>
        </p:nvSpPr>
        <p:spPr bwMode="auto">
          <a:xfrm>
            <a:off x="4345731" y="4070747"/>
            <a:ext cx="1857375" cy="67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100">
                <a:solidFill>
                  <a:schemeClr val="bg1"/>
                </a:solidFill>
                <a:latin typeface="+mj-ea"/>
                <a:ea typeface="+mj-ea"/>
                <a:sym typeface="方正兰亭黑_GBK" pitchFamily="2" charset="-122"/>
              </a:rPr>
              <a:t>在此录入本图表的综合描述说明，在此录入本图表的综合描述说明。</a:t>
            </a:r>
            <a:endParaRPr lang="zh-CN" altLang="en-US">
              <a:latin typeface="+mj-ea"/>
              <a:ea typeface="+mj-ea"/>
            </a:endParaRPr>
          </a:p>
        </p:txBody>
      </p:sp>
      <p:sp>
        <p:nvSpPr>
          <p:cNvPr id="89" name="矩形 36"/>
          <p:cNvSpPr>
            <a:spLocks noChangeArrowheads="1"/>
          </p:cNvSpPr>
          <p:nvPr/>
        </p:nvSpPr>
        <p:spPr bwMode="auto">
          <a:xfrm>
            <a:off x="6325740" y="3783807"/>
            <a:ext cx="1010525" cy="33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90" name="矩形 37"/>
          <p:cNvSpPr>
            <a:spLocks noChangeArrowheads="1"/>
          </p:cNvSpPr>
          <p:nvPr/>
        </p:nvSpPr>
        <p:spPr bwMode="auto">
          <a:xfrm>
            <a:off x="6315025" y="4070747"/>
            <a:ext cx="1857375" cy="67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100">
                <a:solidFill>
                  <a:schemeClr val="bg1"/>
                </a:solidFill>
                <a:latin typeface="+mj-ea"/>
                <a:ea typeface="+mj-ea"/>
                <a:sym typeface="方正兰亭黑_GBK" pitchFamily="2" charset="-122"/>
              </a:rPr>
              <a:t>在此录入本图表的综合描述说明，在此录入本图表的综合描述说明。</a:t>
            </a:r>
            <a:endParaRPr lang="zh-CN" altLang="en-US">
              <a:latin typeface="+mj-ea"/>
              <a:ea typeface="+mj-ea"/>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ppt_x</p:attrName>
                                        </p:attrNameLst>
                                      </p:cBhvr>
                                      <p:tavLst>
                                        <p:tav tm="0">
                                          <p:val>
                                            <p:strVal val="0-#ppt_w/2"/>
                                          </p:val>
                                        </p:tav>
                                        <p:tav tm="100000">
                                          <p:val>
                                            <p:strVal val="#ppt_x"/>
                                          </p:val>
                                        </p:tav>
                                      </p:tavLst>
                                    </p:anim>
                                    <p:anim calcmode="lin" valueType="num">
                                      <p:cBhvr>
                                        <p:cTn id="8" dur="500" fill="hold"/>
                                        <p:tgtEl>
                                          <p:spTgt spid="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350"/>
                                        <p:tgtEl>
                                          <p:spTgt spid="84"/>
                                        </p:tgtEl>
                                        <p:attrNameLst>
                                          <p:attrName>ppt_x</p:attrName>
                                        </p:attrNameLst>
                                      </p:cBhvr>
                                      <p:tavLst>
                                        <p:tav tm="0">
                                          <p:val>
                                            <p:strVal val="#ppt_x-#ppt_w*1.125000"/>
                                          </p:val>
                                        </p:tav>
                                        <p:tav tm="100000">
                                          <p:val>
                                            <p:strVal val="#ppt_x"/>
                                          </p:val>
                                        </p:tav>
                                      </p:tavLst>
                                    </p:anim>
                                    <p:animEffect>
                                      <p:cBhvr>
                                        <p:cTn id="13" dur="350"/>
                                        <p:tgtEl>
                                          <p:spTgt spid="8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p:cTn id="16" dur="350"/>
                                        <p:tgtEl>
                                          <p:spTgt spid="83"/>
                                        </p:tgtEl>
                                        <p:attrNameLst>
                                          <p:attrName>ppt_x</p:attrName>
                                        </p:attrNameLst>
                                      </p:cBhvr>
                                      <p:tavLst>
                                        <p:tav tm="0">
                                          <p:val>
                                            <p:strVal val="#ppt_x-#ppt_w*1.125000"/>
                                          </p:val>
                                        </p:tav>
                                        <p:tav tm="100000">
                                          <p:val>
                                            <p:strVal val="#ppt_x"/>
                                          </p:val>
                                        </p:tav>
                                      </p:tavLst>
                                    </p:anim>
                                    <p:animEffect>
                                      <p:cBhvr>
                                        <p:cTn id="17" dur="350"/>
                                        <p:tgtEl>
                                          <p:spTgt spid="83"/>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76"/>
                                        </p:tgtEl>
                                        <p:attrNameLst>
                                          <p:attrName>style.visibility</p:attrName>
                                        </p:attrNameLst>
                                      </p:cBhvr>
                                      <p:to>
                                        <p:strVal val="visible"/>
                                      </p:to>
                                    </p:set>
                                    <p:anim calcmode="lin" valueType="num">
                                      <p:cBhvr>
                                        <p:cTn id="20" dur="350"/>
                                        <p:tgtEl>
                                          <p:spTgt spid="76"/>
                                        </p:tgtEl>
                                        <p:attrNameLst>
                                          <p:attrName>ppt_x</p:attrName>
                                        </p:attrNameLst>
                                      </p:cBhvr>
                                      <p:tavLst>
                                        <p:tav tm="0">
                                          <p:val>
                                            <p:strVal val="#ppt_x-#ppt_w*1.125000"/>
                                          </p:val>
                                        </p:tav>
                                        <p:tav tm="100000">
                                          <p:val>
                                            <p:strVal val="#ppt_x"/>
                                          </p:val>
                                        </p:tav>
                                      </p:tavLst>
                                    </p:anim>
                                    <p:animEffect>
                                      <p:cBhvr>
                                        <p:cTn id="21" dur="350"/>
                                        <p:tgtEl>
                                          <p:spTgt spid="76"/>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75"/>
                                        </p:tgtEl>
                                        <p:attrNameLst>
                                          <p:attrName>style.visibility</p:attrName>
                                        </p:attrNameLst>
                                      </p:cBhvr>
                                      <p:to>
                                        <p:strVal val="visible"/>
                                      </p:to>
                                    </p:set>
                                    <p:anim calcmode="lin" valueType="num">
                                      <p:cBhvr>
                                        <p:cTn id="24" dur="350"/>
                                        <p:tgtEl>
                                          <p:spTgt spid="75"/>
                                        </p:tgtEl>
                                        <p:attrNameLst>
                                          <p:attrName>ppt_x</p:attrName>
                                        </p:attrNameLst>
                                      </p:cBhvr>
                                      <p:tavLst>
                                        <p:tav tm="0">
                                          <p:val>
                                            <p:strVal val="#ppt_x-#ppt_w*1.125000"/>
                                          </p:val>
                                        </p:tav>
                                        <p:tav tm="100000">
                                          <p:val>
                                            <p:strVal val="#ppt_x"/>
                                          </p:val>
                                        </p:tav>
                                      </p:tavLst>
                                    </p:anim>
                                    <p:animEffect>
                                      <p:cBhvr>
                                        <p:cTn id="25" dur="350"/>
                                        <p:tgtEl>
                                          <p:spTgt spid="75"/>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78"/>
                                        </p:tgtEl>
                                        <p:attrNameLst>
                                          <p:attrName>style.visibility</p:attrName>
                                        </p:attrNameLst>
                                      </p:cBhvr>
                                      <p:to>
                                        <p:strVal val="visible"/>
                                      </p:to>
                                    </p:set>
                                    <p:anim calcmode="lin" valueType="num">
                                      <p:cBhvr>
                                        <p:cTn id="28" dur="350"/>
                                        <p:tgtEl>
                                          <p:spTgt spid="78"/>
                                        </p:tgtEl>
                                        <p:attrNameLst>
                                          <p:attrName>ppt_x</p:attrName>
                                        </p:attrNameLst>
                                      </p:cBhvr>
                                      <p:tavLst>
                                        <p:tav tm="0">
                                          <p:val>
                                            <p:strVal val="#ppt_x-#ppt_w*1.125000"/>
                                          </p:val>
                                        </p:tav>
                                        <p:tav tm="100000">
                                          <p:val>
                                            <p:strVal val="#ppt_x"/>
                                          </p:val>
                                        </p:tav>
                                      </p:tavLst>
                                    </p:anim>
                                    <p:animEffect>
                                      <p:cBhvr>
                                        <p:cTn id="29" dur="350"/>
                                        <p:tgtEl>
                                          <p:spTgt spid="78"/>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77"/>
                                        </p:tgtEl>
                                        <p:attrNameLst>
                                          <p:attrName>style.visibility</p:attrName>
                                        </p:attrNameLst>
                                      </p:cBhvr>
                                      <p:to>
                                        <p:strVal val="visible"/>
                                      </p:to>
                                    </p:set>
                                    <p:anim calcmode="lin" valueType="num">
                                      <p:cBhvr>
                                        <p:cTn id="32" dur="350"/>
                                        <p:tgtEl>
                                          <p:spTgt spid="77"/>
                                        </p:tgtEl>
                                        <p:attrNameLst>
                                          <p:attrName>ppt_x</p:attrName>
                                        </p:attrNameLst>
                                      </p:cBhvr>
                                      <p:tavLst>
                                        <p:tav tm="0">
                                          <p:val>
                                            <p:strVal val="#ppt_x-#ppt_w*1.125000"/>
                                          </p:val>
                                        </p:tav>
                                        <p:tav tm="100000">
                                          <p:val>
                                            <p:strVal val="#ppt_x"/>
                                          </p:val>
                                        </p:tav>
                                      </p:tavLst>
                                    </p:anim>
                                    <p:animEffect>
                                      <p:cBhvr>
                                        <p:cTn id="33" dur="350"/>
                                        <p:tgtEl>
                                          <p:spTgt spid="77"/>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p:cTn id="36" dur="350"/>
                                        <p:tgtEl>
                                          <p:spTgt spid="80"/>
                                        </p:tgtEl>
                                        <p:attrNameLst>
                                          <p:attrName>ppt_x</p:attrName>
                                        </p:attrNameLst>
                                      </p:cBhvr>
                                      <p:tavLst>
                                        <p:tav tm="0">
                                          <p:val>
                                            <p:strVal val="#ppt_x-#ppt_w*1.125000"/>
                                          </p:val>
                                        </p:tav>
                                        <p:tav tm="100000">
                                          <p:val>
                                            <p:strVal val="#ppt_x"/>
                                          </p:val>
                                        </p:tav>
                                      </p:tavLst>
                                    </p:anim>
                                    <p:animEffect>
                                      <p:cBhvr>
                                        <p:cTn id="37" dur="350"/>
                                        <p:tgtEl>
                                          <p:spTgt spid="80"/>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79"/>
                                        </p:tgtEl>
                                        <p:attrNameLst>
                                          <p:attrName>style.visibility</p:attrName>
                                        </p:attrNameLst>
                                      </p:cBhvr>
                                      <p:to>
                                        <p:strVal val="visible"/>
                                      </p:to>
                                    </p:set>
                                    <p:anim calcmode="lin" valueType="num">
                                      <p:cBhvr>
                                        <p:cTn id="40" dur="350"/>
                                        <p:tgtEl>
                                          <p:spTgt spid="79"/>
                                        </p:tgtEl>
                                        <p:attrNameLst>
                                          <p:attrName>ppt_x</p:attrName>
                                        </p:attrNameLst>
                                      </p:cBhvr>
                                      <p:tavLst>
                                        <p:tav tm="0">
                                          <p:val>
                                            <p:strVal val="#ppt_x-#ppt_w*1.125000"/>
                                          </p:val>
                                        </p:tav>
                                        <p:tav tm="100000">
                                          <p:val>
                                            <p:strVal val="#ppt_x"/>
                                          </p:val>
                                        </p:tav>
                                      </p:tavLst>
                                    </p:anim>
                                    <p:animEffect>
                                      <p:cBhvr>
                                        <p:cTn id="41" dur="350"/>
                                        <p:tgtEl>
                                          <p:spTgt spid="79"/>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82"/>
                                        </p:tgtEl>
                                        <p:attrNameLst>
                                          <p:attrName>style.visibility</p:attrName>
                                        </p:attrNameLst>
                                      </p:cBhvr>
                                      <p:to>
                                        <p:strVal val="visible"/>
                                      </p:to>
                                    </p:set>
                                    <p:anim calcmode="lin" valueType="num">
                                      <p:cBhvr>
                                        <p:cTn id="44" dur="350"/>
                                        <p:tgtEl>
                                          <p:spTgt spid="82"/>
                                        </p:tgtEl>
                                        <p:attrNameLst>
                                          <p:attrName>ppt_x</p:attrName>
                                        </p:attrNameLst>
                                      </p:cBhvr>
                                      <p:tavLst>
                                        <p:tav tm="0">
                                          <p:val>
                                            <p:strVal val="#ppt_x-#ppt_w*1.125000"/>
                                          </p:val>
                                        </p:tav>
                                        <p:tav tm="100000">
                                          <p:val>
                                            <p:strVal val="#ppt_x"/>
                                          </p:val>
                                        </p:tav>
                                      </p:tavLst>
                                    </p:anim>
                                    <p:animEffect>
                                      <p:cBhvr>
                                        <p:cTn id="45" dur="350"/>
                                        <p:tgtEl>
                                          <p:spTgt spid="82"/>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81"/>
                                        </p:tgtEl>
                                        <p:attrNameLst>
                                          <p:attrName>style.visibility</p:attrName>
                                        </p:attrNameLst>
                                      </p:cBhvr>
                                      <p:to>
                                        <p:strVal val="visible"/>
                                      </p:to>
                                    </p:set>
                                    <p:anim calcmode="lin" valueType="num">
                                      <p:cBhvr>
                                        <p:cTn id="48" dur="350"/>
                                        <p:tgtEl>
                                          <p:spTgt spid="81"/>
                                        </p:tgtEl>
                                        <p:attrNameLst>
                                          <p:attrName>ppt_x</p:attrName>
                                        </p:attrNameLst>
                                      </p:cBhvr>
                                      <p:tavLst>
                                        <p:tav tm="0">
                                          <p:val>
                                            <p:strVal val="#ppt_x-#ppt_w*1.125000"/>
                                          </p:val>
                                        </p:tav>
                                        <p:tav tm="100000">
                                          <p:val>
                                            <p:strVal val="#ppt_x"/>
                                          </p:val>
                                        </p:tav>
                                      </p:tavLst>
                                    </p:anim>
                                    <p:animEffect>
                                      <p:cBhvr>
                                        <p:cTn id="49" dur="350"/>
                                        <p:tgtEl>
                                          <p:spTgt spid="81"/>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86"/>
                                        </p:tgtEl>
                                        <p:attrNameLst>
                                          <p:attrName>style.visibility</p:attrName>
                                        </p:attrNameLst>
                                      </p:cBhvr>
                                      <p:to>
                                        <p:strVal val="visible"/>
                                      </p:to>
                                    </p:set>
                                    <p:anim calcmode="lin" valueType="num">
                                      <p:cBhvr>
                                        <p:cTn id="52" dur="350"/>
                                        <p:tgtEl>
                                          <p:spTgt spid="86"/>
                                        </p:tgtEl>
                                        <p:attrNameLst>
                                          <p:attrName>ppt_x</p:attrName>
                                        </p:attrNameLst>
                                      </p:cBhvr>
                                      <p:tavLst>
                                        <p:tav tm="0">
                                          <p:val>
                                            <p:strVal val="#ppt_x-#ppt_w*1.125000"/>
                                          </p:val>
                                        </p:tav>
                                        <p:tav tm="100000">
                                          <p:val>
                                            <p:strVal val="#ppt_x"/>
                                          </p:val>
                                        </p:tav>
                                      </p:tavLst>
                                    </p:anim>
                                    <p:animEffect>
                                      <p:cBhvr>
                                        <p:cTn id="53" dur="350"/>
                                        <p:tgtEl>
                                          <p:spTgt spid="86"/>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85"/>
                                        </p:tgtEl>
                                        <p:attrNameLst>
                                          <p:attrName>style.visibility</p:attrName>
                                        </p:attrNameLst>
                                      </p:cBhvr>
                                      <p:to>
                                        <p:strVal val="visible"/>
                                      </p:to>
                                    </p:set>
                                    <p:anim calcmode="lin" valueType="num">
                                      <p:cBhvr>
                                        <p:cTn id="56" dur="350"/>
                                        <p:tgtEl>
                                          <p:spTgt spid="85"/>
                                        </p:tgtEl>
                                        <p:attrNameLst>
                                          <p:attrName>ppt_x</p:attrName>
                                        </p:attrNameLst>
                                      </p:cBhvr>
                                      <p:tavLst>
                                        <p:tav tm="0">
                                          <p:val>
                                            <p:strVal val="#ppt_x-#ppt_w*1.125000"/>
                                          </p:val>
                                        </p:tav>
                                        <p:tav tm="100000">
                                          <p:val>
                                            <p:strVal val="#ppt_x"/>
                                          </p:val>
                                        </p:tav>
                                      </p:tavLst>
                                    </p:anim>
                                    <p:animEffect>
                                      <p:cBhvr>
                                        <p:cTn id="57" dur="350"/>
                                        <p:tgtEl>
                                          <p:spTgt spid="85"/>
                                        </p:tgtEl>
                                      </p:cBhvr>
                                    </p:animEffect>
                                  </p:childTnLst>
                                </p:cTn>
                              </p:par>
                            </p:childTnLst>
                          </p:cTn>
                        </p:par>
                        <p:par>
                          <p:cTn id="58" fill="hold">
                            <p:stCondLst>
                              <p:cond delay="1850"/>
                            </p:stCondLst>
                            <p:childTnLst>
                              <p:par>
                                <p:cTn id="59" presetID="12" presetClass="entr" presetSubtype="4" fill="hold" grpId="0" nodeType="afterEffect">
                                  <p:stCondLst>
                                    <p:cond delay="500"/>
                                  </p:stCondLst>
                                  <p:childTnLst>
                                    <p:set>
                                      <p:cBhvr>
                                        <p:cTn id="60" dur="1" fill="hold">
                                          <p:stCondLst>
                                            <p:cond delay="0"/>
                                          </p:stCondLst>
                                        </p:cTn>
                                        <p:tgtEl>
                                          <p:spTgt spid="87"/>
                                        </p:tgtEl>
                                        <p:attrNameLst>
                                          <p:attrName>style.visibility</p:attrName>
                                        </p:attrNameLst>
                                      </p:cBhvr>
                                      <p:to>
                                        <p:strVal val="visible"/>
                                      </p:to>
                                    </p:set>
                                    <p:anim calcmode="lin" valueType="num">
                                      <p:cBhvr>
                                        <p:cTn id="61" dur="500"/>
                                        <p:tgtEl>
                                          <p:spTgt spid="87"/>
                                        </p:tgtEl>
                                        <p:attrNameLst>
                                          <p:attrName>ppt_y</p:attrName>
                                        </p:attrNameLst>
                                      </p:cBhvr>
                                      <p:tavLst>
                                        <p:tav tm="0">
                                          <p:val>
                                            <p:strVal val="#ppt_y+#ppt_h*1.125000"/>
                                          </p:val>
                                        </p:tav>
                                        <p:tav tm="100000">
                                          <p:val>
                                            <p:strVal val="#ppt_y"/>
                                          </p:val>
                                        </p:tav>
                                      </p:tavLst>
                                    </p:anim>
                                    <p:animEffect>
                                      <p:cBhvr>
                                        <p:cTn id="62" dur="500"/>
                                        <p:tgtEl>
                                          <p:spTgt spid="87"/>
                                        </p:tgtEl>
                                      </p:cBhvr>
                                    </p:animEffect>
                                  </p:childTnLst>
                                </p:cTn>
                              </p:par>
                              <p:par>
                                <p:cTn id="63" presetID="12" presetClass="entr" presetSubtype="4" fill="hold" grpId="0" nodeType="withEffect">
                                  <p:stCondLst>
                                    <p:cond delay="500"/>
                                  </p:stCondLst>
                                  <p:childTnLst>
                                    <p:set>
                                      <p:cBhvr>
                                        <p:cTn id="64" dur="1" fill="hold">
                                          <p:stCondLst>
                                            <p:cond delay="0"/>
                                          </p:stCondLst>
                                        </p:cTn>
                                        <p:tgtEl>
                                          <p:spTgt spid="89"/>
                                        </p:tgtEl>
                                        <p:attrNameLst>
                                          <p:attrName>style.visibility</p:attrName>
                                        </p:attrNameLst>
                                      </p:cBhvr>
                                      <p:to>
                                        <p:strVal val="visible"/>
                                      </p:to>
                                    </p:set>
                                    <p:anim calcmode="lin" valueType="num">
                                      <p:cBhvr>
                                        <p:cTn id="65" dur="500"/>
                                        <p:tgtEl>
                                          <p:spTgt spid="89"/>
                                        </p:tgtEl>
                                        <p:attrNameLst>
                                          <p:attrName>ppt_y</p:attrName>
                                        </p:attrNameLst>
                                      </p:cBhvr>
                                      <p:tavLst>
                                        <p:tav tm="0">
                                          <p:val>
                                            <p:strVal val="#ppt_y+#ppt_h*1.125000"/>
                                          </p:val>
                                        </p:tav>
                                        <p:tav tm="100000">
                                          <p:val>
                                            <p:strVal val="#ppt_y"/>
                                          </p:val>
                                        </p:tav>
                                      </p:tavLst>
                                    </p:anim>
                                    <p:animEffect>
                                      <p:cBhvr>
                                        <p:cTn id="66" dur="500"/>
                                        <p:tgtEl>
                                          <p:spTgt spid="89"/>
                                        </p:tgtEl>
                                      </p:cBhvr>
                                    </p:animEffect>
                                  </p:childTnLst>
                                </p:cTn>
                              </p:par>
                              <p:par>
                                <p:cTn id="67" presetID="12" presetClass="entr" presetSubtype="4" fill="hold" grpId="0" nodeType="withEffect">
                                  <p:stCondLst>
                                    <p:cond delay="750"/>
                                  </p:stCondLst>
                                  <p:childTnLst>
                                    <p:set>
                                      <p:cBhvr>
                                        <p:cTn id="68" dur="1" fill="hold">
                                          <p:stCondLst>
                                            <p:cond delay="0"/>
                                          </p:stCondLst>
                                        </p:cTn>
                                        <p:tgtEl>
                                          <p:spTgt spid="88"/>
                                        </p:tgtEl>
                                        <p:attrNameLst>
                                          <p:attrName>style.visibility</p:attrName>
                                        </p:attrNameLst>
                                      </p:cBhvr>
                                      <p:to>
                                        <p:strVal val="visible"/>
                                      </p:to>
                                    </p:set>
                                    <p:anim calcmode="lin" valueType="num">
                                      <p:cBhvr>
                                        <p:cTn id="69" dur="500"/>
                                        <p:tgtEl>
                                          <p:spTgt spid="88"/>
                                        </p:tgtEl>
                                        <p:attrNameLst>
                                          <p:attrName>ppt_y</p:attrName>
                                        </p:attrNameLst>
                                      </p:cBhvr>
                                      <p:tavLst>
                                        <p:tav tm="0">
                                          <p:val>
                                            <p:strVal val="#ppt_y+#ppt_h*1.125000"/>
                                          </p:val>
                                        </p:tav>
                                        <p:tav tm="100000">
                                          <p:val>
                                            <p:strVal val="#ppt_y"/>
                                          </p:val>
                                        </p:tav>
                                      </p:tavLst>
                                    </p:anim>
                                    <p:animEffect>
                                      <p:cBhvr>
                                        <p:cTn id="70" dur="500"/>
                                        <p:tgtEl>
                                          <p:spTgt spid="88"/>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90"/>
                                        </p:tgtEl>
                                        <p:attrNameLst>
                                          <p:attrName>style.visibility</p:attrName>
                                        </p:attrNameLst>
                                      </p:cBhvr>
                                      <p:to>
                                        <p:strVal val="visible"/>
                                      </p:to>
                                    </p:set>
                                    <p:anim calcmode="lin" valueType="num">
                                      <p:cBhvr>
                                        <p:cTn id="73" dur="500"/>
                                        <p:tgtEl>
                                          <p:spTgt spid="90"/>
                                        </p:tgtEl>
                                        <p:attrNameLst>
                                          <p:attrName>ppt_y</p:attrName>
                                        </p:attrNameLst>
                                      </p:cBhvr>
                                      <p:tavLst>
                                        <p:tav tm="0">
                                          <p:val>
                                            <p:strVal val="#ppt_y+#ppt_h*1.125000"/>
                                          </p:val>
                                        </p:tav>
                                        <p:tav tm="100000">
                                          <p:val>
                                            <p:strVal val="#ppt_y"/>
                                          </p:val>
                                        </p:tav>
                                      </p:tavLst>
                                    </p:anim>
                                    <p:animEffect>
                                      <p:cBhvr>
                                        <p:cTn id="7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autoUpdateAnimBg="0"/>
      <p:bldP spid="76" grpId="0" bldLvl="0" autoUpdateAnimBg="0"/>
      <p:bldP spid="77" grpId="0" bldLvl="0" animBg="1" autoUpdateAnimBg="0"/>
      <p:bldP spid="78" grpId="0" bldLvl="0" autoUpdateAnimBg="0"/>
      <p:bldP spid="79" grpId="0" bldLvl="0" animBg="1" autoUpdateAnimBg="0"/>
      <p:bldP spid="80" grpId="0" bldLvl="0" autoUpdateAnimBg="0"/>
      <p:bldP spid="81" grpId="0" bldLvl="0" animBg="1" autoUpdateAnimBg="0"/>
      <p:bldP spid="82" grpId="0" bldLvl="0" autoUpdateAnimBg="0"/>
      <p:bldP spid="83" grpId="0" bldLvl="0" animBg="1" autoUpdateAnimBg="0"/>
      <p:bldP spid="84" grpId="0" bldLvl="0" autoUpdateAnimBg="0"/>
      <p:bldP spid="85" grpId="0" bldLvl="0" animBg="1" autoUpdateAnimBg="0"/>
      <p:bldP spid="86" grpId="0" bldLvl="0" autoUpdateAnimBg="0"/>
      <p:bldP spid="87" grpId="0" bldLvl="0" autoUpdateAnimBg="0"/>
      <p:bldP spid="88" grpId="0" bldLvl="0" autoUpdateAnimBg="0"/>
      <p:bldP spid="89" grpId="0" bldLvl="0" autoUpdateAnimBg="0"/>
      <p:bldP spid="90"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a:grpSpLocks/>
          </p:cNvGrpSpPr>
          <p:nvPr/>
        </p:nvGrpSpPr>
        <p:grpSpPr bwMode="auto">
          <a:xfrm>
            <a:off x="571005" y="3415488"/>
            <a:ext cx="2106627" cy="1064024"/>
            <a:chOff x="5884855" y="2295718"/>
            <a:chExt cx="2106306" cy="1063939"/>
          </a:xfrm>
        </p:grpSpPr>
        <p:sp>
          <p:nvSpPr>
            <p:cNvPr id="55" name="文本框 66"/>
            <p:cNvSpPr txBox="1">
              <a:spLocks noChangeArrowheads="1"/>
            </p:cNvSpPr>
            <p:nvPr/>
          </p:nvSpPr>
          <p:spPr bwMode="auto">
            <a:xfrm>
              <a:off x="5884855" y="2547192"/>
              <a:ext cx="2106306" cy="8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lnSpc>
                  <a:spcPct val="130000"/>
                </a:lnSpc>
              </a:pPr>
              <a:r>
                <a:rPr lang="zh-CN" altLang="en-US" sz="900" dirty="0">
                  <a:latin typeface="+mj-ea"/>
                  <a:ea typeface="+mj-ea"/>
                </a:rPr>
                <a:t>在此输入您的图表所要说明文字，在此输入您的图表所要说明文字，在此输入您的图表所要说明文字，在此输入您的图表所要说明文字。</a:t>
              </a:r>
            </a:p>
          </p:txBody>
        </p:sp>
        <p:sp>
          <p:nvSpPr>
            <p:cNvPr id="56" name="文本框 24"/>
            <p:cNvSpPr txBox="1">
              <a:spLocks noChangeArrowheads="1"/>
            </p:cNvSpPr>
            <p:nvPr/>
          </p:nvSpPr>
          <p:spPr bwMode="auto">
            <a:xfrm>
              <a:off x="6127653" y="2295718"/>
              <a:ext cx="1620710" cy="30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400" b="1" dirty="0">
                  <a:solidFill>
                    <a:schemeClr val="bg1"/>
                  </a:solidFill>
                  <a:latin typeface="+mj-ea"/>
                  <a:ea typeface="+mj-ea"/>
                  <a:sym typeface="方正兰亭黑_GBK" pitchFamily="2" charset="-122"/>
                </a:rPr>
                <a:t>点击此处输入内容</a:t>
              </a:r>
              <a:endParaRPr lang="en-US" altLang="zh-CN" sz="1400" b="1" dirty="0">
                <a:solidFill>
                  <a:schemeClr val="bg1"/>
                </a:solidFill>
                <a:latin typeface="+mj-ea"/>
                <a:ea typeface="+mj-ea"/>
                <a:sym typeface="方正兰亭黑_GBK" pitchFamily="2" charset="-122"/>
              </a:endParaRPr>
            </a:p>
          </p:txBody>
        </p:sp>
      </p:grpSp>
      <p:grpSp>
        <p:nvGrpSpPr>
          <p:cNvPr id="57" name="组合 56"/>
          <p:cNvGrpSpPr>
            <a:grpSpLocks/>
          </p:cNvGrpSpPr>
          <p:nvPr/>
        </p:nvGrpSpPr>
        <p:grpSpPr bwMode="auto">
          <a:xfrm>
            <a:off x="1163906" y="3053542"/>
            <a:ext cx="919162" cy="338137"/>
            <a:chOff x="6776649" y="1368574"/>
            <a:chExt cx="919551" cy="338624"/>
          </a:xfrm>
        </p:grpSpPr>
        <p:sp>
          <p:nvSpPr>
            <p:cNvPr id="58" name="圆角矩形 26"/>
            <p:cNvSpPr>
              <a:spLocks noChangeArrowheads="1"/>
            </p:cNvSpPr>
            <p:nvPr/>
          </p:nvSpPr>
          <p:spPr bwMode="auto">
            <a:xfrm>
              <a:off x="6776649" y="1368574"/>
              <a:ext cx="919551" cy="317351"/>
            </a:xfrm>
            <a:prstGeom prst="roundRect">
              <a:avLst>
                <a:gd name="adj" fmla="val 50000"/>
              </a:avLst>
            </a:prstGeom>
            <a:noFill/>
            <a:ln w="3175">
              <a:solidFill>
                <a:srgbClr val="A4E2FE">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59" name="文本框 27"/>
            <p:cNvSpPr txBox="1">
              <a:spLocks noChangeArrowheads="1"/>
            </p:cNvSpPr>
            <p:nvPr/>
          </p:nvSpPr>
          <p:spPr bwMode="auto">
            <a:xfrm>
              <a:off x="6812884" y="1368644"/>
              <a:ext cx="7986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a:solidFill>
                    <a:srgbClr val="FFFFFF"/>
                  </a:solidFill>
                  <a:latin typeface="Arial Black" panose="020B0A04020102020204" pitchFamily="34" charset="0"/>
                  <a:ea typeface="微软雅黑" panose="020B0503020204020204" pitchFamily="34" charset="-122"/>
                </a:rPr>
                <a:t>1,647</a:t>
              </a:r>
              <a:endParaRPr lang="zh-CN" altLang="en-US" sz="1600">
                <a:solidFill>
                  <a:srgbClr val="FFFFFF"/>
                </a:solidFill>
                <a:latin typeface="Arial Black" panose="020B0A04020102020204" pitchFamily="34" charset="0"/>
                <a:ea typeface="微软雅黑" panose="020B0503020204020204" pitchFamily="34" charset="-122"/>
              </a:endParaRPr>
            </a:p>
          </p:txBody>
        </p:sp>
      </p:grpSp>
      <p:grpSp>
        <p:nvGrpSpPr>
          <p:cNvPr id="60" name="组合 59"/>
          <p:cNvGrpSpPr>
            <a:grpSpLocks/>
          </p:cNvGrpSpPr>
          <p:nvPr/>
        </p:nvGrpSpPr>
        <p:grpSpPr bwMode="auto">
          <a:xfrm>
            <a:off x="4073208" y="3050366"/>
            <a:ext cx="919162" cy="338138"/>
            <a:chOff x="6776649" y="1368574"/>
            <a:chExt cx="919551" cy="338624"/>
          </a:xfrm>
        </p:grpSpPr>
        <p:sp>
          <p:nvSpPr>
            <p:cNvPr id="61" name="圆角矩形 60"/>
            <p:cNvSpPr/>
            <p:nvPr/>
          </p:nvSpPr>
          <p:spPr>
            <a:xfrm>
              <a:off x="6776649" y="1368574"/>
              <a:ext cx="919551" cy="317956"/>
            </a:xfrm>
            <a:prstGeom prst="roundRect">
              <a:avLst>
                <a:gd name="adj" fmla="val 50000"/>
              </a:avLst>
            </a:pr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62" name="文本框 33"/>
            <p:cNvSpPr txBox="1">
              <a:spLocks noChangeArrowheads="1"/>
            </p:cNvSpPr>
            <p:nvPr/>
          </p:nvSpPr>
          <p:spPr bwMode="auto">
            <a:xfrm>
              <a:off x="6812884" y="1368644"/>
              <a:ext cx="7986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a:solidFill>
                    <a:srgbClr val="FFFFFF"/>
                  </a:solidFill>
                  <a:latin typeface="Arial Black" panose="020B0A04020102020204" pitchFamily="34" charset="0"/>
                  <a:ea typeface="微软雅黑" panose="020B0503020204020204" pitchFamily="34" charset="-122"/>
                </a:rPr>
                <a:t>2,667</a:t>
              </a:r>
              <a:endParaRPr lang="zh-CN" altLang="en-US" sz="1600">
                <a:solidFill>
                  <a:srgbClr val="FFFFFF"/>
                </a:solidFill>
                <a:latin typeface="Arial Black" panose="020B0A04020102020204" pitchFamily="34" charset="0"/>
                <a:ea typeface="微软雅黑" panose="020B0503020204020204" pitchFamily="34" charset="-122"/>
              </a:endParaRPr>
            </a:p>
          </p:txBody>
        </p:sp>
      </p:grpSp>
      <p:sp>
        <p:nvSpPr>
          <p:cNvPr id="63" name="圆角矩形 62"/>
          <p:cNvSpPr/>
          <p:nvPr/>
        </p:nvSpPr>
        <p:spPr>
          <a:xfrm>
            <a:off x="647700" y="1347614"/>
            <a:ext cx="1996440" cy="1333500"/>
          </a:xfrm>
          <a:prstGeom prst="roundRect">
            <a:avLst>
              <a:gd name="adj" fmla="val 1238"/>
            </a:avLst>
          </a:prstGeom>
          <a:blipFill>
            <a:blip r:embed="rId3" cstate="screen">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sp>
        <p:nvSpPr>
          <p:cNvPr id="64" name="圆角矩形 63"/>
          <p:cNvSpPr/>
          <p:nvPr/>
        </p:nvSpPr>
        <p:spPr>
          <a:xfrm>
            <a:off x="3524250" y="1347614"/>
            <a:ext cx="1996440" cy="1333500"/>
          </a:xfrm>
          <a:prstGeom prst="roundRect">
            <a:avLst>
              <a:gd name="adj" fmla="val 1238"/>
            </a:avLst>
          </a:prstGeom>
          <a:blipFill>
            <a:blip r:embed="rId5" cstate="screen">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sp>
        <p:nvSpPr>
          <p:cNvPr id="65" name="圆角矩形 64"/>
          <p:cNvSpPr/>
          <p:nvPr/>
        </p:nvSpPr>
        <p:spPr>
          <a:xfrm>
            <a:off x="6400800" y="1347614"/>
            <a:ext cx="1996440" cy="1333500"/>
          </a:xfrm>
          <a:prstGeom prst="roundRect">
            <a:avLst>
              <a:gd name="adj" fmla="val 1238"/>
            </a:avLst>
          </a:prstGeom>
          <a:blipFill>
            <a:blip r:embed="rId7" cstate="screen">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grpSp>
        <p:nvGrpSpPr>
          <p:cNvPr id="66" name="组合 65"/>
          <p:cNvGrpSpPr>
            <a:grpSpLocks/>
          </p:cNvGrpSpPr>
          <p:nvPr/>
        </p:nvGrpSpPr>
        <p:grpSpPr bwMode="auto">
          <a:xfrm>
            <a:off x="6953568" y="3050365"/>
            <a:ext cx="919162" cy="338624"/>
            <a:chOff x="6776649" y="1368574"/>
            <a:chExt cx="919551" cy="339111"/>
          </a:xfrm>
        </p:grpSpPr>
        <p:sp>
          <p:nvSpPr>
            <p:cNvPr id="67" name="圆角矩形 66"/>
            <p:cNvSpPr/>
            <p:nvPr/>
          </p:nvSpPr>
          <p:spPr>
            <a:xfrm>
              <a:off x="6776649" y="1368574"/>
              <a:ext cx="919551" cy="317956"/>
            </a:xfrm>
            <a:prstGeom prst="roundRect">
              <a:avLst>
                <a:gd name="adj" fmla="val 50000"/>
              </a:avLst>
            </a:prstGeom>
            <a:no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68" name="文本框 33"/>
            <p:cNvSpPr txBox="1">
              <a:spLocks noChangeArrowheads="1"/>
            </p:cNvSpPr>
            <p:nvPr/>
          </p:nvSpPr>
          <p:spPr bwMode="auto">
            <a:xfrm>
              <a:off x="6812884" y="1368644"/>
              <a:ext cx="798955" cy="339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rgbClr val="FFFFFF"/>
                  </a:solidFill>
                  <a:latin typeface="Arial Black" panose="020B0A04020102020204" pitchFamily="34" charset="0"/>
                  <a:ea typeface="微软雅黑" panose="020B0503020204020204" pitchFamily="34" charset="-122"/>
                </a:rPr>
                <a:t>1,636</a:t>
              </a:r>
              <a:endParaRPr lang="zh-CN" altLang="en-US" sz="1600" dirty="0">
                <a:solidFill>
                  <a:srgbClr val="FFFFFF"/>
                </a:solidFill>
                <a:latin typeface="Arial Black" panose="020B0A04020102020204" pitchFamily="34" charset="0"/>
                <a:ea typeface="微软雅黑" panose="020B0503020204020204" pitchFamily="34" charset="-122"/>
              </a:endParaRPr>
            </a:p>
          </p:txBody>
        </p:sp>
      </p:grpSp>
      <p:grpSp>
        <p:nvGrpSpPr>
          <p:cNvPr id="69" name="组合 68"/>
          <p:cNvGrpSpPr>
            <a:grpSpLocks/>
          </p:cNvGrpSpPr>
          <p:nvPr/>
        </p:nvGrpSpPr>
        <p:grpSpPr bwMode="auto">
          <a:xfrm>
            <a:off x="3451365" y="3415486"/>
            <a:ext cx="2106627" cy="1064024"/>
            <a:chOff x="5884855" y="2295718"/>
            <a:chExt cx="2106306" cy="1063940"/>
          </a:xfrm>
        </p:grpSpPr>
        <p:sp>
          <p:nvSpPr>
            <p:cNvPr id="70" name="文本框 66"/>
            <p:cNvSpPr txBox="1">
              <a:spLocks noChangeArrowheads="1"/>
            </p:cNvSpPr>
            <p:nvPr/>
          </p:nvSpPr>
          <p:spPr bwMode="auto">
            <a:xfrm>
              <a:off x="5884855" y="2547192"/>
              <a:ext cx="2106306" cy="81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lnSpc>
                  <a:spcPct val="130000"/>
                </a:lnSpc>
              </a:pPr>
              <a:r>
                <a:rPr lang="zh-CN" altLang="en-US" sz="900" dirty="0">
                  <a:latin typeface="+mj-ea"/>
                  <a:ea typeface="+mj-ea"/>
                </a:rPr>
                <a:t>在此输入您的图表所要说明文字，在此输入您的图表所要说明文字，在此输入您的图表所要说明文字，在此输入您的图表所要说明文字。</a:t>
              </a:r>
            </a:p>
          </p:txBody>
        </p:sp>
        <p:sp>
          <p:nvSpPr>
            <p:cNvPr id="71" name="文本框 29"/>
            <p:cNvSpPr txBox="1">
              <a:spLocks noChangeArrowheads="1"/>
            </p:cNvSpPr>
            <p:nvPr/>
          </p:nvSpPr>
          <p:spPr bwMode="auto">
            <a:xfrm>
              <a:off x="6127653" y="2295718"/>
              <a:ext cx="1620710" cy="30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400" b="1" dirty="0">
                  <a:solidFill>
                    <a:schemeClr val="bg1"/>
                  </a:solidFill>
                  <a:latin typeface="+mj-ea"/>
                  <a:ea typeface="+mj-ea"/>
                  <a:sym typeface="方正兰亭黑_GBK" pitchFamily="2" charset="-122"/>
                </a:rPr>
                <a:t>点击此处输入内容</a:t>
              </a:r>
              <a:endParaRPr lang="en-US" altLang="zh-CN" sz="1400" b="1" dirty="0">
                <a:solidFill>
                  <a:schemeClr val="bg1"/>
                </a:solidFill>
                <a:latin typeface="+mj-ea"/>
                <a:ea typeface="+mj-ea"/>
                <a:sym typeface="方正兰亭黑_GBK" pitchFamily="2" charset="-122"/>
              </a:endParaRPr>
            </a:p>
          </p:txBody>
        </p:sp>
      </p:grpSp>
      <p:grpSp>
        <p:nvGrpSpPr>
          <p:cNvPr id="72" name="组合 71"/>
          <p:cNvGrpSpPr>
            <a:grpSpLocks/>
          </p:cNvGrpSpPr>
          <p:nvPr/>
        </p:nvGrpSpPr>
        <p:grpSpPr bwMode="auto">
          <a:xfrm>
            <a:off x="6346965" y="3415486"/>
            <a:ext cx="2106627" cy="1064024"/>
            <a:chOff x="5884855" y="2295718"/>
            <a:chExt cx="2106306" cy="1063940"/>
          </a:xfrm>
        </p:grpSpPr>
        <p:sp>
          <p:nvSpPr>
            <p:cNvPr id="73" name="文本框 66"/>
            <p:cNvSpPr txBox="1">
              <a:spLocks noChangeArrowheads="1"/>
            </p:cNvSpPr>
            <p:nvPr/>
          </p:nvSpPr>
          <p:spPr bwMode="auto">
            <a:xfrm>
              <a:off x="5884855" y="2547192"/>
              <a:ext cx="2106306" cy="81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lnSpc>
                  <a:spcPct val="130000"/>
                </a:lnSpc>
              </a:pPr>
              <a:r>
                <a:rPr lang="zh-CN" altLang="en-US" sz="900" dirty="0">
                  <a:latin typeface="+mj-ea"/>
                  <a:ea typeface="+mj-ea"/>
                </a:rPr>
                <a:t>在此输入您的图表所要说明文字，在此输入您的图表所要说明文字，在此输入您的图表所要说明文字，在此输入您的图表所要说明文字。</a:t>
              </a:r>
            </a:p>
          </p:txBody>
        </p:sp>
        <p:sp>
          <p:nvSpPr>
            <p:cNvPr id="74" name="文本框 35"/>
            <p:cNvSpPr txBox="1">
              <a:spLocks noChangeArrowheads="1"/>
            </p:cNvSpPr>
            <p:nvPr/>
          </p:nvSpPr>
          <p:spPr bwMode="auto">
            <a:xfrm>
              <a:off x="6127653" y="2295718"/>
              <a:ext cx="1620710" cy="30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400" b="1" dirty="0">
                  <a:solidFill>
                    <a:schemeClr val="bg1"/>
                  </a:solidFill>
                  <a:latin typeface="+mj-ea"/>
                  <a:ea typeface="+mj-ea"/>
                  <a:sym typeface="方正兰亭黑_GBK" pitchFamily="2" charset="-122"/>
                </a:rPr>
                <a:t>点击此处输入内容</a:t>
              </a:r>
              <a:endParaRPr lang="en-US" altLang="zh-CN" sz="1400" b="1" dirty="0">
                <a:solidFill>
                  <a:schemeClr val="bg1"/>
                </a:solidFill>
                <a:latin typeface="+mj-ea"/>
                <a:ea typeface="+mj-ea"/>
                <a:sym typeface="方正兰亭黑_GBK" pitchFamily="2" charset="-122"/>
              </a:endParaRPr>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ppt_w</p:attrName>
                                        </p:attrNameLst>
                                      </p:cBhvr>
                                      <p:tavLst>
                                        <p:tav tm="0">
                                          <p:val>
                                            <p:fltVal val="0"/>
                                          </p:val>
                                        </p:tav>
                                        <p:tav tm="100000">
                                          <p:val>
                                            <p:strVal val="#ppt_w"/>
                                          </p:val>
                                        </p:tav>
                                      </p:tavLst>
                                    </p:anim>
                                    <p:anim calcmode="lin" valueType="num">
                                      <p:cBhvr>
                                        <p:cTn id="8" dur="1000" fill="hold"/>
                                        <p:tgtEl>
                                          <p:spTgt spid="63"/>
                                        </p:tgtEl>
                                        <p:attrNameLst>
                                          <p:attrName>ppt_h</p:attrName>
                                        </p:attrNameLst>
                                      </p:cBhvr>
                                      <p:tavLst>
                                        <p:tav tm="0">
                                          <p:val>
                                            <p:fltVal val="0"/>
                                          </p:val>
                                        </p:tav>
                                        <p:tav tm="100000">
                                          <p:val>
                                            <p:strVal val="#ppt_h"/>
                                          </p:val>
                                        </p:tav>
                                      </p:tavLst>
                                    </p:anim>
                                    <p:animEffect transition="in" filter="fade">
                                      <p:cBhvr>
                                        <p:cTn id="9" dur="1000"/>
                                        <p:tgtEl>
                                          <p:spTgt spid="63"/>
                                        </p:tgtEl>
                                      </p:cBhvr>
                                    </p:animEffect>
                                  </p:childTnLst>
                                </p:cTn>
                              </p:par>
                              <p:par>
                                <p:cTn id="10" presetID="53" presetClass="entr" presetSubtype="16" fill="hold" nodeType="withEffect">
                                  <p:stCondLst>
                                    <p:cond delay="90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22" presetClass="entr" presetSubtype="1" fill="hold" nodeType="withEffect">
                                  <p:stCondLst>
                                    <p:cond delay="1300"/>
                                  </p:stCondLst>
                                  <p:childTnLst>
                                    <p:set>
                                      <p:cBhvr>
                                        <p:cTn id="16" dur="1" fill="hold">
                                          <p:stCondLst>
                                            <p:cond delay="0"/>
                                          </p:stCondLst>
                                        </p:cTn>
                                        <p:tgtEl>
                                          <p:spTgt spid="54"/>
                                        </p:tgtEl>
                                        <p:attrNameLst>
                                          <p:attrName>style.visibility</p:attrName>
                                        </p:attrNameLst>
                                      </p:cBhvr>
                                      <p:to>
                                        <p:strVal val="visible"/>
                                      </p:to>
                                    </p:set>
                                    <p:animEffect transition="in" filter="wipe(up)">
                                      <p:cBhvr>
                                        <p:cTn id="17" dur="750"/>
                                        <p:tgtEl>
                                          <p:spTgt spid="54"/>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64"/>
                                        </p:tgtEl>
                                        <p:attrNameLst>
                                          <p:attrName>style.visibility</p:attrName>
                                        </p:attrNameLst>
                                      </p:cBhvr>
                                      <p:to>
                                        <p:strVal val="visible"/>
                                      </p:to>
                                    </p:set>
                                    <p:anim calcmode="lin" valueType="num">
                                      <p:cBhvr>
                                        <p:cTn id="20" dur="1000" fill="hold"/>
                                        <p:tgtEl>
                                          <p:spTgt spid="64"/>
                                        </p:tgtEl>
                                        <p:attrNameLst>
                                          <p:attrName>ppt_w</p:attrName>
                                        </p:attrNameLst>
                                      </p:cBhvr>
                                      <p:tavLst>
                                        <p:tav tm="0">
                                          <p:val>
                                            <p:fltVal val="0"/>
                                          </p:val>
                                        </p:tav>
                                        <p:tav tm="100000">
                                          <p:val>
                                            <p:strVal val="#ppt_w"/>
                                          </p:val>
                                        </p:tav>
                                      </p:tavLst>
                                    </p:anim>
                                    <p:anim calcmode="lin" valueType="num">
                                      <p:cBhvr>
                                        <p:cTn id="21" dur="1000" fill="hold"/>
                                        <p:tgtEl>
                                          <p:spTgt spid="64"/>
                                        </p:tgtEl>
                                        <p:attrNameLst>
                                          <p:attrName>ppt_h</p:attrName>
                                        </p:attrNameLst>
                                      </p:cBhvr>
                                      <p:tavLst>
                                        <p:tav tm="0">
                                          <p:val>
                                            <p:fltVal val="0"/>
                                          </p:val>
                                        </p:tav>
                                        <p:tav tm="100000">
                                          <p:val>
                                            <p:strVal val="#ppt_h"/>
                                          </p:val>
                                        </p:tav>
                                      </p:tavLst>
                                    </p:anim>
                                    <p:animEffect transition="in" filter="fade">
                                      <p:cBhvr>
                                        <p:cTn id="22" dur="1000"/>
                                        <p:tgtEl>
                                          <p:spTgt spid="64"/>
                                        </p:tgtEl>
                                      </p:cBhvr>
                                    </p:animEffect>
                                  </p:childTnLst>
                                </p:cTn>
                              </p:par>
                              <p:par>
                                <p:cTn id="23" presetID="53" presetClass="entr" presetSubtype="16" fill="hold" nodeType="withEffect">
                                  <p:stCondLst>
                                    <p:cond delay="180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fltVal val="0"/>
                                          </p:val>
                                        </p:tav>
                                        <p:tav tm="100000">
                                          <p:val>
                                            <p:strVal val="#ppt_w"/>
                                          </p:val>
                                        </p:tav>
                                      </p:tavLst>
                                    </p:anim>
                                    <p:anim calcmode="lin" valueType="num">
                                      <p:cBhvr>
                                        <p:cTn id="26" dur="500" fill="hold"/>
                                        <p:tgtEl>
                                          <p:spTgt spid="60"/>
                                        </p:tgtEl>
                                        <p:attrNameLst>
                                          <p:attrName>ppt_h</p:attrName>
                                        </p:attrNameLst>
                                      </p:cBhvr>
                                      <p:tavLst>
                                        <p:tav tm="0">
                                          <p:val>
                                            <p:fltVal val="0"/>
                                          </p:val>
                                        </p:tav>
                                        <p:tav tm="100000">
                                          <p:val>
                                            <p:strVal val="#ppt_h"/>
                                          </p:val>
                                        </p:tav>
                                      </p:tavLst>
                                    </p:anim>
                                    <p:animEffect transition="in" filter="fade">
                                      <p:cBhvr>
                                        <p:cTn id="27" dur="500"/>
                                        <p:tgtEl>
                                          <p:spTgt spid="60"/>
                                        </p:tgtEl>
                                      </p:cBhvr>
                                    </p:animEffect>
                                  </p:childTnLst>
                                </p:cTn>
                              </p:par>
                              <p:par>
                                <p:cTn id="28" presetID="22" presetClass="entr" presetSubtype="1" fill="hold" nodeType="withEffect">
                                  <p:stCondLst>
                                    <p:cond delay="2100"/>
                                  </p:stCondLst>
                                  <p:childTnLst>
                                    <p:set>
                                      <p:cBhvr>
                                        <p:cTn id="29" dur="1" fill="hold">
                                          <p:stCondLst>
                                            <p:cond delay="0"/>
                                          </p:stCondLst>
                                        </p:cTn>
                                        <p:tgtEl>
                                          <p:spTgt spid="69"/>
                                        </p:tgtEl>
                                        <p:attrNameLst>
                                          <p:attrName>style.visibility</p:attrName>
                                        </p:attrNameLst>
                                      </p:cBhvr>
                                      <p:to>
                                        <p:strVal val="visible"/>
                                      </p:to>
                                    </p:set>
                                    <p:animEffect transition="in" filter="wipe(up)">
                                      <p:cBhvr>
                                        <p:cTn id="30" dur="750"/>
                                        <p:tgtEl>
                                          <p:spTgt spid="69"/>
                                        </p:tgtEl>
                                      </p:cBhvr>
                                    </p:animEffect>
                                  </p:childTnLst>
                                </p:cTn>
                              </p:par>
                              <p:par>
                                <p:cTn id="31" presetID="53" presetClass="entr" presetSubtype="16" fill="hold" grpId="0" nodeType="withEffect">
                                  <p:stCondLst>
                                    <p:cond delay="2300"/>
                                  </p:stCondLst>
                                  <p:childTnLst>
                                    <p:set>
                                      <p:cBhvr>
                                        <p:cTn id="32" dur="1" fill="hold">
                                          <p:stCondLst>
                                            <p:cond delay="0"/>
                                          </p:stCondLst>
                                        </p:cTn>
                                        <p:tgtEl>
                                          <p:spTgt spid="65"/>
                                        </p:tgtEl>
                                        <p:attrNameLst>
                                          <p:attrName>style.visibility</p:attrName>
                                        </p:attrNameLst>
                                      </p:cBhvr>
                                      <p:to>
                                        <p:strVal val="visible"/>
                                      </p:to>
                                    </p:set>
                                    <p:anim calcmode="lin" valueType="num">
                                      <p:cBhvr>
                                        <p:cTn id="33" dur="1000" fill="hold"/>
                                        <p:tgtEl>
                                          <p:spTgt spid="65"/>
                                        </p:tgtEl>
                                        <p:attrNameLst>
                                          <p:attrName>ppt_w</p:attrName>
                                        </p:attrNameLst>
                                      </p:cBhvr>
                                      <p:tavLst>
                                        <p:tav tm="0">
                                          <p:val>
                                            <p:fltVal val="0"/>
                                          </p:val>
                                        </p:tav>
                                        <p:tav tm="100000">
                                          <p:val>
                                            <p:strVal val="#ppt_w"/>
                                          </p:val>
                                        </p:tav>
                                      </p:tavLst>
                                    </p:anim>
                                    <p:anim calcmode="lin" valueType="num">
                                      <p:cBhvr>
                                        <p:cTn id="34" dur="1000" fill="hold"/>
                                        <p:tgtEl>
                                          <p:spTgt spid="65"/>
                                        </p:tgtEl>
                                        <p:attrNameLst>
                                          <p:attrName>ppt_h</p:attrName>
                                        </p:attrNameLst>
                                      </p:cBhvr>
                                      <p:tavLst>
                                        <p:tav tm="0">
                                          <p:val>
                                            <p:fltVal val="0"/>
                                          </p:val>
                                        </p:tav>
                                        <p:tav tm="100000">
                                          <p:val>
                                            <p:strVal val="#ppt_h"/>
                                          </p:val>
                                        </p:tav>
                                      </p:tavLst>
                                    </p:anim>
                                    <p:animEffect transition="in" filter="fade">
                                      <p:cBhvr>
                                        <p:cTn id="35" dur="1000"/>
                                        <p:tgtEl>
                                          <p:spTgt spid="65"/>
                                        </p:tgtEl>
                                      </p:cBhvr>
                                    </p:animEffect>
                                  </p:childTnLst>
                                </p:cTn>
                              </p:par>
                              <p:par>
                                <p:cTn id="36" presetID="53" presetClass="entr" presetSubtype="16" fill="hold" nodeType="withEffect">
                                  <p:stCondLst>
                                    <p:cond delay="310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fltVal val="0"/>
                                          </p:val>
                                        </p:tav>
                                        <p:tav tm="100000">
                                          <p:val>
                                            <p:strVal val="#ppt_h"/>
                                          </p:val>
                                        </p:tav>
                                      </p:tavLst>
                                    </p:anim>
                                    <p:animEffect transition="in" filter="fade">
                                      <p:cBhvr>
                                        <p:cTn id="40" dur="500"/>
                                        <p:tgtEl>
                                          <p:spTgt spid="66"/>
                                        </p:tgtEl>
                                      </p:cBhvr>
                                    </p:animEffect>
                                  </p:childTnLst>
                                </p:cTn>
                              </p:par>
                              <p:par>
                                <p:cTn id="41" presetID="22" presetClass="entr" presetSubtype="1" fill="hold" nodeType="withEffect">
                                  <p:stCondLst>
                                    <p:cond delay="3400"/>
                                  </p:stCondLst>
                                  <p:childTnLst>
                                    <p:set>
                                      <p:cBhvr>
                                        <p:cTn id="42" dur="1" fill="hold">
                                          <p:stCondLst>
                                            <p:cond delay="0"/>
                                          </p:stCondLst>
                                        </p:cTn>
                                        <p:tgtEl>
                                          <p:spTgt spid="72"/>
                                        </p:tgtEl>
                                        <p:attrNameLst>
                                          <p:attrName>style.visibility</p:attrName>
                                        </p:attrNameLst>
                                      </p:cBhvr>
                                      <p:to>
                                        <p:strVal val="visible"/>
                                      </p:to>
                                    </p:set>
                                    <p:animEffect transition="in" filter="wipe(up)">
                                      <p:cBhvr>
                                        <p:cTn id="43" dur="7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Oval 147"/>
          <p:cNvSpPr>
            <a:spLocks noChangeArrowheads="1"/>
          </p:cNvSpPr>
          <p:nvPr/>
        </p:nvSpPr>
        <p:spPr bwMode="auto">
          <a:xfrm rot="3518666">
            <a:off x="6500831" y="-1127678"/>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19" name="Oval 148"/>
          <p:cNvSpPr>
            <a:spLocks noChangeArrowheads="1"/>
          </p:cNvSpPr>
          <p:nvPr/>
        </p:nvSpPr>
        <p:spPr bwMode="auto">
          <a:xfrm rot="3518666">
            <a:off x="6558784" y="-899611"/>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0" name="Oval 149"/>
          <p:cNvSpPr>
            <a:spLocks noChangeArrowheads="1"/>
          </p:cNvSpPr>
          <p:nvPr/>
        </p:nvSpPr>
        <p:spPr bwMode="auto">
          <a:xfrm rot="3518666">
            <a:off x="3643488" y="-842908"/>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1" name="Oval 150"/>
          <p:cNvSpPr>
            <a:spLocks noChangeArrowheads="1"/>
          </p:cNvSpPr>
          <p:nvPr/>
        </p:nvSpPr>
        <p:spPr bwMode="auto">
          <a:xfrm rot="3518666">
            <a:off x="8100842" y="-1070977"/>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14" name="Freeform 23"/>
          <p:cNvSpPr>
            <a:spLocks noEditPoints="1"/>
          </p:cNvSpPr>
          <p:nvPr/>
        </p:nvSpPr>
        <p:spPr bwMode="auto">
          <a:xfrm>
            <a:off x="2579726" y="541957"/>
            <a:ext cx="4065034" cy="4062762"/>
          </a:xfrm>
          <a:custGeom>
            <a:avLst/>
            <a:gdLst>
              <a:gd name="T0" fmla="*/ 649 w 755"/>
              <a:gd name="T1" fmla="*/ 221 h 754"/>
              <a:gd name="T2" fmla="*/ 644 w 755"/>
              <a:gd name="T3" fmla="*/ 215 h 754"/>
              <a:gd name="T4" fmla="*/ 585 w 755"/>
              <a:gd name="T5" fmla="*/ 86 h 754"/>
              <a:gd name="T6" fmla="*/ 544 w 755"/>
              <a:gd name="T7" fmla="*/ 38 h 754"/>
              <a:gd name="T8" fmla="*/ 566 w 755"/>
              <a:gd name="T9" fmla="*/ 85 h 754"/>
              <a:gd name="T10" fmla="*/ 485 w 755"/>
              <a:gd name="T11" fmla="*/ 79 h 754"/>
              <a:gd name="T12" fmla="*/ 377 w 755"/>
              <a:gd name="T13" fmla="*/ 0 h 754"/>
              <a:gd name="T14" fmla="*/ 297 w 755"/>
              <a:gd name="T15" fmla="*/ 7 h 754"/>
              <a:gd name="T16" fmla="*/ 173 w 755"/>
              <a:gd name="T17" fmla="*/ 84 h 754"/>
              <a:gd name="T18" fmla="*/ 170 w 755"/>
              <a:gd name="T19" fmla="*/ 85 h 754"/>
              <a:gd name="T20" fmla="*/ 157 w 755"/>
              <a:gd name="T21" fmla="*/ 130 h 754"/>
              <a:gd name="T22" fmla="*/ 104 w 755"/>
              <a:gd name="T23" fmla="*/ 221 h 754"/>
              <a:gd name="T24" fmla="*/ 1 w 755"/>
              <a:gd name="T25" fmla="*/ 377 h 754"/>
              <a:gd name="T26" fmla="*/ 88 w 755"/>
              <a:gd name="T27" fmla="*/ 411 h 754"/>
              <a:gd name="T28" fmla="*/ 38 w 755"/>
              <a:gd name="T29" fmla="*/ 540 h 754"/>
              <a:gd name="T30" fmla="*/ 168 w 755"/>
              <a:gd name="T31" fmla="*/ 662 h 754"/>
              <a:gd name="T32" fmla="*/ 169 w 755"/>
              <a:gd name="T33" fmla="*/ 670 h 754"/>
              <a:gd name="T34" fmla="*/ 188 w 755"/>
              <a:gd name="T35" fmla="*/ 669 h 754"/>
              <a:gd name="T36" fmla="*/ 298 w 755"/>
              <a:gd name="T37" fmla="*/ 748 h 754"/>
              <a:gd name="T38" fmla="*/ 377 w 755"/>
              <a:gd name="T39" fmla="*/ 674 h 754"/>
              <a:gd name="T40" fmla="*/ 480 w 755"/>
              <a:gd name="T41" fmla="*/ 671 h 754"/>
              <a:gd name="T42" fmla="*/ 490 w 755"/>
              <a:gd name="T43" fmla="*/ 672 h 754"/>
              <a:gd name="T44" fmla="*/ 541 w 755"/>
              <a:gd name="T45" fmla="*/ 719 h 754"/>
              <a:gd name="T46" fmla="*/ 631 w 755"/>
              <a:gd name="T47" fmla="*/ 661 h 754"/>
              <a:gd name="T48" fmla="*/ 643 w 755"/>
              <a:gd name="T49" fmla="*/ 538 h 754"/>
              <a:gd name="T50" fmla="*/ 650 w 755"/>
              <a:gd name="T51" fmla="*/ 533 h 754"/>
              <a:gd name="T52" fmla="*/ 755 w 755"/>
              <a:gd name="T53" fmla="*/ 377 h 754"/>
              <a:gd name="T54" fmla="*/ 504 w 755"/>
              <a:gd name="T55" fmla="*/ 373 h 754"/>
              <a:gd name="T56" fmla="*/ 645 w 755"/>
              <a:gd name="T57" fmla="*/ 225 h 754"/>
              <a:gd name="T58" fmla="*/ 383 w 755"/>
              <a:gd name="T59" fmla="*/ 502 h 754"/>
              <a:gd name="T60" fmla="*/ 504 w 755"/>
              <a:gd name="T61" fmla="*/ 383 h 754"/>
              <a:gd name="T62" fmla="*/ 256 w 755"/>
              <a:gd name="T63" fmla="*/ 378 h 754"/>
              <a:gd name="T64" fmla="*/ 266 w 755"/>
              <a:gd name="T65" fmla="*/ 510 h 754"/>
              <a:gd name="T66" fmla="*/ 377 w 755"/>
              <a:gd name="T67" fmla="*/ 257 h 754"/>
              <a:gd name="T68" fmla="*/ 256 w 755"/>
              <a:gd name="T69" fmla="*/ 243 h 754"/>
              <a:gd name="T70" fmla="*/ 489 w 755"/>
              <a:gd name="T71" fmla="*/ 245 h 754"/>
              <a:gd name="T72" fmla="*/ 564 w 755"/>
              <a:gd name="T73" fmla="*/ 86 h 754"/>
              <a:gd name="T74" fmla="*/ 639 w 755"/>
              <a:gd name="T75" fmla="*/ 220 h 754"/>
              <a:gd name="T76" fmla="*/ 491 w 755"/>
              <a:gd name="T77" fmla="*/ 85 h 754"/>
              <a:gd name="T78" fmla="*/ 503 w 755"/>
              <a:gd name="T79" fmla="*/ 238 h 754"/>
              <a:gd name="T80" fmla="*/ 378 w 755"/>
              <a:gd name="T81" fmla="*/ 90 h 754"/>
              <a:gd name="T82" fmla="*/ 377 w 755"/>
              <a:gd name="T83" fmla="*/ 90 h 754"/>
              <a:gd name="T84" fmla="*/ 268 w 755"/>
              <a:gd name="T85" fmla="*/ 89 h 754"/>
              <a:gd name="T86" fmla="*/ 173 w 755"/>
              <a:gd name="T87" fmla="*/ 95 h 754"/>
              <a:gd name="T88" fmla="*/ 251 w 755"/>
              <a:gd name="T89" fmla="*/ 238 h 754"/>
              <a:gd name="T90" fmla="*/ 114 w 755"/>
              <a:gd name="T91" fmla="*/ 217 h 754"/>
              <a:gd name="T92" fmla="*/ 245 w 755"/>
              <a:gd name="T93" fmla="*/ 243 h 754"/>
              <a:gd name="T94" fmla="*/ 86 w 755"/>
              <a:gd name="T95" fmla="*/ 377 h 754"/>
              <a:gd name="T96" fmla="*/ 246 w 755"/>
              <a:gd name="T97" fmla="*/ 378 h 754"/>
              <a:gd name="T98" fmla="*/ 110 w 755"/>
              <a:gd name="T99" fmla="*/ 528 h 754"/>
              <a:gd name="T100" fmla="*/ 169 w 755"/>
              <a:gd name="T101" fmla="*/ 661 h 754"/>
              <a:gd name="T102" fmla="*/ 251 w 755"/>
              <a:gd name="T103" fmla="*/ 518 h 754"/>
              <a:gd name="T104" fmla="*/ 268 w 755"/>
              <a:gd name="T105" fmla="*/ 666 h 754"/>
              <a:gd name="T106" fmla="*/ 373 w 755"/>
              <a:gd name="T107" fmla="*/ 503 h 754"/>
              <a:gd name="T108" fmla="*/ 475 w 755"/>
              <a:gd name="T109" fmla="*/ 670 h 754"/>
              <a:gd name="T110" fmla="*/ 458 w 755"/>
              <a:gd name="T111" fmla="*/ 507 h 754"/>
              <a:gd name="T112" fmla="*/ 480 w 755"/>
              <a:gd name="T113" fmla="*/ 670 h 754"/>
              <a:gd name="T114" fmla="*/ 490 w 755"/>
              <a:gd name="T115" fmla="*/ 670 h 754"/>
              <a:gd name="T116" fmla="*/ 639 w 755"/>
              <a:gd name="T117" fmla="*/ 533 h 754"/>
              <a:gd name="T118" fmla="*/ 639 w 755"/>
              <a:gd name="T119" fmla="*/ 532 h 754"/>
              <a:gd name="T120" fmla="*/ 508 w 755"/>
              <a:gd name="T121" fmla="*/ 378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5" h="754">
                <a:moveTo>
                  <a:pt x="755" y="377"/>
                </a:moveTo>
                <a:cubicBezTo>
                  <a:pt x="727" y="377"/>
                  <a:pt x="702" y="377"/>
                  <a:pt x="679" y="377"/>
                </a:cubicBezTo>
                <a:cubicBezTo>
                  <a:pt x="679" y="374"/>
                  <a:pt x="677" y="372"/>
                  <a:pt x="675" y="372"/>
                </a:cubicBezTo>
                <a:cubicBezTo>
                  <a:pt x="672" y="363"/>
                  <a:pt x="670" y="353"/>
                  <a:pt x="667" y="344"/>
                </a:cubicBezTo>
                <a:cubicBezTo>
                  <a:pt x="657" y="305"/>
                  <a:pt x="650" y="266"/>
                  <a:pt x="646" y="225"/>
                </a:cubicBezTo>
                <a:cubicBezTo>
                  <a:pt x="648" y="224"/>
                  <a:pt x="649" y="223"/>
                  <a:pt x="649" y="221"/>
                </a:cubicBezTo>
                <a:cubicBezTo>
                  <a:pt x="653" y="220"/>
                  <a:pt x="658" y="220"/>
                  <a:pt x="662" y="220"/>
                </a:cubicBezTo>
                <a:cubicBezTo>
                  <a:pt x="679" y="218"/>
                  <a:pt x="698" y="217"/>
                  <a:pt x="717" y="215"/>
                </a:cubicBezTo>
                <a:cubicBezTo>
                  <a:pt x="717" y="214"/>
                  <a:pt x="717" y="214"/>
                  <a:pt x="717" y="214"/>
                </a:cubicBezTo>
                <a:cubicBezTo>
                  <a:pt x="703" y="215"/>
                  <a:pt x="690" y="217"/>
                  <a:pt x="677" y="218"/>
                </a:cubicBezTo>
                <a:cubicBezTo>
                  <a:pt x="668" y="218"/>
                  <a:pt x="658" y="219"/>
                  <a:pt x="649" y="220"/>
                </a:cubicBezTo>
                <a:cubicBezTo>
                  <a:pt x="649" y="217"/>
                  <a:pt x="647" y="215"/>
                  <a:pt x="644" y="215"/>
                </a:cubicBezTo>
                <a:cubicBezTo>
                  <a:pt x="644" y="215"/>
                  <a:pt x="643" y="215"/>
                  <a:pt x="642" y="216"/>
                </a:cubicBezTo>
                <a:cubicBezTo>
                  <a:pt x="630" y="199"/>
                  <a:pt x="619" y="181"/>
                  <a:pt x="611" y="162"/>
                </a:cubicBezTo>
                <a:cubicBezTo>
                  <a:pt x="601" y="141"/>
                  <a:pt x="593" y="117"/>
                  <a:pt x="586" y="90"/>
                </a:cubicBezTo>
                <a:cubicBezTo>
                  <a:pt x="586" y="90"/>
                  <a:pt x="586" y="90"/>
                  <a:pt x="586" y="90"/>
                </a:cubicBezTo>
                <a:cubicBezTo>
                  <a:pt x="586" y="89"/>
                  <a:pt x="586" y="88"/>
                  <a:pt x="586" y="87"/>
                </a:cubicBezTo>
                <a:cubicBezTo>
                  <a:pt x="586" y="87"/>
                  <a:pt x="585" y="86"/>
                  <a:pt x="585" y="86"/>
                </a:cubicBezTo>
                <a:cubicBezTo>
                  <a:pt x="600" y="89"/>
                  <a:pt x="615" y="91"/>
                  <a:pt x="631" y="93"/>
                </a:cubicBezTo>
                <a:cubicBezTo>
                  <a:pt x="629" y="92"/>
                  <a:pt x="629" y="92"/>
                  <a:pt x="629" y="92"/>
                </a:cubicBezTo>
                <a:cubicBezTo>
                  <a:pt x="613" y="90"/>
                  <a:pt x="599" y="88"/>
                  <a:pt x="585" y="85"/>
                </a:cubicBezTo>
                <a:cubicBezTo>
                  <a:pt x="585" y="85"/>
                  <a:pt x="585" y="85"/>
                  <a:pt x="585" y="85"/>
                </a:cubicBezTo>
                <a:cubicBezTo>
                  <a:pt x="585" y="85"/>
                  <a:pt x="585" y="85"/>
                  <a:pt x="585" y="85"/>
                </a:cubicBezTo>
                <a:cubicBezTo>
                  <a:pt x="571" y="71"/>
                  <a:pt x="558" y="56"/>
                  <a:pt x="544" y="38"/>
                </a:cubicBezTo>
                <a:cubicBezTo>
                  <a:pt x="541" y="36"/>
                  <a:pt x="541" y="36"/>
                  <a:pt x="541" y="36"/>
                </a:cubicBezTo>
                <a:cubicBezTo>
                  <a:pt x="555" y="54"/>
                  <a:pt x="569" y="71"/>
                  <a:pt x="583" y="85"/>
                </a:cubicBezTo>
                <a:cubicBezTo>
                  <a:pt x="583" y="85"/>
                  <a:pt x="583" y="85"/>
                  <a:pt x="583" y="85"/>
                </a:cubicBezTo>
                <a:cubicBezTo>
                  <a:pt x="582" y="84"/>
                  <a:pt x="582" y="84"/>
                  <a:pt x="581" y="84"/>
                </a:cubicBezTo>
                <a:cubicBezTo>
                  <a:pt x="580" y="84"/>
                  <a:pt x="580" y="84"/>
                  <a:pt x="579" y="85"/>
                </a:cubicBezTo>
                <a:cubicBezTo>
                  <a:pt x="574" y="85"/>
                  <a:pt x="570" y="85"/>
                  <a:pt x="566" y="85"/>
                </a:cubicBezTo>
                <a:cubicBezTo>
                  <a:pt x="539" y="85"/>
                  <a:pt x="515" y="85"/>
                  <a:pt x="490" y="83"/>
                </a:cubicBezTo>
                <a:cubicBezTo>
                  <a:pt x="490" y="81"/>
                  <a:pt x="488" y="79"/>
                  <a:pt x="486" y="79"/>
                </a:cubicBezTo>
                <a:cubicBezTo>
                  <a:pt x="477" y="58"/>
                  <a:pt x="468" y="33"/>
                  <a:pt x="459" y="7"/>
                </a:cubicBezTo>
                <a:cubicBezTo>
                  <a:pt x="457" y="6"/>
                  <a:pt x="457" y="6"/>
                  <a:pt x="457" y="6"/>
                </a:cubicBezTo>
                <a:cubicBezTo>
                  <a:pt x="461" y="16"/>
                  <a:pt x="464" y="24"/>
                  <a:pt x="467" y="33"/>
                </a:cubicBezTo>
                <a:cubicBezTo>
                  <a:pt x="473" y="49"/>
                  <a:pt x="479" y="65"/>
                  <a:pt x="485" y="79"/>
                </a:cubicBezTo>
                <a:cubicBezTo>
                  <a:pt x="483" y="79"/>
                  <a:pt x="481" y="81"/>
                  <a:pt x="480" y="83"/>
                </a:cubicBezTo>
                <a:cubicBezTo>
                  <a:pt x="447" y="84"/>
                  <a:pt x="415" y="84"/>
                  <a:pt x="383" y="83"/>
                </a:cubicBezTo>
                <a:cubicBezTo>
                  <a:pt x="382" y="81"/>
                  <a:pt x="380" y="80"/>
                  <a:pt x="378" y="80"/>
                </a:cubicBezTo>
                <a:cubicBezTo>
                  <a:pt x="378" y="55"/>
                  <a:pt x="378" y="29"/>
                  <a:pt x="378" y="0"/>
                </a:cubicBezTo>
                <a:cubicBezTo>
                  <a:pt x="378" y="0"/>
                  <a:pt x="378" y="0"/>
                  <a:pt x="378" y="0"/>
                </a:cubicBezTo>
                <a:cubicBezTo>
                  <a:pt x="377" y="0"/>
                  <a:pt x="377" y="0"/>
                  <a:pt x="377" y="0"/>
                </a:cubicBezTo>
                <a:cubicBezTo>
                  <a:pt x="377" y="29"/>
                  <a:pt x="377" y="55"/>
                  <a:pt x="377" y="80"/>
                </a:cubicBezTo>
                <a:cubicBezTo>
                  <a:pt x="375" y="80"/>
                  <a:pt x="373" y="81"/>
                  <a:pt x="373" y="83"/>
                </a:cubicBezTo>
                <a:cubicBezTo>
                  <a:pt x="340" y="84"/>
                  <a:pt x="307" y="84"/>
                  <a:pt x="273" y="83"/>
                </a:cubicBezTo>
                <a:cubicBezTo>
                  <a:pt x="273" y="81"/>
                  <a:pt x="272" y="80"/>
                  <a:pt x="270" y="79"/>
                </a:cubicBezTo>
                <a:cubicBezTo>
                  <a:pt x="279" y="58"/>
                  <a:pt x="288" y="33"/>
                  <a:pt x="298" y="6"/>
                </a:cubicBezTo>
                <a:cubicBezTo>
                  <a:pt x="297" y="7"/>
                  <a:pt x="297" y="7"/>
                  <a:pt x="297" y="7"/>
                </a:cubicBezTo>
                <a:cubicBezTo>
                  <a:pt x="287" y="33"/>
                  <a:pt x="278" y="58"/>
                  <a:pt x="269" y="79"/>
                </a:cubicBezTo>
                <a:cubicBezTo>
                  <a:pt x="269" y="79"/>
                  <a:pt x="269" y="79"/>
                  <a:pt x="268" y="79"/>
                </a:cubicBezTo>
                <a:cubicBezTo>
                  <a:pt x="266" y="79"/>
                  <a:pt x="264" y="81"/>
                  <a:pt x="263" y="83"/>
                </a:cubicBezTo>
                <a:cubicBezTo>
                  <a:pt x="237" y="85"/>
                  <a:pt x="211" y="86"/>
                  <a:pt x="182" y="85"/>
                </a:cubicBezTo>
                <a:cubicBezTo>
                  <a:pt x="180" y="85"/>
                  <a:pt x="177" y="85"/>
                  <a:pt x="175" y="85"/>
                </a:cubicBezTo>
                <a:cubicBezTo>
                  <a:pt x="174" y="84"/>
                  <a:pt x="174" y="84"/>
                  <a:pt x="173" y="84"/>
                </a:cubicBezTo>
                <a:cubicBezTo>
                  <a:pt x="173" y="84"/>
                  <a:pt x="173" y="84"/>
                  <a:pt x="172" y="84"/>
                </a:cubicBezTo>
                <a:cubicBezTo>
                  <a:pt x="187" y="70"/>
                  <a:pt x="200" y="54"/>
                  <a:pt x="214" y="36"/>
                </a:cubicBezTo>
                <a:cubicBezTo>
                  <a:pt x="211" y="38"/>
                  <a:pt x="211" y="38"/>
                  <a:pt x="211" y="38"/>
                </a:cubicBezTo>
                <a:cubicBezTo>
                  <a:pt x="198" y="56"/>
                  <a:pt x="184" y="71"/>
                  <a:pt x="170" y="85"/>
                </a:cubicBezTo>
                <a:cubicBezTo>
                  <a:pt x="170" y="85"/>
                  <a:pt x="170" y="85"/>
                  <a:pt x="170" y="85"/>
                </a:cubicBezTo>
                <a:cubicBezTo>
                  <a:pt x="170" y="85"/>
                  <a:pt x="170" y="85"/>
                  <a:pt x="170" y="85"/>
                </a:cubicBezTo>
                <a:cubicBezTo>
                  <a:pt x="156" y="88"/>
                  <a:pt x="142" y="90"/>
                  <a:pt x="126" y="92"/>
                </a:cubicBezTo>
                <a:cubicBezTo>
                  <a:pt x="124" y="93"/>
                  <a:pt x="124" y="93"/>
                  <a:pt x="124" y="93"/>
                </a:cubicBezTo>
                <a:cubicBezTo>
                  <a:pt x="140" y="91"/>
                  <a:pt x="155" y="89"/>
                  <a:pt x="169" y="86"/>
                </a:cubicBezTo>
                <a:cubicBezTo>
                  <a:pt x="168" y="87"/>
                  <a:pt x="168" y="88"/>
                  <a:pt x="168" y="90"/>
                </a:cubicBezTo>
                <a:cubicBezTo>
                  <a:pt x="168" y="90"/>
                  <a:pt x="168" y="91"/>
                  <a:pt x="168" y="92"/>
                </a:cubicBezTo>
                <a:cubicBezTo>
                  <a:pt x="165" y="106"/>
                  <a:pt x="161" y="118"/>
                  <a:pt x="157" y="130"/>
                </a:cubicBezTo>
                <a:cubicBezTo>
                  <a:pt x="146" y="163"/>
                  <a:pt x="132" y="190"/>
                  <a:pt x="113" y="216"/>
                </a:cubicBezTo>
                <a:cubicBezTo>
                  <a:pt x="112" y="215"/>
                  <a:pt x="111" y="215"/>
                  <a:pt x="110" y="215"/>
                </a:cubicBezTo>
                <a:cubicBezTo>
                  <a:pt x="107" y="215"/>
                  <a:pt x="105" y="217"/>
                  <a:pt x="104" y="220"/>
                </a:cubicBezTo>
                <a:cubicBezTo>
                  <a:pt x="84" y="218"/>
                  <a:pt x="62" y="216"/>
                  <a:pt x="38" y="214"/>
                </a:cubicBezTo>
                <a:cubicBezTo>
                  <a:pt x="38" y="215"/>
                  <a:pt x="38" y="215"/>
                  <a:pt x="38" y="215"/>
                </a:cubicBezTo>
                <a:cubicBezTo>
                  <a:pt x="62" y="217"/>
                  <a:pt x="84" y="219"/>
                  <a:pt x="104" y="221"/>
                </a:cubicBezTo>
                <a:cubicBezTo>
                  <a:pt x="105" y="223"/>
                  <a:pt x="107" y="225"/>
                  <a:pt x="109" y="225"/>
                </a:cubicBezTo>
                <a:cubicBezTo>
                  <a:pt x="107" y="249"/>
                  <a:pt x="104" y="272"/>
                  <a:pt x="99" y="294"/>
                </a:cubicBezTo>
                <a:cubicBezTo>
                  <a:pt x="94" y="320"/>
                  <a:pt x="88" y="345"/>
                  <a:pt x="81" y="372"/>
                </a:cubicBezTo>
                <a:cubicBezTo>
                  <a:pt x="81" y="372"/>
                  <a:pt x="81" y="372"/>
                  <a:pt x="81" y="372"/>
                </a:cubicBezTo>
                <a:cubicBezTo>
                  <a:pt x="78" y="372"/>
                  <a:pt x="75" y="374"/>
                  <a:pt x="75" y="377"/>
                </a:cubicBezTo>
                <a:cubicBezTo>
                  <a:pt x="52" y="377"/>
                  <a:pt x="28" y="377"/>
                  <a:pt x="1" y="377"/>
                </a:cubicBezTo>
                <a:cubicBezTo>
                  <a:pt x="0" y="377"/>
                  <a:pt x="0" y="377"/>
                  <a:pt x="0" y="377"/>
                </a:cubicBezTo>
                <a:cubicBezTo>
                  <a:pt x="0" y="377"/>
                  <a:pt x="0" y="377"/>
                  <a:pt x="0" y="377"/>
                </a:cubicBezTo>
                <a:cubicBezTo>
                  <a:pt x="1" y="378"/>
                  <a:pt x="1" y="378"/>
                  <a:pt x="1" y="378"/>
                </a:cubicBezTo>
                <a:cubicBezTo>
                  <a:pt x="28" y="378"/>
                  <a:pt x="52" y="378"/>
                  <a:pt x="75" y="378"/>
                </a:cubicBezTo>
                <a:cubicBezTo>
                  <a:pt x="76" y="380"/>
                  <a:pt x="78" y="382"/>
                  <a:pt x="80" y="382"/>
                </a:cubicBezTo>
                <a:cubicBezTo>
                  <a:pt x="83" y="392"/>
                  <a:pt x="86" y="401"/>
                  <a:pt x="88" y="411"/>
                </a:cubicBezTo>
                <a:cubicBezTo>
                  <a:pt x="98" y="450"/>
                  <a:pt x="105" y="487"/>
                  <a:pt x="109" y="528"/>
                </a:cubicBezTo>
                <a:cubicBezTo>
                  <a:pt x="106" y="528"/>
                  <a:pt x="104" y="531"/>
                  <a:pt x="104" y="533"/>
                </a:cubicBezTo>
                <a:cubicBezTo>
                  <a:pt x="104" y="534"/>
                  <a:pt x="104" y="534"/>
                  <a:pt x="104" y="534"/>
                </a:cubicBezTo>
                <a:cubicBezTo>
                  <a:pt x="101" y="534"/>
                  <a:pt x="97" y="534"/>
                  <a:pt x="93" y="535"/>
                </a:cubicBezTo>
                <a:cubicBezTo>
                  <a:pt x="76" y="536"/>
                  <a:pt x="58" y="538"/>
                  <a:pt x="38" y="540"/>
                </a:cubicBezTo>
                <a:cubicBezTo>
                  <a:pt x="38" y="540"/>
                  <a:pt x="38" y="540"/>
                  <a:pt x="38" y="540"/>
                </a:cubicBezTo>
                <a:cubicBezTo>
                  <a:pt x="52" y="539"/>
                  <a:pt x="65" y="538"/>
                  <a:pt x="78" y="537"/>
                </a:cubicBezTo>
                <a:cubicBezTo>
                  <a:pt x="87" y="536"/>
                  <a:pt x="96" y="535"/>
                  <a:pt x="104" y="535"/>
                </a:cubicBezTo>
                <a:cubicBezTo>
                  <a:pt x="105" y="537"/>
                  <a:pt x="107" y="539"/>
                  <a:pt x="109" y="539"/>
                </a:cubicBezTo>
                <a:cubicBezTo>
                  <a:pt x="110" y="539"/>
                  <a:pt x="111" y="538"/>
                  <a:pt x="112" y="538"/>
                </a:cubicBezTo>
                <a:cubicBezTo>
                  <a:pt x="125" y="555"/>
                  <a:pt x="135" y="573"/>
                  <a:pt x="145" y="592"/>
                </a:cubicBezTo>
                <a:cubicBezTo>
                  <a:pt x="154" y="613"/>
                  <a:pt x="162" y="635"/>
                  <a:pt x="168" y="662"/>
                </a:cubicBezTo>
                <a:cubicBezTo>
                  <a:pt x="167" y="663"/>
                  <a:pt x="167" y="664"/>
                  <a:pt x="167" y="666"/>
                </a:cubicBezTo>
                <a:cubicBezTo>
                  <a:pt x="167" y="666"/>
                  <a:pt x="167" y="667"/>
                  <a:pt x="167" y="668"/>
                </a:cubicBezTo>
                <a:cubicBezTo>
                  <a:pt x="154" y="665"/>
                  <a:pt x="139" y="663"/>
                  <a:pt x="124" y="661"/>
                </a:cubicBezTo>
                <a:cubicBezTo>
                  <a:pt x="126" y="663"/>
                  <a:pt x="126" y="663"/>
                  <a:pt x="126" y="663"/>
                </a:cubicBezTo>
                <a:cubicBezTo>
                  <a:pt x="132" y="663"/>
                  <a:pt x="137" y="664"/>
                  <a:pt x="142" y="665"/>
                </a:cubicBezTo>
                <a:cubicBezTo>
                  <a:pt x="151" y="666"/>
                  <a:pt x="160" y="668"/>
                  <a:pt x="169" y="670"/>
                </a:cubicBezTo>
                <a:cubicBezTo>
                  <a:pt x="169" y="670"/>
                  <a:pt x="170" y="670"/>
                  <a:pt x="171" y="671"/>
                </a:cubicBezTo>
                <a:cubicBezTo>
                  <a:pt x="185" y="684"/>
                  <a:pt x="198" y="699"/>
                  <a:pt x="211" y="717"/>
                </a:cubicBezTo>
                <a:cubicBezTo>
                  <a:pt x="214" y="719"/>
                  <a:pt x="214" y="719"/>
                  <a:pt x="214" y="719"/>
                </a:cubicBezTo>
                <a:cubicBezTo>
                  <a:pt x="201" y="700"/>
                  <a:pt x="187" y="684"/>
                  <a:pt x="173" y="671"/>
                </a:cubicBezTo>
                <a:cubicBezTo>
                  <a:pt x="173" y="670"/>
                  <a:pt x="174" y="670"/>
                  <a:pt x="175" y="670"/>
                </a:cubicBezTo>
                <a:cubicBezTo>
                  <a:pt x="179" y="670"/>
                  <a:pt x="184" y="670"/>
                  <a:pt x="188" y="669"/>
                </a:cubicBezTo>
                <a:cubicBezTo>
                  <a:pt x="215" y="669"/>
                  <a:pt x="239" y="670"/>
                  <a:pt x="264" y="671"/>
                </a:cubicBezTo>
                <a:cubicBezTo>
                  <a:pt x="264" y="671"/>
                  <a:pt x="264" y="671"/>
                  <a:pt x="264" y="672"/>
                </a:cubicBezTo>
                <a:cubicBezTo>
                  <a:pt x="264" y="674"/>
                  <a:pt x="266" y="677"/>
                  <a:pt x="269" y="677"/>
                </a:cubicBezTo>
                <a:cubicBezTo>
                  <a:pt x="269" y="677"/>
                  <a:pt x="269" y="677"/>
                  <a:pt x="270" y="677"/>
                </a:cubicBezTo>
                <a:cubicBezTo>
                  <a:pt x="278" y="698"/>
                  <a:pt x="287" y="722"/>
                  <a:pt x="297" y="748"/>
                </a:cubicBezTo>
                <a:cubicBezTo>
                  <a:pt x="298" y="748"/>
                  <a:pt x="298" y="748"/>
                  <a:pt x="298" y="748"/>
                </a:cubicBezTo>
                <a:cubicBezTo>
                  <a:pt x="294" y="739"/>
                  <a:pt x="291" y="730"/>
                  <a:pt x="288" y="722"/>
                </a:cubicBezTo>
                <a:cubicBezTo>
                  <a:pt x="282" y="706"/>
                  <a:pt x="276" y="690"/>
                  <a:pt x="271" y="676"/>
                </a:cubicBezTo>
                <a:cubicBezTo>
                  <a:pt x="273" y="676"/>
                  <a:pt x="274" y="674"/>
                  <a:pt x="274" y="672"/>
                </a:cubicBezTo>
                <a:cubicBezTo>
                  <a:pt x="274" y="671"/>
                  <a:pt x="274" y="671"/>
                  <a:pt x="274" y="671"/>
                </a:cubicBezTo>
                <a:cubicBezTo>
                  <a:pt x="308" y="670"/>
                  <a:pt x="341" y="670"/>
                  <a:pt x="373" y="672"/>
                </a:cubicBezTo>
                <a:cubicBezTo>
                  <a:pt x="374" y="673"/>
                  <a:pt x="376" y="674"/>
                  <a:pt x="377" y="674"/>
                </a:cubicBezTo>
                <a:cubicBezTo>
                  <a:pt x="377" y="699"/>
                  <a:pt x="377" y="725"/>
                  <a:pt x="377" y="754"/>
                </a:cubicBezTo>
                <a:cubicBezTo>
                  <a:pt x="377" y="754"/>
                  <a:pt x="377" y="754"/>
                  <a:pt x="377" y="754"/>
                </a:cubicBezTo>
                <a:cubicBezTo>
                  <a:pt x="378" y="754"/>
                  <a:pt x="378" y="754"/>
                  <a:pt x="378" y="754"/>
                </a:cubicBezTo>
                <a:cubicBezTo>
                  <a:pt x="378" y="725"/>
                  <a:pt x="378" y="699"/>
                  <a:pt x="378" y="674"/>
                </a:cubicBezTo>
                <a:cubicBezTo>
                  <a:pt x="380" y="674"/>
                  <a:pt x="381" y="673"/>
                  <a:pt x="382" y="672"/>
                </a:cubicBezTo>
                <a:cubicBezTo>
                  <a:pt x="414" y="670"/>
                  <a:pt x="446" y="670"/>
                  <a:pt x="480" y="671"/>
                </a:cubicBezTo>
                <a:cubicBezTo>
                  <a:pt x="480" y="671"/>
                  <a:pt x="480" y="671"/>
                  <a:pt x="480" y="672"/>
                </a:cubicBezTo>
                <a:cubicBezTo>
                  <a:pt x="480" y="674"/>
                  <a:pt x="482" y="676"/>
                  <a:pt x="484" y="677"/>
                </a:cubicBezTo>
                <a:cubicBezTo>
                  <a:pt x="476" y="698"/>
                  <a:pt x="467" y="722"/>
                  <a:pt x="457" y="748"/>
                </a:cubicBezTo>
                <a:cubicBezTo>
                  <a:pt x="459" y="748"/>
                  <a:pt x="459" y="748"/>
                  <a:pt x="459" y="748"/>
                </a:cubicBezTo>
                <a:cubicBezTo>
                  <a:pt x="468" y="722"/>
                  <a:pt x="477" y="698"/>
                  <a:pt x="485" y="677"/>
                </a:cubicBezTo>
                <a:cubicBezTo>
                  <a:pt x="488" y="676"/>
                  <a:pt x="490" y="674"/>
                  <a:pt x="490" y="672"/>
                </a:cubicBezTo>
                <a:cubicBezTo>
                  <a:pt x="490" y="671"/>
                  <a:pt x="490" y="671"/>
                  <a:pt x="490" y="671"/>
                </a:cubicBezTo>
                <a:cubicBezTo>
                  <a:pt x="517" y="670"/>
                  <a:pt x="545" y="669"/>
                  <a:pt x="574" y="670"/>
                </a:cubicBezTo>
                <a:cubicBezTo>
                  <a:pt x="576" y="670"/>
                  <a:pt x="577" y="670"/>
                  <a:pt x="579" y="670"/>
                </a:cubicBezTo>
                <a:cubicBezTo>
                  <a:pt x="580" y="670"/>
                  <a:pt x="581" y="671"/>
                  <a:pt x="582" y="671"/>
                </a:cubicBezTo>
                <a:cubicBezTo>
                  <a:pt x="582" y="671"/>
                  <a:pt x="582" y="671"/>
                  <a:pt x="582" y="671"/>
                </a:cubicBezTo>
                <a:cubicBezTo>
                  <a:pt x="568" y="685"/>
                  <a:pt x="555" y="700"/>
                  <a:pt x="541" y="719"/>
                </a:cubicBezTo>
                <a:cubicBezTo>
                  <a:pt x="544" y="717"/>
                  <a:pt x="544" y="717"/>
                  <a:pt x="544" y="717"/>
                </a:cubicBezTo>
                <a:cubicBezTo>
                  <a:pt x="558" y="699"/>
                  <a:pt x="571" y="683"/>
                  <a:pt x="585" y="670"/>
                </a:cubicBezTo>
                <a:cubicBezTo>
                  <a:pt x="585" y="670"/>
                  <a:pt x="585" y="670"/>
                  <a:pt x="585" y="670"/>
                </a:cubicBezTo>
                <a:cubicBezTo>
                  <a:pt x="585" y="670"/>
                  <a:pt x="585" y="670"/>
                  <a:pt x="585" y="670"/>
                </a:cubicBezTo>
                <a:cubicBezTo>
                  <a:pt x="599" y="667"/>
                  <a:pt x="614" y="665"/>
                  <a:pt x="629" y="663"/>
                </a:cubicBezTo>
                <a:cubicBezTo>
                  <a:pt x="631" y="661"/>
                  <a:pt x="631" y="661"/>
                  <a:pt x="631" y="661"/>
                </a:cubicBezTo>
                <a:cubicBezTo>
                  <a:pt x="627" y="662"/>
                  <a:pt x="623" y="662"/>
                  <a:pt x="618" y="663"/>
                </a:cubicBezTo>
                <a:cubicBezTo>
                  <a:pt x="607" y="664"/>
                  <a:pt x="597" y="666"/>
                  <a:pt x="586" y="668"/>
                </a:cubicBezTo>
                <a:cubicBezTo>
                  <a:pt x="587" y="667"/>
                  <a:pt x="587" y="667"/>
                  <a:pt x="587" y="666"/>
                </a:cubicBezTo>
                <a:cubicBezTo>
                  <a:pt x="587" y="665"/>
                  <a:pt x="587" y="664"/>
                  <a:pt x="587" y="663"/>
                </a:cubicBezTo>
                <a:cubicBezTo>
                  <a:pt x="590" y="649"/>
                  <a:pt x="594" y="636"/>
                  <a:pt x="598" y="624"/>
                </a:cubicBezTo>
                <a:cubicBezTo>
                  <a:pt x="609" y="591"/>
                  <a:pt x="624" y="564"/>
                  <a:pt x="643" y="538"/>
                </a:cubicBezTo>
                <a:cubicBezTo>
                  <a:pt x="643" y="538"/>
                  <a:pt x="644" y="539"/>
                  <a:pt x="645" y="539"/>
                </a:cubicBezTo>
                <a:cubicBezTo>
                  <a:pt x="647" y="539"/>
                  <a:pt x="649" y="537"/>
                  <a:pt x="650" y="535"/>
                </a:cubicBezTo>
                <a:cubicBezTo>
                  <a:pt x="670" y="536"/>
                  <a:pt x="692" y="538"/>
                  <a:pt x="717" y="540"/>
                </a:cubicBezTo>
                <a:cubicBezTo>
                  <a:pt x="717" y="540"/>
                  <a:pt x="717" y="540"/>
                  <a:pt x="717" y="540"/>
                </a:cubicBezTo>
                <a:cubicBezTo>
                  <a:pt x="693" y="537"/>
                  <a:pt x="670" y="535"/>
                  <a:pt x="650" y="534"/>
                </a:cubicBezTo>
                <a:cubicBezTo>
                  <a:pt x="650" y="534"/>
                  <a:pt x="650" y="534"/>
                  <a:pt x="650" y="533"/>
                </a:cubicBezTo>
                <a:cubicBezTo>
                  <a:pt x="650" y="531"/>
                  <a:pt x="648" y="529"/>
                  <a:pt x="646" y="528"/>
                </a:cubicBezTo>
                <a:cubicBezTo>
                  <a:pt x="648" y="505"/>
                  <a:pt x="652" y="483"/>
                  <a:pt x="656" y="460"/>
                </a:cubicBezTo>
                <a:cubicBezTo>
                  <a:pt x="661" y="434"/>
                  <a:pt x="667" y="408"/>
                  <a:pt x="675" y="382"/>
                </a:cubicBezTo>
                <a:cubicBezTo>
                  <a:pt x="677" y="381"/>
                  <a:pt x="678" y="380"/>
                  <a:pt x="678" y="378"/>
                </a:cubicBezTo>
                <a:cubicBezTo>
                  <a:pt x="702" y="378"/>
                  <a:pt x="727" y="378"/>
                  <a:pt x="755" y="378"/>
                </a:cubicBezTo>
                <a:cubicBezTo>
                  <a:pt x="755" y="377"/>
                  <a:pt x="755" y="377"/>
                  <a:pt x="755" y="377"/>
                </a:cubicBezTo>
                <a:cubicBezTo>
                  <a:pt x="755" y="377"/>
                  <a:pt x="755" y="377"/>
                  <a:pt x="755" y="377"/>
                </a:cubicBezTo>
                <a:close/>
                <a:moveTo>
                  <a:pt x="673" y="372"/>
                </a:moveTo>
                <a:cubicBezTo>
                  <a:pt x="670" y="372"/>
                  <a:pt x="668" y="374"/>
                  <a:pt x="668" y="377"/>
                </a:cubicBezTo>
                <a:cubicBezTo>
                  <a:pt x="668" y="377"/>
                  <a:pt x="668" y="377"/>
                  <a:pt x="668" y="377"/>
                </a:cubicBezTo>
                <a:cubicBezTo>
                  <a:pt x="599" y="377"/>
                  <a:pt x="548" y="377"/>
                  <a:pt x="508" y="377"/>
                </a:cubicBezTo>
                <a:cubicBezTo>
                  <a:pt x="508" y="375"/>
                  <a:pt x="506" y="373"/>
                  <a:pt x="504" y="373"/>
                </a:cubicBezTo>
                <a:cubicBezTo>
                  <a:pt x="500" y="335"/>
                  <a:pt x="500" y="297"/>
                  <a:pt x="504" y="248"/>
                </a:cubicBezTo>
                <a:cubicBezTo>
                  <a:pt x="507" y="247"/>
                  <a:pt x="509" y="245"/>
                  <a:pt x="509" y="243"/>
                </a:cubicBezTo>
                <a:cubicBezTo>
                  <a:pt x="509" y="243"/>
                  <a:pt x="509" y="242"/>
                  <a:pt x="509" y="242"/>
                </a:cubicBezTo>
                <a:cubicBezTo>
                  <a:pt x="544" y="238"/>
                  <a:pt x="586" y="231"/>
                  <a:pt x="639" y="222"/>
                </a:cubicBezTo>
                <a:cubicBezTo>
                  <a:pt x="640" y="224"/>
                  <a:pt x="642" y="226"/>
                  <a:pt x="644" y="226"/>
                </a:cubicBezTo>
                <a:cubicBezTo>
                  <a:pt x="645" y="226"/>
                  <a:pt x="645" y="225"/>
                  <a:pt x="645" y="225"/>
                </a:cubicBezTo>
                <a:cubicBezTo>
                  <a:pt x="649" y="276"/>
                  <a:pt x="659" y="322"/>
                  <a:pt x="673" y="372"/>
                </a:cubicBezTo>
                <a:close/>
                <a:moveTo>
                  <a:pt x="503" y="507"/>
                </a:moveTo>
                <a:cubicBezTo>
                  <a:pt x="501" y="507"/>
                  <a:pt x="499" y="509"/>
                  <a:pt x="498" y="511"/>
                </a:cubicBezTo>
                <a:cubicBezTo>
                  <a:pt x="467" y="506"/>
                  <a:pt x="440" y="504"/>
                  <a:pt x="415" y="503"/>
                </a:cubicBezTo>
                <a:cubicBezTo>
                  <a:pt x="404" y="502"/>
                  <a:pt x="393" y="502"/>
                  <a:pt x="383" y="502"/>
                </a:cubicBezTo>
                <a:cubicBezTo>
                  <a:pt x="383" y="502"/>
                  <a:pt x="383" y="502"/>
                  <a:pt x="383" y="502"/>
                </a:cubicBezTo>
                <a:cubicBezTo>
                  <a:pt x="383" y="499"/>
                  <a:pt x="381" y="497"/>
                  <a:pt x="378" y="497"/>
                </a:cubicBezTo>
                <a:cubicBezTo>
                  <a:pt x="378" y="445"/>
                  <a:pt x="378" y="411"/>
                  <a:pt x="378" y="378"/>
                </a:cubicBezTo>
                <a:cubicBezTo>
                  <a:pt x="412" y="378"/>
                  <a:pt x="446" y="378"/>
                  <a:pt x="498" y="378"/>
                </a:cubicBezTo>
                <a:cubicBezTo>
                  <a:pt x="498" y="378"/>
                  <a:pt x="498" y="378"/>
                  <a:pt x="498" y="378"/>
                </a:cubicBezTo>
                <a:cubicBezTo>
                  <a:pt x="498" y="380"/>
                  <a:pt x="500" y="383"/>
                  <a:pt x="503" y="383"/>
                </a:cubicBezTo>
                <a:cubicBezTo>
                  <a:pt x="503" y="383"/>
                  <a:pt x="503" y="383"/>
                  <a:pt x="504" y="383"/>
                </a:cubicBezTo>
                <a:cubicBezTo>
                  <a:pt x="503" y="384"/>
                  <a:pt x="503" y="385"/>
                  <a:pt x="503" y="386"/>
                </a:cubicBezTo>
                <a:cubicBezTo>
                  <a:pt x="499" y="423"/>
                  <a:pt x="500" y="459"/>
                  <a:pt x="504" y="507"/>
                </a:cubicBezTo>
                <a:cubicBezTo>
                  <a:pt x="503" y="507"/>
                  <a:pt x="503" y="507"/>
                  <a:pt x="503" y="507"/>
                </a:cubicBezTo>
                <a:close/>
                <a:moveTo>
                  <a:pt x="252" y="508"/>
                </a:moveTo>
                <a:cubicBezTo>
                  <a:pt x="256" y="458"/>
                  <a:pt x="256" y="421"/>
                  <a:pt x="252" y="383"/>
                </a:cubicBezTo>
                <a:cubicBezTo>
                  <a:pt x="254" y="382"/>
                  <a:pt x="256" y="380"/>
                  <a:pt x="256" y="378"/>
                </a:cubicBezTo>
                <a:cubicBezTo>
                  <a:pt x="256" y="378"/>
                  <a:pt x="256" y="378"/>
                  <a:pt x="256" y="378"/>
                </a:cubicBezTo>
                <a:cubicBezTo>
                  <a:pt x="309" y="378"/>
                  <a:pt x="343" y="378"/>
                  <a:pt x="377" y="378"/>
                </a:cubicBezTo>
                <a:cubicBezTo>
                  <a:pt x="377" y="411"/>
                  <a:pt x="377" y="445"/>
                  <a:pt x="377" y="497"/>
                </a:cubicBezTo>
                <a:cubicBezTo>
                  <a:pt x="375" y="497"/>
                  <a:pt x="372" y="499"/>
                  <a:pt x="372" y="502"/>
                </a:cubicBezTo>
                <a:cubicBezTo>
                  <a:pt x="372" y="502"/>
                  <a:pt x="372" y="502"/>
                  <a:pt x="372" y="502"/>
                </a:cubicBezTo>
                <a:cubicBezTo>
                  <a:pt x="340" y="502"/>
                  <a:pt x="307" y="504"/>
                  <a:pt x="266" y="510"/>
                </a:cubicBezTo>
                <a:cubicBezTo>
                  <a:pt x="263" y="510"/>
                  <a:pt x="259" y="511"/>
                  <a:pt x="255" y="511"/>
                </a:cubicBezTo>
                <a:cubicBezTo>
                  <a:pt x="255" y="509"/>
                  <a:pt x="253" y="508"/>
                  <a:pt x="252" y="508"/>
                </a:cubicBezTo>
                <a:close/>
                <a:moveTo>
                  <a:pt x="256" y="243"/>
                </a:moveTo>
                <a:cubicBezTo>
                  <a:pt x="288" y="248"/>
                  <a:pt x="315" y="251"/>
                  <a:pt x="340" y="252"/>
                </a:cubicBezTo>
                <a:cubicBezTo>
                  <a:pt x="351" y="252"/>
                  <a:pt x="362" y="252"/>
                  <a:pt x="372" y="252"/>
                </a:cubicBezTo>
                <a:cubicBezTo>
                  <a:pt x="373" y="255"/>
                  <a:pt x="375" y="257"/>
                  <a:pt x="377" y="257"/>
                </a:cubicBezTo>
                <a:cubicBezTo>
                  <a:pt x="377" y="309"/>
                  <a:pt x="377" y="343"/>
                  <a:pt x="377" y="377"/>
                </a:cubicBezTo>
                <a:cubicBezTo>
                  <a:pt x="343" y="377"/>
                  <a:pt x="309" y="377"/>
                  <a:pt x="256" y="377"/>
                </a:cubicBezTo>
                <a:cubicBezTo>
                  <a:pt x="256" y="375"/>
                  <a:pt x="254" y="373"/>
                  <a:pt x="252" y="372"/>
                </a:cubicBezTo>
                <a:cubicBezTo>
                  <a:pt x="252" y="371"/>
                  <a:pt x="252" y="370"/>
                  <a:pt x="252" y="369"/>
                </a:cubicBezTo>
                <a:cubicBezTo>
                  <a:pt x="256" y="332"/>
                  <a:pt x="256" y="296"/>
                  <a:pt x="252" y="248"/>
                </a:cubicBezTo>
                <a:cubicBezTo>
                  <a:pt x="254" y="247"/>
                  <a:pt x="255" y="246"/>
                  <a:pt x="256" y="243"/>
                </a:cubicBezTo>
                <a:close/>
                <a:moveTo>
                  <a:pt x="503" y="372"/>
                </a:moveTo>
                <a:cubicBezTo>
                  <a:pt x="500" y="372"/>
                  <a:pt x="498" y="374"/>
                  <a:pt x="498" y="377"/>
                </a:cubicBezTo>
                <a:cubicBezTo>
                  <a:pt x="446" y="377"/>
                  <a:pt x="412" y="377"/>
                  <a:pt x="378" y="377"/>
                </a:cubicBezTo>
                <a:cubicBezTo>
                  <a:pt x="378" y="343"/>
                  <a:pt x="378" y="309"/>
                  <a:pt x="378" y="257"/>
                </a:cubicBezTo>
                <a:cubicBezTo>
                  <a:pt x="381" y="257"/>
                  <a:pt x="383" y="255"/>
                  <a:pt x="383" y="252"/>
                </a:cubicBezTo>
                <a:cubicBezTo>
                  <a:pt x="416" y="253"/>
                  <a:pt x="448" y="251"/>
                  <a:pt x="489" y="245"/>
                </a:cubicBezTo>
                <a:cubicBezTo>
                  <a:pt x="492" y="245"/>
                  <a:pt x="495" y="244"/>
                  <a:pt x="498" y="244"/>
                </a:cubicBezTo>
                <a:cubicBezTo>
                  <a:pt x="499" y="246"/>
                  <a:pt x="501" y="248"/>
                  <a:pt x="503" y="248"/>
                </a:cubicBezTo>
                <a:cubicBezTo>
                  <a:pt x="503" y="248"/>
                  <a:pt x="503" y="248"/>
                  <a:pt x="503" y="248"/>
                </a:cubicBezTo>
                <a:cubicBezTo>
                  <a:pt x="499" y="297"/>
                  <a:pt x="499" y="335"/>
                  <a:pt x="504" y="372"/>
                </a:cubicBezTo>
                <a:cubicBezTo>
                  <a:pt x="503" y="372"/>
                  <a:pt x="503" y="372"/>
                  <a:pt x="503" y="372"/>
                </a:cubicBezTo>
                <a:close/>
                <a:moveTo>
                  <a:pt x="564" y="86"/>
                </a:moveTo>
                <a:cubicBezTo>
                  <a:pt x="568" y="86"/>
                  <a:pt x="573" y="86"/>
                  <a:pt x="577" y="86"/>
                </a:cubicBezTo>
                <a:cubicBezTo>
                  <a:pt x="576" y="87"/>
                  <a:pt x="576" y="88"/>
                  <a:pt x="576" y="90"/>
                </a:cubicBezTo>
                <a:cubicBezTo>
                  <a:pt x="576" y="92"/>
                  <a:pt x="578" y="95"/>
                  <a:pt x="581" y="95"/>
                </a:cubicBezTo>
                <a:cubicBezTo>
                  <a:pt x="583" y="95"/>
                  <a:pt x="585" y="94"/>
                  <a:pt x="586" y="92"/>
                </a:cubicBezTo>
                <a:cubicBezTo>
                  <a:pt x="599" y="144"/>
                  <a:pt x="615" y="181"/>
                  <a:pt x="641" y="216"/>
                </a:cubicBezTo>
                <a:cubicBezTo>
                  <a:pt x="640" y="217"/>
                  <a:pt x="639" y="219"/>
                  <a:pt x="639" y="220"/>
                </a:cubicBezTo>
                <a:cubicBezTo>
                  <a:pt x="639" y="221"/>
                  <a:pt x="639" y="221"/>
                  <a:pt x="639" y="221"/>
                </a:cubicBezTo>
                <a:cubicBezTo>
                  <a:pt x="614" y="226"/>
                  <a:pt x="591" y="229"/>
                  <a:pt x="570" y="233"/>
                </a:cubicBezTo>
                <a:cubicBezTo>
                  <a:pt x="547" y="236"/>
                  <a:pt x="527" y="239"/>
                  <a:pt x="508" y="241"/>
                </a:cubicBezTo>
                <a:cubicBezTo>
                  <a:pt x="508" y="239"/>
                  <a:pt x="506" y="238"/>
                  <a:pt x="504" y="238"/>
                </a:cubicBezTo>
                <a:cubicBezTo>
                  <a:pt x="497" y="199"/>
                  <a:pt x="493" y="153"/>
                  <a:pt x="488" y="89"/>
                </a:cubicBezTo>
                <a:cubicBezTo>
                  <a:pt x="490" y="88"/>
                  <a:pt x="491" y="86"/>
                  <a:pt x="491" y="85"/>
                </a:cubicBezTo>
                <a:cubicBezTo>
                  <a:pt x="514" y="86"/>
                  <a:pt x="538" y="87"/>
                  <a:pt x="564" y="86"/>
                </a:cubicBezTo>
                <a:close/>
                <a:moveTo>
                  <a:pt x="480" y="85"/>
                </a:moveTo>
                <a:cubicBezTo>
                  <a:pt x="480" y="87"/>
                  <a:pt x="483" y="90"/>
                  <a:pt x="485" y="90"/>
                </a:cubicBezTo>
                <a:cubicBezTo>
                  <a:pt x="486" y="90"/>
                  <a:pt x="487" y="89"/>
                  <a:pt x="487" y="89"/>
                </a:cubicBezTo>
                <a:cubicBezTo>
                  <a:pt x="489" y="111"/>
                  <a:pt x="490" y="131"/>
                  <a:pt x="492" y="150"/>
                </a:cubicBezTo>
                <a:cubicBezTo>
                  <a:pt x="495" y="184"/>
                  <a:pt x="499" y="213"/>
                  <a:pt x="503" y="238"/>
                </a:cubicBezTo>
                <a:cubicBezTo>
                  <a:pt x="500" y="238"/>
                  <a:pt x="498" y="240"/>
                  <a:pt x="498" y="243"/>
                </a:cubicBezTo>
                <a:cubicBezTo>
                  <a:pt x="498" y="243"/>
                  <a:pt x="498" y="243"/>
                  <a:pt x="498" y="243"/>
                </a:cubicBezTo>
                <a:cubicBezTo>
                  <a:pt x="478" y="246"/>
                  <a:pt x="460" y="248"/>
                  <a:pt x="442" y="249"/>
                </a:cubicBezTo>
                <a:cubicBezTo>
                  <a:pt x="421" y="251"/>
                  <a:pt x="402" y="252"/>
                  <a:pt x="383" y="251"/>
                </a:cubicBezTo>
                <a:cubicBezTo>
                  <a:pt x="382" y="249"/>
                  <a:pt x="380" y="247"/>
                  <a:pt x="378" y="247"/>
                </a:cubicBezTo>
                <a:cubicBezTo>
                  <a:pt x="378" y="207"/>
                  <a:pt x="378" y="157"/>
                  <a:pt x="378" y="90"/>
                </a:cubicBezTo>
                <a:cubicBezTo>
                  <a:pt x="381" y="90"/>
                  <a:pt x="383" y="87"/>
                  <a:pt x="383" y="85"/>
                </a:cubicBezTo>
                <a:cubicBezTo>
                  <a:pt x="383" y="84"/>
                  <a:pt x="383" y="84"/>
                  <a:pt x="383" y="84"/>
                </a:cubicBezTo>
                <a:cubicBezTo>
                  <a:pt x="415" y="86"/>
                  <a:pt x="447" y="86"/>
                  <a:pt x="480" y="85"/>
                </a:cubicBezTo>
                <a:close/>
                <a:moveTo>
                  <a:pt x="372" y="84"/>
                </a:moveTo>
                <a:cubicBezTo>
                  <a:pt x="372" y="84"/>
                  <a:pt x="372" y="85"/>
                  <a:pt x="372" y="85"/>
                </a:cubicBezTo>
                <a:cubicBezTo>
                  <a:pt x="372" y="87"/>
                  <a:pt x="375" y="90"/>
                  <a:pt x="377" y="90"/>
                </a:cubicBezTo>
                <a:cubicBezTo>
                  <a:pt x="377" y="157"/>
                  <a:pt x="377" y="207"/>
                  <a:pt x="377" y="247"/>
                </a:cubicBezTo>
                <a:cubicBezTo>
                  <a:pt x="375" y="247"/>
                  <a:pt x="373" y="249"/>
                  <a:pt x="373" y="251"/>
                </a:cubicBezTo>
                <a:cubicBezTo>
                  <a:pt x="348" y="252"/>
                  <a:pt x="324" y="251"/>
                  <a:pt x="297" y="248"/>
                </a:cubicBezTo>
                <a:cubicBezTo>
                  <a:pt x="284" y="247"/>
                  <a:pt x="270" y="245"/>
                  <a:pt x="256" y="243"/>
                </a:cubicBezTo>
                <a:cubicBezTo>
                  <a:pt x="256" y="240"/>
                  <a:pt x="254" y="238"/>
                  <a:pt x="252" y="238"/>
                </a:cubicBezTo>
                <a:cubicBezTo>
                  <a:pt x="259" y="200"/>
                  <a:pt x="263" y="153"/>
                  <a:pt x="268" y="89"/>
                </a:cubicBezTo>
                <a:cubicBezTo>
                  <a:pt x="268" y="89"/>
                  <a:pt x="268" y="90"/>
                  <a:pt x="268" y="90"/>
                </a:cubicBezTo>
                <a:cubicBezTo>
                  <a:pt x="271" y="90"/>
                  <a:pt x="274" y="87"/>
                  <a:pt x="274" y="85"/>
                </a:cubicBezTo>
                <a:cubicBezTo>
                  <a:pt x="276" y="85"/>
                  <a:pt x="278" y="85"/>
                  <a:pt x="280" y="85"/>
                </a:cubicBezTo>
                <a:cubicBezTo>
                  <a:pt x="311" y="86"/>
                  <a:pt x="342" y="86"/>
                  <a:pt x="372" y="84"/>
                </a:cubicBezTo>
                <a:close/>
                <a:moveTo>
                  <a:pt x="169" y="93"/>
                </a:moveTo>
                <a:cubicBezTo>
                  <a:pt x="170" y="94"/>
                  <a:pt x="171" y="95"/>
                  <a:pt x="173" y="95"/>
                </a:cubicBezTo>
                <a:cubicBezTo>
                  <a:pt x="176" y="95"/>
                  <a:pt x="178" y="92"/>
                  <a:pt x="178" y="90"/>
                </a:cubicBezTo>
                <a:cubicBezTo>
                  <a:pt x="178" y="88"/>
                  <a:pt x="178" y="87"/>
                  <a:pt x="177" y="86"/>
                </a:cubicBezTo>
                <a:cubicBezTo>
                  <a:pt x="207" y="87"/>
                  <a:pt x="236" y="86"/>
                  <a:pt x="263" y="85"/>
                </a:cubicBezTo>
                <a:cubicBezTo>
                  <a:pt x="263" y="87"/>
                  <a:pt x="265" y="89"/>
                  <a:pt x="267" y="89"/>
                </a:cubicBezTo>
                <a:cubicBezTo>
                  <a:pt x="263" y="146"/>
                  <a:pt x="259" y="189"/>
                  <a:pt x="253" y="225"/>
                </a:cubicBezTo>
                <a:cubicBezTo>
                  <a:pt x="253" y="229"/>
                  <a:pt x="252" y="234"/>
                  <a:pt x="251" y="238"/>
                </a:cubicBezTo>
                <a:cubicBezTo>
                  <a:pt x="251" y="238"/>
                  <a:pt x="251" y="237"/>
                  <a:pt x="251" y="237"/>
                </a:cubicBezTo>
                <a:cubicBezTo>
                  <a:pt x="248" y="237"/>
                  <a:pt x="246" y="239"/>
                  <a:pt x="246" y="241"/>
                </a:cubicBezTo>
                <a:cubicBezTo>
                  <a:pt x="227" y="239"/>
                  <a:pt x="208" y="236"/>
                  <a:pt x="186" y="233"/>
                </a:cubicBezTo>
                <a:cubicBezTo>
                  <a:pt x="164" y="229"/>
                  <a:pt x="141" y="225"/>
                  <a:pt x="115" y="221"/>
                </a:cubicBezTo>
                <a:cubicBezTo>
                  <a:pt x="115" y="221"/>
                  <a:pt x="115" y="221"/>
                  <a:pt x="115" y="220"/>
                </a:cubicBezTo>
                <a:cubicBezTo>
                  <a:pt x="115" y="219"/>
                  <a:pt x="114" y="218"/>
                  <a:pt x="114" y="217"/>
                </a:cubicBezTo>
                <a:cubicBezTo>
                  <a:pt x="139" y="182"/>
                  <a:pt x="156" y="145"/>
                  <a:pt x="169" y="93"/>
                </a:cubicBezTo>
                <a:close/>
                <a:moveTo>
                  <a:pt x="110" y="225"/>
                </a:moveTo>
                <a:cubicBezTo>
                  <a:pt x="112" y="225"/>
                  <a:pt x="114" y="224"/>
                  <a:pt x="115" y="222"/>
                </a:cubicBezTo>
                <a:cubicBezTo>
                  <a:pt x="157" y="229"/>
                  <a:pt x="192" y="235"/>
                  <a:pt x="223" y="239"/>
                </a:cubicBezTo>
                <a:cubicBezTo>
                  <a:pt x="231" y="240"/>
                  <a:pt x="238" y="241"/>
                  <a:pt x="245" y="242"/>
                </a:cubicBezTo>
                <a:cubicBezTo>
                  <a:pt x="245" y="242"/>
                  <a:pt x="245" y="242"/>
                  <a:pt x="245" y="243"/>
                </a:cubicBezTo>
                <a:cubicBezTo>
                  <a:pt x="245" y="246"/>
                  <a:pt x="248" y="248"/>
                  <a:pt x="251" y="248"/>
                </a:cubicBezTo>
                <a:cubicBezTo>
                  <a:pt x="251" y="248"/>
                  <a:pt x="251" y="248"/>
                  <a:pt x="251" y="248"/>
                </a:cubicBezTo>
                <a:cubicBezTo>
                  <a:pt x="252" y="263"/>
                  <a:pt x="253" y="277"/>
                  <a:pt x="254" y="291"/>
                </a:cubicBezTo>
                <a:cubicBezTo>
                  <a:pt x="255" y="320"/>
                  <a:pt x="254" y="346"/>
                  <a:pt x="251" y="372"/>
                </a:cubicBezTo>
                <a:cubicBezTo>
                  <a:pt x="248" y="373"/>
                  <a:pt x="246" y="374"/>
                  <a:pt x="246" y="377"/>
                </a:cubicBezTo>
                <a:cubicBezTo>
                  <a:pt x="206" y="377"/>
                  <a:pt x="155" y="377"/>
                  <a:pt x="86" y="377"/>
                </a:cubicBezTo>
                <a:cubicBezTo>
                  <a:pt x="86" y="377"/>
                  <a:pt x="86" y="377"/>
                  <a:pt x="86" y="377"/>
                </a:cubicBezTo>
                <a:cubicBezTo>
                  <a:pt x="86" y="374"/>
                  <a:pt x="84" y="373"/>
                  <a:pt x="82" y="372"/>
                </a:cubicBezTo>
                <a:cubicBezTo>
                  <a:pt x="96" y="322"/>
                  <a:pt x="106" y="276"/>
                  <a:pt x="110" y="225"/>
                </a:cubicBezTo>
                <a:close/>
                <a:moveTo>
                  <a:pt x="82" y="382"/>
                </a:moveTo>
                <a:cubicBezTo>
                  <a:pt x="84" y="381"/>
                  <a:pt x="85" y="380"/>
                  <a:pt x="86" y="378"/>
                </a:cubicBezTo>
                <a:cubicBezTo>
                  <a:pt x="154" y="378"/>
                  <a:pt x="205" y="378"/>
                  <a:pt x="246" y="378"/>
                </a:cubicBezTo>
                <a:cubicBezTo>
                  <a:pt x="246" y="380"/>
                  <a:pt x="248" y="383"/>
                  <a:pt x="251" y="383"/>
                </a:cubicBezTo>
                <a:cubicBezTo>
                  <a:pt x="255" y="421"/>
                  <a:pt x="255" y="458"/>
                  <a:pt x="251" y="507"/>
                </a:cubicBezTo>
                <a:cubicBezTo>
                  <a:pt x="251" y="507"/>
                  <a:pt x="251" y="507"/>
                  <a:pt x="251" y="507"/>
                </a:cubicBezTo>
                <a:cubicBezTo>
                  <a:pt x="248" y="507"/>
                  <a:pt x="245" y="510"/>
                  <a:pt x="245" y="512"/>
                </a:cubicBezTo>
                <a:cubicBezTo>
                  <a:pt x="210" y="517"/>
                  <a:pt x="167" y="524"/>
                  <a:pt x="114" y="533"/>
                </a:cubicBezTo>
                <a:cubicBezTo>
                  <a:pt x="114" y="530"/>
                  <a:pt x="112" y="529"/>
                  <a:pt x="110" y="528"/>
                </a:cubicBezTo>
                <a:cubicBezTo>
                  <a:pt x="106" y="478"/>
                  <a:pt x="96" y="431"/>
                  <a:pt x="82" y="382"/>
                </a:cubicBezTo>
                <a:close/>
                <a:moveTo>
                  <a:pt x="190" y="668"/>
                </a:moveTo>
                <a:cubicBezTo>
                  <a:pt x="185" y="668"/>
                  <a:pt x="181" y="668"/>
                  <a:pt x="176" y="669"/>
                </a:cubicBezTo>
                <a:cubicBezTo>
                  <a:pt x="177" y="668"/>
                  <a:pt x="177" y="667"/>
                  <a:pt x="177" y="666"/>
                </a:cubicBezTo>
                <a:cubicBezTo>
                  <a:pt x="177" y="663"/>
                  <a:pt x="175" y="660"/>
                  <a:pt x="172" y="660"/>
                </a:cubicBezTo>
                <a:cubicBezTo>
                  <a:pt x="171" y="660"/>
                  <a:pt x="170" y="661"/>
                  <a:pt x="169" y="661"/>
                </a:cubicBezTo>
                <a:cubicBezTo>
                  <a:pt x="156" y="609"/>
                  <a:pt x="139" y="572"/>
                  <a:pt x="113" y="537"/>
                </a:cubicBezTo>
                <a:cubicBezTo>
                  <a:pt x="114" y="536"/>
                  <a:pt x="115" y="535"/>
                  <a:pt x="115" y="533"/>
                </a:cubicBezTo>
                <a:cubicBezTo>
                  <a:pt x="141" y="529"/>
                  <a:pt x="164" y="525"/>
                  <a:pt x="186" y="522"/>
                </a:cubicBezTo>
                <a:cubicBezTo>
                  <a:pt x="208" y="519"/>
                  <a:pt x="227" y="516"/>
                  <a:pt x="245" y="513"/>
                </a:cubicBezTo>
                <a:cubicBezTo>
                  <a:pt x="246" y="516"/>
                  <a:pt x="248" y="518"/>
                  <a:pt x="251" y="518"/>
                </a:cubicBezTo>
                <a:cubicBezTo>
                  <a:pt x="251" y="518"/>
                  <a:pt x="251" y="518"/>
                  <a:pt x="251" y="518"/>
                </a:cubicBezTo>
                <a:cubicBezTo>
                  <a:pt x="258" y="556"/>
                  <a:pt x="262" y="603"/>
                  <a:pt x="267" y="667"/>
                </a:cubicBezTo>
                <a:cubicBezTo>
                  <a:pt x="266" y="667"/>
                  <a:pt x="264" y="668"/>
                  <a:pt x="264" y="670"/>
                </a:cubicBezTo>
                <a:cubicBezTo>
                  <a:pt x="240" y="668"/>
                  <a:pt x="216" y="668"/>
                  <a:pt x="190" y="668"/>
                </a:cubicBezTo>
                <a:close/>
                <a:moveTo>
                  <a:pt x="274" y="670"/>
                </a:moveTo>
                <a:cubicBezTo>
                  <a:pt x="273" y="668"/>
                  <a:pt x="271" y="666"/>
                  <a:pt x="269" y="666"/>
                </a:cubicBezTo>
                <a:cubicBezTo>
                  <a:pt x="269" y="666"/>
                  <a:pt x="268" y="666"/>
                  <a:pt x="268" y="666"/>
                </a:cubicBezTo>
                <a:cubicBezTo>
                  <a:pt x="266" y="644"/>
                  <a:pt x="265" y="624"/>
                  <a:pt x="263" y="605"/>
                </a:cubicBezTo>
                <a:cubicBezTo>
                  <a:pt x="260" y="571"/>
                  <a:pt x="257" y="542"/>
                  <a:pt x="252" y="518"/>
                </a:cubicBezTo>
                <a:cubicBezTo>
                  <a:pt x="254" y="517"/>
                  <a:pt x="256" y="515"/>
                  <a:pt x="256" y="513"/>
                </a:cubicBezTo>
                <a:cubicBezTo>
                  <a:pt x="256" y="512"/>
                  <a:pt x="256" y="512"/>
                  <a:pt x="256" y="512"/>
                </a:cubicBezTo>
                <a:cubicBezTo>
                  <a:pt x="276" y="509"/>
                  <a:pt x="295" y="507"/>
                  <a:pt x="313" y="505"/>
                </a:cubicBezTo>
                <a:cubicBezTo>
                  <a:pt x="334" y="503"/>
                  <a:pt x="353" y="503"/>
                  <a:pt x="373" y="503"/>
                </a:cubicBezTo>
                <a:cubicBezTo>
                  <a:pt x="373" y="505"/>
                  <a:pt x="375" y="507"/>
                  <a:pt x="377" y="507"/>
                </a:cubicBezTo>
                <a:cubicBezTo>
                  <a:pt x="377" y="547"/>
                  <a:pt x="377" y="597"/>
                  <a:pt x="377" y="664"/>
                </a:cubicBezTo>
                <a:cubicBezTo>
                  <a:pt x="375" y="664"/>
                  <a:pt x="372" y="666"/>
                  <a:pt x="372" y="669"/>
                </a:cubicBezTo>
                <a:cubicBezTo>
                  <a:pt x="372" y="669"/>
                  <a:pt x="373" y="670"/>
                  <a:pt x="373" y="670"/>
                </a:cubicBezTo>
                <a:cubicBezTo>
                  <a:pt x="340" y="669"/>
                  <a:pt x="308" y="669"/>
                  <a:pt x="274" y="670"/>
                </a:cubicBezTo>
                <a:close/>
                <a:moveTo>
                  <a:pt x="475" y="670"/>
                </a:moveTo>
                <a:cubicBezTo>
                  <a:pt x="444" y="669"/>
                  <a:pt x="413" y="669"/>
                  <a:pt x="383" y="670"/>
                </a:cubicBezTo>
                <a:cubicBezTo>
                  <a:pt x="383" y="670"/>
                  <a:pt x="383" y="669"/>
                  <a:pt x="383" y="669"/>
                </a:cubicBezTo>
                <a:cubicBezTo>
                  <a:pt x="383" y="666"/>
                  <a:pt x="381" y="664"/>
                  <a:pt x="378" y="664"/>
                </a:cubicBezTo>
                <a:cubicBezTo>
                  <a:pt x="378" y="597"/>
                  <a:pt x="378" y="547"/>
                  <a:pt x="378" y="507"/>
                </a:cubicBezTo>
                <a:cubicBezTo>
                  <a:pt x="380" y="507"/>
                  <a:pt x="382" y="505"/>
                  <a:pt x="383" y="503"/>
                </a:cubicBezTo>
                <a:cubicBezTo>
                  <a:pt x="407" y="503"/>
                  <a:pt x="431" y="504"/>
                  <a:pt x="458" y="507"/>
                </a:cubicBezTo>
                <a:cubicBezTo>
                  <a:pt x="471" y="508"/>
                  <a:pt x="484" y="510"/>
                  <a:pt x="498" y="512"/>
                </a:cubicBezTo>
                <a:cubicBezTo>
                  <a:pt x="498" y="512"/>
                  <a:pt x="498" y="512"/>
                  <a:pt x="498" y="513"/>
                </a:cubicBezTo>
                <a:cubicBezTo>
                  <a:pt x="498" y="515"/>
                  <a:pt x="500" y="517"/>
                  <a:pt x="503" y="518"/>
                </a:cubicBezTo>
                <a:cubicBezTo>
                  <a:pt x="496" y="556"/>
                  <a:pt x="492" y="603"/>
                  <a:pt x="487" y="667"/>
                </a:cubicBezTo>
                <a:cubicBezTo>
                  <a:pt x="486" y="666"/>
                  <a:pt x="486" y="666"/>
                  <a:pt x="485" y="666"/>
                </a:cubicBezTo>
                <a:cubicBezTo>
                  <a:pt x="483" y="666"/>
                  <a:pt x="481" y="668"/>
                  <a:pt x="480" y="670"/>
                </a:cubicBezTo>
                <a:cubicBezTo>
                  <a:pt x="479" y="670"/>
                  <a:pt x="477" y="670"/>
                  <a:pt x="475" y="670"/>
                </a:cubicBezTo>
                <a:close/>
                <a:moveTo>
                  <a:pt x="586" y="662"/>
                </a:moveTo>
                <a:cubicBezTo>
                  <a:pt x="585" y="661"/>
                  <a:pt x="584" y="660"/>
                  <a:pt x="582" y="660"/>
                </a:cubicBezTo>
                <a:cubicBezTo>
                  <a:pt x="579" y="660"/>
                  <a:pt x="577" y="663"/>
                  <a:pt x="577" y="666"/>
                </a:cubicBezTo>
                <a:cubicBezTo>
                  <a:pt x="577" y="667"/>
                  <a:pt x="577" y="668"/>
                  <a:pt x="578" y="669"/>
                </a:cubicBezTo>
                <a:cubicBezTo>
                  <a:pt x="547" y="668"/>
                  <a:pt x="518" y="668"/>
                  <a:pt x="490" y="670"/>
                </a:cubicBezTo>
                <a:cubicBezTo>
                  <a:pt x="490" y="669"/>
                  <a:pt x="489" y="668"/>
                  <a:pt x="488" y="667"/>
                </a:cubicBezTo>
                <a:cubicBezTo>
                  <a:pt x="492" y="609"/>
                  <a:pt x="496" y="566"/>
                  <a:pt x="502" y="529"/>
                </a:cubicBezTo>
                <a:cubicBezTo>
                  <a:pt x="502" y="525"/>
                  <a:pt x="503" y="522"/>
                  <a:pt x="504" y="518"/>
                </a:cubicBezTo>
                <a:cubicBezTo>
                  <a:pt x="506" y="518"/>
                  <a:pt x="508" y="516"/>
                  <a:pt x="509" y="513"/>
                </a:cubicBezTo>
                <a:cubicBezTo>
                  <a:pt x="527" y="516"/>
                  <a:pt x="547" y="518"/>
                  <a:pt x="570" y="522"/>
                </a:cubicBezTo>
                <a:cubicBezTo>
                  <a:pt x="591" y="525"/>
                  <a:pt x="614" y="529"/>
                  <a:pt x="639" y="533"/>
                </a:cubicBezTo>
                <a:cubicBezTo>
                  <a:pt x="639" y="533"/>
                  <a:pt x="639" y="533"/>
                  <a:pt x="639" y="533"/>
                </a:cubicBezTo>
                <a:cubicBezTo>
                  <a:pt x="639" y="535"/>
                  <a:pt x="640" y="537"/>
                  <a:pt x="642" y="538"/>
                </a:cubicBezTo>
                <a:cubicBezTo>
                  <a:pt x="616" y="573"/>
                  <a:pt x="599" y="610"/>
                  <a:pt x="586" y="662"/>
                </a:cubicBezTo>
                <a:close/>
                <a:moveTo>
                  <a:pt x="645" y="528"/>
                </a:moveTo>
                <a:cubicBezTo>
                  <a:pt x="645" y="528"/>
                  <a:pt x="645" y="528"/>
                  <a:pt x="645" y="528"/>
                </a:cubicBezTo>
                <a:cubicBezTo>
                  <a:pt x="642" y="528"/>
                  <a:pt x="640" y="530"/>
                  <a:pt x="639" y="532"/>
                </a:cubicBezTo>
                <a:cubicBezTo>
                  <a:pt x="598" y="526"/>
                  <a:pt x="563" y="520"/>
                  <a:pt x="533" y="516"/>
                </a:cubicBezTo>
                <a:cubicBezTo>
                  <a:pt x="524" y="514"/>
                  <a:pt x="516" y="513"/>
                  <a:pt x="509" y="512"/>
                </a:cubicBezTo>
                <a:cubicBezTo>
                  <a:pt x="508" y="510"/>
                  <a:pt x="507" y="508"/>
                  <a:pt x="504" y="508"/>
                </a:cubicBezTo>
                <a:cubicBezTo>
                  <a:pt x="503" y="492"/>
                  <a:pt x="502" y="477"/>
                  <a:pt x="502" y="464"/>
                </a:cubicBezTo>
                <a:cubicBezTo>
                  <a:pt x="501" y="434"/>
                  <a:pt x="501" y="409"/>
                  <a:pt x="504" y="383"/>
                </a:cubicBezTo>
                <a:cubicBezTo>
                  <a:pt x="507" y="382"/>
                  <a:pt x="508" y="380"/>
                  <a:pt x="508" y="378"/>
                </a:cubicBezTo>
                <a:cubicBezTo>
                  <a:pt x="548" y="378"/>
                  <a:pt x="599" y="378"/>
                  <a:pt x="668" y="378"/>
                </a:cubicBezTo>
                <a:cubicBezTo>
                  <a:pt x="669" y="380"/>
                  <a:pt x="671" y="382"/>
                  <a:pt x="673" y="382"/>
                </a:cubicBezTo>
                <a:cubicBezTo>
                  <a:pt x="673" y="382"/>
                  <a:pt x="673" y="382"/>
                  <a:pt x="673" y="382"/>
                </a:cubicBezTo>
                <a:cubicBezTo>
                  <a:pt x="659" y="432"/>
                  <a:pt x="650" y="478"/>
                  <a:pt x="645" y="5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3511312" y="1579563"/>
            <a:ext cx="87313" cy="123825"/>
          </a:xfrm>
          <a:custGeom>
            <a:avLst/>
            <a:gdLst>
              <a:gd name="T0" fmla="*/ 0 w 23"/>
              <a:gd name="T1" fmla="*/ 33 h 33"/>
              <a:gd name="T2" fmla="*/ 23 w 23"/>
              <a:gd name="T3" fmla="*/ 0 h 33"/>
              <a:gd name="T4" fmla="*/ 0 w 23"/>
              <a:gd name="T5" fmla="*/ 33 h 33"/>
            </a:gdLst>
            <a:ahLst/>
            <a:cxnLst>
              <a:cxn ang="0">
                <a:pos x="T0" y="T1"/>
              </a:cxn>
              <a:cxn ang="0">
                <a:pos x="T2" y="T3"/>
              </a:cxn>
              <a:cxn ang="0">
                <a:pos x="T4" y="T5"/>
              </a:cxn>
            </a:cxnLst>
            <a:rect l="0" t="0" r="r" b="b"/>
            <a:pathLst>
              <a:path w="23" h="33">
                <a:moveTo>
                  <a:pt x="0" y="33"/>
                </a:moveTo>
                <a:cubicBezTo>
                  <a:pt x="9" y="23"/>
                  <a:pt x="16" y="12"/>
                  <a:pt x="23" y="0"/>
                </a:cubicBezTo>
                <a:lnTo>
                  <a:pt x="0" y="33"/>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
          <p:cNvSpPr>
            <a:spLocks noEditPoints="1"/>
          </p:cNvSpPr>
          <p:nvPr/>
        </p:nvSpPr>
        <p:spPr bwMode="auto">
          <a:xfrm>
            <a:off x="2542343" y="504917"/>
            <a:ext cx="4144562" cy="4140018"/>
          </a:xfrm>
          <a:custGeom>
            <a:avLst/>
            <a:gdLst>
              <a:gd name="T0" fmla="*/ 643 w 769"/>
              <a:gd name="T1" fmla="*/ 96 h 768"/>
              <a:gd name="T2" fmla="*/ 486 w 769"/>
              <a:gd name="T3" fmla="*/ 14 h 768"/>
              <a:gd name="T4" fmla="*/ 378 w 769"/>
              <a:gd name="T5" fmla="*/ 6 h 768"/>
              <a:gd name="T6" fmla="*/ 252 w 769"/>
              <a:gd name="T7" fmla="*/ 23 h 768"/>
              <a:gd name="T8" fmla="*/ 39 w 769"/>
              <a:gd name="T9" fmla="*/ 222 h 768"/>
              <a:gd name="T10" fmla="*/ 33 w 769"/>
              <a:gd name="T11" fmla="*/ 539 h 768"/>
              <a:gd name="T12" fmla="*/ 246 w 769"/>
              <a:gd name="T13" fmla="*/ 748 h 768"/>
              <a:gd name="T14" fmla="*/ 335 w 769"/>
              <a:gd name="T15" fmla="*/ 759 h 768"/>
              <a:gd name="T16" fmla="*/ 486 w 769"/>
              <a:gd name="T17" fmla="*/ 753 h 768"/>
              <a:gd name="T18" fmla="*/ 643 w 769"/>
              <a:gd name="T19" fmla="*/ 672 h 768"/>
              <a:gd name="T20" fmla="*/ 769 w 769"/>
              <a:gd name="T21" fmla="*/ 384 h 768"/>
              <a:gd name="T22" fmla="*/ 676 w 769"/>
              <a:gd name="T23" fmla="*/ 220 h 768"/>
              <a:gd name="T24" fmla="*/ 447 w 769"/>
              <a:gd name="T25" fmla="*/ 757 h 768"/>
              <a:gd name="T26" fmla="*/ 496 w 769"/>
              <a:gd name="T27" fmla="*/ 748 h 768"/>
              <a:gd name="T28" fmla="*/ 541 w 769"/>
              <a:gd name="T29" fmla="*/ 566 h 768"/>
              <a:gd name="T30" fmla="*/ 271 w 769"/>
              <a:gd name="T31" fmla="*/ 680 h 768"/>
              <a:gd name="T32" fmla="*/ 384 w 769"/>
              <a:gd name="T33" fmla="*/ 683 h 768"/>
              <a:gd name="T34" fmla="*/ 227 w 769"/>
              <a:gd name="T35" fmla="*/ 567 h 768"/>
              <a:gd name="T36" fmla="*/ 184 w 769"/>
              <a:gd name="T37" fmla="*/ 88 h 768"/>
              <a:gd name="T38" fmla="*/ 106 w 769"/>
              <a:gd name="T39" fmla="*/ 210 h 768"/>
              <a:gd name="T40" fmla="*/ 228 w 769"/>
              <a:gd name="T41" fmla="*/ 201 h 768"/>
              <a:gd name="T42" fmla="*/ 499 w 769"/>
              <a:gd name="T43" fmla="*/ 87 h 768"/>
              <a:gd name="T44" fmla="*/ 394 w 769"/>
              <a:gd name="T45" fmla="*/ 76 h 768"/>
              <a:gd name="T46" fmla="*/ 501 w 769"/>
              <a:gd name="T47" fmla="*/ 86 h 768"/>
              <a:gd name="T48" fmla="*/ 561 w 769"/>
              <a:gd name="T49" fmla="*/ 372 h 768"/>
              <a:gd name="T50" fmla="*/ 546 w 769"/>
              <a:gd name="T51" fmla="*/ 542 h 768"/>
              <a:gd name="T52" fmla="*/ 560 w 769"/>
              <a:gd name="T53" fmla="*/ 396 h 768"/>
              <a:gd name="T54" fmla="*/ 209 w 769"/>
              <a:gd name="T55" fmla="*/ 396 h 768"/>
              <a:gd name="T56" fmla="*/ 333 w 769"/>
              <a:gd name="T57" fmla="*/ 210 h 768"/>
              <a:gd name="T58" fmla="*/ 397 w 769"/>
              <a:gd name="T59" fmla="*/ 208 h 768"/>
              <a:gd name="T60" fmla="*/ 385 w 769"/>
              <a:gd name="T61" fmla="*/ 367 h 768"/>
              <a:gd name="T62" fmla="*/ 208 w 769"/>
              <a:gd name="T63" fmla="*/ 371 h 768"/>
              <a:gd name="T64" fmla="*/ 207 w 769"/>
              <a:gd name="T65" fmla="*/ 396 h 768"/>
              <a:gd name="T66" fmla="*/ 83 w 769"/>
              <a:gd name="T67" fmla="*/ 384 h 768"/>
              <a:gd name="T68" fmla="*/ 559 w 769"/>
              <a:gd name="T69" fmla="*/ 555 h 768"/>
              <a:gd name="T70" fmla="*/ 575 w 769"/>
              <a:gd name="T71" fmla="*/ 553 h 768"/>
              <a:gd name="T72" fmla="*/ 669 w 769"/>
              <a:gd name="T73" fmla="*/ 541 h 768"/>
              <a:gd name="T74" fmla="*/ 633 w 769"/>
              <a:gd name="T75" fmla="*/ 155 h 768"/>
              <a:gd name="T76" fmla="*/ 517 w 769"/>
              <a:gd name="T77" fmla="*/ 25 h 768"/>
              <a:gd name="T78" fmla="*/ 496 w 769"/>
              <a:gd name="T79" fmla="*/ 18 h 768"/>
              <a:gd name="T80" fmla="*/ 576 w 769"/>
              <a:gd name="T81" fmla="*/ 86 h 768"/>
              <a:gd name="T82" fmla="*/ 440 w 769"/>
              <a:gd name="T83" fmla="*/ 15 h 768"/>
              <a:gd name="T84" fmla="*/ 434 w 769"/>
              <a:gd name="T85" fmla="*/ 9 h 768"/>
              <a:gd name="T86" fmla="*/ 378 w 769"/>
              <a:gd name="T87" fmla="*/ 7 h 768"/>
              <a:gd name="T88" fmla="*/ 182 w 769"/>
              <a:gd name="T89" fmla="*/ 84 h 768"/>
              <a:gd name="T90" fmla="*/ 252 w 769"/>
              <a:gd name="T91" fmla="*/ 24 h 768"/>
              <a:gd name="T92" fmla="*/ 242 w 769"/>
              <a:gd name="T93" fmla="*/ 29 h 768"/>
              <a:gd name="T94" fmla="*/ 102 w 769"/>
              <a:gd name="T95" fmla="*/ 209 h 768"/>
              <a:gd name="T96" fmla="*/ 45 w 769"/>
              <a:gd name="T97" fmla="*/ 227 h 768"/>
              <a:gd name="T98" fmla="*/ 39 w 769"/>
              <a:gd name="T99" fmla="*/ 234 h 768"/>
              <a:gd name="T100" fmla="*/ 90 w 769"/>
              <a:gd name="T101" fmla="*/ 547 h 768"/>
              <a:gd name="T102" fmla="*/ 93 w 769"/>
              <a:gd name="T103" fmla="*/ 548 h 768"/>
              <a:gd name="T104" fmla="*/ 126 w 769"/>
              <a:gd name="T105" fmla="*/ 660 h 768"/>
              <a:gd name="T106" fmla="*/ 148 w 769"/>
              <a:gd name="T107" fmla="*/ 672 h 768"/>
              <a:gd name="T108" fmla="*/ 284 w 769"/>
              <a:gd name="T109" fmla="*/ 752 h 768"/>
              <a:gd name="T110" fmla="*/ 271 w 769"/>
              <a:gd name="T111" fmla="*/ 697 h 768"/>
              <a:gd name="T112" fmla="*/ 277 w 769"/>
              <a:gd name="T113" fmla="*/ 695 h 768"/>
              <a:gd name="T114" fmla="*/ 385 w 769"/>
              <a:gd name="T115" fmla="*/ 700 h 768"/>
              <a:gd name="T116" fmla="*/ 527 w 769"/>
              <a:gd name="T117" fmla="*/ 739 h 768"/>
              <a:gd name="T118" fmla="*/ 602 w 769"/>
              <a:gd name="T119" fmla="*/ 677 h 768"/>
              <a:gd name="T120" fmla="*/ 602 w 769"/>
              <a:gd name="T121" fmla="*/ 676 h 768"/>
              <a:gd name="T122" fmla="*/ 645 w 769"/>
              <a:gd name="T123" fmla="*/ 661 h 768"/>
              <a:gd name="T124" fmla="*/ 695 w 769"/>
              <a:gd name="T125" fmla="*/ 393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9" h="768">
                <a:moveTo>
                  <a:pt x="763" y="378"/>
                </a:moveTo>
                <a:cubicBezTo>
                  <a:pt x="762" y="378"/>
                  <a:pt x="762" y="378"/>
                  <a:pt x="762" y="378"/>
                </a:cubicBezTo>
                <a:cubicBezTo>
                  <a:pt x="732" y="234"/>
                  <a:pt x="732" y="234"/>
                  <a:pt x="732" y="234"/>
                </a:cubicBezTo>
                <a:cubicBezTo>
                  <a:pt x="734" y="234"/>
                  <a:pt x="736" y="231"/>
                  <a:pt x="736" y="228"/>
                </a:cubicBezTo>
                <a:cubicBezTo>
                  <a:pt x="736" y="225"/>
                  <a:pt x="734" y="222"/>
                  <a:pt x="730" y="222"/>
                </a:cubicBezTo>
                <a:cubicBezTo>
                  <a:pt x="729" y="222"/>
                  <a:pt x="728" y="223"/>
                  <a:pt x="727" y="223"/>
                </a:cubicBezTo>
                <a:cubicBezTo>
                  <a:pt x="646" y="106"/>
                  <a:pt x="646" y="106"/>
                  <a:pt x="646" y="106"/>
                </a:cubicBezTo>
                <a:cubicBezTo>
                  <a:pt x="648" y="105"/>
                  <a:pt x="649" y="103"/>
                  <a:pt x="649" y="101"/>
                </a:cubicBezTo>
                <a:cubicBezTo>
                  <a:pt x="649" y="98"/>
                  <a:pt x="646" y="96"/>
                  <a:pt x="643" y="96"/>
                </a:cubicBezTo>
                <a:cubicBezTo>
                  <a:pt x="641" y="96"/>
                  <a:pt x="639" y="97"/>
                  <a:pt x="638" y="98"/>
                </a:cubicBezTo>
                <a:cubicBezTo>
                  <a:pt x="528" y="28"/>
                  <a:pt x="528" y="28"/>
                  <a:pt x="528" y="28"/>
                </a:cubicBezTo>
                <a:cubicBezTo>
                  <a:pt x="528" y="27"/>
                  <a:pt x="529" y="26"/>
                  <a:pt x="529" y="25"/>
                </a:cubicBezTo>
                <a:cubicBezTo>
                  <a:pt x="529" y="22"/>
                  <a:pt x="526" y="19"/>
                  <a:pt x="523" y="19"/>
                </a:cubicBezTo>
                <a:cubicBezTo>
                  <a:pt x="520" y="19"/>
                  <a:pt x="518" y="21"/>
                  <a:pt x="517" y="23"/>
                </a:cubicBezTo>
                <a:cubicBezTo>
                  <a:pt x="497" y="17"/>
                  <a:pt x="497" y="17"/>
                  <a:pt x="497" y="17"/>
                </a:cubicBezTo>
                <a:cubicBezTo>
                  <a:pt x="497" y="16"/>
                  <a:pt x="497" y="15"/>
                  <a:pt x="497" y="15"/>
                </a:cubicBezTo>
                <a:cubicBezTo>
                  <a:pt x="497" y="12"/>
                  <a:pt x="495" y="9"/>
                  <a:pt x="492" y="9"/>
                </a:cubicBezTo>
                <a:cubicBezTo>
                  <a:pt x="489" y="9"/>
                  <a:pt x="486" y="11"/>
                  <a:pt x="486" y="14"/>
                </a:cubicBezTo>
                <a:cubicBezTo>
                  <a:pt x="446" y="10"/>
                  <a:pt x="446" y="10"/>
                  <a:pt x="446" y="10"/>
                </a:cubicBezTo>
                <a:cubicBezTo>
                  <a:pt x="446" y="9"/>
                  <a:pt x="446" y="9"/>
                  <a:pt x="446" y="9"/>
                </a:cubicBezTo>
                <a:cubicBezTo>
                  <a:pt x="446" y="6"/>
                  <a:pt x="443" y="3"/>
                  <a:pt x="440" y="3"/>
                </a:cubicBezTo>
                <a:cubicBezTo>
                  <a:pt x="437" y="3"/>
                  <a:pt x="434" y="5"/>
                  <a:pt x="434" y="9"/>
                </a:cubicBezTo>
                <a:cubicBezTo>
                  <a:pt x="390" y="6"/>
                  <a:pt x="390" y="6"/>
                  <a:pt x="390" y="6"/>
                </a:cubicBezTo>
                <a:cubicBezTo>
                  <a:pt x="390" y="6"/>
                  <a:pt x="390" y="6"/>
                  <a:pt x="390" y="6"/>
                </a:cubicBezTo>
                <a:cubicBezTo>
                  <a:pt x="390" y="2"/>
                  <a:pt x="387" y="0"/>
                  <a:pt x="384" y="0"/>
                </a:cubicBezTo>
                <a:cubicBezTo>
                  <a:pt x="381" y="0"/>
                  <a:pt x="378" y="2"/>
                  <a:pt x="378" y="6"/>
                </a:cubicBezTo>
                <a:cubicBezTo>
                  <a:pt x="378" y="6"/>
                  <a:pt x="378" y="6"/>
                  <a:pt x="378" y="6"/>
                </a:cubicBezTo>
                <a:cubicBezTo>
                  <a:pt x="335" y="9"/>
                  <a:pt x="335" y="9"/>
                  <a:pt x="335" y="9"/>
                </a:cubicBezTo>
                <a:cubicBezTo>
                  <a:pt x="334" y="6"/>
                  <a:pt x="332" y="3"/>
                  <a:pt x="329" y="3"/>
                </a:cubicBezTo>
                <a:cubicBezTo>
                  <a:pt x="325" y="3"/>
                  <a:pt x="323" y="6"/>
                  <a:pt x="323" y="9"/>
                </a:cubicBezTo>
                <a:cubicBezTo>
                  <a:pt x="323" y="9"/>
                  <a:pt x="323" y="9"/>
                  <a:pt x="323" y="10"/>
                </a:cubicBezTo>
                <a:cubicBezTo>
                  <a:pt x="283" y="14"/>
                  <a:pt x="283" y="14"/>
                  <a:pt x="283" y="14"/>
                </a:cubicBezTo>
                <a:cubicBezTo>
                  <a:pt x="283" y="11"/>
                  <a:pt x="281" y="9"/>
                  <a:pt x="278" y="9"/>
                </a:cubicBezTo>
                <a:cubicBezTo>
                  <a:pt x="274" y="9"/>
                  <a:pt x="272" y="12"/>
                  <a:pt x="272" y="15"/>
                </a:cubicBezTo>
                <a:cubicBezTo>
                  <a:pt x="272" y="15"/>
                  <a:pt x="272" y="16"/>
                  <a:pt x="272" y="17"/>
                </a:cubicBezTo>
                <a:cubicBezTo>
                  <a:pt x="252" y="23"/>
                  <a:pt x="252" y="23"/>
                  <a:pt x="252" y="23"/>
                </a:cubicBezTo>
                <a:cubicBezTo>
                  <a:pt x="251" y="21"/>
                  <a:pt x="249" y="19"/>
                  <a:pt x="246" y="19"/>
                </a:cubicBezTo>
                <a:cubicBezTo>
                  <a:pt x="243" y="19"/>
                  <a:pt x="241" y="22"/>
                  <a:pt x="241" y="25"/>
                </a:cubicBezTo>
                <a:cubicBezTo>
                  <a:pt x="241" y="26"/>
                  <a:pt x="241" y="27"/>
                  <a:pt x="241" y="28"/>
                </a:cubicBezTo>
                <a:cubicBezTo>
                  <a:pt x="131" y="98"/>
                  <a:pt x="131" y="98"/>
                  <a:pt x="131" y="98"/>
                </a:cubicBezTo>
                <a:cubicBezTo>
                  <a:pt x="130" y="97"/>
                  <a:pt x="128" y="96"/>
                  <a:pt x="126" y="96"/>
                </a:cubicBezTo>
                <a:cubicBezTo>
                  <a:pt x="123" y="96"/>
                  <a:pt x="120" y="98"/>
                  <a:pt x="120" y="101"/>
                </a:cubicBezTo>
                <a:cubicBezTo>
                  <a:pt x="120" y="103"/>
                  <a:pt x="121" y="105"/>
                  <a:pt x="123" y="106"/>
                </a:cubicBezTo>
                <a:cubicBezTo>
                  <a:pt x="42" y="223"/>
                  <a:pt x="42" y="223"/>
                  <a:pt x="42" y="223"/>
                </a:cubicBezTo>
                <a:cubicBezTo>
                  <a:pt x="41" y="222"/>
                  <a:pt x="40" y="222"/>
                  <a:pt x="39" y="222"/>
                </a:cubicBezTo>
                <a:cubicBezTo>
                  <a:pt x="36" y="222"/>
                  <a:pt x="33" y="224"/>
                  <a:pt x="33" y="228"/>
                </a:cubicBezTo>
                <a:cubicBezTo>
                  <a:pt x="33" y="231"/>
                  <a:pt x="35" y="233"/>
                  <a:pt x="38" y="233"/>
                </a:cubicBezTo>
                <a:cubicBezTo>
                  <a:pt x="7" y="378"/>
                  <a:pt x="7" y="378"/>
                  <a:pt x="7" y="378"/>
                </a:cubicBezTo>
                <a:cubicBezTo>
                  <a:pt x="7" y="378"/>
                  <a:pt x="7" y="378"/>
                  <a:pt x="6" y="378"/>
                </a:cubicBezTo>
                <a:cubicBezTo>
                  <a:pt x="3" y="378"/>
                  <a:pt x="0" y="381"/>
                  <a:pt x="0" y="384"/>
                </a:cubicBezTo>
                <a:cubicBezTo>
                  <a:pt x="0" y="387"/>
                  <a:pt x="3" y="390"/>
                  <a:pt x="6" y="390"/>
                </a:cubicBezTo>
                <a:cubicBezTo>
                  <a:pt x="7" y="390"/>
                  <a:pt x="7" y="390"/>
                  <a:pt x="8" y="390"/>
                </a:cubicBezTo>
                <a:cubicBezTo>
                  <a:pt x="38" y="534"/>
                  <a:pt x="38" y="534"/>
                  <a:pt x="38" y="534"/>
                </a:cubicBezTo>
                <a:cubicBezTo>
                  <a:pt x="35" y="534"/>
                  <a:pt x="33" y="537"/>
                  <a:pt x="33" y="539"/>
                </a:cubicBezTo>
                <a:cubicBezTo>
                  <a:pt x="33" y="543"/>
                  <a:pt x="36" y="545"/>
                  <a:pt x="39" y="545"/>
                </a:cubicBezTo>
                <a:cubicBezTo>
                  <a:pt x="40" y="545"/>
                  <a:pt x="41" y="545"/>
                  <a:pt x="42" y="544"/>
                </a:cubicBezTo>
                <a:cubicBezTo>
                  <a:pt x="123" y="661"/>
                  <a:pt x="123" y="661"/>
                  <a:pt x="123" y="661"/>
                </a:cubicBezTo>
                <a:cubicBezTo>
                  <a:pt x="122" y="662"/>
                  <a:pt x="121" y="664"/>
                  <a:pt x="121" y="666"/>
                </a:cubicBezTo>
                <a:cubicBezTo>
                  <a:pt x="121" y="669"/>
                  <a:pt x="123" y="672"/>
                  <a:pt x="126" y="672"/>
                </a:cubicBezTo>
                <a:cubicBezTo>
                  <a:pt x="129" y="672"/>
                  <a:pt x="130" y="671"/>
                  <a:pt x="131" y="669"/>
                </a:cubicBezTo>
                <a:cubicBezTo>
                  <a:pt x="241" y="739"/>
                  <a:pt x="241" y="739"/>
                  <a:pt x="241" y="739"/>
                </a:cubicBezTo>
                <a:cubicBezTo>
                  <a:pt x="241" y="740"/>
                  <a:pt x="240" y="741"/>
                  <a:pt x="240" y="742"/>
                </a:cubicBezTo>
                <a:cubicBezTo>
                  <a:pt x="240" y="746"/>
                  <a:pt x="243" y="748"/>
                  <a:pt x="246" y="748"/>
                </a:cubicBezTo>
                <a:cubicBezTo>
                  <a:pt x="249" y="748"/>
                  <a:pt x="251" y="746"/>
                  <a:pt x="252" y="744"/>
                </a:cubicBezTo>
                <a:cubicBezTo>
                  <a:pt x="272" y="751"/>
                  <a:pt x="272" y="751"/>
                  <a:pt x="272" y="751"/>
                </a:cubicBezTo>
                <a:cubicBezTo>
                  <a:pt x="272" y="751"/>
                  <a:pt x="272" y="751"/>
                  <a:pt x="272" y="752"/>
                </a:cubicBezTo>
                <a:cubicBezTo>
                  <a:pt x="272" y="755"/>
                  <a:pt x="275" y="757"/>
                  <a:pt x="278" y="757"/>
                </a:cubicBezTo>
                <a:cubicBezTo>
                  <a:pt x="281" y="757"/>
                  <a:pt x="283" y="756"/>
                  <a:pt x="283" y="753"/>
                </a:cubicBezTo>
                <a:cubicBezTo>
                  <a:pt x="323" y="758"/>
                  <a:pt x="323" y="758"/>
                  <a:pt x="323" y="758"/>
                </a:cubicBezTo>
                <a:cubicBezTo>
                  <a:pt x="323" y="758"/>
                  <a:pt x="323" y="758"/>
                  <a:pt x="323" y="758"/>
                </a:cubicBezTo>
                <a:cubicBezTo>
                  <a:pt x="323" y="762"/>
                  <a:pt x="326" y="764"/>
                  <a:pt x="329" y="764"/>
                </a:cubicBezTo>
                <a:cubicBezTo>
                  <a:pt x="332" y="764"/>
                  <a:pt x="335" y="762"/>
                  <a:pt x="335" y="759"/>
                </a:cubicBezTo>
                <a:cubicBezTo>
                  <a:pt x="379" y="761"/>
                  <a:pt x="379" y="761"/>
                  <a:pt x="379" y="761"/>
                </a:cubicBezTo>
                <a:cubicBezTo>
                  <a:pt x="379" y="761"/>
                  <a:pt x="379" y="762"/>
                  <a:pt x="379" y="762"/>
                </a:cubicBezTo>
                <a:cubicBezTo>
                  <a:pt x="379" y="765"/>
                  <a:pt x="381" y="768"/>
                  <a:pt x="385" y="768"/>
                </a:cubicBezTo>
                <a:cubicBezTo>
                  <a:pt x="388" y="768"/>
                  <a:pt x="390" y="765"/>
                  <a:pt x="390" y="762"/>
                </a:cubicBezTo>
                <a:cubicBezTo>
                  <a:pt x="390" y="762"/>
                  <a:pt x="390" y="761"/>
                  <a:pt x="390" y="761"/>
                </a:cubicBezTo>
                <a:cubicBezTo>
                  <a:pt x="435" y="759"/>
                  <a:pt x="435" y="759"/>
                  <a:pt x="435" y="759"/>
                </a:cubicBezTo>
                <a:cubicBezTo>
                  <a:pt x="436" y="761"/>
                  <a:pt x="438" y="763"/>
                  <a:pt x="441" y="763"/>
                </a:cubicBezTo>
                <a:cubicBezTo>
                  <a:pt x="444" y="763"/>
                  <a:pt x="447" y="761"/>
                  <a:pt x="447" y="758"/>
                </a:cubicBezTo>
                <a:cubicBezTo>
                  <a:pt x="486" y="753"/>
                  <a:pt x="486" y="753"/>
                  <a:pt x="486" y="753"/>
                </a:cubicBezTo>
                <a:cubicBezTo>
                  <a:pt x="486" y="756"/>
                  <a:pt x="489" y="758"/>
                  <a:pt x="492" y="758"/>
                </a:cubicBezTo>
                <a:cubicBezTo>
                  <a:pt x="495" y="758"/>
                  <a:pt x="497" y="756"/>
                  <a:pt x="497" y="752"/>
                </a:cubicBezTo>
                <a:cubicBezTo>
                  <a:pt x="497" y="752"/>
                  <a:pt x="497" y="751"/>
                  <a:pt x="497" y="751"/>
                </a:cubicBezTo>
                <a:cubicBezTo>
                  <a:pt x="517" y="744"/>
                  <a:pt x="517" y="744"/>
                  <a:pt x="517" y="744"/>
                </a:cubicBezTo>
                <a:cubicBezTo>
                  <a:pt x="518" y="747"/>
                  <a:pt x="520" y="748"/>
                  <a:pt x="523" y="748"/>
                </a:cubicBezTo>
                <a:cubicBezTo>
                  <a:pt x="526" y="748"/>
                  <a:pt x="529" y="746"/>
                  <a:pt x="529" y="742"/>
                </a:cubicBezTo>
                <a:cubicBezTo>
                  <a:pt x="529" y="741"/>
                  <a:pt x="528" y="740"/>
                  <a:pt x="528" y="739"/>
                </a:cubicBezTo>
                <a:cubicBezTo>
                  <a:pt x="638" y="669"/>
                  <a:pt x="638" y="669"/>
                  <a:pt x="638" y="669"/>
                </a:cubicBezTo>
                <a:cubicBezTo>
                  <a:pt x="639" y="671"/>
                  <a:pt x="641" y="672"/>
                  <a:pt x="643" y="672"/>
                </a:cubicBezTo>
                <a:cubicBezTo>
                  <a:pt x="646" y="672"/>
                  <a:pt x="649" y="669"/>
                  <a:pt x="649" y="666"/>
                </a:cubicBezTo>
                <a:cubicBezTo>
                  <a:pt x="649" y="664"/>
                  <a:pt x="648" y="662"/>
                  <a:pt x="646" y="661"/>
                </a:cubicBezTo>
                <a:cubicBezTo>
                  <a:pt x="726" y="545"/>
                  <a:pt x="726" y="545"/>
                  <a:pt x="726" y="545"/>
                </a:cubicBezTo>
                <a:cubicBezTo>
                  <a:pt x="727" y="546"/>
                  <a:pt x="728" y="546"/>
                  <a:pt x="729" y="546"/>
                </a:cubicBezTo>
                <a:cubicBezTo>
                  <a:pt x="732" y="546"/>
                  <a:pt x="735" y="543"/>
                  <a:pt x="735" y="540"/>
                </a:cubicBezTo>
                <a:cubicBezTo>
                  <a:pt x="735" y="537"/>
                  <a:pt x="733" y="535"/>
                  <a:pt x="731" y="535"/>
                </a:cubicBezTo>
                <a:cubicBezTo>
                  <a:pt x="762" y="390"/>
                  <a:pt x="762" y="390"/>
                  <a:pt x="762" y="390"/>
                </a:cubicBezTo>
                <a:cubicBezTo>
                  <a:pt x="762" y="390"/>
                  <a:pt x="762" y="390"/>
                  <a:pt x="763" y="390"/>
                </a:cubicBezTo>
                <a:cubicBezTo>
                  <a:pt x="766" y="390"/>
                  <a:pt x="769" y="387"/>
                  <a:pt x="769" y="384"/>
                </a:cubicBezTo>
                <a:cubicBezTo>
                  <a:pt x="769" y="381"/>
                  <a:pt x="766" y="378"/>
                  <a:pt x="763" y="378"/>
                </a:cubicBezTo>
                <a:close/>
                <a:moveTo>
                  <a:pt x="761" y="378"/>
                </a:moveTo>
                <a:cubicBezTo>
                  <a:pt x="759" y="379"/>
                  <a:pt x="757" y="381"/>
                  <a:pt x="757" y="383"/>
                </a:cubicBezTo>
                <a:cubicBezTo>
                  <a:pt x="703" y="383"/>
                  <a:pt x="703" y="383"/>
                  <a:pt x="703" y="383"/>
                </a:cubicBezTo>
                <a:cubicBezTo>
                  <a:pt x="703" y="379"/>
                  <a:pt x="699" y="375"/>
                  <a:pt x="695" y="375"/>
                </a:cubicBezTo>
                <a:cubicBezTo>
                  <a:pt x="695" y="375"/>
                  <a:pt x="694" y="376"/>
                  <a:pt x="694" y="376"/>
                </a:cubicBezTo>
                <a:cubicBezTo>
                  <a:pt x="690" y="349"/>
                  <a:pt x="690" y="349"/>
                  <a:pt x="690" y="349"/>
                </a:cubicBezTo>
                <a:cubicBezTo>
                  <a:pt x="670" y="226"/>
                  <a:pt x="670" y="226"/>
                  <a:pt x="670" y="226"/>
                </a:cubicBezTo>
                <a:cubicBezTo>
                  <a:pt x="673" y="226"/>
                  <a:pt x="676" y="223"/>
                  <a:pt x="676" y="220"/>
                </a:cubicBezTo>
                <a:cubicBezTo>
                  <a:pt x="680" y="220"/>
                  <a:pt x="680" y="220"/>
                  <a:pt x="680" y="220"/>
                </a:cubicBezTo>
                <a:cubicBezTo>
                  <a:pt x="725" y="227"/>
                  <a:pt x="725" y="227"/>
                  <a:pt x="725" y="227"/>
                </a:cubicBezTo>
                <a:cubicBezTo>
                  <a:pt x="724" y="228"/>
                  <a:pt x="724" y="228"/>
                  <a:pt x="724" y="228"/>
                </a:cubicBezTo>
                <a:cubicBezTo>
                  <a:pt x="724" y="232"/>
                  <a:pt x="727" y="234"/>
                  <a:pt x="730" y="234"/>
                </a:cubicBezTo>
                <a:cubicBezTo>
                  <a:pt x="730" y="234"/>
                  <a:pt x="731" y="234"/>
                  <a:pt x="731" y="234"/>
                </a:cubicBezTo>
                <a:lnTo>
                  <a:pt x="761" y="378"/>
                </a:lnTo>
                <a:close/>
                <a:moveTo>
                  <a:pt x="492" y="747"/>
                </a:moveTo>
                <a:cubicBezTo>
                  <a:pt x="488" y="747"/>
                  <a:pt x="486" y="749"/>
                  <a:pt x="486" y="752"/>
                </a:cubicBezTo>
                <a:cubicBezTo>
                  <a:pt x="447" y="757"/>
                  <a:pt x="447" y="757"/>
                  <a:pt x="447" y="757"/>
                </a:cubicBezTo>
                <a:cubicBezTo>
                  <a:pt x="446" y="755"/>
                  <a:pt x="446" y="754"/>
                  <a:pt x="445" y="753"/>
                </a:cubicBezTo>
                <a:cubicBezTo>
                  <a:pt x="494" y="695"/>
                  <a:pt x="494" y="695"/>
                  <a:pt x="494" y="695"/>
                </a:cubicBezTo>
                <a:cubicBezTo>
                  <a:pt x="495" y="696"/>
                  <a:pt x="497" y="696"/>
                  <a:pt x="499" y="696"/>
                </a:cubicBezTo>
                <a:cubicBezTo>
                  <a:pt x="504" y="696"/>
                  <a:pt x="507" y="693"/>
                  <a:pt x="507" y="688"/>
                </a:cubicBezTo>
                <a:cubicBezTo>
                  <a:pt x="507" y="688"/>
                  <a:pt x="507" y="688"/>
                  <a:pt x="507" y="688"/>
                </a:cubicBezTo>
                <a:cubicBezTo>
                  <a:pt x="584" y="680"/>
                  <a:pt x="584" y="680"/>
                  <a:pt x="584" y="680"/>
                </a:cubicBezTo>
                <a:cubicBezTo>
                  <a:pt x="586" y="680"/>
                  <a:pt x="586" y="680"/>
                  <a:pt x="586" y="680"/>
                </a:cubicBezTo>
                <a:cubicBezTo>
                  <a:pt x="586" y="681"/>
                  <a:pt x="586" y="682"/>
                  <a:pt x="587" y="683"/>
                </a:cubicBezTo>
                <a:cubicBezTo>
                  <a:pt x="496" y="748"/>
                  <a:pt x="496" y="748"/>
                  <a:pt x="496" y="748"/>
                </a:cubicBezTo>
                <a:cubicBezTo>
                  <a:pt x="495" y="747"/>
                  <a:pt x="493" y="747"/>
                  <a:pt x="492" y="747"/>
                </a:cubicBezTo>
                <a:close/>
                <a:moveTo>
                  <a:pt x="393" y="691"/>
                </a:moveTo>
                <a:cubicBezTo>
                  <a:pt x="393" y="687"/>
                  <a:pt x="389" y="683"/>
                  <a:pt x="385" y="683"/>
                </a:cubicBezTo>
                <a:cubicBezTo>
                  <a:pt x="385" y="572"/>
                  <a:pt x="385" y="572"/>
                  <a:pt x="385" y="572"/>
                </a:cubicBezTo>
                <a:cubicBezTo>
                  <a:pt x="392" y="572"/>
                  <a:pt x="397" y="567"/>
                  <a:pt x="397" y="560"/>
                </a:cubicBezTo>
                <a:cubicBezTo>
                  <a:pt x="397" y="560"/>
                  <a:pt x="397" y="560"/>
                  <a:pt x="397" y="560"/>
                </a:cubicBezTo>
                <a:cubicBezTo>
                  <a:pt x="493" y="557"/>
                  <a:pt x="493" y="557"/>
                  <a:pt x="493" y="557"/>
                </a:cubicBezTo>
                <a:cubicBezTo>
                  <a:pt x="534" y="556"/>
                  <a:pt x="534" y="556"/>
                  <a:pt x="534" y="556"/>
                </a:cubicBezTo>
                <a:cubicBezTo>
                  <a:pt x="534" y="561"/>
                  <a:pt x="537" y="565"/>
                  <a:pt x="541" y="566"/>
                </a:cubicBezTo>
                <a:cubicBezTo>
                  <a:pt x="501" y="680"/>
                  <a:pt x="501" y="680"/>
                  <a:pt x="501" y="680"/>
                </a:cubicBezTo>
                <a:cubicBezTo>
                  <a:pt x="500" y="679"/>
                  <a:pt x="500" y="679"/>
                  <a:pt x="499" y="679"/>
                </a:cubicBezTo>
                <a:cubicBezTo>
                  <a:pt x="494" y="679"/>
                  <a:pt x="490" y="683"/>
                  <a:pt x="490" y="688"/>
                </a:cubicBezTo>
                <a:cubicBezTo>
                  <a:pt x="490" y="688"/>
                  <a:pt x="490" y="688"/>
                  <a:pt x="490" y="688"/>
                </a:cubicBezTo>
                <a:cubicBezTo>
                  <a:pt x="486" y="688"/>
                  <a:pt x="486" y="688"/>
                  <a:pt x="486" y="688"/>
                </a:cubicBezTo>
                <a:lnTo>
                  <a:pt x="393" y="691"/>
                </a:lnTo>
                <a:close/>
                <a:moveTo>
                  <a:pt x="376" y="691"/>
                </a:moveTo>
                <a:cubicBezTo>
                  <a:pt x="279" y="688"/>
                  <a:pt x="279" y="688"/>
                  <a:pt x="279" y="688"/>
                </a:cubicBezTo>
                <a:cubicBezTo>
                  <a:pt x="279" y="684"/>
                  <a:pt x="275" y="680"/>
                  <a:pt x="271" y="680"/>
                </a:cubicBezTo>
                <a:cubicBezTo>
                  <a:pt x="270" y="680"/>
                  <a:pt x="269" y="680"/>
                  <a:pt x="269" y="681"/>
                </a:cubicBezTo>
                <a:cubicBezTo>
                  <a:pt x="255" y="642"/>
                  <a:pt x="255" y="642"/>
                  <a:pt x="255" y="642"/>
                </a:cubicBezTo>
                <a:cubicBezTo>
                  <a:pt x="228" y="567"/>
                  <a:pt x="228" y="567"/>
                  <a:pt x="228" y="567"/>
                </a:cubicBezTo>
                <a:cubicBezTo>
                  <a:pt x="232" y="565"/>
                  <a:pt x="236" y="561"/>
                  <a:pt x="236" y="556"/>
                </a:cubicBezTo>
                <a:cubicBezTo>
                  <a:pt x="296" y="558"/>
                  <a:pt x="296" y="558"/>
                  <a:pt x="296" y="558"/>
                </a:cubicBezTo>
                <a:cubicBezTo>
                  <a:pt x="372" y="560"/>
                  <a:pt x="372" y="560"/>
                  <a:pt x="372" y="560"/>
                </a:cubicBezTo>
                <a:cubicBezTo>
                  <a:pt x="372" y="560"/>
                  <a:pt x="372" y="560"/>
                  <a:pt x="372" y="560"/>
                </a:cubicBezTo>
                <a:cubicBezTo>
                  <a:pt x="372" y="567"/>
                  <a:pt x="377" y="572"/>
                  <a:pt x="384" y="572"/>
                </a:cubicBezTo>
                <a:cubicBezTo>
                  <a:pt x="384" y="683"/>
                  <a:pt x="384" y="683"/>
                  <a:pt x="384" y="683"/>
                </a:cubicBezTo>
                <a:cubicBezTo>
                  <a:pt x="380" y="683"/>
                  <a:pt x="376" y="686"/>
                  <a:pt x="376" y="691"/>
                </a:cubicBezTo>
                <a:close/>
                <a:moveTo>
                  <a:pt x="175" y="671"/>
                </a:moveTo>
                <a:cubicBezTo>
                  <a:pt x="174" y="671"/>
                  <a:pt x="173" y="671"/>
                  <a:pt x="172" y="672"/>
                </a:cubicBezTo>
                <a:cubicBezTo>
                  <a:pt x="106" y="556"/>
                  <a:pt x="106" y="556"/>
                  <a:pt x="106" y="556"/>
                </a:cubicBezTo>
                <a:cubicBezTo>
                  <a:pt x="108" y="555"/>
                  <a:pt x="110" y="553"/>
                  <a:pt x="110" y="550"/>
                </a:cubicBezTo>
                <a:cubicBezTo>
                  <a:pt x="160" y="553"/>
                  <a:pt x="160" y="553"/>
                  <a:pt x="160" y="553"/>
                </a:cubicBezTo>
                <a:cubicBezTo>
                  <a:pt x="211" y="555"/>
                  <a:pt x="211" y="555"/>
                  <a:pt x="211" y="555"/>
                </a:cubicBezTo>
                <a:cubicBezTo>
                  <a:pt x="211" y="562"/>
                  <a:pt x="217" y="567"/>
                  <a:pt x="224" y="567"/>
                </a:cubicBezTo>
                <a:cubicBezTo>
                  <a:pt x="225" y="567"/>
                  <a:pt x="226" y="567"/>
                  <a:pt x="227" y="567"/>
                </a:cubicBezTo>
                <a:cubicBezTo>
                  <a:pt x="268" y="681"/>
                  <a:pt x="268" y="681"/>
                  <a:pt x="268" y="681"/>
                </a:cubicBezTo>
                <a:cubicBezTo>
                  <a:pt x="265" y="682"/>
                  <a:pt x="263" y="684"/>
                  <a:pt x="262" y="687"/>
                </a:cubicBezTo>
                <a:cubicBezTo>
                  <a:pt x="193" y="680"/>
                  <a:pt x="193" y="680"/>
                  <a:pt x="193" y="680"/>
                </a:cubicBezTo>
                <a:cubicBezTo>
                  <a:pt x="184" y="679"/>
                  <a:pt x="184" y="679"/>
                  <a:pt x="184" y="679"/>
                </a:cubicBezTo>
                <a:cubicBezTo>
                  <a:pt x="184" y="679"/>
                  <a:pt x="184" y="679"/>
                  <a:pt x="184" y="679"/>
                </a:cubicBezTo>
                <a:cubicBezTo>
                  <a:pt x="184" y="675"/>
                  <a:pt x="180" y="671"/>
                  <a:pt x="175" y="671"/>
                </a:cubicBezTo>
                <a:close/>
                <a:moveTo>
                  <a:pt x="176" y="97"/>
                </a:moveTo>
                <a:cubicBezTo>
                  <a:pt x="180" y="97"/>
                  <a:pt x="184" y="93"/>
                  <a:pt x="184" y="89"/>
                </a:cubicBezTo>
                <a:cubicBezTo>
                  <a:pt x="184" y="88"/>
                  <a:pt x="184" y="88"/>
                  <a:pt x="184" y="88"/>
                </a:cubicBezTo>
                <a:cubicBezTo>
                  <a:pt x="262" y="80"/>
                  <a:pt x="262" y="80"/>
                  <a:pt x="262" y="80"/>
                </a:cubicBezTo>
                <a:cubicBezTo>
                  <a:pt x="262" y="83"/>
                  <a:pt x="264" y="86"/>
                  <a:pt x="267" y="87"/>
                </a:cubicBezTo>
                <a:cubicBezTo>
                  <a:pt x="229" y="194"/>
                  <a:pt x="229" y="194"/>
                  <a:pt x="229" y="194"/>
                </a:cubicBezTo>
                <a:cubicBezTo>
                  <a:pt x="227" y="201"/>
                  <a:pt x="227" y="201"/>
                  <a:pt x="227" y="201"/>
                </a:cubicBezTo>
                <a:cubicBezTo>
                  <a:pt x="226" y="200"/>
                  <a:pt x="224" y="200"/>
                  <a:pt x="223" y="200"/>
                </a:cubicBezTo>
                <a:cubicBezTo>
                  <a:pt x="216" y="200"/>
                  <a:pt x="210" y="205"/>
                  <a:pt x="210" y="212"/>
                </a:cubicBezTo>
                <a:cubicBezTo>
                  <a:pt x="160" y="215"/>
                  <a:pt x="160" y="215"/>
                  <a:pt x="160" y="215"/>
                </a:cubicBezTo>
                <a:cubicBezTo>
                  <a:pt x="110" y="217"/>
                  <a:pt x="110" y="217"/>
                  <a:pt x="110" y="217"/>
                </a:cubicBezTo>
                <a:cubicBezTo>
                  <a:pt x="110" y="214"/>
                  <a:pt x="109" y="211"/>
                  <a:pt x="106" y="210"/>
                </a:cubicBezTo>
                <a:cubicBezTo>
                  <a:pt x="171" y="96"/>
                  <a:pt x="171" y="96"/>
                  <a:pt x="171" y="96"/>
                </a:cubicBezTo>
                <a:cubicBezTo>
                  <a:pt x="173" y="97"/>
                  <a:pt x="174" y="97"/>
                  <a:pt x="176" y="97"/>
                </a:cubicBezTo>
                <a:close/>
                <a:moveTo>
                  <a:pt x="376" y="76"/>
                </a:moveTo>
                <a:cubicBezTo>
                  <a:pt x="377" y="80"/>
                  <a:pt x="380" y="84"/>
                  <a:pt x="384" y="84"/>
                </a:cubicBezTo>
                <a:cubicBezTo>
                  <a:pt x="384" y="196"/>
                  <a:pt x="384" y="196"/>
                  <a:pt x="384" y="196"/>
                </a:cubicBezTo>
                <a:cubicBezTo>
                  <a:pt x="377" y="196"/>
                  <a:pt x="372" y="201"/>
                  <a:pt x="372" y="208"/>
                </a:cubicBezTo>
                <a:cubicBezTo>
                  <a:pt x="276" y="210"/>
                  <a:pt x="276" y="210"/>
                  <a:pt x="276" y="210"/>
                </a:cubicBezTo>
                <a:cubicBezTo>
                  <a:pt x="235" y="211"/>
                  <a:pt x="235" y="211"/>
                  <a:pt x="235" y="211"/>
                </a:cubicBezTo>
                <a:cubicBezTo>
                  <a:pt x="235" y="207"/>
                  <a:pt x="232" y="203"/>
                  <a:pt x="228" y="201"/>
                </a:cubicBezTo>
                <a:cubicBezTo>
                  <a:pt x="268" y="88"/>
                  <a:pt x="268" y="88"/>
                  <a:pt x="268" y="88"/>
                </a:cubicBezTo>
                <a:cubicBezTo>
                  <a:pt x="269" y="88"/>
                  <a:pt x="270" y="88"/>
                  <a:pt x="270" y="88"/>
                </a:cubicBezTo>
                <a:cubicBezTo>
                  <a:pt x="275" y="88"/>
                  <a:pt x="279" y="84"/>
                  <a:pt x="279" y="79"/>
                </a:cubicBezTo>
                <a:cubicBezTo>
                  <a:pt x="279" y="79"/>
                  <a:pt x="279" y="79"/>
                  <a:pt x="279" y="79"/>
                </a:cubicBezTo>
                <a:cubicBezTo>
                  <a:pt x="283" y="79"/>
                  <a:pt x="283" y="79"/>
                  <a:pt x="283" y="79"/>
                </a:cubicBezTo>
                <a:lnTo>
                  <a:pt x="376" y="76"/>
                </a:lnTo>
                <a:close/>
                <a:moveTo>
                  <a:pt x="394" y="76"/>
                </a:moveTo>
                <a:cubicBezTo>
                  <a:pt x="490" y="79"/>
                  <a:pt x="490" y="79"/>
                  <a:pt x="490" y="79"/>
                </a:cubicBezTo>
                <a:cubicBezTo>
                  <a:pt x="490" y="83"/>
                  <a:pt x="494" y="87"/>
                  <a:pt x="499" y="87"/>
                </a:cubicBezTo>
                <a:cubicBezTo>
                  <a:pt x="499" y="87"/>
                  <a:pt x="500" y="87"/>
                  <a:pt x="501" y="87"/>
                </a:cubicBezTo>
                <a:cubicBezTo>
                  <a:pt x="514" y="125"/>
                  <a:pt x="514" y="125"/>
                  <a:pt x="514" y="125"/>
                </a:cubicBezTo>
                <a:cubicBezTo>
                  <a:pt x="541" y="201"/>
                  <a:pt x="541" y="201"/>
                  <a:pt x="541" y="201"/>
                </a:cubicBezTo>
                <a:cubicBezTo>
                  <a:pt x="537" y="202"/>
                  <a:pt x="533" y="206"/>
                  <a:pt x="533" y="211"/>
                </a:cubicBezTo>
                <a:cubicBezTo>
                  <a:pt x="473" y="210"/>
                  <a:pt x="473" y="210"/>
                  <a:pt x="473" y="210"/>
                </a:cubicBezTo>
                <a:cubicBezTo>
                  <a:pt x="397" y="208"/>
                  <a:pt x="397" y="208"/>
                  <a:pt x="397" y="208"/>
                </a:cubicBezTo>
                <a:cubicBezTo>
                  <a:pt x="396" y="201"/>
                  <a:pt x="391" y="196"/>
                  <a:pt x="385" y="196"/>
                </a:cubicBezTo>
                <a:cubicBezTo>
                  <a:pt x="385" y="84"/>
                  <a:pt x="385" y="84"/>
                  <a:pt x="385" y="84"/>
                </a:cubicBezTo>
                <a:cubicBezTo>
                  <a:pt x="390" y="84"/>
                  <a:pt x="393" y="81"/>
                  <a:pt x="394" y="76"/>
                </a:cubicBezTo>
                <a:close/>
                <a:moveTo>
                  <a:pt x="594" y="97"/>
                </a:moveTo>
                <a:cubicBezTo>
                  <a:pt x="595" y="97"/>
                  <a:pt x="597" y="97"/>
                  <a:pt x="598" y="96"/>
                </a:cubicBezTo>
                <a:cubicBezTo>
                  <a:pt x="664" y="211"/>
                  <a:pt x="664" y="211"/>
                  <a:pt x="664" y="211"/>
                </a:cubicBezTo>
                <a:cubicBezTo>
                  <a:pt x="661" y="212"/>
                  <a:pt x="660" y="214"/>
                  <a:pt x="659" y="217"/>
                </a:cubicBezTo>
                <a:cubicBezTo>
                  <a:pt x="609" y="215"/>
                  <a:pt x="609" y="215"/>
                  <a:pt x="609" y="215"/>
                </a:cubicBezTo>
                <a:cubicBezTo>
                  <a:pt x="558" y="212"/>
                  <a:pt x="558" y="212"/>
                  <a:pt x="558" y="212"/>
                </a:cubicBezTo>
                <a:cubicBezTo>
                  <a:pt x="558" y="205"/>
                  <a:pt x="552" y="200"/>
                  <a:pt x="545" y="200"/>
                </a:cubicBezTo>
                <a:cubicBezTo>
                  <a:pt x="544" y="200"/>
                  <a:pt x="543" y="200"/>
                  <a:pt x="542" y="200"/>
                </a:cubicBezTo>
                <a:cubicBezTo>
                  <a:pt x="501" y="86"/>
                  <a:pt x="501" y="86"/>
                  <a:pt x="501" y="86"/>
                </a:cubicBezTo>
                <a:cubicBezTo>
                  <a:pt x="504" y="85"/>
                  <a:pt x="506" y="83"/>
                  <a:pt x="507" y="80"/>
                </a:cubicBezTo>
                <a:cubicBezTo>
                  <a:pt x="575" y="87"/>
                  <a:pt x="575" y="87"/>
                  <a:pt x="575" y="87"/>
                </a:cubicBezTo>
                <a:cubicBezTo>
                  <a:pt x="585" y="88"/>
                  <a:pt x="585" y="88"/>
                  <a:pt x="585" y="88"/>
                </a:cubicBezTo>
                <a:cubicBezTo>
                  <a:pt x="585" y="88"/>
                  <a:pt x="585" y="88"/>
                  <a:pt x="585" y="89"/>
                </a:cubicBezTo>
                <a:cubicBezTo>
                  <a:pt x="585" y="93"/>
                  <a:pt x="589" y="97"/>
                  <a:pt x="594" y="97"/>
                </a:cubicBezTo>
                <a:close/>
                <a:moveTo>
                  <a:pt x="686" y="383"/>
                </a:moveTo>
                <a:cubicBezTo>
                  <a:pt x="575" y="383"/>
                  <a:pt x="575" y="383"/>
                  <a:pt x="575" y="383"/>
                </a:cubicBezTo>
                <a:cubicBezTo>
                  <a:pt x="574" y="377"/>
                  <a:pt x="569" y="371"/>
                  <a:pt x="562" y="371"/>
                </a:cubicBezTo>
                <a:cubicBezTo>
                  <a:pt x="562" y="371"/>
                  <a:pt x="562" y="372"/>
                  <a:pt x="561" y="372"/>
                </a:cubicBezTo>
                <a:cubicBezTo>
                  <a:pt x="547" y="225"/>
                  <a:pt x="547" y="225"/>
                  <a:pt x="547" y="225"/>
                </a:cubicBezTo>
                <a:cubicBezTo>
                  <a:pt x="553" y="224"/>
                  <a:pt x="558" y="219"/>
                  <a:pt x="558" y="213"/>
                </a:cubicBezTo>
                <a:cubicBezTo>
                  <a:pt x="659" y="218"/>
                  <a:pt x="659" y="218"/>
                  <a:pt x="659" y="218"/>
                </a:cubicBezTo>
                <a:cubicBezTo>
                  <a:pt x="659" y="218"/>
                  <a:pt x="659" y="218"/>
                  <a:pt x="659" y="218"/>
                </a:cubicBezTo>
                <a:cubicBezTo>
                  <a:pt x="659" y="223"/>
                  <a:pt x="663" y="227"/>
                  <a:pt x="668" y="227"/>
                </a:cubicBezTo>
                <a:cubicBezTo>
                  <a:pt x="668" y="227"/>
                  <a:pt x="669" y="227"/>
                  <a:pt x="669" y="227"/>
                </a:cubicBezTo>
                <a:cubicBezTo>
                  <a:pt x="693" y="376"/>
                  <a:pt x="693" y="376"/>
                  <a:pt x="693" y="376"/>
                </a:cubicBezTo>
                <a:cubicBezTo>
                  <a:pt x="690" y="376"/>
                  <a:pt x="687" y="379"/>
                  <a:pt x="686" y="383"/>
                </a:cubicBezTo>
                <a:close/>
                <a:moveTo>
                  <a:pt x="546" y="542"/>
                </a:moveTo>
                <a:cubicBezTo>
                  <a:pt x="539" y="542"/>
                  <a:pt x="534" y="548"/>
                  <a:pt x="534" y="555"/>
                </a:cubicBezTo>
                <a:cubicBezTo>
                  <a:pt x="534" y="555"/>
                  <a:pt x="534" y="555"/>
                  <a:pt x="534" y="555"/>
                </a:cubicBezTo>
                <a:cubicBezTo>
                  <a:pt x="436" y="558"/>
                  <a:pt x="436" y="558"/>
                  <a:pt x="436" y="558"/>
                </a:cubicBezTo>
                <a:cubicBezTo>
                  <a:pt x="397" y="559"/>
                  <a:pt x="397" y="559"/>
                  <a:pt x="397" y="559"/>
                </a:cubicBezTo>
                <a:cubicBezTo>
                  <a:pt x="396" y="553"/>
                  <a:pt x="391" y="548"/>
                  <a:pt x="385" y="547"/>
                </a:cubicBezTo>
                <a:cubicBezTo>
                  <a:pt x="385" y="401"/>
                  <a:pt x="385" y="401"/>
                  <a:pt x="385" y="401"/>
                </a:cubicBezTo>
                <a:cubicBezTo>
                  <a:pt x="395" y="401"/>
                  <a:pt x="402" y="394"/>
                  <a:pt x="402" y="384"/>
                </a:cubicBezTo>
                <a:cubicBezTo>
                  <a:pt x="550" y="384"/>
                  <a:pt x="550" y="384"/>
                  <a:pt x="550" y="384"/>
                </a:cubicBezTo>
                <a:cubicBezTo>
                  <a:pt x="550" y="390"/>
                  <a:pt x="554" y="395"/>
                  <a:pt x="560" y="396"/>
                </a:cubicBezTo>
                <a:cubicBezTo>
                  <a:pt x="547" y="542"/>
                  <a:pt x="547" y="542"/>
                  <a:pt x="547" y="542"/>
                </a:cubicBezTo>
                <a:cubicBezTo>
                  <a:pt x="546" y="542"/>
                  <a:pt x="546" y="542"/>
                  <a:pt x="546" y="542"/>
                </a:cubicBezTo>
                <a:close/>
                <a:moveTo>
                  <a:pt x="372" y="559"/>
                </a:moveTo>
                <a:cubicBezTo>
                  <a:pt x="240" y="555"/>
                  <a:pt x="240" y="555"/>
                  <a:pt x="240" y="555"/>
                </a:cubicBezTo>
                <a:cubicBezTo>
                  <a:pt x="236" y="555"/>
                  <a:pt x="236" y="555"/>
                  <a:pt x="236" y="555"/>
                </a:cubicBezTo>
                <a:cubicBezTo>
                  <a:pt x="236" y="555"/>
                  <a:pt x="236" y="555"/>
                  <a:pt x="236" y="555"/>
                </a:cubicBezTo>
                <a:cubicBezTo>
                  <a:pt x="236" y="548"/>
                  <a:pt x="231" y="542"/>
                  <a:pt x="224" y="542"/>
                </a:cubicBezTo>
                <a:cubicBezTo>
                  <a:pt x="223" y="542"/>
                  <a:pt x="223" y="542"/>
                  <a:pt x="223" y="542"/>
                </a:cubicBezTo>
                <a:cubicBezTo>
                  <a:pt x="209" y="396"/>
                  <a:pt x="209" y="396"/>
                  <a:pt x="209" y="396"/>
                </a:cubicBezTo>
                <a:cubicBezTo>
                  <a:pt x="215" y="395"/>
                  <a:pt x="219" y="390"/>
                  <a:pt x="219" y="384"/>
                </a:cubicBezTo>
                <a:cubicBezTo>
                  <a:pt x="368" y="384"/>
                  <a:pt x="368" y="384"/>
                  <a:pt x="368" y="384"/>
                </a:cubicBezTo>
                <a:cubicBezTo>
                  <a:pt x="368" y="393"/>
                  <a:pt x="375" y="401"/>
                  <a:pt x="384" y="401"/>
                </a:cubicBezTo>
                <a:cubicBezTo>
                  <a:pt x="384" y="547"/>
                  <a:pt x="384" y="547"/>
                  <a:pt x="384" y="547"/>
                </a:cubicBezTo>
                <a:cubicBezTo>
                  <a:pt x="378" y="547"/>
                  <a:pt x="372" y="552"/>
                  <a:pt x="372" y="559"/>
                </a:cubicBezTo>
                <a:close/>
                <a:moveTo>
                  <a:pt x="223" y="225"/>
                </a:moveTo>
                <a:cubicBezTo>
                  <a:pt x="230" y="225"/>
                  <a:pt x="235" y="219"/>
                  <a:pt x="235" y="212"/>
                </a:cubicBezTo>
                <a:cubicBezTo>
                  <a:pt x="235" y="212"/>
                  <a:pt x="235" y="212"/>
                  <a:pt x="235" y="212"/>
                </a:cubicBezTo>
                <a:cubicBezTo>
                  <a:pt x="333" y="210"/>
                  <a:pt x="333" y="210"/>
                  <a:pt x="333" y="210"/>
                </a:cubicBezTo>
                <a:cubicBezTo>
                  <a:pt x="372" y="209"/>
                  <a:pt x="372" y="209"/>
                  <a:pt x="372" y="209"/>
                </a:cubicBezTo>
                <a:cubicBezTo>
                  <a:pt x="372" y="215"/>
                  <a:pt x="377" y="221"/>
                  <a:pt x="384" y="221"/>
                </a:cubicBezTo>
                <a:cubicBezTo>
                  <a:pt x="384" y="367"/>
                  <a:pt x="384" y="367"/>
                  <a:pt x="384" y="367"/>
                </a:cubicBezTo>
                <a:cubicBezTo>
                  <a:pt x="375" y="367"/>
                  <a:pt x="368" y="374"/>
                  <a:pt x="368" y="383"/>
                </a:cubicBezTo>
                <a:cubicBezTo>
                  <a:pt x="219" y="383"/>
                  <a:pt x="219" y="383"/>
                  <a:pt x="219" y="383"/>
                </a:cubicBezTo>
                <a:cubicBezTo>
                  <a:pt x="219" y="377"/>
                  <a:pt x="215" y="372"/>
                  <a:pt x="209" y="371"/>
                </a:cubicBezTo>
                <a:cubicBezTo>
                  <a:pt x="223" y="225"/>
                  <a:pt x="223" y="225"/>
                  <a:pt x="223" y="225"/>
                </a:cubicBezTo>
                <a:cubicBezTo>
                  <a:pt x="223" y="225"/>
                  <a:pt x="223" y="225"/>
                  <a:pt x="223" y="225"/>
                </a:cubicBezTo>
                <a:close/>
                <a:moveTo>
                  <a:pt x="397" y="208"/>
                </a:moveTo>
                <a:cubicBezTo>
                  <a:pt x="529" y="212"/>
                  <a:pt x="529" y="212"/>
                  <a:pt x="529" y="212"/>
                </a:cubicBezTo>
                <a:cubicBezTo>
                  <a:pt x="533" y="212"/>
                  <a:pt x="533" y="212"/>
                  <a:pt x="533" y="212"/>
                </a:cubicBezTo>
                <a:cubicBezTo>
                  <a:pt x="533" y="212"/>
                  <a:pt x="533" y="212"/>
                  <a:pt x="533" y="212"/>
                </a:cubicBezTo>
                <a:cubicBezTo>
                  <a:pt x="533" y="219"/>
                  <a:pt x="538" y="225"/>
                  <a:pt x="545" y="225"/>
                </a:cubicBezTo>
                <a:cubicBezTo>
                  <a:pt x="546" y="225"/>
                  <a:pt x="546" y="225"/>
                  <a:pt x="547" y="225"/>
                </a:cubicBezTo>
                <a:cubicBezTo>
                  <a:pt x="560" y="372"/>
                  <a:pt x="560" y="372"/>
                  <a:pt x="560" y="372"/>
                </a:cubicBezTo>
                <a:cubicBezTo>
                  <a:pt x="555" y="373"/>
                  <a:pt x="550" y="377"/>
                  <a:pt x="550" y="383"/>
                </a:cubicBezTo>
                <a:cubicBezTo>
                  <a:pt x="402" y="383"/>
                  <a:pt x="402" y="383"/>
                  <a:pt x="402" y="383"/>
                </a:cubicBezTo>
                <a:cubicBezTo>
                  <a:pt x="402" y="374"/>
                  <a:pt x="394" y="367"/>
                  <a:pt x="385" y="367"/>
                </a:cubicBezTo>
                <a:cubicBezTo>
                  <a:pt x="385" y="221"/>
                  <a:pt x="385" y="221"/>
                  <a:pt x="385" y="221"/>
                </a:cubicBezTo>
                <a:cubicBezTo>
                  <a:pt x="391" y="220"/>
                  <a:pt x="397" y="215"/>
                  <a:pt x="397" y="208"/>
                </a:cubicBezTo>
                <a:close/>
                <a:moveTo>
                  <a:pt x="102" y="226"/>
                </a:moveTo>
                <a:cubicBezTo>
                  <a:pt x="106" y="226"/>
                  <a:pt x="110" y="222"/>
                  <a:pt x="110" y="218"/>
                </a:cubicBezTo>
                <a:cubicBezTo>
                  <a:pt x="194" y="214"/>
                  <a:pt x="194" y="214"/>
                  <a:pt x="194" y="214"/>
                </a:cubicBezTo>
                <a:cubicBezTo>
                  <a:pt x="210" y="213"/>
                  <a:pt x="210" y="213"/>
                  <a:pt x="210" y="213"/>
                </a:cubicBezTo>
                <a:cubicBezTo>
                  <a:pt x="211" y="219"/>
                  <a:pt x="216" y="224"/>
                  <a:pt x="222" y="225"/>
                </a:cubicBezTo>
                <a:cubicBezTo>
                  <a:pt x="218" y="267"/>
                  <a:pt x="218" y="267"/>
                  <a:pt x="218" y="267"/>
                </a:cubicBezTo>
                <a:cubicBezTo>
                  <a:pt x="208" y="371"/>
                  <a:pt x="208" y="371"/>
                  <a:pt x="208" y="371"/>
                </a:cubicBezTo>
                <a:cubicBezTo>
                  <a:pt x="208" y="371"/>
                  <a:pt x="207" y="371"/>
                  <a:pt x="207" y="371"/>
                </a:cubicBezTo>
                <a:cubicBezTo>
                  <a:pt x="200" y="371"/>
                  <a:pt x="194" y="376"/>
                  <a:pt x="194" y="383"/>
                </a:cubicBezTo>
                <a:cubicBezTo>
                  <a:pt x="83" y="383"/>
                  <a:pt x="83" y="383"/>
                  <a:pt x="83" y="383"/>
                </a:cubicBezTo>
                <a:cubicBezTo>
                  <a:pt x="83" y="379"/>
                  <a:pt x="80" y="375"/>
                  <a:pt x="76" y="375"/>
                </a:cubicBezTo>
                <a:cubicBezTo>
                  <a:pt x="100" y="226"/>
                  <a:pt x="100" y="226"/>
                  <a:pt x="100" y="226"/>
                </a:cubicBezTo>
                <a:cubicBezTo>
                  <a:pt x="101" y="226"/>
                  <a:pt x="101" y="226"/>
                  <a:pt x="102" y="226"/>
                </a:cubicBezTo>
                <a:close/>
                <a:moveTo>
                  <a:pt x="83" y="384"/>
                </a:moveTo>
                <a:cubicBezTo>
                  <a:pt x="194" y="384"/>
                  <a:pt x="194" y="384"/>
                  <a:pt x="194" y="384"/>
                </a:cubicBezTo>
                <a:cubicBezTo>
                  <a:pt x="195" y="391"/>
                  <a:pt x="200" y="396"/>
                  <a:pt x="207" y="396"/>
                </a:cubicBezTo>
                <a:cubicBezTo>
                  <a:pt x="207" y="396"/>
                  <a:pt x="208" y="396"/>
                  <a:pt x="208" y="396"/>
                </a:cubicBezTo>
                <a:cubicBezTo>
                  <a:pt x="222" y="542"/>
                  <a:pt x="222" y="542"/>
                  <a:pt x="222" y="542"/>
                </a:cubicBezTo>
                <a:cubicBezTo>
                  <a:pt x="216" y="543"/>
                  <a:pt x="212" y="548"/>
                  <a:pt x="211" y="554"/>
                </a:cubicBezTo>
                <a:cubicBezTo>
                  <a:pt x="110" y="549"/>
                  <a:pt x="110" y="549"/>
                  <a:pt x="110" y="549"/>
                </a:cubicBezTo>
                <a:cubicBezTo>
                  <a:pt x="110" y="549"/>
                  <a:pt x="110" y="549"/>
                  <a:pt x="110" y="549"/>
                </a:cubicBezTo>
                <a:cubicBezTo>
                  <a:pt x="110" y="544"/>
                  <a:pt x="106" y="540"/>
                  <a:pt x="102" y="540"/>
                </a:cubicBezTo>
                <a:cubicBezTo>
                  <a:pt x="101" y="540"/>
                  <a:pt x="101" y="540"/>
                  <a:pt x="100" y="541"/>
                </a:cubicBezTo>
                <a:cubicBezTo>
                  <a:pt x="76" y="392"/>
                  <a:pt x="76" y="392"/>
                  <a:pt x="76" y="392"/>
                </a:cubicBezTo>
                <a:cubicBezTo>
                  <a:pt x="80" y="391"/>
                  <a:pt x="83" y="388"/>
                  <a:pt x="83" y="384"/>
                </a:cubicBezTo>
                <a:close/>
                <a:moveTo>
                  <a:pt x="594" y="671"/>
                </a:moveTo>
                <a:cubicBezTo>
                  <a:pt x="589" y="671"/>
                  <a:pt x="586" y="675"/>
                  <a:pt x="586" y="679"/>
                </a:cubicBezTo>
                <a:cubicBezTo>
                  <a:pt x="586" y="679"/>
                  <a:pt x="586" y="679"/>
                  <a:pt x="586" y="679"/>
                </a:cubicBezTo>
                <a:cubicBezTo>
                  <a:pt x="507" y="687"/>
                  <a:pt x="507" y="687"/>
                  <a:pt x="507" y="687"/>
                </a:cubicBezTo>
                <a:cubicBezTo>
                  <a:pt x="507" y="684"/>
                  <a:pt x="505" y="681"/>
                  <a:pt x="502" y="680"/>
                </a:cubicBezTo>
                <a:cubicBezTo>
                  <a:pt x="540" y="574"/>
                  <a:pt x="540" y="574"/>
                  <a:pt x="540" y="574"/>
                </a:cubicBezTo>
                <a:cubicBezTo>
                  <a:pt x="542" y="567"/>
                  <a:pt x="542" y="567"/>
                  <a:pt x="542" y="567"/>
                </a:cubicBezTo>
                <a:cubicBezTo>
                  <a:pt x="543" y="567"/>
                  <a:pt x="545" y="567"/>
                  <a:pt x="546" y="567"/>
                </a:cubicBezTo>
                <a:cubicBezTo>
                  <a:pt x="553" y="567"/>
                  <a:pt x="559" y="562"/>
                  <a:pt x="559" y="555"/>
                </a:cubicBezTo>
                <a:cubicBezTo>
                  <a:pt x="609" y="553"/>
                  <a:pt x="609" y="553"/>
                  <a:pt x="609" y="553"/>
                </a:cubicBezTo>
                <a:cubicBezTo>
                  <a:pt x="659" y="550"/>
                  <a:pt x="659" y="550"/>
                  <a:pt x="659" y="550"/>
                </a:cubicBezTo>
                <a:cubicBezTo>
                  <a:pt x="660" y="553"/>
                  <a:pt x="661" y="555"/>
                  <a:pt x="664" y="556"/>
                </a:cubicBezTo>
                <a:cubicBezTo>
                  <a:pt x="598" y="671"/>
                  <a:pt x="598" y="671"/>
                  <a:pt x="598" y="671"/>
                </a:cubicBezTo>
                <a:cubicBezTo>
                  <a:pt x="597" y="671"/>
                  <a:pt x="595" y="671"/>
                  <a:pt x="594" y="671"/>
                </a:cubicBezTo>
                <a:close/>
                <a:moveTo>
                  <a:pt x="668" y="540"/>
                </a:moveTo>
                <a:cubicBezTo>
                  <a:pt x="663" y="540"/>
                  <a:pt x="659" y="544"/>
                  <a:pt x="659" y="549"/>
                </a:cubicBezTo>
                <a:cubicBezTo>
                  <a:pt x="659" y="549"/>
                  <a:pt x="659" y="549"/>
                  <a:pt x="659" y="549"/>
                </a:cubicBezTo>
                <a:cubicBezTo>
                  <a:pt x="575" y="553"/>
                  <a:pt x="575" y="553"/>
                  <a:pt x="575" y="553"/>
                </a:cubicBezTo>
                <a:cubicBezTo>
                  <a:pt x="559" y="554"/>
                  <a:pt x="559" y="554"/>
                  <a:pt x="559" y="554"/>
                </a:cubicBezTo>
                <a:cubicBezTo>
                  <a:pt x="558" y="548"/>
                  <a:pt x="554" y="543"/>
                  <a:pt x="547" y="542"/>
                </a:cubicBezTo>
                <a:cubicBezTo>
                  <a:pt x="551" y="500"/>
                  <a:pt x="551" y="500"/>
                  <a:pt x="551" y="500"/>
                </a:cubicBezTo>
                <a:cubicBezTo>
                  <a:pt x="561" y="396"/>
                  <a:pt x="561" y="396"/>
                  <a:pt x="561" y="396"/>
                </a:cubicBezTo>
                <a:cubicBezTo>
                  <a:pt x="562" y="396"/>
                  <a:pt x="562" y="397"/>
                  <a:pt x="562" y="397"/>
                </a:cubicBezTo>
                <a:cubicBezTo>
                  <a:pt x="569" y="397"/>
                  <a:pt x="575" y="391"/>
                  <a:pt x="575" y="384"/>
                </a:cubicBezTo>
                <a:cubicBezTo>
                  <a:pt x="686" y="384"/>
                  <a:pt x="686" y="384"/>
                  <a:pt x="686" y="384"/>
                </a:cubicBezTo>
                <a:cubicBezTo>
                  <a:pt x="686" y="388"/>
                  <a:pt x="689" y="392"/>
                  <a:pt x="693" y="392"/>
                </a:cubicBezTo>
                <a:cubicBezTo>
                  <a:pt x="669" y="541"/>
                  <a:pt x="669" y="541"/>
                  <a:pt x="669" y="541"/>
                </a:cubicBezTo>
                <a:cubicBezTo>
                  <a:pt x="669" y="540"/>
                  <a:pt x="668" y="540"/>
                  <a:pt x="668" y="540"/>
                </a:cubicBezTo>
                <a:close/>
                <a:moveTo>
                  <a:pt x="727" y="224"/>
                </a:moveTo>
                <a:cubicBezTo>
                  <a:pt x="726" y="225"/>
                  <a:pt x="725" y="226"/>
                  <a:pt x="725" y="227"/>
                </a:cubicBezTo>
                <a:cubicBezTo>
                  <a:pt x="690" y="221"/>
                  <a:pt x="690" y="221"/>
                  <a:pt x="690" y="221"/>
                </a:cubicBezTo>
                <a:cubicBezTo>
                  <a:pt x="676" y="219"/>
                  <a:pt x="676" y="219"/>
                  <a:pt x="676" y="219"/>
                </a:cubicBezTo>
                <a:cubicBezTo>
                  <a:pt x="676" y="219"/>
                  <a:pt x="676" y="218"/>
                  <a:pt x="676" y="218"/>
                </a:cubicBezTo>
                <a:cubicBezTo>
                  <a:pt x="676" y="213"/>
                  <a:pt x="672" y="210"/>
                  <a:pt x="668" y="210"/>
                </a:cubicBezTo>
                <a:cubicBezTo>
                  <a:pt x="666" y="210"/>
                  <a:pt x="665" y="210"/>
                  <a:pt x="664" y="210"/>
                </a:cubicBezTo>
                <a:cubicBezTo>
                  <a:pt x="633" y="155"/>
                  <a:pt x="633" y="155"/>
                  <a:pt x="633" y="155"/>
                </a:cubicBezTo>
                <a:cubicBezTo>
                  <a:pt x="599" y="96"/>
                  <a:pt x="599" y="96"/>
                  <a:pt x="599" y="96"/>
                </a:cubicBezTo>
                <a:cubicBezTo>
                  <a:pt x="600" y="95"/>
                  <a:pt x="601" y="93"/>
                  <a:pt x="602" y="91"/>
                </a:cubicBezTo>
                <a:cubicBezTo>
                  <a:pt x="637" y="101"/>
                  <a:pt x="637" y="101"/>
                  <a:pt x="637" y="101"/>
                </a:cubicBezTo>
                <a:cubicBezTo>
                  <a:pt x="637" y="101"/>
                  <a:pt x="637" y="101"/>
                  <a:pt x="637" y="101"/>
                </a:cubicBezTo>
                <a:cubicBezTo>
                  <a:pt x="637" y="105"/>
                  <a:pt x="640" y="107"/>
                  <a:pt x="643" y="107"/>
                </a:cubicBezTo>
                <a:cubicBezTo>
                  <a:pt x="644" y="107"/>
                  <a:pt x="645" y="107"/>
                  <a:pt x="645" y="107"/>
                </a:cubicBezTo>
                <a:lnTo>
                  <a:pt x="727" y="224"/>
                </a:lnTo>
                <a:close/>
                <a:moveTo>
                  <a:pt x="517" y="24"/>
                </a:moveTo>
                <a:cubicBezTo>
                  <a:pt x="517" y="24"/>
                  <a:pt x="517" y="25"/>
                  <a:pt x="517" y="25"/>
                </a:cubicBezTo>
                <a:cubicBezTo>
                  <a:pt x="517" y="28"/>
                  <a:pt x="520" y="31"/>
                  <a:pt x="523" y="31"/>
                </a:cubicBezTo>
                <a:cubicBezTo>
                  <a:pt x="525" y="31"/>
                  <a:pt x="526" y="30"/>
                  <a:pt x="527" y="29"/>
                </a:cubicBezTo>
                <a:cubicBezTo>
                  <a:pt x="638" y="99"/>
                  <a:pt x="638" y="99"/>
                  <a:pt x="638" y="99"/>
                </a:cubicBezTo>
                <a:cubicBezTo>
                  <a:pt x="637" y="99"/>
                  <a:pt x="637" y="100"/>
                  <a:pt x="637" y="100"/>
                </a:cubicBezTo>
                <a:cubicBezTo>
                  <a:pt x="602" y="90"/>
                  <a:pt x="602" y="90"/>
                  <a:pt x="602" y="90"/>
                </a:cubicBezTo>
                <a:cubicBezTo>
                  <a:pt x="602" y="90"/>
                  <a:pt x="602" y="89"/>
                  <a:pt x="602" y="89"/>
                </a:cubicBezTo>
                <a:cubicBezTo>
                  <a:pt x="602" y="84"/>
                  <a:pt x="598" y="80"/>
                  <a:pt x="594" y="80"/>
                </a:cubicBezTo>
                <a:cubicBezTo>
                  <a:pt x="591" y="80"/>
                  <a:pt x="589" y="81"/>
                  <a:pt x="587" y="83"/>
                </a:cubicBezTo>
                <a:cubicBezTo>
                  <a:pt x="496" y="18"/>
                  <a:pt x="496" y="18"/>
                  <a:pt x="496" y="18"/>
                </a:cubicBezTo>
                <a:cubicBezTo>
                  <a:pt x="497" y="18"/>
                  <a:pt x="497" y="18"/>
                  <a:pt x="497" y="17"/>
                </a:cubicBezTo>
                <a:lnTo>
                  <a:pt x="517" y="24"/>
                </a:lnTo>
                <a:close/>
                <a:moveTo>
                  <a:pt x="486" y="15"/>
                </a:moveTo>
                <a:cubicBezTo>
                  <a:pt x="486" y="18"/>
                  <a:pt x="488" y="21"/>
                  <a:pt x="492" y="21"/>
                </a:cubicBezTo>
                <a:cubicBezTo>
                  <a:pt x="493" y="21"/>
                  <a:pt x="495" y="20"/>
                  <a:pt x="496" y="19"/>
                </a:cubicBezTo>
                <a:cubicBezTo>
                  <a:pt x="536" y="47"/>
                  <a:pt x="536" y="47"/>
                  <a:pt x="536" y="47"/>
                </a:cubicBezTo>
                <a:cubicBezTo>
                  <a:pt x="587" y="84"/>
                  <a:pt x="587" y="84"/>
                  <a:pt x="587" y="84"/>
                </a:cubicBezTo>
                <a:cubicBezTo>
                  <a:pt x="586" y="85"/>
                  <a:pt x="586" y="86"/>
                  <a:pt x="585" y="87"/>
                </a:cubicBezTo>
                <a:cubicBezTo>
                  <a:pt x="576" y="86"/>
                  <a:pt x="576" y="86"/>
                  <a:pt x="576" y="86"/>
                </a:cubicBezTo>
                <a:cubicBezTo>
                  <a:pt x="507" y="79"/>
                  <a:pt x="507" y="79"/>
                  <a:pt x="507" y="79"/>
                </a:cubicBezTo>
                <a:cubicBezTo>
                  <a:pt x="507" y="79"/>
                  <a:pt x="507" y="79"/>
                  <a:pt x="507" y="78"/>
                </a:cubicBezTo>
                <a:cubicBezTo>
                  <a:pt x="507" y="74"/>
                  <a:pt x="503" y="70"/>
                  <a:pt x="499" y="70"/>
                </a:cubicBezTo>
                <a:cubicBezTo>
                  <a:pt x="496" y="70"/>
                  <a:pt x="495" y="71"/>
                  <a:pt x="493" y="72"/>
                </a:cubicBezTo>
                <a:cubicBezTo>
                  <a:pt x="444" y="13"/>
                  <a:pt x="444" y="13"/>
                  <a:pt x="444" y="13"/>
                </a:cubicBezTo>
                <a:cubicBezTo>
                  <a:pt x="445" y="13"/>
                  <a:pt x="445" y="12"/>
                  <a:pt x="446" y="10"/>
                </a:cubicBezTo>
                <a:lnTo>
                  <a:pt x="486" y="15"/>
                </a:lnTo>
                <a:close/>
                <a:moveTo>
                  <a:pt x="434" y="9"/>
                </a:moveTo>
                <a:cubicBezTo>
                  <a:pt x="434" y="12"/>
                  <a:pt x="437" y="15"/>
                  <a:pt x="440" y="15"/>
                </a:cubicBezTo>
                <a:cubicBezTo>
                  <a:pt x="441" y="15"/>
                  <a:pt x="442" y="14"/>
                  <a:pt x="443" y="14"/>
                </a:cubicBezTo>
                <a:cubicBezTo>
                  <a:pt x="472" y="48"/>
                  <a:pt x="472" y="48"/>
                  <a:pt x="472" y="48"/>
                </a:cubicBezTo>
                <a:cubicBezTo>
                  <a:pt x="492" y="73"/>
                  <a:pt x="492" y="73"/>
                  <a:pt x="492" y="73"/>
                </a:cubicBezTo>
                <a:cubicBezTo>
                  <a:pt x="491" y="74"/>
                  <a:pt x="490" y="76"/>
                  <a:pt x="490" y="78"/>
                </a:cubicBezTo>
                <a:cubicBezTo>
                  <a:pt x="393" y="75"/>
                  <a:pt x="393" y="75"/>
                  <a:pt x="393" y="75"/>
                </a:cubicBezTo>
                <a:cubicBezTo>
                  <a:pt x="393" y="71"/>
                  <a:pt x="390" y="67"/>
                  <a:pt x="385" y="67"/>
                </a:cubicBezTo>
                <a:cubicBezTo>
                  <a:pt x="385" y="11"/>
                  <a:pt x="385" y="11"/>
                  <a:pt x="385" y="11"/>
                </a:cubicBezTo>
                <a:cubicBezTo>
                  <a:pt x="387" y="11"/>
                  <a:pt x="389" y="9"/>
                  <a:pt x="390" y="7"/>
                </a:cubicBezTo>
                <a:lnTo>
                  <a:pt x="434" y="9"/>
                </a:lnTo>
                <a:close/>
                <a:moveTo>
                  <a:pt x="384" y="11"/>
                </a:moveTo>
                <a:cubicBezTo>
                  <a:pt x="384" y="67"/>
                  <a:pt x="384" y="67"/>
                  <a:pt x="384" y="67"/>
                </a:cubicBezTo>
                <a:cubicBezTo>
                  <a:pt x="380" y="68"/>
                  <a:pt x="377" y="71"/>
                  <a:pt x="377" y="75"/>
                </a:cubicBezTo>
                <a:cubicBezTo>
                  <a:pt x="279" y="78"/>
                  <a:pt x="279" y="78"/>
                  <a:pt x="279" y="78"/>
                </a:cubicBezTo>
                <a:cubicBezTo>
                  <a:pt x="278" y="76"/>
                  <a:pt x="278" y="74"/>
                  <a:pt x="276" y="73"/>
                </a:cubicBezTo>
                <a:cubicBezTo>
                  <a:pt x="326" y="14"/>
                  <a:pt x="326" y="14"/>
                  <a:pt x="326" y="14"/>
                </a:cubicBezTo>
                <a:cubicBezTo>
                  <a:pt x="327" y="15"/>
                  <a:pt x="328" y="15"/>
                  <a:pt x="329" y="15"/>
                </a:cubicBezTo>
                <a:cubicBezTo>
                  <a:pt x="332" y="15"/>
                  <a:pt x="334" y="12"/>
                  <a:pt x="335" y="9"/>
                </a:cubicBezTo>
                <a:cubicBezTo>
                  <a:pt x="378" y="7"/>
                  <a:pt x="378" y="7"/>
                  <a:pt x="378" y="7"/>
                </a:cubicBezTo>
                <a:cubicBezTo>
                  <a:pt x="379" y="9"/>
                  <a:pt x="381" y="11"/>
                  <a:pt x="384" y="11"/>
                </a:cubicBezTo>
                <a:close/>
                <a:moveTo>
                  <a:pt x="325" y="14"/>
                </a:moveTo>
                <a:cubicBezTo>
                  <a:pt x="276" y="73"/>
                  <a:pt x="276" y="73"/>
                  <a:pt x="276" y="73"/>
                </a:cubicBezTo>
                <a:cubicBezTo>
                  <a:pt x="274" y="71"/>
                  <a:pt x="272" y="71"/>
                  <a:pt x="270" y="71"/>
                </a:cubicBezTo>
                <a:cubicBezTo>
                  <a:pt x="266" y="71"/>
                  <a:pt x="262" y="75"/>
                  <a:pt x="262" y="79"/>
                </a:cubicBezTo>
                <a:cubicBezTo>
                  <a:pt x="262" y="79"/>
                  <a:pt x="262" y="79"/>
                  <a:pt x="262" y="79"/>
                </a:cubicBezTo>
                <a:cubicBezTo>
                  <a:pt x="186" y="87"/>
                  <a:pt x="186" y="87"/>
                  <a:pt x="186" y="87"/>
                </a:cubicBezTo>
                <a:cubicBezTo>
                  <a:pt x="184" y="87"/>
                  <a:pt x="184" y="87"/>
                  <a:pt x="184" y="87"/>
                </a:cubicBezTo>
                <a:cubicBezTo>
                  <a:pt x="184" y="86"/>
                  <a:pt x="183" y="85"/>
                  <a:pt x="182" y="84"/>
                </a:cubicBezTo>
                <a:cubicBezTo>
                  <a:pt x="273" y="19"/>
                  <a:pt x="273" y="19"/>
                  <a:pt x="273" y="19"/>
                </a:cubicBezTo>
                <a:cubicBezTo>
                  <a:pt x="274" y="20"/>
                  <a:pt x="276" y="21"/>
                  <a:pt x="278" y="21"/>
                </a:cubicBezTo>
                <a:cubicBezTo>
                  <a:pt x="281" y="21"/>
                  <a:pt x="283" y="18"/>
                  <a:pt x="283" y="15"/>
                </a:cubicBezTo>
                <a:cubicBezTo>
                  <a:pt x="323" y="10"/>
                  <a:pt x="323" y="10"/>
                  <a:pt x="323" y="10"/>
                </a:cubicBezTo>
                <a:cubicBezTo>
                  <a:pt x="323" y="12"/>
                  <a:pt x="324" y="13"/>
                  <a:pt x="325" y="14"/>
                </a:cubicBezTo>
                <a:close/>
                <a:moveTo>
                  <a:pt x="242" y="29"/>
                </a:moveTo>
                <a:cubicBezTo>
                  <a:pt x="243" y="30"/>
                  <a:pt x="245" y="31"/>
                  <a:pt x="246" y="31"/>
                </a:cubicBezTo>
                <a:cubicBezTo>
                  <a:pt x="250" y="31"/>
                  <a:pt x="252" y="28"/>
                  <a:pt x="252" y="25"/>
                </a:cubicBezTo>
                <a:cubicBezTo>
                  <a:pt x="252" y="24"/>
                  <a:pt x="252" y="24"/>
                  <a:pt x="252" y="24"/>
                </a:cubicBezTo>
                <a:cubicBezTo>
                  <a:pt x="272" y="17"/>
                  <a:pt x="272" y="17"/>
                  <a:pt x="272" y="17"/>
                </a:cubicBezTo>
                <a:cubicBezTo>
                  <a:pt x="272" y="18"/>
                  <a:pt x="273" y="18"/>
                  <a:pt x="273" y="18"/>
                </a:cubicBezTo>
                <a:cubicBezTo>
                  <a:pt x="182" y="83"/>
                  <a:pt x="182" y="83"/>
                  <a:pt x="182" y="83"/>
                </a:cubicBezTo>
                <a:cubicBezTo>
                  <a:pt x="180" y="81"/>
                  <a:pt x="178" y="80"/>
                  <a:pt x="176" y="80"/>
                </a:cubicBezTo>
                <a:cubicBezTo>
                  <a:pt x="171" y="80"/>
                  <a:pt x="167" y="84"/>
                  <a:pt x="167" y="89"/>
                </a:cubicBezTo>
                <a:cubicBezTo>
                  <a:pt x="167" y="89"/>
                  <a:pt x="167" y="90"/>
                  <a:pt x="167" y="90"/>
                </a:cubicBezTo>
                <a:cubicBezTo>
                  <a:pt x="132" y="100"/>
                  <a:pt x="132" y="100"/>
                  <a:pt x="132" y="100"/>
                </a:cubicBezTo>
                <a:cubicBezTo>
                  <a:pt x="132" y="100"/>
                  <a:pt x="132" y="99"/>
                  <a:pt x="132" y="99"/>
                </a:cubicBezTo>
                <a:lnTo>
                  <a:pt x="242" y="29"/>
                </a:lnTo>
                <a:close/>
                <a:moveTo>
                  <a:pt x="124" y="107"/>
                </a:moveTo>
                <a:cubicBezTo>
                  <a:pt x="124" y="107"/>
                  <a:pt x="125" y="107"/>
                  <a:pt x="126" y="107"/>
                </a:cubicBezTo>
                <a:cubicBezTo>
                  <a:pt x="130" y="107"/>
                  <a:pt x="132" y="105"/>
                  <a:pt x="132" y="101"/>
                </a:cubicBezTo>
                <a:cubicBezTo>
                  <a:pt x="132" y="101"/>
                  <a:pt x="132" y="101"/>
                  <a:pt x="132" y="101"/>
                </a:cubicBezTo>
                <a:cubicBezTo>
                  <a:pt x="167" y="91"/>
                  <a:pt x="167" y="91"/>
                  <a:pt x="167" y="91"/>
                </a:cubicBezTo>
                <a:cubicBezTo>
                  <a:pt x="168" y="93"/>
                  <a:pt x="169" y="95"/>
                  <a:pt x="171" y="96"/>
                </a:cubicBezTo>
                <a:cubicBezTo>
                  <a:pt x="154" y="125"/>
                  <a:pt x="154" y="125"/>
                  <a:pt x="154" y="125"/>
                </a:cubicBezTo>
                <a:cubicBezTo>
                  <a:pt x="105" y="210"/>
                  <a:pt x="105" y="210"/>
                  <a:pt x="105" y="210"/>
                </a:cubicBezTo>
                <a:cubicBezTo>
                  <a:pt x="104" y="209"/>
                  <a:pt x="103" y="209"/>
                  <a:pt x="102" y="209"/>
                </a:cubicBezTo>
                <a:cubicBezTo>
                  <a:pt x="97" y="209"/>
                  <a:pt x="93" y="213"/>
                  <a:pt x="93" y="217"/>
                </a:cubicBezTo>
                <a:cubicBezTo>
                  <a:pt x="93" y="218"/>
                  <a:pt x="93" y="218"/>
                  <a:pt x="93" y="219"/>
                </a:cubicBezTo>
                <a:cubicBezTo>
                  <a:pt x="45" y="227"/>
                  <a:pt x="45" y="227"/>
                  <a:pt x="45" y="227"/>
                </a:cubicBezTo>
                <a:cubicBezTo>
                  <a:pt x="45" y="225"/>
                  <a:pt x="44" y="224"/>
                  <a:pt x="43" y="223"/>
                </a:cubicBezTo>
                <a:lnTo>
                  <a:pt x="124" y="107"/>
                </a:lnTo>
                <a:close/>
                <a:moveTo>
                  <a:pt x="39" y="234"/>
                </a:moveTo>
                <a:cubicBezTo>
                  <a:pt x="39" y="234"/>
                  <a:pt x="39" y="234"/>
                  <a:pt x="39" y="234"/>
                </a:cubicBezTo>
                <a:cubicBezTo>
                  <a:pt x="42" y="234"/>
                  <a:pt x="45" y="231"/>
                  <a:pt x="45" y="228"/>
                </a:cubicBezTo>
                <a:cubicBezTo>
                  <a:pt x="45" y="228"/>
                  <a:pt x="45" y="227"/>
                  <a:pt x="45" y="227"/>
                </a:cubicBezTo>
                <a:cubicBezTo>
                  <a:pt x="94" y="219"/>
                  <a:pt x="94" y="219"/>
                  <a:pt x="94" y="219"/>
                </a:cubicBezTo>
                <a:cubicBezTo>
                  <a:pt x="94" y="222"/>
                  <a:pt x="97" y="225"/>
                  <a:pt x="99" y="226"/>
                </a:cubicBezTo>
                <a:cubicBezTo>
                  <a:pt x="88" y="295"/>
                  <a:pt x="88" y="295"/>
                  <a:pt x="88" y="295"/>
                </a:cubicBezTo>
                <a:cubicBezTo>
                  <a:pt x="75" y="375"/>
                  <a:pt x="75" y="375"/>
                  <a:pt x="75" y="375"/>
                </a:cubicBezTo>
                <a:cubicBezTo>
                  <a:pt x="75" y="375"/>
                  <a:pt x="75" y="375"/>
                  <a:pt x="74" y="375"/>
                </a:cubicBezTo>
                <a:cubicBezTo>
                  <a:pt x="70" y="375"/>
                  <a:pt x="66" y="378"/>
                  <a:pt x="66" y="383"/>
                </a:cubicBezTo>
                <a:cubicBezTo>
                  <a:pt x="12" y="383"/>
                  <a:pt x="12" y="383"/>
                  <a:pt x="12" y="383"/>
                </a:cubicBezTo>
                <a:cubicBezTo>
                  <a:pt x="12" y="381"/>
                  <a:pt x="10" y="379"/>
                  <a:pt x="8" y="378"/>
                </a:cubicBezTo>
                <a:lnTo>
                  <a:pt x="39" y="234"/>
                </a:lnTo>
                <a:close/>
                <a:moveTo>
                  <a:pt x="8" y="390"/>
                </a:moveTo>
                <a:cubicBezTo>
                  <a:pt x="11" y="389"/>
                  <a:pt x="12" y="387"/>
                  <a:pt x="12" y="384"/>
                </a:cubicBezTo>
                <a:cubicBezTo>
                  <a:pt x="66" y="384"/>
                  <a:pt x="66" y="384"/>
                  <a:pt x="66" y="384"/>
                </a:cubicBezTo>
                <a:cubicBezTo>
                  <a:pt x="66" y="388"/>
                  <a:pt x="70" y="392"/>
                  <a:pt x="74" y="392"/>
                </a:cubicBezTo>
                <a:cubicBezTo>
                  <a:pt x="75" y="392"/>
                  <a:pt x="75" y="392"/>
                  <a:pt x="75" y="392"/>
                </a:cubicBezTo>
                <a:cubicBezTo>
                  <a:pt x="79" y="419"/>
                  <a:pt x="79" y="419"/>
                  <a:pt x="79" y="419"/>
                </a:cubicBezTo>
                <a:cubicBezTo>
                  <a:pt x="99" y="541"/>
                  <a:pt x="99" y="541"/>
                  <a:pt x="99" y="541"/>
                </a:cubicBezTo>
                <a:cubicBezTo>
                  <a:pt x="96" y="542"/>
                  <a:pt x="94" y="544"/>
                  <a:pt x="93" y="548"/>
                </a:cubicBezTo>
                <a:cubicBezTo>
                  <a:pt x="90" y="547"/>
                  <a:pt x="90" y="547"/>
                  <a:pt x="90" y="547"/>
                </a:cubicBezTo>
                <a:cubicBezTo>
                  <a:pt x="45" y="540"/>
                  <a:pt x="45" y="540"/>
                  <a:pt x="45" y="540"/>
                </a:cubicBezTo>
                <a:cubicBezTo>
                  <a:pt x="45" y="540"/>
                  <a:pt x="45" y="540"/>
                  <a:pt x="45" y="539"/>
                </a:cubicBezTo>
                <a:cubicBezTo>
                  <a:pt x="45" y="536"/>
                  <a:pt x="42" y="534"/>
                  <a:pt x="39" y="534"/>
                </a:cubicBezTo>
                <a:cubicBezTo>
                  <a:pt x="39" y="534"/>
                  <a:pt x="39" y="534"/>
                  <a:pt x="39" y="534"/>
                </a:cubicBezTo>
                <a:lnTo>
                  <a:pt x="8" y="390"/>
                </a:lnTo>
                <a:close/>
                <a:moveTo>
                  <a:pt x="43" y="544"/>
                </a:moveTo>
                <a:cubicBezTo>
                  <a:pt x="44" y="543"/>
                  <a:pt x="45" y="542"/>
                  <a:pt x="45" y="541"/>
                </a:cubicBezTo>
                <a:cubicBezTo>
                  <a:pt x="79" y="546"/>
                  <a:pt x="79" y="546"/>
                  <a:pt x="79" y="546"/>
                </a:cubicBezTo>
                <a:cubicBezTo>
                  <a:pt x="93" y="548"/>
                  <a:pt x="93" y="548"/>
                  <a:pt x="93" y="548"/>
                </a:cubicBezTo>
                <a:cubicBezTo>
                  <a:pt x="93" y="549"/>
                  <a:pt x="93" y="549"/>
                  <a:pt x="93" y="549"/>
                </a:cubicBezTo>
                <a:cubicBezTo>
                  <a:pt x="93" y="554"/>
                  <a:pt x="97" y="558"/>
                  <a:pt x="102" y="558"/>
                </a:cubicBezTo>
                <a:cubicBezTo>
                  <a:pt x="103" y="558"/>
                  <a:pt x="104" y="557"/>
                  <a:pt x="105" y="557"/>
                </a:cubicBezTo>
                <a:cubicBezTo>
                  <a:pt x="137" y="612"/>
                  <a:pt x="137" y="612"/>
                  <a:pt x="137" y="612"/>
                </a:cubicBezTo>
                <a:cubicBezTo>
                  <a:pt x="171" y="672"/>
                  <a:pt x="171" y="672"/>
                  <a:pt x="171" y="672"/>
                </a:cubicBezTo>
                <a:cubicBezTo>
                  <a:pt x="169" y="673"/>
                  <a:pt x="168" y="674"/>
                  <a:pt x="167" y="676"/>
                </a:cubicBezTo>
                <a:cubicBezTo>
                  <a:pt x="132" y="667"/>
                  <a:pt x="132" y="667"/>
                  <a:pt x="132" y="667"/>
                </a:cubicBezTo>
                <a:cubicBezTo>
                  <a:pt x="132" y="666"/>
                  <a:pt x="132" y="666"/>
                  <a:pt x="132" y="666"/>
                </a:cubicBezTo>
                <a:cubicBezTo>
                  <a:pt x="132" y="663"/>
                  <a:pt x="130" y="660"/>
                  <a:pt x="126" y="660"/>
                </a:cubicBezTo>
                <a:cubicBezTo>
                  <a:pt x="125" y="660"/>
                  <a:pt x="125" y="660"/>
                  <a:pt x="124" y="661"/>
                </a:cubicBezTo>
                <a:lnTo>
                  <a:pt x="43" y="544"/>
                </a:lnTo>
                <a:close/>
                <a:moveTo>
                  <a:pt x="252" y="743"/>
                </a:moveTo>
                <a:cubicBezTo>
                  <a:pt x="252" y="743"/>
                  <a:pt x="252" y="743"/>
                  <a:pt x="252" y="742"/>
                </a:cubicBezTo>
                <a:cubicBezTo>
                  <a:pt x="252" y="739"/>
                  <a:pt x="250" y="736"/>
                  <a:pt x="246" y="736"/>
                </a:cubicBezTo>
                <a:cubicBezTo>
                  <a:pt x="245" y="736"/>
                  <a:pt x="243" y="737"/>
                  <a:pt x="242" y="738"/>
                </a:cubicBezTo>
                <a:cubicBezTo>
                  <a:pt x="132" y="668"/>
                  <a:pt x="132" y="668"/>
                  <a:pt x="132" y="668"/>
                </a:cubicBezTo>
                <a:cubicBezTo>
                  <a:pt x="132" y="668"/>
                  <a:pt x="132" y="668"/>
                  <a:pt x="132" y="667"/>
                </a:cubicBezTo>
                <a:cubicBezTo>
                  <a:pt x="148" y="672"/>
                  <a:pt x="148" y="672"/>
                  <a:pt x="148" y="672"/>
                </a:cubicBezTo>
                <a:cubicBezTo>
                  <a:pt x="167" y="677"/>
                  <a:pt x="167" y="677"/>
                  <a:pt x="167" y="677"/>
                </a:cubicBezTo>
                <a:cubicBezTo>
                  <a:pt x="167" y="678"/>
                  <a:pt x="167" y="678"/>
                  <a:pt x="167" y="679"/>
                </a:cubicBezTo>
                <a:cubicBezTo>
                  <a:pt x="167" y="684"/>
                  <a:pt x="170" y="688"/>
                  <a:pt x="175" y="688"/>
                </a:cubicBezTo>
                <a:cubicBezTo>
                  <a:pt x="178" y="688"/>
                  <a:pt x="180" y="686"/>
                  <a:pt x="182" y="684"/>
                </a:cubicBezTo>
                <a:cubicBezTo>
                  <a:pt x="273" y="749"/>
                  <a:pt x="273" y="749"/>
                  <a:pt x="273" y="749"/>
                </a:cubicBezTo>
                <a:cubicBezTo>
                  <a:pt x="272" y="749"/>
                  <a:pt x="272" y="750"/>
                  <a:pt x="272" y="750"/>
                </a:cubicBezTo>
                <a:lnTo>
                  <a:pt x="252" y="743"/>
                </a:lnTo>
                <a:close/>
                <a:moveTo>
                  <a:pt x="284" y="752"/>
                </a:moveTo>
                <a:cubicBezTo>
                  <a:pt x="284" y="752"/>
                  <a:pt x="284" y="752"/>
                  <a:pt x="284" y="752"/>
                </a:cubicBezTo>
                <a:cubicBezTo>
                  <a:pt x="284" y="748"/>
                  <a:pt x="281" y="746"/>
                  <a:pt x="278" y="746"/>
                </a:cubicBezTo>
                <a:cubicBezTo>
                  <a:pt x="276" y="746"/>
                  <a:pt x="274" y="747"/>
                  <a:pt x="273" y="748"/>
                </a:cubicBezTo>
                <a:cubicBezTo>
                  <a:pt x="233" y="719"/>
                  <a:pt x="233" y="719"/>
                  <a:pt x="233" y="719"/>
                </a:cubicBezTo>
                <a:cubicBezTo>
                  <a:pt x="182" y="684"/>
                  <a:pt x="182" y="684"/>
                  <a:pt x="182" y="684"/>
                </a:cubicBezTo>
                <a:cubicBezTo>
                  <a:pt x="183" y="683"/>
                  <a:pt x="183" y="681"/>
                  <a:pt x="184" y="680"/>
                </a:cubicBezTo>
                <a:cubicBezTo>
                  <a:pt x="192" y="681"/>
                  <a:pt x="192" y="681"/>
                  <a:pt x="192" y="681"/>
                </a:cubicBezTo>
                <a:cubicBezTo>
                  <a:pt x="262" y="688"/>
                  <a:pt x="262" y="688"/>
                  <a:pt x="262" y="688"/>
                </a:cubicBezTo>
                <a:cubicBezTo>
                  <a:pt x="262" y="688"/>
                  <a:pt x="262" y="688"/>
                  <a:pt x="262" y="689"/>
                </a:cubicBezTo>
                <a:cubicBezTo>
                  <a:pt x="262" y="694"/>
                  <a:pt x="266" y="697"/>
                  <a:pt x="271" y="697"/>
                </a:cubicBezTo>
                <a:cubicBezTo>
                  <a:pt x="273" y="697"/>
                  <a:pt x="275" y="697"/>
                  <a:pt x="276" y="695"/>
                </a:cubicBezTo>
                <a:cubicBezTo>
                  <a:pt x="325" y="754"/>
                  <a:pt x="325" y="754"/>
                  <a:pt x="325" y="754"/>
                </a:cubicBezTo>
                <a:cubicBezTo>
                  <a:pt x="325" y="755"/>
                  <a:pt x="324" y="756"/>
                  <a:pt x="324" y="757"/>
                </a:cubicBezTo>
                <a:lnTo>
                  <a:pt x="284" y="752"/>
                </a:lnTo>
                <a:close/>
                <a:moveTo>
                  <a:pt x="335" y="758"/>
                </a:moveTo>
                <a:cubicBezTo>
                  <a:pt x="335" y="755"/>
                  <a:pt x="332" y="752"/>
                  <a:pt x="329" y="752"/>
                </a:cubicBezTo>
                <a:cubicBezTo>
                  <a:pt x="328" y="752"/>
                  <a:pt x="327" y="753"/>
                  <a:pt x="326" y="753"/>
                </a:cubicBezTo>
                <a:cubicBezTo>
                  <a:pt x="297" y="719"/>
                  <a:pt x="297" y="719"/>
                  <a:pt x="297" y="719"/>
                </a:cubicBezTo>
                <a:cubicBezTo>
                  <a:pt x="277" y="695"/>
                  <a:pt x="277" y="695"/>
                  <a:pt x="277" y="695"/>
                </a:cubicBezTo>
                <a:cubicBezTo>
                  <a:pt x="278" y="693"/>
                  <a:pt x="279" y="691"/>
                  <a:pt x="279" y="689"/>
                </a:cubicBezTo>
                <a:cubicBezTo>
                  <a:pt x="376" y="692"/>
                  <a:pt x="376" y="692"/>
                  <a:pt x="376" y="692"/>
                </a:cubicBezTo>
                <a:cubicBezTo>
                  <a:pt x="376" y="696"/>
                  <a:pt x="380" y="700"/>
                  <a:pt x="384" y="700"/>
                </a:cubicBezTo>
                <a:cubicBezTo>
                  <a:pt x="384" y="756"/>
                  <a:pt x="384" y="756"/>
                  <a:pt x="384" y="756"/>
                </a:cubicBezTo>
                <a:cubicBezTo>
                  <a:pt x="382" y="756"/>
                  <a:pt x="379" y="758"/>
                  <a:pt x="379" y="760"/>
                </a:cubicBezTo>
                <a:lnTo>
                  <a:pt x="335" y="758"/>
                </a:lnTo>
                <a:close/>
                <a:moveTo>
                  <a:pt x="390" y="760"/>
                </a:moveTo>
                <a:cubicBezTo>
                  <a:pt x="390" y="758"/>
                  <a:pt x="388" y="756"/>
                  <a:pt x="385" y="756"/>
                </a:cubicBezTo>
                <a:cubicBezTo>
                  <a:pt x="385" y="700"/>
                  <a:pt x="385" y="700"/>
                  <a:pt x="385" y="700"/>
                </a:cubicBezTo>
                <a:cubicBezTo>
                  <a:pt x="389" y="699"/>
                  <a:pt x="392" y="696"/>
                  <a:pt x="393" y="692"/>
                </a:cubicBezTo>
                <a:cubicBezTo>
                  <a:pt x="490" y="689"/>
                  <a:pt x="490" y="689"/>
                  <a:pt x="490" y="689"/>
                </a:cubicBezTo>
                <a:cubicBezTo>
                  <a:pt x="491" y="691"/>
                  <a:pt x="492" y="693"/>
                  <a:pt x="493" y="694"/>
                </a:cubicBezTo>
                <a:cubicBezTo>
                  <a:pt x="444" y="752"/>
                  <a:pt x="444" y="752"/>
                  <a:pt x="444" y="752"/>
                </a:cubicBezTo>
                <a:cubicBezTo>
                  <a:pt x="443" y="752"/>
                  <a:pt x="442" y="751"/>
                  <a:pt x="441" y="751"/>
                </a:cubicBezTo>
                <a:cubicBezTo>
                  <a:pt x="437" y="751"/>
                  <a:pt x="435" y="754"/>
                  <a:pt x="435" y="757"/>
                </a:cubicBezTo>
                <a:cubicBezTo>
                  <a:pt x="435" y="757"/>
                  <a:pt x="435" y="758"/>
                  <a:pt x="435" y="758"/>
                </a:cubicBezTo>
                <a:lnTo>
                  <a:pt x="390" y="760"/>
                </a:lnTo>
                <a:close/>
                <a:moveTo>
                  <a:pt x="527" y="739"/>
                </a:moveTo>
                <a:cubicBezTo>
                  <a:pt x="526" y="737"/>
                  <a:pt x="525" y="736"/>
                  <a:pt x="523" y="736"/>
                </a:cubicBezTo>
                <a:cubicBezTo>
                  <a:pt x="520" y="736"/>
                  <a:pt x="517" y="739"/>
                  <a:pt x="517" y="742"/>
                </a:cubicBezTo>
                <a:cubicBezTo>
                  <a:pt x="517" y="743"/>
                  <a:pt x="517" y="743"/>
                  <a:pt x="517" y="743"/>
                </a:cubicBezTo>
                <a:cubicBezTo>
                  <a:pt x="497" y="750"/>
                  <a:pt x="497" y="750"/>
                  <a:pt x="497" y="750"/>
                </a:cubicBezTo>
                <a:cubicBezTo>
                  <a:pt x="497" y="750"/>
                  <a:pt x="497" y="749"/>
                  <a:pt x="496" y="749"/>
                </a:cubicBezTo>
                <a:cubicBezTo>
                  <a:pt x="587" y="684"/>
                  <a:pt x="587" y="684"/>
                  <a:pt x="587" y="684"/>
                </a:cubicBezTo>
                <a:cubicBezTo>
                  <a:pt x="589" y="686"/>
                  <a:pt x="591" y="688"/>
                  <a:pt x="594" y="688"/>
                </a:cubicBezTo>
                <a:cubicBezTo>
                  <a:pt x="599" y="688"/>
                  <a:pt x="603" y="684"/>
                  <a:pt x="603" y="679"/>
                </a:cubicBezTo>
                <a:cubicBezTo>
                  <a:pt x="603" y="678"/>
                  <a:pt x="603" y="678"/>
                  <a:pt x="602" y="677"/>
                </a:cubicBezTo>
                <a:cubicBezTo>
                  <a:pt x="637" y="667"/>
                  <a:pt x="637" y="667"/>
                  <a:pt x="637" y="667"/>
                </a:cubicBezTo>
                <a:cubicBezTo>
                  <a:pt x="637" y="668"/>
                  <a:pt x="637" y="668"/>
                  <a:pt x="637" y="668"/>
                </a:cubicBezTo>
                <a:lnTo>
                  <a:pt x="527" y="739"/>
                </a:lnTo>
                <a:close/>
                <a:moveTo>
                  <a:pt x="645" y="661"/>
                </a:moveTo>
                <a:cubicBezTo>
                  <a:pt x="645" y="660"/>
                  <a:pt x="644" y="660"/>
                  <a:pt x="643" y="660"/>
                </a:cubicBezTo>
                <a:cubicBezTo>
                  <a:pt x="639" y="660"/>
                  <a:pt x="637" y="663"/>
                  <a:pt x="637" y="666"/>
                </a:cubicBezTo>
                <a:cubicBezTo>
                  <a:pt x="637" y="666"/>
                  <a:pt x="637" y="666"/>
                  <a:pt x="637" y="667"/>
                </a:cubicBezTo>
                <a:cubicBezTo>
                  <a:pt x="626" y="670"/>
                  <a:pt x="626" y="670"/>
                  <a:pt x="626" y="670"/>
                </a:cubicBezTo>
                <a:cubicBezTo>
                  <a:pt x="602" y="676"/>
                  <a:pt x="602" y="676"/>
                  <a:pt x="602" y="676"/>
                </a:cubicBezTo>
                <a:cubicBezTo>
                  <a:pt x="601" y="674"/>
                  <a:pt x="600" y="673"/>
                  <a:pt x="598" y="672"/>
                </a:cubicBezTo>
                <a:cubicBezTo>
                  <a:pt x="615" y="642"/>
                  <a:pt x="615" y="642"/>
                  <a:pt x="615" y="642"/>
                </a:cubicBezTo>
                <a:cubicBezTo>
                  <a:pt x="664" y="557"/>
                  <a:pt x="664" y="557"/>
                  <a:pt x="664" y="557"/>
                </a:cubicBezTo>
                <a:cubicBezTo>
                  <a:pt x="665" y="557"/>
                  <a:pt x="666" y="558"/>
                  <a:pt x="668" y="558"/>
                </a:cubicBezTo>
                <a:cubicBezTo>
                  <a:pt x="672" y="558"/>
                  <a:pt x="676" y="554"/>
                  <a:pt x="676" y="549"/>
                </a:cubicBezTo>
                <a:cubicBezTo>
                  <a:pt x="676" y="549"/>
                  <a:pt x="676" y="549"/>
                  <a:pt x="676" y="548"/>
                </a:cubicBezTo>
                <a:cubicBezTo>
                  <a:pt x="723" y="541"/>
                  <a:pt x="723" y="541"/>
                  <a:pt x="723" y="541"/>
                </a:cubicBezTo>
                <a:cubicBezTo>
                  <a:pt x="723" y="542"/>
                  <a:pt x="724" y="544"/>
                  <a:pt x="726" y="545"/>
                </a:cubicBezTo>
                <a:lnTo>
                  <a:pt x="645" y="661"/>
                </a:lnTo>
                <a:close/>
                <a:moveTo>
                  <a:pt x="730" y="534"/>
                </a:moveTo>
                <a:cubicBezTo>
                  <a:pt x="730" y="534"/>
                  <a:pt x="729" y="534"/>
                  <a:pt x="729" y="534"/>
                </a:cubicBezTo>
                <a:cubicBezTo>
                  <a:pt x="726" y="534"/>
                  <a:pt x="723" y="537"/>
                  <a:pt x="723" y="540"/>
                </a:cubicBezTo>
                <a:cubicBezTo>
                  <a:pt x="723" y="540"/>
                  <a:pt x="723" y="540"/>
                  <a:pt x="723" y="540"/>
                </a:cubicBezTo>
                <a:cubicBezTo>
                  <a:pt x="676" y="548"/>
                  <a:pt x="676" y="548"/>
                  <a:pt x="676" y="548"/>
                </a:cubicBezTo>
                <a:cubicBezTo>
                  <a:pt x="676" y="544"/>
                  <a:pt x="673" y="542"/>
                  <a:pt x="670" y="541"/>
                </a:cubicBezTo>
                <a:cubicBezTo>
                  <a:pt x="681" y="472"/>
                  <a:pt x="681" y="472"/>
                  <a:pt x="681" y="472"/>
                </a:cubicBezTo>
                <a:cubicBezTo>
                  <a:pt x="694" y="393"/>
                  <a:pt x="694" y="393"/>
                  <a:pt x="694" y="393"/>
                </a:cubicBezTo>
                <a:cubicBezTo>
                  <a:pt x="694" y="393"/>
                  <a:pt x="694" y="393"/>
                  <a:pt x="695" y="393"/>
                </a:cubicBezTo>
                <a:cubicBezTo>
                  <a:pt x="699" y="393"/>
                  <a:pt x="703" y="389"/>
                  <a:pt x="703" y="384"/>
                </a:cubicBezTo>
                <a:cubicBezTo>
                  <a:pt x="757" y="384"/>
                  <a:pt x="757" y="384"/>
                  <a:pt x="757" y="384"/>
                </a:cubicBezTo>
                <a:cubicBezTo>
                  <a:pt x="757" y="387"/>
                  <a:pt x="759" y="389"/>
                  <a:pt x="761" y="390"/>
                </a:cubicBezTo>
                <a:lnTo>
                  <a:pt x="730" y="53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文本框 20"/>
          <p:cNvSpPr txBox="1"/>
          <p:nvPr/>
        </p:nvSpPr>
        <p:spPr bwMode="auto">
          <a:xfrm>
            <a:off x="2282925" y="876969"/>
            <a:ext cx="4450257" cy="2646878"/>
          </a:xfrm>
          <a:prstGeom prst="rect">
            <a:avLst/>
          </a:prstGeom>
          <a:noFill/>
        </p:spPr>
        <p:txBody>
          <a:bodyPr wrap="none">
            <a:spAutoFit/>
          </a:bodyPr>
          <a:lstStyle/>
          <a:p>
            <a:pPr>
              <a:defRPr/>
            </a:pPr>
            <a:r>
              <a:rPr lang="en-US" altLang="zh-CN" sz="16600" dirty="0" smtClean="0">
                <a:ln w="38100">
                  <a:noFill/>
                </a:ln>
                <a:solidFill>
                  <a:schemeClr val="bg1"/>
                </a:solidFill>
                <a:latin typeface="Impact" panose="020B0806030902050204" pitchFamily="34" charset="0"/>
                <a:ea typeface="微软雅黑" panose="020B0503020204020204" pitchFamily="34" charset="-122"/>
              </a:rPr>
              <a:t>20XX</a:t>
            </a:r>
            <a:endParaRPr lang="zh-CN" altLang="en-US" sz="16600" dirty="0">
              <a:ln w="38100">
                <a:noFill/>
              </a:ln>
              <a:solidFill>
                <a:schemeClr val="bg1"/>
              </a:solidFill>
              <a:latin typeface="Impact" panose="020B0806030902050204" pitchFamily="34" charset="0"/>
              <a:ea typeface="微软雅黑" panose="020B0503020204020204" pitchFamily="34" charset="-122"/>
            </a:endParaRPr>
          </a:p>
        </p:txBody>
      </p:sp>
      <p:grpSp>
        <p:nvGrpSpPr>
          <p:cNvPr id="26" name="组合 25"/>
          <p:cNvGrpSpPr/>
          <p:nvPr/>
        </p:nvGrpSpPr>
        <p:grpSpPr>
          <a:xfrm>
            <a:off x="2469102" y="3116160"/>
            <a:ext cx="4061481" cy="436733"/>
            <a:chOff x="3078163" y="3596641"/>
            <a:chExt cx="2867991" cy="308396"/>
          </a:xfrm>
        </p:grpSpPr>
        <p:sp>
          <p:nvSpPr>
            <p:cNvPr id="29" name="圆角矩形 28"/>
            <p:cNvSpPr/>
            <p:nvPr/>
          </p:nvSpPr>
          <p:spPr bwMode="auto">
            <a:xfrm>
              <a:off x="3078163" y="3596641"/>
              <a:ext cx="2865437" cy="308396"/>
            </a:xfrm>
            <a:prstGeom prst="roundRect">
              <a:avLst>
                <a:gd name="adj" fmla="val 0"/>
              </a:avLst>
            </a:prstGeom>
            <a:solidFill>
              <a:srgbClr val="01243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文本框 5"/>
            <p:cNvSpPr txBox="1"/>
            <p:nvPr/>
          </p:nvSpPr>
          <p:spPr>
            <a:xfrm>
              <a:off x="3132757" y="3609402"/>
              <a:ext cx="2813397" cy="282535"/>
            </a:xfrm>
            <a:prstGeom prst="rect">
              <a:avLst/>
            </a:prstGeom>
            <a:noFill/>
          </p:spPr>
          <p:txBody>
            <a:bodyPr wrap="none">
              <a:spAutoFit/>
            </a:bodyPr>
            <a:lstStyle/>
            <a:p>
              <a:pPr>
                <a:defRPr/>
              </a:pPr>
              <a:r>
                <a:rPr lang="en-US" altLang="zh-CN" sz="2000" b="1" dirty="0" smtClean="0">
                  <a:ln w="38100">
                    <a:noFill/>
                  </a:ln>
                  <a:solidFill>
                    <a:schemeClr val="tx2"/>
                  </a:solidFill>
                  <a:latin typeface="Arial" panose="020B0604020202020204" pitchFamily="34" charset="0"/>
                  <a:cs typeface="Arial" panose="020B0604020202020204" pitchFamily="34" charset="0"/>
                </a:rPr>
                <a:t>POWERPOINT PRESENTATION</a:t>
              </a:r>
              <a:endParaRPr lang="zh-CN" altLang="en-US" sz="2000" b="1" dirty="0">
                <a:ln w="38100">
                  <a:noFill/>
                </a:ln>
                <a:solidFill>
                  <a:schemeClr val="tx2"/>
                </a:solidFill>
                <a:latin typeface="Arial" panose="020B0604020202020204" pitchFamily="34" charset="0"/>
                <a:cs typeface="Arial" panose="020B0604020202020204" pitchFamily="34" charset="0"/>
              </a:endParaRPr>
            </a:p>
          </p:txBody>
        </p:sp>
      </p:grpSp>
      <p:sp>
        <p:nvSpPr>
          <p:cNvPr id="32" name="文本框 66"/>
          <p:cNvSpPr txBox="1">
            <a:spLocks noChangeArrowheads="1"/>
          </p:cNvSpPr>
          <p:nvPr/>
        </p:nvSpPr>
        <p:spPr bwMode="auto">
          <a:xfrm>
            <a:off x="2267744" y="3607478"/>
            <a:ext cx="44806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chemeClr val="tx2"/>
                </a:solidFill>
              </a:rPr>
              <a:t>Chinese  companies  will no longer remain in the hard stage and they are also promoting a culture Chinese  companies  will no longer remain </a:t>
            </a:r>
          </a:p>
          <a:p>
            <a:pPr algn="ctr"/>
            <a:r>
              <a:rPr lang="en-US" altLang="zh-CN" sz="1000" dirty="0">
                <a:solidFill>
                  <a:schemeClr val="tx2"/>
                </a:solidFill>
              </a:rPr>
              <a:t>in the hard stage and they are also promoting a culture</a:t>
            </a:r>
          </a:p>
        </p:txBody>
      </p:sp>
      <p:pic>
        <p:nvPicPr>
          <p:cNvPr id="77" name="Picture 20" descr="C:\Documents and Settings\Administrator\桌面\]-02.png"/>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800000">
            <a:off x="5790684" y="899640"/>
            <a:ext cx="917633" cy="91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917294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5000" decel="50000" fill="hold" grpId="1" nodeType="withEffect">
                                  <p:stCondLst>
                                    <p:cond delay="0"/>
                                  </p:stCondLst>
                                  <p:childTnLst>
                                    <p:animMotion origin="layout" path="M -1.59868E-6 1.56863E-6 L -0.78762 0.75294 " pathEditMode="relative" rAng="0" ptsTypes="AA">
                                      <p:cBhvr>
                                        <p:cTn id="6" dur="1700" fill="hold"/>
                                        <p:tgtEl>
                                          <p:spTgt spid="18"/>
                                        </p:tgtEl>
                                        <p:attrNameLst>
                                          <p:attrName>ppt_x</p:attrName>
                                          <p:attrName>ppt_y</p:attrName>
                                        </p:attrNameLst>
                                      </p:cBhvr>
                                      <p:rCtr x="-39400" y="37600"/>
                                    </p:animMotion>
                                  </p:childTnLst>
                                </p:cTn>
                              </p:par>
                              <p:par>
                                <p:cTn id="7" presetID="10" presetClass="exit" presetSubtype="0" repeatCount="5000" fill="hold" grpId="0" nodeType="withEffect">
                                  <p:stCondLst>
                                    <p:cond delay="900"/>
                                  </p:stCondLst>
                                  <p:childTnLst>
                                    <p:animEffect transition="out" filter="fade">
                                      <p:cBhvr>
                                        <p:cTn id="8" dur="1700"/>
                                        <p:tgtEl>
                                          <p:spTgt spid="18"/>
                                        </p:tgtEl>
                                      </p:cBhvr>
                                    </p:animEffect>
                                    <p:set>
                                      <p:cBhvr>
                                        <p:cTn id="9" dur="1" fill="hold">
                                          <p:stCondLst>
                                            <p:cond delay="1699"/>
                                          </p:stCondLst>
                                        </p:cTn>
                                        <p:tgtEl>
                                          <p:spTgt spid="18"/>
                                        </p:tgtEl>
                                        <p:attrNameLst>
                                          <p:attrName>style.visibility</p:attrName>
                                        </p:attrNameLst>
                                      </p:cBhvr>
                                      <p:to>
                                        <p:strVal val="hidden"/>
                                      </p:to>
                                    </p:set>
                                  </p:childTnLst>
                                </p:cTn>
                              </p:par>
                              <p:par>
                                <p:cTn id="10" presetID="49" presetClass="path" presetSubtype="0" repeatCount="5000" decel="50000" fill="hold" grpId="1" nodeType="withEffect">
                                  <p:stCondLst>
                                    <p:cond delay="200"/>
                                  </p:stCondLst>
                                  <p:childTnLst>
                                    <p:animMotion origin="layout" path="M -1.17971E-6 -1.17647E-6 L -0.86273 0.89755 " pathEditMode="relative" rAng="0" ptsTypes="AA">
                                      <p:cBhvr>
                                        <p:cTn id="11" dur="1600" fill="hold"/>
                                        <p:tgtEl>
                                          <p:spTgt spid="19"/>
                                        </p:tgtEl>
                                        <p:attrNameLst>
                                          <p:attrName>ppt_x</p:attrName>
                                          <p:attrName>ppt_y</p:attrName>
                                        </p:attrNameLst>
                                      </p:cBhvr>
                                      <p:rCtr x="-43100" y="44900"/>
                                    </p:animMotion>
                                  </p:childTnLst>
                                </p:cTn>
                              </p:par>
                              <p:par>
                                <p:cTn id="12" presetID="10" presetClass="exit" presetSubtype="0" fill="hold" grpId="0" nodeType="withEffect">
                                  <p:stCondLst>
                                    <p:cond delay="800"/>
                                  </p:stCondLst>
                                  <p:childTnLst>
                                    <p:animEffect transition="out" filter="fade">
                                      <p:cBhvr>
                                        <p:cTn id="13" dur="5000"/>
                                        <p:tgtEl>
                                          <p:spTgt spid="19"/>
                                        </p:tgtEl>
                                      </p:cBhvr>
                                    </p:animEffect>
                                    <p:set>
                                      <p:cBhvr>
                                        <p:cTn id="14" dur="1" fill="hold">
                                          <p:stCondLst>
                                            <p:cond delay="4999"/>
                                          </p:stCondLst>
                                        </p:cTn>
                                        <p:tgtEl>
                                          <p:spTgt spid="19"/>
                                        </p:tgtEl>
                                        <p:attrNameLst>
                                          <p:attrName>style.visibility</p:attrName>
                                        </p:attrNameLst>
                                      </p:cBhvr>
                                      <p:to>
                                        <p:strVal val="hidden"/>
                                      </p:to>
                                    </p:set>
                                  </p:childTnLst>
                                </p:cTn>
                              </p:par>
                              <p:par>
                                <p:cTn id="15" presetID="49" presetClass="path" presetSubtype="0" repeatCount="5000" decel="50000" fill="hold" grpId="1" nodeType="withEffect">
                                  <p:stCondLst>
                                    <p:cond delay="100"/>
                                  </p:stCondLst>
                                  <p:childTnLst>
                                    <p:animMotion origin="layout" path="M -2.69019E-6 -5.88235E-7 L -0.60005 0.58628 " pathEditMode="relative" rAng="0" ptsTypes="AA">
                                      <p:cBhvr>
                                        <p:cTn id="16" dur="1400" fill="hold"/>
                                        <p:tgtEl>
                                          <p:spTgt spid="20"/>
                                        </p:tgtEl>
                                        <p:attrNameLst>
                                          <p:attrName>ppt_x</p:attrName>
                                          <p:attrName>ppt_y</p:attrName>
                                        </p:attrNameLst>
                                      </p:cBhvr>
                                      <p:rCtr x="-30000" y="29300"/>
                                    </p:animMotion>
                                  </p:childTnLst>
                                </p:cTn>
                              </p:par>
                              <p:par>
                                <p:cTn id="17" presetID="10" presetClass="exit" presetSubtype="0" repeatCount="5000" fill="hold" grpId="0" nodeType="withEffect">
                                  <p:stCondLst>
                                    <p:cond delay="800"/>
                                  </p:stCondLst>
                                  <p:childTnLst>
                                    <p:animEffect transition="out" filter="fade">
                                      <p:cBhvr>
                                        <p:cTn id="18" dur="1400"/>
                                        <p:tgtEl>
                                          <p:spTgt spid="20"/>
                                        </p:tgtEl>
                                      </p:cBhvr>
                                    </p:animEffect>
                                    <p:set>
                                      <p:cBhvr>
                                        <p:cTn id="19" dur="1" fill="hold">
                                          <p:stCondLst>
                                            <p:cond delay="1399"/>
                                          </p:stCondLst>
                                        </p:cTn>
                                        <p:tgtEl>
                                          <p:spTgt spid="20"/>
                                        </p:tgtEl>
                                        <p:attrNameLst>
                                          <p:attrName>style.visibility</p:attrName>
                                        </p:attrNameLst>
                                      </p:cBhvr>
                                      <p:to>
                                        <p:strVal val="hidden"/>
                                      </p:to>
                                    </p:set>
                                  </p:childTnLst>
                                </p:cTn>
                              </p:par>
                              <p:par>
                                <p:cTn id="20" presetID="49" presetClass="path" presetSubtype="0" repeatCount="5000" decel="50000" fill="hold" grpId="1" nodeType="withEffect">
                                  <p:stCondLst>
                                    <p:cond delay="0"/>
                                  </p:stCondLst>
                                  <p:childTnLst>
                                    <p:animMotion origin="layout" path="M 8.37927E-7 3.13725E-6 L -1.00648 1.06666 " pathEditMode="relative" rAng="0" ptsTypes="AA">
                                      <p:cBhvr>
                                        <p:cTn id="21" dur="1300" fill="hold"/>
                                        <p:tgtEl>
                                          <p:spTgt spid="21"/>
                                        </p:tgtEl>
                                        <p:attrNameLst>
                                          <p:attrName>ppt_x</p:attrName>
                                          <p:attrName>ppt_y</p:attrName>
                                        </p:attrNameLst>
                                      </p:cBhvr>
                                      <p:rCtr x="-50300" y="53300"/>
                                    </p:animMotion>
                                  </p:childTnLst>
                                </p:cTn>
                              </p:par>
                              <p:par>
                                <p:cTn id="22" presetID="10" presetClass="exit" presetSubtype="0" repeatCount="5000" fill="hold" grpId="0" nodeType="withEffect">
                                  <p:stCondLst>
                                    <p:cond delay="1000"/>
                                  </p:stCondLst>
                                  <p:childTnLst>
                                    <p:animEffect transition="out" filter="fade">
                                      <p:cBhvr>
                                        <p:cTn id="23" dur="1300"/>
                                        <p:tgtEl>
                                          <p:spTgt spid="21"/>
                                        </p:tgtEl>
                                      </p:cBhvr>
                                    </p:animEffect>
                                    <p:set>
                                      <p:cBhvr>
                                        <p:cTn id="24" dur="1" fill="hold">
                                          <p:stCondLst>
                                            <p:cond delay="1299"/>
                                          </p:stCondLst>
                                        </p:cTn>
                                        <p:tgtEl>
                                          <p:spTgt spid="21"/>
                                        </p:tgtEl>
                                        <p:attrNameLst>
                                          <p:attrName>style.visibility</p:attrName>
                                        </p:attrNameLst>
                                      </p:cBhvr>
                                      <p:to>
                                        <p:strVal val="hidden"/>
                                      </p:to>
                                    </p:set>
                                  </p:childTnLst>
                                </p:cTn>
                              </p:par>
                              <p:par>
                                <p:cTn id="25" presetID="1" presetClass="entr" presetSubtype="0" fill="hold" nodeType="withEffect">
                                  <p:stCondLst>
                                    <p:cond delay="6000"/>
                                  </p:stCondLst>
                                  <p:childTnLst>
                                    <p:set>
                                      <p:cBhvr>
                                        <p:cTn id="26" dur="1" fill="hold">
                                          <p:stCondLst>
                                            <p:cond delay="0"/>
                                          </p:stCondLst>
                                        </p:cTn>
                                        <p:tgtEl>
                                          <p:spTgt spid="77"/>
                                        </p:tgtEl>
                                        <p:attrNameLst>
                                          <p:attrName>style.visibility</p:attrName>
                                        </p:attrNameLst>
                                      </p:cBhvr>
                                      <p:to>
                                        <p:strVal val="visible"/>
                                      </p:to>
                                    </p:set>
                                  </p:childTnLst>
                                </p:cTn>
                              </p:par>
                              <p:par>
                                <p:cTn id="27" presetID="8" presetClass="emph" presetSubtype="0" fill="hold" nodeType="withEffect">
                                  <p:stCondLst>
                                    <p:cond delay="6000"/>
                                  </p:stCondLst>
                                  <p:childTnLst>
                                    <p:animRot by="10800000">
                                      <p:cBhvr>
                                        <p:cTn id="28" dur="1000" fill="hold"/>
                                        <p:tgtEl>
                                          <p:spTgt spid="77"/>
                                        </p:tgtEl>
                                        <p:attrNameLst>
                                          <p:attrName>r</p:attrName>
                                        </p:attrNameLst>
                                      </p:cBhvr>
                                    </p:animRot>
                                  </p:childTnLst>
                                </p:cTn>
                              </p:par>
                              <p:par>
                                <p:cTn id="29" presetID="10" presetClass="exit" presetSubtype="0" fill="hold" nodeType="withEffect">
                                  <p:stCondLst>
                                    <p:cond delay="6750"/>
                                  </p:stCondLst>
                                  <p:childTnLst>
                                    <p:animEffect transition="out" filter="fade">
                                      <p:cBhvr>
                                        <p:cTn id="30" dur="800"/>
                                        <p:tgtEl>
                                          <p:spTgt spid="77"/>
                                        </p:tgtEl>
                                      </p:cBhvr>
                                    </p:animEffect>
                                    <p:set>
                                      <p:cBhvr>
                                        <p:cTn id="31" dur="1" fill="hold">
                                          <p:stCondLst>
                                            <p:cond delay="799"/>
                                          </p:stCondLst>
                                        </p:cTn>
                                        <p:tgtEl>
                                          <p:spTgt spid="77"/>
                                        </p:tgtEl>
                                        <p:attrNameLst>
                                          <p:attrName>style.visibility</p:attrName>
                                        </p:attrNameLst>
                                      </p:cBhvr>
                                      <p:to>
                                        <p:strVal val="hidden"/>
                                      </p:to>
                                    </p:set>
                                  </p:childTnLst>
                                </p:cTn>
                              </p:par>
                              <p:par>
                                <p:cTn id="32" presetID="17" presetClass="entr" presetSubtype="1" fill="hold" grpId="0" nodeType="withEffect">
                                  <p:stCondLst>
                                    <p:cond delay="0"/>
                                  </p:stCondLst>
                                  <p:iterate type="lt">
                                    <p:tmPct val="24444"/>
                                  </p:iterate>
                                  <p:childTnLst>
                                    <p:set>
                                      <p:cBhvr>
                                        <p:cTn id="33" dur="1" fill="hold">
                                          <p:stCondLst>
                                            <p:cond delay="0"/>
                                          </p:stCondLst>
                                        </p:cTn>
                                        <p:tgtEl>
                                          <p:spTgt spid="24"/>
                                        </p:tgtEl>
                                        <p:attrNameLst>
                                          <p:attrName>style.visibility</p:attrName>
                                        </p:attrNameLst>
                                      </p:cBhvr>
                                      <p:to>
                                        <p:strVal val="visible"/>
                                      </p:to>
                                    </p:set>
                                    <p:anim calcmode="lin" valueType="num">
                                      <p:cBhvr>
                                        <p:cTn id="34" dur="1200" fill="hold"/>
                                        <p:tgtEl>
                                          <p:spTgt spid="24"/>
                                        </p:tgtEl>
                                        <p:attrNameLst>
                                          <p:attrName>ppt_x</p:attrName>
                                        </p:attrNameLst>
                                      </p:cBhvr>
                                      <p:tavLst>
                                        <p:tav tm="0">
                                          <p:val>
                                            <p:strVal val="#ppt_x"/>
                                          </p:val>
                                        </p:tav>
                                        <p:tav tm="100000">
                                          <p:val>
                                            <p:strVal val="#ppt_x"/>
                                          </p:val>
                                        </p:tav>
                                      </p:tavLst>
                                    </p:anim>
                                    <p:anim calcmode="lin" valueType="num">
                                      <p:cBhvr>
                                        <p:cTn id="35" dur="1200" fill="hold"/>
                                        <p:tgtEl>
                                          <p:spTgt spid="24"/>
                                        </p:tgtEl>
                                        <p:attrNameLst>
                                          <p:attrName>ppt_y</p:attrName>
                                        </p:attrNameLst>
                                      </p:cBhvr>
                                      <p:tavLst>
                                        <p:tav tm="0">
                                          <p:val>
                                            <p:strVal val="#ppt_y-#ppt_h/2"/>
                                          </p:val>
                                        </p:tav>
                                        <p:tav tm="100000">
                                          <p:val>
                                            <p:strVal val="#ppt_y"/>
                                          </p:val>
                                        </p:tav>
                                      </p:tavLst>
                                    </p:anim>
                                    <p:anim calcmode="lin" valueType="num">
                                      <p:cBhvr>
                                        <p:cTn id="36" dur="1200" fill="hold"/>
                                        <p:tgtEl>
                                          <p:spTgt spid="24"/>
                                        </p:tgtEl>
                                        <p:attrNameLst>
                                          <p:attrName>ppt_w</p:attrName>
                                        </p:attrNameLst>
                                      </p:cBhvr>
                                      <p:tavLst>
                                        <p:tav tm="0">
                                          <p:val>
                                            <p:strVal val="#ppt_w"/>
                                          </p:val>
                                        </p:tav>
                                        <p:tav tm="100000">
                                          <p:val>
                                            <p:strVal val="#ppt_w"/>
                                          </p:val>
                                        </p:tav>
                                      </p:tavLst>
                                    </p:anim>
                                    <p:anim calcmode="lin" valueType="num">
                                      <p:cBhvr>
                                        <p:cTn id="37" dur="1200" fill="hold"/>
                                        <p:tgtEl>
                                          <p:spTgt spid="24"/>
                                        </p:tgtEl>
                                        <p:attrNameLst>
                                          <p:attrName>ppt_h</p:attrName>
                                        </p:attrNameLst>
                                      </p:cBhvr>
                                      <p:tavLst>
                                        <p:tav tm="0">
                                          <p:val>
                                            <p:fltVal val="0"/>
                                          </p:val>
                                        </p:tav>
                                        <p:tav tm="100000">
                                          <p:val>
                                            <p:strVal val="#ppt_h"/>
                                          </p:val>
                                        </p:tav>
                                      </p:tavLst>
                                    </p:anim>
                                  </p:childTnLst>
                                </p:cTn>
                              </p:par>
                              <p:par>
                                <p:cTn id="38" presetID="17" presetClass="entr" presetSubtype="10" fill="hold" nodeType="withEffect">
                                  <p:stCondLst>
                                    <p:cond delay="11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1500" fill="hold"/>
                                        <p:tgtEl>
                                          <p:spTgt spid="26"/>
                                        </p:tgtEl>
                                        <p:attrNameLst>
                                          <p:attrName>ppt_w</p:attrName>
                                        </p:attrNameLst>
                                      </p:cBhvr>
                                      <p:tavLst>
                                        <p:tav tm="0">
                                          <p:val>
                                            <p:fltVal val="0"/>
                                          </p:val>
                                        </p:tav>
                                        <p:tav tm="100000">
                                          <p:val>
                                            <p:strVal val="#ppt_w"/>
                                          </p:val>
                                        </p:tav>
                                      </p:tavLst>
                                    </p:anim>
                                    <p:anim calcmode="lin" valueType="num">
                                      <p:cBhvr>
                                        <p:cTn id="41" dur="1500" fill="hold"/>
                                        <p:tgtEl>
                                          <p:spTgt spid="26"/>
                                        </p:tgtEl>
                                        <p:attrNameLst>
                                          <p:attrName>ppt_h</p:attrName>
                                        </p:attrNameLst>
                                      </p:cBhvr>
                                      <p:tavLst>
                                        <p:tav tm="0">
                                          <p:val>
                                            <p:strVal val="#ppt_h"/>
                                          </p:val>
                                        </p:tav>
                                        <p:tav tm="100000">
                                          <p:val>
                                            <p:strVal val="#ppt_h"/>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32"/>
                                        </p:tgtEl>
                                        <p:attrNameLst>
                                          <p:attrName>style.visibility</p:attrName>
                                        </p:attrNameLst>
                                      </p:cBhvr>
                                      <p:to>
                                        <p:strVal val="visible"/>
                                      </p:to>
                                    </p:set>
                                    <p:anim calcmode="lin" valueType="num">
                                      <p:cBhvr>
                                        <p:cTn id="44" dur="1000" fill="hold"/>
                                        <p:tgtEl>
                                          <p:spTgt spid="32"/>
                                        </p:tgtEl>
                                        <p:attrNameLst>
                                          <p:attrName>ppt_w</p:attrName>
                                        </p:attrNameLst>
                                      </p:cBhvr>
                                      <p:tavLst>
                                        <p:tav tm="0">
                                          <p:val>
                                            <p:strVal val="#ppt_w*0.70"/>
                                          </p:val>
                                        </p:tav>
                                        <p:tav tm="100000">
                                          <p:val>
                                            <p:strVal val="#ppt_w"/>
                                          </p:val>
                                        </p:tav>
                                      </p:tavLst>
                                    </p:anim>
                                    <p:anim calcmode="lin" valueType="num">
                                      <p:cBhvr>
                                        <p:cTn id="45" dur="1000" fill="hold"/>
                                        <p:tgtEl>
                                          <p:spTgt spid="32"/>
                                        </p:tgtEl>
                                        <p:attrNameLst>
                                          <p:attrName>ppt_h</p:attrName>
                                        </p:attrNameLst>
                                      </p:cBhvr>
                                      <p:tavLst>
                                        <p:tav tm="0">
                                          <p:val>
                                            <p:strVal val="#ppt_h"/>
                                          </p:val>
                                        </p:tav>
                                        <p:tav tm="100000">
                                          <p:val>
                                            <p:strVal val="#ppt_h"/>
                                          </p:val>
                                        </p:tav>
                                      </p:tavLst>
                                    </p:anim>
                                    <p:animEffect transition="in" filter="fade">
                                      <p:cBhvr>
                                        <p:cTn id="46" dur="1000"/>
                                        <p:tgtEl>
                                          <p:spTgt spid="32"/>
                                        </p:tgtEl>
                                      </p:cBhvr>
                                    </p:animEffect>
                                  </p:childTnLst>
                                </p:cTn>
                              </p:par>
                              <p:par>
                                <p:cTn id="47" presetID="8" presetClass="emph" presetSubtype="0" fill="hold" grpId="0" nodeType="withEffect">
                                  <p:stCondLst>
                                    <p:cond delay="0"/>
                                  </p:stCondLst>
                                  <p:childTnLst>
                                    <p:animRot by="-21600000">
                                      <p:cBhvr>
                                        <p:cTn id="48" dur="9100" fill="hold"/>
                                        <p:tgtEl>
                                          <p:spTgt spid="23"/>
                                        </p:tgtEl>
                                        <p:attrNameLst>
                                          <p:attrName>r</p:attrName>
                                        </p:attrNameLst>
                                      </p:cBhvr>
                                    </p:animRot>
                                  </p:childTnLst>
                                </p:cTn>
                              </p:par>
                              <p:par>
                                <p:cTn id="49" presetID="8" presetClass="emph" presetSubtype="0" fill="hold" grpId="0" nodeType="withEffect">
                                  <p:stCondLst>
                                    <p:cond delay="0"/>
                                  </p:stCondLst>
                                  <p:childTnLst>
                                    <p:animRot by="21600000">
                                      <p:cBhvr>
                                        <p:cTn id="50" dur="9100" fill="hold"/>
                                        <p:tgtEl>
                                          <p:spTgt spid="14"/>
                                        </p:tgtEl>
                                        <p:attrNameLst>
                                          <p:attrName>r</p:attrName>
                                        </p:attrNameLst>
                                      </p:cBhvr>
                                    </p:animRot>
                                  </p:childTnLst>
                                </p:cTn>
                              </p:par>
                              <p:par>
                                <p:cTn id="51" presetID="42" presetClass="entr" presetSubtype="0" fill="hold" grpId="1"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anim calcmode="lin" valueType="num">
                                      <p:cBhvr>
                                        <p:cTn id="54" dur="1000" fill="hold"/>
                                        <p:tgtEl>
                                          <p:spTgt spid="23"/>
                                        </p:tgtEl>
                                        <p:attrNameLst>
                                          <p:attrName>ppt_x</p:attrName>
                                        </p:attrNameLst>
                                      </p:cBhvr>
                                      <p:tavLst>
                                        <p:tav tm="0">
                                          <p:val>
                                            <p:strVal val="#ppt_x"/>
                                          </p:val>
                                        </p:tav>
                                        <p:tav tm="100000">
                                          <p:val>
                                            <p:strVal val="#ppt_x"/>
                                          </p:val>
                                        </p:tav>
                                      </p:tavLst>
                                    </p:anim>
                                    <p:anim calcmode="lin" valueType="num">
                                      <p:cBhvr>
                                        <p:cTn id="55" dur="1000" fill="hold"/>
                                        <p:tgtEl>
                                          <p:spTgt spid="23"/>
                                        </p:tgtEl>
                                        <p:attrNameLst>
                                          <p:attrName>ppt_y</p:attrName>
                                        </p:attrNameLst>
                                      </p:cBhvr>
                                      <p:tavLst>
                                        <p:tav tm="0">
                                          <p:val>
                                            <p:strVal val="#ppt_y+.1"/>
                                          </p:val>
                                        </p:tav>
                                        <p:tav tm="100000">
                                          <p:val>
                                            <p:strVal val="#ppt_y"/>
                                          </p:val>
                                        </p:tav>
                                      </p:tavLst>
                                    </p:anim>
                                  </p:childTnLst>
                                </p:cTn>
                              </p:par>
                              <p:par>
                                <p:cTn id="56" presetID="42" presetClass="entr" presetSubtype="0" fill="hold" grpId="1"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14" grpId="0" animBg="1"/>
      <p:bldP spid="14" grpId="1" animBg="1"/>
      <p:bldP spid="23" grpId="0" animBg="1"/>
      <p:bldP spid="23" grpId="1" animBg="1"/>
      <p:bldP spid="24"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ectangle 9"/>
          <p:cNvSpPr>
            <a:spLocks noChangeArrowheads="1"/>
          </p:cNvSpPr>
          <p:nvPr/>
        </p:nvSpPr>
        <p:spPr bwMode="auto">
          <a:xfrm>
            <a:off x="0" y="3286125"/>
            <a:ext cx="91535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sp>
        <p:nvSpPr>
          <p:cNvPr id="126" name="Rectangle 11"/>
          <p:cNvSpPr>
            <a:spLocks noChangeArrowheads="1"/>
          </p:cNvSpPr>
          <p:nvPr/>
        </p:nvSpPr>
        <p:spPr bwMode="auto">
          <a:xfrm>
            <a:off x="-8335" y="3286125"/>
            <a:ext cx="9169004" cy="511969"/>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grpSp>
        <p:nvGrpSpPr>
          <p:cNvPr id="127" name="组合 3"/>
          <p:cNvGrpSpPr>
            <a:grpSpLocks/>
          </p:cNvGrpSpPr>
          <p:nvPr/>
        </p:nvGrpSpPr>
        <p:grpSpPr bwMode="auto">
          <a:xfrm>
            <a:off x="3245644" y="1609725"/>
            <a:ext cx="2652713" cy="1600200"/>
            <a:chOff x="0" y="0"/>
            <a:chExt cx="3536515" cy="2133600"/>
          </a:xfrm>
        </p:grpSpPr>
        <p:pic>
          <p:nvPicPr>
            <p:cNvPr id="1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Rectangle 18"/>
            <p:cNvSpPr>
              <a:spLocks noChangeArrowheads="1"/>
            </p:cNvSpPr>
            <p:nvPr/>
          </p:nvSpPr>
          <p:spPr bwMode="auto">
            <a:xfrm>
              <a:off x="519687" y="255892"/>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grpSp>
      <p:grpSp>
        <p:nvGrpSpPr>
          <p:cNvPr id="130" name="组合 2"/>
          <p:cNvGrpSpPr>
            <a:grpSpLocks/>
          </p:cNvGrpSpPr>
          <p:nvPr/>
        </p:nvGrpSpPr>
        <p:grpSpPr bwMode="auto">
          <a:xfrm>
            <a:off x="654844" y="1609725"/>
            <a:ext cx="2652713" cy="1600200"/>
            <a:chOff x="0" y="0"/>
            <a:chExt cx="3536515" cy="2133600"/>
          </a:xfrm>
        </p:grpSpPr>
        <p:pic>
          <p:nvPicPr>
            <p:cNvPr id="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Rectangle 19"/>
            <p:cNvSpPr>
              <a:spLocks noChangeArrowheads="1"/>
            </p:cNvSpPr>
            <p:nvPr/>
          </p:nvSpPr>
          <p:spPr bwMode="auto">
            <a:xfrm>
              <a:off x="524581"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grpSp>
      <p:grpSp>
        <p:nvGrpSpPr>
          <p:cNvPr id="133" name="组合 4"/>
          <p:cNvGrpSpPr>
            <a:grpSpLocks/>
          </p:cNvGrpSpPr>
          <p:nvPr/>
        </p:nvGrpSpPr>
        <p:grpSpPr bwMode="auto">
          <a:xfrm>
            <a:off x="5836444" y="1609725"/>
            <a:ext cx="2651522" cy="1600200"/>
            <a:chOff x="0" y="0"/>
            <a:chExt cx="3536515" cy="2133600"/>
          </a:xfrm>
        </p:grpSpPr>
        <p:pic>
          <p:nvPicPr>
            <p:cNvPr id="13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 name="Rectangle 20"/>
            <p:cNvSpPr>
              <a:spLocks noChangeArrowheads="1"/>
            </p:cNvSpPr>
            <p:nvPr/>
          </p:nvSpPr>
          <p:spPr bwMode="auto">
            <a:xfrm>
              <a:off x="515715" y="255890"/>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grpSp>
      <p:sp>
        <p:nvSpPr>
          <p:cNvPr id="136" name="矩形 37"/>
          <p:cNvSpPr>
            <a:spLocks noChangeArrowheads="1"/>
          </p:cNvSpPr>
          <p:nvPr/>
        </p:nvSpPr>
        <p:spPr bwMode="auto">
          <a:xfrm>
            <a:off x="987028" y="1092994"/>
            <a:ext cx="7194947" cy="50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bg1"/>
                </a:solidFill>
                <a:latin typeface="+mj-ea"/>
                <a:ea typeface="+mj-ea"/>
                <a:sym typeface="方正兰亭黑_GBK"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400">
              <a:latin typeface="+mj-ea"/>
              <a:ea typeface="+mj-ea"/>
            </a:endParaRPr>
          </a:p>
        </p:txBody>
      </p:sp>
      <p:sp>
        <p:nvSpPr>
          <p:cNvPr id="137" name="矩形 38"/>
          <p:cNvSpPr>
            <a:spLocks noChangeArrowheads="1"/>
          </p:cNvSpPr>
          <p:nvPr/>
        </p:nvSpPr>
        <p:spPr bwMode="auto">
          <a:xfrm>
            <a:off x="1258528" y="336827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添加产品名称</a:t>
            </a:r>
            <a:endParaRPr lang="en-US" altLang="zh-CN" sz="1700">
              <a:solidFill>
                <a:schemeClr val="bg1"/>
              </a:solidFill>
              <a:latin typeface="+mj-ea"/>
              <a:ea typeface="+mj-ea"/>
              <a:sym typeface="方正兰亭黑_GBK" pitchFamily="2" charset="-122"/>
            </a:endParaRPr>
          </a:p>
        </p:txBody>
      </p:sp>
      <p:sp>
        <p:nvSpPr>
          <p:cNvPr id="138" name="矩形 47"/>
          <p:cNvSpPr>
            <a:spLocks noChangeArrowheads="1"/>
          </p:cNvSpPr>
          <p:nvPr/>
        </p:nvSpPr>
        <p:spPr bwMode="auto">
          <a:xfrm>
            <a:off x="110847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139" name="矩形 51"/>
          <p:cNvSpPr>
            <a:spLocks noChangeArrowheads="1"/>
          </p:cNvSpPr>
          <p:nvPr/>
        </p:nvSpPr>
        <p:spPr bwMode="auto">
          <a:xfrm>
            <a:off x="3849328" y="336827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添加产品名称</a:t>
            </a:r>
            <a:endParaRPr lang="en-US" altLang="zh-CN" sz="1700">
              <a:solidFill>
                <a:schemeClr val="bg1"/>
              </a:solidFill>
              <a:latin typeface="+mj-ea"/>
              <a:ea typeface="+mj-ea"/>
              <a:sym typeface="方正兰亭黑_GBK" pitchFamily="2" charset="-122"/>
            </a:endParaRPr>
          </a:p>
        </p:txBody>
      </p:sp>
      <p:sp>
        <p:nvSpPr>
          <p:cNvPr id="140" name="矩形 47"/>
          <p:cNvSpPr>
            <a:spLocks noChangeArrowheads="1"/>
          </p:cNvSpPr>
          <p:nvPr/>
        </p:nvSpPr>
        <p:spPr bwMode="auto">
          <a:xfrm>
            <a:off x="36980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141" name="矩形 53"/>
          <p:cNvSpPr>
            <a:spLocks noChangeArrowheads="1"/>
          </p:cNvSpPr>
          <p:nvPr/>
        </p:nvSpPr>
        <p:spPr bwMode="auto">
          <a:xfrm>
            <a:off x="6438937" y="336827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添加产品名称</a:t>
            </a:r>
            <a:endParaRPr lang="en-US" altLang="zh-CN" sz="1700">
              <a:solidFill>
                <a:schemeClr val="bg1"/>
              </a:solidFill>
              <a:latin typeface="+mj-ea"/>
              <a:ea typeface="+mj-ea"/>
              <a:sym typeface="方正兰亭黑_GBK" pitchFamily="2" charset="-122"/>
            </a:endParaRPr>
          </a:p>
        </p:txBody>
      </p:sp>
      <p:sp>
        <p:nvSpPr>
          <p:cNvPr id="142" name="矩形 47"/>
          <p:cNvSpPr>
            <a:spLocks noChangeArrowheads="1"/>
          </p:cNvSpPr>
          <p:nvPr/>
        </p:nvSpPr>
        <p:spPr bwMode="auto">
          <a:xfrm>
            <a:off x="62888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6"/>
                                        </p:tgtEl>
                                        <p:attrNameLst>
                                          <p:attrName>style.visibility</p:attrName>
                                        </p:attrNameLst>
                                      </p:cBhvr>
                                      <p:to>
                                        <p:strVal val="visible"/>
                                      </p:to>
                                    </p:set>
                                    <p:animEffect>
                                      <p:cBhvr>
                                        <p:cTn id="11" dur="1000"/>
                                        <p:tgtEl>
                                          <p:spTgt spid="126"/>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127"/>
                                        </p:tgtEl>
                                        <p:attrNameLst>
                                          <p:attrName>style.visibility</p:attrName>
                                        </p:attrNameLst>
                                      </p:cBhvr>
                                      <p:to>
                                        <p:strVal val="visible"/>
                                      </p:to>
                                    </p:set>
                                    <p:anim calcmode="lin" valueType="num">
                                      <p:cBhvr>
                                        <p:cTn id="15" dur="500"/>
                                        <p:tgtEl>
                                          <p:spTgt spid="127"/>
                                        </p:tgtEl>
                                        <p:attrNameLst>
                                          <p:attrName>ppt_y</p:attrName>
                                        </p:attrNameLst>
                                      </p:cBhvr>
                                      <p:tavLst>
                                        <p:tav tm="0">
                                          <p:val>
                                            <p:strVal val="#ppt_y-#ppt_h*1.125000"/>
                                          </p:val>
                                        </p:tav>
                                        <p:tav tm="100000">
                                          <p:val>
                                            <p:strVal val="#ppt_y"/>
                                          </p:val>
                                        </p:tav>
                                      </p:tavLst>
                                    </p:anim>
                                    <p:animEffect>
                                      <p:cBhvr>
                                        <p:cTn id="16" dur="500"/>
                                        <p:tgtEl>
                                          <p:spTgt spid="127"/>
                                        </p:tgtEl>
                                      </p:cBhvr>
                                    </p:animEffect>
                                  </p:childTnLst>
                                </p:cTn>
                              </p:par>
                            </p:childTnLst>
                          </p:cTn>
                        </p:par>
                        <p:par>
                          <p:cTn id="17" fill="hold">
                            <p:stCondLst>
                              <p:cond delay="2000"/>
                            </p:stCondLst>
                            <p:childTnLst>
                              <p:par>
                                <p:cTn id="18" presetID="12" presetClass="entr" presetSubtype="2" fill="hold" nodeType="afterEffect">
                                  <p:stCondLst>
                                    <p:cond delay="0"/>
                                  </p:stCondLst>
                                  <p:childTnLst>
                                    <p:set>
                                      <p:cBhvr>
                                        <p:cTn id="19" dur="1" fill="hold">
                                          <p:stCondLst>
                                            <p:cond delay="0"/>
                                          </p:stCondLst>
                                        </p:cTn>
                                        <p:tgtEl>
                                          <p:spTgt spid="130"/>
                                        </p:tgtEl>
                                        <p:attrNameLst>
                                          <p:attrName>style.visibility</p:attrName>
                                        </p:attrNameLst>
                                      </p:cBhvr>
                                      <p:to>
                                        <p:strVal val="visible"/>
                                      </p:to>
                                    </p:set>
                                    <p:anim calcmode="lin" valueType="num">
                                      <p:cBhvr>
                                        <p:cTn id="20" dur="500"/>
                                        <p:tgtEl>
                                          <p:spTgt spid="130"/>
                                        </p:tgtEl>
                                        <p:attrNameLst>
                                          <p:attrName>ppt_x</p:attrName>
                                        </p:attrNameLst>
                                      </p:cBhvr>
                                      <p:tavLst>
                                        <p:tav tm="0">
                                          <p:val>
                                            <p:strVal val="#ppt_x+#ppt_w*1.125000"/>
                                          </p:val>
                                        </p:tav>
                                        <p:tav tm="100000">
                                          <p:val>
                                            <p:strVal val="#ppt_x"/>
                                          </p:val>
                                        </p:tav>
                                      </p:tavLst>
                                    </p:anim>
                                    <p:animEffect>
                                      <p:cBhvr>
                                        <p:cTn id="21" dur="500"/>
                                        <p:tgtEl>
                                          <p:spTgt spid="130"/>
                                        </p:tgtEl>
                                      </p:cBhvr>
                                    </p:animEffect>
                                  </p:childTnLst>
                                </p:cTn>
                              </p:par>
                              <p:par>
                                <p:cTn id="22" presetID="12" presetClass="entr" presetSubtype="8" fill="hold" nodeType="withEffect">
                                  <p:stCondLst>
                                    <p:cond delay="0"/>
                                  </p:stCondLst>
                                  <p:childTnLst>
                                    <p:set>
                                      <p:cBhvr>
                                        <p:cTn id="23" dur="1" fill="hold">
                                          <p:stCondLst>
                                            <p:cond delay="0"/>
                                          </p:stCondLst>
                                        </p:cTn>
                                        <p:tgtEl>
                                          <p:spTgt spid="133"/>
                                        </p:tgtEl>
                                        <p:attrNameLst>
                                          <p:attrName>style.visibility</p:attrName>
                                        </p:attrNameLst>
                                      </p:cBhvr>
                                      <p:to>
                                        <p:strVal val="visible"/>
                                      </p:to>
                                    </p:set>
                                    <p:anim calcmode="lin" valueType="num">
                                      <p:cBhvr>
                                        <p:cTn id="24" dur="500"/>
                                        <p:tgtEl>
                                          <p:spTgt spid="133"/>
                                        </p:tgtEl>
                                        <p:attrNameLst>
                                          <p:attrName>ppt_x</p:attrName>
                                        </p:attrNameLst>
                                      </p:cBhvr>
                                      <p:tavLst>
                                        <p:tav tm="0">
                                          <p:val>
                                            <p:strVal val="#ppt_x-#ppt_w*1.125000"/>
                                          </p:val>
                                        </p:tav>
                                        <p:tav tm="100000">
                                          <p:val>
                                            <p:strVal val="#ppt_x"/>
                                          </p:val>
                                        </p:tav>
                                      </p:tavLst>
                                    </p:anim>
                                    <p:animEffect>
                                      <p:cBhvr>
                                        <p:cTn id="25" dur="500"/>
                                        <p:tgtEl>
                                          <p:spTgt spid="133"/>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139"/>
                                        </p:tgtEl>
                                        <p:attrNameLst>
                                          <p:attrName>style.visibility</p:attrName>
                                        </p:attrNameLst>
                                      </p:cBhvr>
                                      <p:to>
                                        <p:strVal val="visible"/>
                                      </p:to>
                                    </p:set>
                                    <p:anim calcmode="lin" valueType="num">
                                      <p:cBhvr>
                                        <p:cTn id="29" dur="500" fill="hold"/>
                                        <p:tgtEl>
                                          <p:spTgt spid="139"/>
                                        </p:tgtEl>
                                        <p:attrNameLst>
                                          <p:attrName>ppt_w</p:attrName>
                                        </p:attrNameLst>
                                      </p:cBhvr>
                                      <p:tavLst>
                                        <p:tav tm="0">
                                          <p:val>
                                            <p:fltVal val="0"/>
                                          </p:val>
                                        </p:tav>
                                        <p:tav tm="100000">
                                          <p:val>
                                            <p:strVal val="#ppt_w"/>
                                          </p:val>
                                        </p:tav>
                                      </p:tavLst>
                                    </p:anim>
                                    <p:anim calcmode="lin" valueType="num">
                                      <p:cBhvr>
                                        <p:cTn id="30" dur="500" fill="hold"/>
                                        <p:tgtEl>
                                          <p:spTgt spid="139"/>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37"/>
                                        </p:tgtEl>
                                        <p:attrNameLst>
                                          <p:attrName>style.visibility</p:attrName>
                                        </p:attrNameLst>
                                      </p:cBhvr>
                                      <p:to>
                                        <p:strVal val="visible"/>
                                      </p:to>
                                    </p:set>
                                    <p:anim calcmode="lin" valueType="num">
                                      <p:cBhvr>
                                        <p:cTn id="33" dur="500" fill="hold"/>
                                        <p:tgtEl>
                                          <p:spTgt spid="137"/>
                                        </p:tgtEl>
                                        <p:attrNameLst>
                                          <p:attrName>ppt_w</p:attrName>
                                        </p:attrNameLst>
                                      </p:cBhvr>
                                      <p:tavLst>
                                        <p:tav tm="0">
                                          <p:val>
                                            <p:fltVal val="0"/>
                                          </p:val>
                                        </p:tav>
                                        <p:tav tm="100000">
                                          <p:val>
                                            <p:strVal val="#ppt_w"/>
                                          </p:val>
                                        </p:tav>
                                      </p:tavLst>
                                    </p:anim>
                                    <p:anim calcmode="lin" valueType="num">
                                      <p:cBhvr>
                                        <p:cTn id="34" dur="500" fill="hold"/>
                                        <p:tgtEl>
                                          <p:spTgt spid="137"/>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 calcmode="lin" valueType="num">
                                      <p:cBhvr>
                                        <p:cTn id="37" dur="500" fill="hold"/>
                                        <p:tgtEl>
                                          <p:spTgt spid="141"/>
                                        </p:tgtEl>
                                        <p:attrNameLst>
                                          <p:attrName>ppt_w</p:attrName>
                                        </p:attrNameLst>
                                      </p:cBhvr>
                                      <p:tavLst>
                                        <p:tav tm="0">
                                          <p:val>
                                            <p:fltVal val="0"/>
                                          </p:val>
                                        </p:tav>
                                        <p:tav tm="100000">
                                          <p:val>
                                            <p:strVal val="#ppt_w"/>
                                          </p:val>
                                        </p:tav>
                                      </p:tavLst>
                                    </p:anim>
                                    <p:anim calcmode="lin" valueType="num">
                                      <p:cBhvr>
                                        <p:cTn id="38" dur="500" fill="hold"/>
                                        <p:tgtEl>
                                          <p:spTgt spid="141"/>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0" presetClass="entr" presetSubtype="0" fill="hold" grpId="0" nodeType="afterEffect">
                                  <p:stCondLst>
                                    <p:cond delay="0"/>
                                  </p:stCondLst>
                                  <p:childTnLst>
                                    <p:set>
                                      <p:cBhvr>
                                        <p:cTn id="41" dur="1" fill="hold">
                                          <p:stCondLst>
                                            <p:cond delay="0"/>
                                          </p:stCondLst>
                                        </p:cTn>
                                        <p:tgtEl>
                                          <p:spTgt spid="140"/>
                                        </p:tgtEl>
                                        <p:attrNameLst>
                                          <p:attrName>style.visibility</p:attrName>
                                        </p:attrNameLst>
                                      </p:cBhvr>
                                      <p:to>
                                        <p:strVal val="visible"/>
                                      </p:to>
                                    </p:set>
                                    <p:animEffect>
                                      <p:cBhvr>
                                        <p:cTn id="42" dur="750"/>
                                        <p:tgtEl>
                                          <p:spTgt spid="140"/>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138"/>
                                        </p:tgtEl>
                                        <p:attrNameLst>
                                          <p:attrName>style.visibility</p:attrName>
                                        </p:attrNameLst>
                                      </p:cBhvr>
                                      <p:to>
                                        <p:strVal val="visible"/>
                                      </p:to>
                                    </p:set>
                                    <p:animEffect>
                                      <p:cBhvr>
                                        <p:cTn id="45" dur="750"/>
                                        <p:tgtEl>
                                          <p:spTgt spid="138"/>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142"/>
                                        </p:tgtEl>
                                        <p:attrNameLst>
                                          <p:attrName>style.visibility</p:attrName>
                                        </p:attrNameLst>
                                      </p:cBhvr>
                                      <p:to>
                                        <p:strVal val="visible"/>
                                      </p:to>
                                    </p:set>
                                    <p:animEffect>
                                      <p:cBhvr>
                                        <p:cTn id="48" dur="75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bldLvl="0" animBg="1" autoUpdateAnimBg="0"/>
      <p:bldP spid="136" grpId="0" bldLvl="0" autoUpdateAnimBg="0"/>
      <p:bldP spid="137" grpId="0" bldLvl="0" autoUpdateAnimBg="0"/>
      <p:bldP spid="138" grpId="0" bldLvl="0" autoUpdateAnimBg="0"/>
      <p:bldP spid="139" grpId="0" bldLvl="0" autoUpdateAnimBg="0"/>
      <p:bldP spid="140" grpId="0" bldLvl="0" autoUpdateAnimBg="0"/>
      <p:bldP spid="141" grpId="0" bldLvl="0" autoUpdateAnimBg="0"/>
      <p:bldP spid="142"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a:grpSpLocks/>
          </p:cNvGrpSpPr>
          <p:nvPr/>
        </p:nvGrpSpPr>
        <p:grpSpPr bwMode="auto">
          <a:xfrm>
            <a:off x="3984587" y="2421036"/>
            <a:ext cx="1009650" cy="1009650"/>
            <a:chOff x="2962275" y="1133475"/>
            <a:chExt cx="1009650" cy="1009650"/>
          </a:xfrm>
        </p:grpSpPr>
        <p:sp>
          <p:nvSpPr>
            <p:cNvPr id="12" name="椭圆 5"/>
            <p:cNvSpPr>
              <a:spLocks noChangeArrowheads="1"/>
            </p:cNvSpPr>
            <p:nvPr/>
          </p:nvSpPr>
          <p:spPr bwMode="auto">
            <a:xfrm>
              <a:off x="2962275" y="1133475"/>
              <a:ext cx="1009650" cy="1009650"/>
            </a:xfrm>
            <a:prstGeom prst="ellipse">
              <a:avLst/>
            </a:prstGeom>
            <a:noFill/>
            <a:ln w="3175">
              <a:solidFill>
                <a:srgbClr val="91ECFB">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grpSp>
          <p:nvGrpSpPr>
            <p:cNvPr id="14" name="组合 10"/>
            <p:cNvGrpSpPr>
              <a:grpSpLocks/>
            </p:cNvGrpSpPr>
            <p:nvPr/>
          </p:nvGrpSpPr>
          <p:grpSpPr bwMode="auto">
            <a:xfrm>
              <a:off x="3086598" y="1265542"/>
              <a:ext cx="747320" cy="668778"/>
              <a:chOff x="1724523" y="1160766"/>
              <a:chExt cx="747320" cy="668778"/>
            </a:xfrm>
          </p:grpSpPr>
          <p:sp>
            <p:nvSpPr>
              <p:cNvPr id="15" name="矩形 11"/>
              <p:cNvSpPr>
                <a:spLocks noChangeArrowheads="1"/>
              </p:cNvSpPr>
              <p:nvPr/>
            </p:nvSpPr>
            <p:spPr bwMode="auto">
              <a:xfrm>
                <a:off x="1900761" y="1160766"/>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a:solidFill>
                      <a:srgbClr val="FFFFFF"/>
                    </a:solidFill>
                    <a:latin typeface="Arial" panose="020B0604020202020204" pitchFamily="34" charset="0"/>
                    <a:ea typeface="Arial Unicode MS" panose="020B0604020202020204" pitchFamily="34" charset="-122"/>
                    <a:cs typeface="Arial" panose="020B0604020202020204" pitchFamily="34" charset="0"/>
                  </a:rPr>
                  <a:t>B</a:t>
                </a:r>
                <a:endParaRPr lang="zh-CN" altLang="en-US" sz="2800">
                  <a:solidFill>
                    <a:srgbClr val="FFFFFF"/>
                  </a:solidFill>
                  <a:cs typeface="Arial" panose="020B0604020202020204" pitchFamily="34" charset="0"/>
                </a:endParaRPr>
              </a:p>
            </p:txBody>
          </p:sp>
          <p:sp>
            <p:nvSpPr>
              <p:cNvPr id="16" name="矩形 12"/>
              <p:cNvSpPr>
                <a:spLocks noChangeArrowheads="1"/>
              </p:cNvSpPr>
              <p:nvPr/>
            </p:nvSpPr>
            <p:spPr bwMode="auto">
              <a:xfrm>
                <a:off x="1724523" y="1567934"/>
                <a:ext cx="74732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Your text</a:t>
                </a:r>
                <a:endParaRPr lang="zh-CN" altLang="en-US" sz="1100" dirty="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17" name="组合 16"/>
          <p:cNvGrpSpPr>
            <a:grpSpLocks/>
          </p:cNvGrpSpPr>
          <p:nvPr/>
        </p:nvGrpSpPr>
        <p:grpSpPr bwMode="auto">
          <a:xfrm>
            <a:off x="5359722" y="1395813"/>
            <a:ext cx="3460750" cy="761160"/>
            <a:chOff x="5383069" y="2162354"/>
            <a:chExt cx="3461053" cy="760971"/>
          </a:xfrm>
        </p:grpSpPr>
        <p:sp>
          <p:nvSpPr>
            <p:cNvPr id="18" name="文本框 66"/>
            <p:cNvSpPr txBox="1">
              <a:spLocks noChangeArrowheads="1"/>
            </p:cNvSpPr>
            <p:nvPr/>
          </p:nvSpPr>
          <p:spPr bwMode="auto">
            <a:xfrm>
              <a:off x="5410038" y="2471006"/>
              <a:ext cx="3434084" cy="452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nSpc>
                  <a:spcPct val="130000"/>
                </a:lnSpc>
              </a:pPr>
              <a:r>
                <a:rPr lang="zh-CN" altLang="en-US" sz="900" dirty="0">
                  <a:latin typeface="+mj-ea"/>
                  <a:ea typeface="+mj-ea"/>
                  <a:sym typeface="方正兰亭黑_GBK" pitchFamily="2" charset="-122"/>
                </a:rPr>
                <a:t>在此录入上述图表的描述说明，在此录入上述图表的描述说明，在此录入上述图表的描述说明。</a:t>
              </a:r>
              <a:endParaRPr lang="zh-CN" altLang="en-US" sz="1050" dirty="0">
                <a:latin typeface="+mj-ea"/>
                <a:ea typeface="+mj-ea"/>
              </a:endParaRPr>
            </a:p>
          </p:txBody>
        </p:sp>
        <p:sp>
          <p:nvSpPr>
            <p:cNvPr id="19" name="文本框 7"/>
            <p:cNvSpPr txBox="1">
              <a:spLocks noChangeArrowheads="1"/>
            </p:cNvSpPr>
            <p:nvPr/>
          </p:nvSpPr>
          <p:spPr bwMode="auto">
            <a:xfrm>
              <a:off x="5383069" y="2162354"/>
              <a:ext cx="1005491" cy="33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latin typeface="+mj-ea"/>
                  <a:ea typeface="+mj-ea"/>
                  <a:sym typeface="方正兰亭黑_GBK" pitchFamily="2" charset="-122"/>
                </a:rPr>
                <a:t>添加标题</a:t>
              </a:r>
              <a:endParaRPr lang="en-US" altLang="zh-CN" sz="1600" dirty="0">
                <a:solidFill>
                  <a:schemeClr val="bg1"/>
                </a:solidFill>
                <a:latin typeface="+mj-ea"/>
                <a:ea typeface="+mj-ea"/>
                <a:sym typeface="方正兰亭黑_GBK" pitchFamily="2" charset="-122"/>
              </a:endParaRPr>
            </a:p>
          </p:txBody>
        </p:sp>
      </p:grpSp>
      <p:grpSp>
        <p:nvGrpSpPr>
          <p:cNvPr id="20" name="组合 19"/>
          <p:cNvGrpSpPr>
            <a:grpSpLocks/>
          </p:cNvGrpSpPr>
          <p:nvPr/>
        </p:nvGrpSpPr>
        <p:grpSpPr bwMode="auto">
          <a:xfrm>
            <a:off x="3984587" y="1263749"/>
            <a:ext cx="1009650" cy="1009650"/>
            <a:chOff x="2962275" y="1133475"/>
            <a:chExt cx="1009650" cy="1009650"/>
          </a:xfrm>
        </p:grpSpPr>
        <p:sp>
          <p:nvSpPr>
            <p:cNvPr id="21" name="椭圆 5"/>
            <p:cNvSpPr>
              <a:spLocks noChangeArrowheads="1"/>
            </p:cNvSpPr>
            <p:nvPr/>
          </p:nvSpPr>
          <p:spPr bwMode="auto">
            <a:xfrm>
              <a:off x="2962275" y="1133475"/>
              <a:ext cx="1009650" cy="1009650"/>
            </a:xfrm>
            <a:prstGeom prst="ellipse">
              <a:avLst/>
            </a:prstGeom>
            <a:noFill/>
            <a:ln w="3175">
              <a:solidFill>
                <a:srgbClr val="91ECFB">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grpSp>
          <p:nvGrpSpPr>
            <p:cNvPr id="22" name="组合 10"/>
            <p:cNvGrpSpPr>
              <a:grpSpLocks/>
            </p:cNvGrpSpPr>
            <p:nvPr/>
          </p:nvGrpSpPr>
          <p:grpSpPr bwMode="auto">
            <a:xfrm>
              <a:off x="3086598" y="1265542"/>
              <a:ext cx="747320" cy="668778"/>
              <a:chOff x="1724523" y="1160766"/>
              <a:chExt cx="747320" cy="668778"/>
            </a:xfrm>
          </p:grpSpPr>
          <p:sp>
            <p:nvSpPr>
              <p:cNvPr id="23" name="矩形 11"/>
              <p:cNvSpPr>
                <a:spLocks noChangeArrowheads="1"/>
              </p:cNvSpPr>
              <p:nvPr/>
            </p:nvSpPr>
            <p:spPr bwMode="auto">
              <a:xfrm>
                <a:off x="1900761" y="1160766"/>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A</a:t>
                </a:r>
                <a:endParaRPr lang="zh-CN" altLang="en-US" sz="2800" dirty="0">
                  <a:solidFill>
                    <a:srgbClr val="FFFFFF"/>
                  </a:solidFill>
                  <a:cs typeface="Arial" panose="020B0604020202020204" pitchFamily="34" charset="0"/>
                </a:endParaRPr>
              </a:p>
            </p:txBody>
          </p:sp>
          <p:sp>
            <p:nvSpPr>
              <p:cNvPr id="24" name="矩形 12"/>
              <p:cNvSpPr>
                <a:spLocks noChangeArrowheads="1"/>
              </p:cNvSpPr>
              <p:nvPr/>
            </p:nvSpPr>
            <p:spPr bwMode="auto">
              <a:xfrm>
                <a:off x="1724523" y="1567934"/>
                <a:ext cx="74732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Your text</a:t>
                </a:r>
                <a:endParaRPr lang="zh-CN" altLang="en-US" sz="1100" dirty="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25" name="组合 24"/>
          <p:cNvGrpSpPr>
            <a:grpSpLocks/>
          </p:cNvGrpSpPr>
          <p:nvPr/>
        </p:nvGrpSpPr>
        <p:grpSpPr bwMode="auto">
          <a:xfrm>
            <a:off x="3984587" y="3578324"/>
            <a:ext cx="1009650" cy="1009650"/>
            <a:chOff x="2962275" y="1133475"/>
            <a:chExt cx="1009650" cy="1009650"/>
          </a:xfrm>
        </p:grpSpPr>
        <p:sp>
          <p:nvSpPr>
            <p:cNvPr id="26" name="椭圆 5"/>
            <p:cNvSpPr>
              <a:spLocks noChangeArrowheads="1"/>
            </p:cNvSpPr>
            <p:nvPr/>
          </p:nvSpPr>
          <p:spPr bwMode="auto">
            <a:xfrm>
              <a:off x="2962275" y="1133475"/>
              <a:ext cx="1009650" cy="1009650"/>
            </a:xfrm>
            <a:prstGeom prst="ellipse">
              <a:avLst/>
            </a:prstGeom>
            <a:noFill/>
            <a:ln w="3175">
              <a:solidFill>
                <a:srgbClr val="91ECFB">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grpSp>
          <p:nvGrpSpPr>
            <p:cNvPr id="27" name="组合 10"/>
            <p:cNvGrpSpPr>
              <a:grpSpLocks/>
            </p:cNvGrpSpPr>
            <p:nvPr/>
          </p:nvGrpSpPr>
          <p:grpSpPr bwMode="auto">
            <a:xfrm>
              <a:off x="3086598" y="1265542"/>
              <a:ext cx="747320" cy="668778"/>
              <a:chOff x="1724523" y="1160766"/>
              <a:chExt cx="747320" cy="668778"/>
            </a:xfrm>
          </p:grpSpPr>
          <p:sp>
            <p:nvSpPr>
              <p:cNvPr id="28" name="矩形 11"/>
              <p:cNvSpPr>
                <a:spLocks noChangeArrowheads="1"/>
              </p:cNvSpPr>
              <p:nvPr/>
            </p:nvSpPr>
            <p:spPr bwMode="auto">
              <a:xfrm>
                <a:off x="1900761" y="1160766"/>
                <a:ext cx="444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C</a:t>
                </a:r>
                <a:endParaRPr lang="zh-CN" altLang="en-US" sz="2800" dirty="0">
                  <a:solidFill>
                    <a:srgbClr val="FFFFFF"/>
                  </a:solidFill>
                  <a:cs typeface="Arial" panose="020B0604020202020204" pitchFamily="34" charset="0"/>
                </a:endParaRPr>
              </a:p>
            </p:txBody>
          </p:sp>
          <p:sp>
            <p:nvSpPr>
              <p:cNvPr id="29" name="矩形 12"/>
              <p:cNvSpPr>
                <a:spLocks noChangeArrowheads="1"/>
              </p:cNvSpPr>
              <p:nvPr/>
            </p:nvSpPr>
            <p:spPr bwMode="auto">
              <a:xfrm>
                <a:off x="1724523" y="1567934"/>
                <a:ext cx="74732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smtClean="0">
                    <a:solidFill>
                      <a:srgbClr val="FFFFFF"/>
                    </a:solidFill>
                    <a:latin typeface="Arial" panose="020B0604020202020204" pitchFamily="34" charset="0"/>
                    <a:ea typeface="Arial Unicode MS" panose="020B0604020202020204" pitchFamily="34" charset="-122"/>
                    <a:cs typeface="Arial" panose="020B0604020202020204" pitchFamily="34" charset="0"/>
                  </a:rPr>
                  <a:t>Your text</a:t>
                </a:r>
                <a:endParaRPr lang="zh-CN" altLang="en-US" sz="1100" dirty="0">
                  <a:solidFill>
                    <a:srgbClr val="FFFFFF"/>
                  </a:solidFill>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30" name="组合 29"/>
          <p:cNvGrpSpPr>
            <a:grpSpLocks/>
          </p:cNvGrpSpPr>
          <p:nvPr/>
        </p:nvGrpSpPr>
        <p:grpSpPr bwMode="auto">
          <a:xfrm>
            <a:off x="5359722" y="3680916"/>
            <a:ext cx="3460750" cy="762642"/>
            <a:chOff x="5383069" y="2143308"/>
            <a:chExt cx="3461053" cy="762452"/>
          </a:xfrm>
        </p:grpSpPr>
        <p:sp>
          <p:nvSpPr>
            <p:cNvPr id="31" name="文本框 66"/>
            <p:cNvSpPr txBox="1">
              <a:spLocks noChangeArrowheads="1"/>
            </p:cNvSpPr>
            <p:nvPr/>
          </p:nvSpPr>
          <p:spPr bwMode="auto">
            <a:xfrm>
              <a:off x="5410038" y="2471006"/>
              <a:ext cx="3434084" cy="43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nSpc>
                  <a:spcPct val="130000"/>
                </a:lnSpc>
              </a:pPr>
              <a:r>
                <a:rPr lang="zh-CN" altLang="en-US" sz="900" dirty="0">
                  <a:latin typeface="+mj-ea"/>
                  <a:sym typeface="方正兰亭黑_GBK" pitchFamily="2" charset="-122"/>
                </a:rPr>
                <a:t>在此录入上述图表的描述说明，在此录入上述图表的描述说明，在此录入上述图表的描述说明。</a:t>
              </a:r>
              <a:endParaRPr lang="zh-CN" altLang="en-US" sz="1050" dirty="0">
                <a:latin typeface="+mj-ea"/>
              </a:endParaRPr>
            </a:p>
          </p:txBody>
        </p:sp>
        <p:sp>
          <p:nvSpPr>
            <p:cNvPr id="32" name="文本框 7"/>
            <p:cNvSpPr txBox="1">
              <a:spLocks noChangeArrowheads="1"/>
            </p:cNvSpPr>
            <p:nvPr/>
          </p:nvSpPr>
          <p:spPr bwMode="auto">
            <a:xfrm>
              <a:off x="5383069" y="2143308"/>
              <a:ext cx="1005491" cy="33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latin typeface="+mj-ea"/>
                  <a:ea typeface="+mj-ea"/>
                  <a:sym typeface="方正兰亭黑_GBK" pitchFamily="2" charset="-122"/>
                </a:rPr>
                <a:t>添加标题</a:t>
              </a:r>
              <a:endParaRPr lang="en-US" altLang="zh-CN" sz="1600" dirty="0">
                <a:solidFill>
                  <a:schemeClr val="bg1"/>
                </a:solidFill>
                <a:latin typeface="+mj-ea"/>
                <a:ea typeface="+mj-ea"/>
                <a:sym typeface="方正兰亭黑_GBK" pitchFamily="2" charset="-122"/>
              </a:endParaRPr>
            </a:p>
          </p:txBody>
        </p:sp>
      </p:grpSp>
      <p:sp>
        <p:nvSpPr>
          <p:cNvPr id="33" name="任意多边形 32"/>
          <p:cNvSpPr/>
          <p:nvPr/>
        </p:nvSpPr>
        <p:spPr>
          <a:xfrm>
            <a:off x="5325559" y="2440086"/>
            <a:ext cx="3106049" cy="903623"/>
          </a:xfrm>
          <a:custGeom>
            <a:avLst/>
            <a:gdLst>
              <a:gd name="connsiteX0" fmla="*/ 190029 w 3106049"/>
              <a:gd name="connsiteY0" fmla="*/ 0 h 903623"/>
              <a:gd name="connsiteX1" fmla="*/ 3069741 w 3106049"/>
              <a:gd name="connsiteY1" fmla="*/ 0 h 903623"/>
              <a:gd name="connsiteX2" fmla="*/ 3106049 w 3106049"/>
              <a:gd name="connsiteY2" fmla="*/ 36308 h 903623"/>
              <a:gd name="connsiteX3" fmla="*/ 3106049 w 3106049"/>
              <a:gd name="connsiteY3" fmla="*/ 867315 h 903623"/>
              <a:gd name="connsiteX4" fmla="*/ 3069741 w 3106049"/>
              <a:gd name="connsiteY4" fmla="*/ 903623 h 903623"/>
              <a:gd name="connsiteX5" fmla="*/ 190029 w 3106049"/>
              <a:gd name="connsiteY5" fmla="*/ 903623 h 903623"/>
              <a:gd name="connsiteX6" fmla="*/ 153721 w 3106049"/>
              <a:gd name="connsiteY6" fmla="*/ 867315 h 903623"/>
              <a:gd name="connsiteX7" fmla="*/ 153721 w 3106049"/>
              <a:gd name="connsiteY7" fmla="*/ 546666 h 903623"/>
              <a:gd name="connsiteX8" fmla="*/ 0 w 3106049"/>
              <a:gd name="connsiteY8" fmla="*/ 457509 h 903623"/>
              <a:gd name="connsiteX9" fmla="*/ 153721 w 3106049"/>
              <a:gd name="connsiteY9" fmla="*/ 368351 h 903623"/>
              <a:gd name="connsiteX10" fmla="*/ 153721 w 3106049"/>
              <a:gd name="connsiteY10" fmla="*/ 36308 h 903623"/>
              <a:gd name="connsiteX11" fmla="*/ 190029 w 3106049"/>
              <a:gd name="connsiteY11" fmla="*/ 0 h 90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06049" h="903623">
                <a:moveTo>
                  <a:pt x="190029" y="0"/>
                </a:moveTo>
                <a:lnTo>
                  <a:pt x="3069741" y="0"/>
                </a:lnTo>
                <a:cubicBezTo>
                  <a:pt x="3089793" y="0"/>
                  <a:pt x="3106049" y="16256"/>
                  <a:pt x="3106049" y="36308"/>
                </a:cubicBezTo>
                <a:lnTo>
                  <a:pt x="3106049" y="867315"/>
                </a:lnTo>
                <a:cubicBezTo>
                  <a:pt x="3106049" y="887367"/>
                  <a:pt x="3089793" y="903623"/>
                  <a:pt x="3069741" y="903623"/>
                </a:cubicBezTo>
                <a:lnTo>
                  <a:pt x="190029" y="903623"/>
                </a:lnTo>
                <a:cubicBezTo>
                  <a:pt x="169977" y="903623"/>
                  <a:pt x="153721" y="887367"/>
                  <a:pt x="153721" y="867315"/>
                </a:cubicBezTo>
                <a:lnTo>
                  <a:pt x="153721" y="546666"/>
                </a:lnTo>
                <a:lnTo>
                  <a:pt x="0" y="457509"/>
                </a:lnTo>
                <a:lnTo>
                  <a:pt x="153721" y="368351"/>
                </a:lnTo>
                <a:lnTo>
                  <a:pt x="153721" y="36308"/>
                </a:lnTo>
                <a:cubicBezTo>
                  <a:pt x="153721" y="16256"/>
                  <a:pt x="169977" y="0"/>
                  <a:pt x="190029" y="0"/>
                </a:cubicBezTo>
                <a:close/>
              </a:path>
            </a:pathLst>
          </a:custGeom>
          <a:blipFill>
            <a:blip r:embed="rId3" cstate="screen">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grpSp>
        <p:nvGrpSpPr>
          <p:cNvPr id="34" name="组合 33"/>
          <p:cNvGrpSpPr>
            <a:grpSpLocks/>
          </p:cNvGrpSpPr>
          <p:nvPr/>
        </p:nvGrpSpPr>
        <p:grpSpPr bwMode="auto">
          <a:xfrm>
            <a:off x="423145" y="2472113"/>
            <a:ext cx="3433783" cy="762642"/>
            <a:chOff x="5410038" y="2143308"/>
            <a:chExt cx="3434084" cy="762452"/>
          </a:xfrm>
        </p:grpSpPr>
        <p:sp>
          <p:nvSpPr>
            <p:cNvPr id="35" name="文本框 66"/>
            <p:cNvSpPr txBox="1">
              <a:spLocks noChangeArrowheads="1"/>
            </p:cNvSpPr>
            <p:nvPr/>
          </p:nvSpPr>
          <p:spPr bwMode="auto">
            <a:xfrm>
              <a:off x="5410038" y="2471006"/>
              <a:ext cx="3434084" cy="43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gn="r">
                <a:lnSpc>
                  <a:spcPct val="130000"/>
                </a:lnSpc>
              </a:pPr>
              <a:r>
                <a:rPr lang="zh-CN" altLang="en-US" sz="900" dirty="0">
                  <a:latin typeface="+mj-ea"/>
                  <a:sym typeface="方正兰亭黑_GBK" pitchFamily="2" charset="-122"/>
                </a:rPr>
                <a:t>在此录入上述图表的描述说明，在此录入上述图表的描述说明，在此录入上述图表的描述说明。</a:t>
              </a:r>
              <a:endParaRPr lang="zh-CN" altLang="en-US" sz="1050" dirty="0">
                <a:latin typeface="+mj-ea"/>
              </a:endParaRPr>
            </a:p>
          </p:txBody>
        </p:sp>
        <p:sp>
          <p:nvSpPr>
            <p:cNvPr id="36" name="文本框 7"/>
            <p:cNvSpPr txBox="1">
              <a:spLocks noChangeArrowheads="1"/>
            </p:cNvSpPr>
            <p:nvPr/>
          </p:nvSpPr>
          <p:spPr bwMode="auto">
            <a:xfrm>
              <a:off x="7754734" y="2143308"/>
              <a:ext cx="1005491" cy="33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chemeClr val="bg1"/>
                  </a:solidFill>
                  <a:latin typeface="+mj-ea"/>
                  <a:ea typeface="+mj-ea"/>
                  <a:sym typeface="方正兰亭黑_GBK" pitchFamily="2" charset="-122"/>
                </a:rPr>
                <a:t>添加标题</a:t>
              </a:r>
              <a:endParaRPr lang="en-US" altLang="zh-CN" sz="1600" dirty="0">
                <a:solidFill>
                  <a:schemeClr val="bg1"/>
                </a:solidFill>
                <a:latin typeface="+mj-ea"/>
                <a:ea typeface="+mj-ea"/>
                <a:sym typeface="方正兰亭黑_GBK" pitchFamily="2" charset="-122"/>
              </a:endParaRPr>
            </a:p>
          </p:txBody>
        </p:sp>
      </p:grpSp>
      <p:sp>
        <p:nvSpPr>
          <p:cNvPr id="37" name="任意多边形 36"/>
          <p:cNvSpPr/>
          <p:nvPr/>
        </p:nvSpPr>
        <p:spPr>
          <a:xfrm flipH="1">
            <a:off x="660849" y="1317406"/>
            <a:ext cx="3106049" cy="903623"/>
          </a:xfrm>
          <a:custGeom>
            <a:avLst/>
            <a:gdLst>
              <a:gd name="connsiteX0" fmla="*/ 190029 w 3106049"/>
              <a:gd name="connsiteY0" fmla="*/ 0 h 903623"/>
              <a:gd name="connsiteX1" fmla="*/ 3069741 w 3106049"/>
              <a:gd name="connsiteY1" fmla="*/ 0 h 903623"/>
              <a:gd name="connsiteX2" fmla="*/ 3106049 w 3106049"/>
              <a:gd name="connsiteY2" fmla="*/ 36308 h 903623"/>
              <a:gd name="connsiteX3" fmla="*/ 3106049 w 3106049"/>
              <a:gd name="connsiteY3" fmla="*/ 867315 h 903623"/>
              <a:gd name="connsiteX4" fmla="*/ 3069741 w 3106049"/>
              <a:gd name="connsiteY4" fmla="*/ 903623 h 903623"/>
              <a:gd name="connsiteX5" fmla="*/ 190029 w 3106049"/>
              <a:gd name="connsiteY5" fmla="*/ 903623 h 903623"/>
              <a:gd name="connsiteX6" fmla="*/ 153721 w 3106049"/>
              <a:gd name="connsiteY6" fmla="*/ 867315 h 903623"/>
              <a:gd name="connsiteX7" fmla="*/ 153721 w 3106049"/>
              <a:gd name="connsiteY7" fmla="*/ 546666 h 903623"/>
              <a:gd name="connsiteX8" fmla="*/ 0 w 3106049"/>
              <a:gd name="connsiteY8" fmla="*/ 457509 h 903623"/>
              <a:gd name="connsiteX9" fmla="*/ 153721 w 3106049"/>
              <a:gd name="connsiteY9" fmla="*/ 368351 h 903623"/>
              <a:gd name="connsiteX10" fmla="*/ 153721 w 3106049"/>
              <a:gd name="connsiteY10" fmla="*/ 36308 h 903623"/>
              <a:gd name="connsiteX11" fmla="*/ 190029 w 3106049"/>
              <a:gd name="connsiteY11" fmla="*/ 0 h 90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06049" h="903623">
                <a:moveTo>
                  <a:pt x="190029" y="0"/>
                </a:moveTo>
                <a:lnTo>
                  <a:pt x="3069741" y="0"/>
                </a:lnTo>
                <a:cubicBezTo>
                  <a:pt x="3089793" y="0"/>
                  <a:pt x="3106049" y="16256"/>
                  <a:pt x="3106049" y="36308"/>
                </a:cubicBezTo>
                <a:lnTo>
                  <a:pt x="3106049" y="867315"/>
                </a:lnTo>
                <a:cubicBezTo>
                  <a:pt x="3106049" y="887367"/>
                  <a:pt x="3089793" y="903623"/>
                  <a:pt x="3069741" y="903623"/>
                </a:cubicBezTo>
                <a:lnTo>
                  <a:pt x="190029" y="903623"/>
                </a:lnTo>
                <a:cubicBezTo>
                  <a:pt x="169977" y="903623"/>
                  <a:pt x="153721" y="887367"/>
                  <a:pt x="153721" y="867315"/>
                </a:cubicBezTo>
                <a:lnTo>
                  <a:pt x="153721" y="546666"/>
                </a:lnTo>
                <a:lnTo>
                  <a:pt x="0" y="457509"/>
                </a:lnTo>
                <a:lnTo>
                  <a:pt x="153721" y="368351"/>
                </a:lnTo>
                <a:lnTo>
                  <a:pt x="153721" y="36308"/>
                </a:lnTo>
                <a:cubicBezTo>
                  <a:pt x="153721" y="16256"/>
                  <a:pt x="169977" y="0"/>
                  <a:pt x="190029" y="0"/>
                </a:cubicBezTo>
                <a:close/>
              </a:path>
            </a:pathLst>
          </a:custGeom>
          <a:blipFill>
            <a:blip r:embed="rId5" cstate="screen">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sp>
        <p:nvSpPr>
          <p:cNvPr id="38" name="任意多边形 37"/>
          <p:cNvSpPr/>
          <p:nvPr/>
        </p:nvSpPr>
        <p:spPr>
          <a:xfrm flipH="1">
            <a:off x="660849" y="3641506"/>
            <a:ext cx="3106049" cy="903623"/>
          </a:xfrm>
          <a:custGeom>
            <a:avLst/>
            <a:gdLst>
              <a:gd name="connsiteX0" fmla="*/ 190029 w 3106049"/>
              <a:gd name="connsiteY0" fmla="*/ 0 h 903623"/>
              <a:gd name="connsiteX1" fmla="*/ 3069741 w 3106049"/>
              <a:gd name="connsiteY1" fmla="*/ 0 h 903623"/>
              <a:gd name="connsiteX2" fmla="*/ 3106049 w 3106049"/>
              <a:gd name="connsiteY2" fmla="*/ 36308 h 903623"/>
              <a:gd name="connsiteX3" fmla="*/ 3106049 w 3106049"/>
              <a:gd name="connsiteY3" fmla="*/ 867315 h 903623"/>
              <a:gd name="connsiteX4" fmla="*/ 3069741 w 3106049"/>
              <a:gd name="connsiteY4" fmla="*/ 903623 h 903623"/>
              <a:gd name="connsiteX5" fmla="*/ 190029 w 3106049"/>
              <a:gd name="connsiteY5" fmla="*/ 903623 h 903623"/>
              <a:gd name="connsiteX6" fmla="*/ 153721 w 3106049"/>
              <a:gd name="connsiteY6" fmla="*/ 867315 h 903623"/>
              <a:gd name="connsiteX7" fmla="*/ 153721 w 3106049"/>
              <a:gd name="connsiteY7" fmla="*/ 546666 h 903623"/>
              <a:gd name="connsiteX8" fmla="*/ 0 w 3106049"/>
              <a:gd name="connsiteY8" fmla="*/ 457509 h 903623"/>
              <a:gd name="connsiteX9" fmla="*/ 153721 w 3106049"/>
              <a:gd name="connsiteY9" fmla="*/ 368351 h 903623"/>
              <a:gd name="connsiteX10" fmla="*/ 153721 w 3106049"/>
              <a:gd name="connsiteY10" fmla="*/ 36308 h 903623"/>
              <a:gd name="connsiteX11" fmla="*/ 190029 w 3106049"/>
              <a:gd name="connsiteY11" fmla="*/ 0 h 90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06049" h="903623">
                <a:moveTo>
                  <a:pt x="190029" y="0"/>
                </a:moveTo>
                <a:lnTo>
                  <a:pt x="3069741" y="0"/>
                </a:lnTo>
                <a:cubicBezTo>
                  <a:pt x="3089793" y="0"/>
                  <a:pt x="3106049" y="16256"/>
                  <a:pt x="3106049" y="36308"/>
                </a:cubicBezTo>
                <a:lnTo>
                  <a:pt x="3106049" y="867315"/>
                </a:lnTo>
                <a:cubicBezTo>
                  <a:pt x="3106049" y="887367"/>
                  <a:pt x="3089793" y="903623"/>
                  <a:pt x="3069741" y="903623"/>
                </a:cubicBezTo>
                <a:lnTo>
                  <a:pt x="190029" y="903623"/>
                </a:lnTo>
                <a:cubicBezTo>
                  <a:pt x="169977" y="903623"/>
                  <a:pt x="153721" y="887367"/>
                  <a:pt x="153721" y="867315"/>
                </a:cubicBezTo>
                <a:lnTo>
                  <a:pt x="153721" y="546666"/>
                </a:lnTo>
                <a:lnTo>
                  <a:pt x="0" y="457509"/>
                </a:lnTo>
                <a:lnTo>
                  <a:pt x="153721" y="368351"/>
                </a:lnTo>
                <a:lnTo>
                  <a:pt x="153721" y="36308"/>
                </a:lnTo>
                <a:cubicBezTo>
                  <a:pt x="153721" y="16256"/>
                  <a:pt x="169977" y="0"/>
                  <a:pt x="190029" y="0"/>
                </a:cubicBezTo>
                <a:close/>
              </a:path>
            </a:pathLst>
          </a:custGeom>
          <a:blipFill>
            <a:blip r:embed="rId7" cstate="screen">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a:ext>
              </a:extLst>
            </a:blip>
            <a:stretch>
              <a:fillRect/>
            </a:stretch>
          </a:blip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chemeClr val="bg1"/>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par>
                                <p:cTn id="10" presetID="53" presetClass="entr" presetSubtype="16" fill="hold" nodeType="withEffect">
                                  <p:stCondLst>
                                    <p:cond delay="9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750" fill="hold"/>
                                        <p:tgtEl>
                                          <p:spTgt spid="20"/>
                                        </p:tgtEl>
                                        <p:attrNameLst>
                                          <p:attrName>ppt_w</p:attrName>
                                        </p:attrNameLst>
                                      </p:cBhvr>
                                      <p:tavLst>
                                        <p:tav tm="0">
                                          <p:val>
                                            <p:fltVal val="0"/>
                                          </p:val>
                                        </p:tav>
                                        <p:tav tm="100000">
                                          <p:val>
                                            <p:strVal val="#ppt_w"/>
                                          </p:val>
                                        </p:tav>
                                      </p:tavLst>
                                    </p:anim>
                                    <p:anim calcmode="lin" valueType="num">
                                      <p:cBhvr>
                                        <p:cTn id="13" dur="750" fill="hold"/>
                                        <p:tgtEl>
                                          <p:spTgt spid="20"/>
                                        </p:tgtEl>
                                        <p:attrNameLst>
                                          <p:attrName>ppt_h</p:attrName>
                                        </p:attrNameLst>
                                      </p:cBhvr>
                                      <p:tavLst>
                                        <p:tav tm="0">
                                          <p:val>
                                            <p:fltVal val="0"/>
                                          </p:val>
                                        </p:tav>
                                        <p:tav tm="100000">
                                          <p:val>
                                            <p:strVal val="#ppt_h"/>
                                          </p:val>
                                        </p:tav>
                                      </p:tavLst>
                                    </p:anim>
                                    <p:animEffect transition="in" filter="fade">
                                      <p:cBhvr>
                                        <p:cTn id="14" dur="750"/>
                                        <p:tgtEl>
                                          <p:spTgt spid="20"/>
                                        </p:tgtEl>
                                      </p:cBhvr>
                                    </p:animEffect>
                                  </p:childTnLst>
                                </p:cTn>
                              </p:par>
                              <p:par>
                                <p:cTn id="15" presetID="53" presetClass="entr" presetSubtype="16" fill="hold" nodeType="withEffect">
                                  <p:stCondLst>
                                    <p:cond delay="9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750" fill="hold"/>
                                        <p:tgtEl>
                                          <p:spTgt spid="25"/>
                                        </p:tgtEl>
                                        <p:attrNameLst>
                                          <p:attrName>ppt_w</p:attrName>
                                        </p:attrNameLst>
                                      </p:cBhvr>
                                      <p:tavLst>
                                        <p:tav tm="0">
                                          <p:val>
                                            <p:fltVal val="0"/>
                                          </p:val>
                                        </p:tav>
                                        <p:tav tm="100000">
                                          <p:val>
                                            <p:strVal val="#ppt_w"/>
                                          </p:val>
                                        </p:tav>
                                      </p:tavLst>
                                    </p:anim>
                                    <p:anim calcmode="lin" valueType="num">
                                      <p:cBhvr>
                                        <p:cTn id="18" dur="750" fill="hold"/>
                                        <p:tgtEl>
                                          <p:spTgt spid="25"/>
                                        </p:tgtEl>
                                        <p:attrNameLst>
                                          <p:attrName>ppt_h</p:attrName>
                                        </p:attrNameLst>
                                      </p:cBhvr>
                                      <p:tavLst>
                                        <p:tav tm="0">
                                          <p:val>
                                            <p:fltVal val="0"/>
                                          </p:val>
                                        </p:tav>
                                        <p:tav tm="100000">
                                          <p:val>
                                            <p:strVal val="#ppt_h"/>
                                          </p:val>
                                        </p:tav>
                                      </p:tavLst>
                                    </p:anim>
                                    <p:animEffect transition="in" filter="fade">
                                      <p:cBhvr>
                                        <p:cTn id="19" dur="750"/>
                                        <p:tgtEl>
                                          <p:spTgt spid="25"/>
                                        </p:tgtEl>
                                      </p:cBhvr>
                                    </p:animEffect>
                                  </p:childTnLst>
                                </p:cTn>
                              </p:par>
                              <p:par>
                                <p:cTn id="20" presetID="2" presetClass="entr" presetSubtype="2" fill="hold" nodeType="withEffect">
                                  <p:stCondLst>
                                    <p:cond delay="18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1+#ppt_w/2"/>
                                          </p:val>
                                        </p:tav>
                                        <p:tav tm="100000">
                                          <p:val>
                                            <p:strVal val="#ppt_x"/>
                                          </p:val>
                                        </p:tav>
                                      </p:tavLst>
                                    </p:anim>
                                    <p:anim calcmode="lin" valueType="num">
                                      <p:cBhvr additive="base">
                                        <p:cTn id="23" dur="75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10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750" fill="hold"/>
                                        <p:tgtEl>
                                          <p:spTgt spid="37"/>
                                        </p:tgtEl>
                                        <p:attrNameLst>
                                          <p:attrName>ppt_x</p:attrName>
                                        </p:attrNameLst>
                                      </p:cBhvr>
                                      <p:tavLst>
                                        <p:tav tm="0">
                                          <p:val>
                                            <p:strVal val="0-#ppt_w/2"/>
                                          </p:val>
                                        </p:tav>
                                        <p:tav tm="100000">
                                          <p:val>
                                            <p:strVal val="#ppt_x"/>
                                          </p:val>
                                        </p:tav>
                                      </p:tavLst>
                                    </p:anim>
                                    <p:anim calcmode="lin" valueType="num">
                                      <p:cBhvr additive="base">
                                        <p:cTn id="27" dur="750" fill="hold"/>
                                        <p:tgtEl>
                                          <p:spTgt spid="3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24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750" fill="hold"/>
                                        <p:tgtEl>
                                          <p:spTgt spid="34"/>
                                        </p:tgtEl>
                                        <p:attrNameLst>
                                          <p:attrName>ppt_x</p:attrName>
                                        </p:attrNameLst>
                                      </p:cBhvr>
                                      <p:tavLst>
                                        <p:tav tm="0">
                                          <p:val>
                                            <p:strVal val="0-#ppt_w/2"/>
                                          </p:val>
                                        </p:tav>
                                        <p:tav tm="100000">
                                          <p:val>
                                            <p:strVal val="#ppt_x"/>
                                          </p:val>
                                        </p:tav>
                                      </p:tavLst>
                                    </p:anim>
                                    <p:anim calcmode="lin" valueType="num">
                                      <p:cBhvr additive="base">
                                        <p:cTn id="31" dur="750" fill="hold"/>
                                        <p:tgtEl>
                                          <p:spTgt spid="3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8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750" fill="hold"/>
                                        <p:tgtEl>
                                          <p:spTgt spid="33"/>
                                        </p:tgtEl>
                                        <p:attrNameLst>
                                          <p:attrName>ppt_x</p:attrName>
                                        </p:attrNameLst>
                                      </p:cBhvr>
                                      <p:tavLst>
                                        <p:tav tm="0">
                                          <p:val>
                                            <p:strVal val="1+#ppt_w/2"/>
                                          </p:val>
                                        </p:tav>
                                        <p:tav tm="100000">
                                          <p:val>
                                            <p:strVal val="#ppt_x"/>
                                          </p:val>
                                        </p:tav>
                                      </p:tavLst>
                                    </p:anim>
                                    <p:anim calcmode="lin" valueType="num">
                                      <p:cBhvr additive="base">
                                        <p:cTn id="35" dur="750" fill="hold"/>
                                        <p:tgtEl>
                                          <p:spTgt spid="3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310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750" fill="hold"/>
                                        <p:tgtEl>
                                          <p:spTgt spid="30"/>
                                        </p:tgtEl>
                                        <p:attrNameLst>
                                          <p:attrName>ppt_x</p:attrName>
                                        </p:attrNameLst>
                                      </p:cBhvr>
                                      <p:tavLst>
                                        <p:tav tm="0">
                                          <p:val>
                                            <p:strVal val="1+#ppt_w/2"/>
                                          </p:val>
                                        </p:tav>
                                        <p:tav tm="100000">
                                          <p:val>
                                            <p:strVal val="#ppt_x"/>
                                          </p:val>
                                        </p:tav>
                                      </p:tavLst>
                                    </p:anim>
                                    <p:anim calcmode="lin" valueType="num">
                                      <p:cBhvr additive="base">
                                        <p:cTn id="39" dur="75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34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750" fill="hold"/>
                                        <p:tgtEl>
                                          <p:spTgt spid="38"/>
                                        </p:tgtEl>
                                        <p:attrNameLst>
                                          <p:attrName>ppt_x</p:attrName>
                                        </p:attrNameLst>
                                      </p:cBhvr>
                                      <p:tavLst>
                                        <p:tav tm="0">
                                          <p:val>
                                            <p:strVal val="0-#ppt_w/2"/>
                                          </p:val>
                                        </p:tav>
                                        <p:tav tm="100000">
                                          <p:val>
                                            <p:strVal val="#ppt_x"/>
                                          </p:val>
                                        </p:tav>
                                      </p:tavLst>
                                    </p:anim>
                                    <p:anim calcmode="lin" valueType="num">
                                      <p:cBhvr additive="base">
                                        <p:cTn id="43" dur="7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7" grpId="0" animBg="1"/>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
          <p:cNvGrpSpPr>
            <a:grpSpLocks/>
          </p:cNvGrpSpPr>
          <p:nvPr/>
        </p:nvGrpSpPr>
        <p:grpSpPr bwMode="auto">
          <a:xfrm>
            <a:off x="1101228" y="1211027"/>
            <a:ext cx="3961209" cy="3484959"/>
            <a:chOff x="0" y="0"/>
            <a:chExt cx="5407191" cy="4756567"/>
          </a:xfrm>
        </p:grpSpPr>
        <p:sp>
          <p:nvSpPr>
            <p:cNvPr id="14" name="Freeform 3"/>
            <p:cNvSpPr>
              <a:spLocks noChangeArrowheads="1"/>
            </p:cNvSpPr>
            <p:nvPr/>
          </p:nvSpPr>
          <p:spPr bwMode="auto">
            <a:xfrm>
              <a:off x="3148473" y="4482387"/>
              <a:ext cx="297052" cy="274180"/>
            </a:xfrm>
            <a:custGeom>
              <a:avLst/>
              <a:gdLst>
                <a:gd name="T0" fmla="*/ 194678 w 177"/>
                <a:gd name="T1" fmla="*/ 45980 h 161"/>
                <a:gd name="T2" fmla="*/ 265165 w 177"/>
                <a:gd name="T3" fmla="*/ 45980 h 161"/>
                <a:gd name="T4" fmla="*/ 332295 w 177"/>
                <a:gd name="T5" fmla="*/ 22139 h 161"/>
                <a:gd name="T6" fmla="*/ 397748 w 177"/>
                <a:gd name="T7" fmla="*/ 45980 h 161"/>
                <a:gd name="T8" fmla="*/ 496765 w 177"/>
                <a:gd name="T9" fmla="*/ 0 h 161"/>
                <a:gd name="T10" fmla="*/ 629347 w 177"/>
                <a:gd name="T11" fmla="*/ 22139 h 161"/>
                <a:gd name="T12" fmla="*/ 694800 w 177"/>
                <a:gd name="T13" fmla="*/ 0 h 161"/>
                <a:gd name="T14" fmla="*/ 730043 w 177"/>
                <a:gd name="T15" fmla="*/ 90258 h 161"/>
                <a:gd name="T16" fmla="*/ 629347 w 177"/>
                <a:gd name="T17" fmla="*/ 136239 h 161"/>
                <a:gd name="T18" fmla="*/ 595782 w 177"/>
                <a:gd name="T19" fmla="*/ 291210 h 161"/>
                <a:gd name="T20" fmla="*/ 526974 w 177"/>
                <a:gd name="T21" fmla="*/ 338893 h 161"/>
                <a:gd name="T22" fmla="*/ 526974 w 177"/>
                <a:gd name="T23" fmla="*/ 407013 h 161"/>
                <a:gd name="T24" fmla="*/ 434669 w 177"/>
                <a:gd name="T25" fmla="*/ 381468 h 161"/>
                <a:gd name="T26" fmla="*/ 397748 w 177"/>
                <a:gd name="T27" fmla="*/ 407013 h 161"/>
                <a:gd name="T28" fmla="*/ 397748 w 177"/>
                <a:gd name="T29" fmla="*/ 451290 h 161"/>
                <a:gd name="T30" fmla="*/ 332295 w 177"/>
                <a:gd name="T31" fmla="*/ 451290 h 161"/>
                <a:gd name="T32" fmla="*/ 194678 w 177"/>
                <a:gd name="T33" fmla="*/ 407013 h 161"/>
                <a:gd name="T34" fmla="*/ 33565 w 177"/>
                <a:gd name="T35" fmla="*/ 381468 h 161"/>
                <a:gd name="T36" fmla="*/ 0 w 177"/>
                <a:gd name="T37" fmla="*/ 245229 h 161"/>
                <a:gd name="T38" fmla="*/ 0 w 177"/>
                <a:gd name="T39" fmla="*/ 178813 h 161"/>
                <a:gd name="T40" fmla="*/ 162791 w 177"/>
                <a:gd name="T41" fmla="*/ 90258 h 161"/>
                <a:gd name="T42" fmla="*/ 194678 w 177"/>
                <a:gd name="T43" fmla="*/ 45980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15" name="Freeform 4"/>
            <p:cNvSpPr>
              <a:spLocks noChangeArrowheads="1"/>
            </p:cNvSpPr>
            <p:nvPr/>
          </p:nvSpPr>
          <p:spPr bwMode="auto">
            <a:xfrm>
              <a:off x="4221785" y="0"/>
              <a:ext cx="1185406" cy="1190682"/>
            </a:xfrm>
            <a:custGeom>
              <a:avLst/>
              <a:gdLst>
                <a:gd name="T0" fmla="*/ 68939 w 705"/>
                <a:gd name="T1" fmla="*/ 182788 h 697"/>
                <a:gd name="T2" fmla="*/ 132833 w 705"/>
                <a:gd name="T3" fmla="*/ 295535 h 697"/>
                <a:gd name="T4" fmla="*/ 300975 w 705"/>
                <a:gd name="T5" fmla="*/ 295535 h 697"/>
                <a:gd name="T6" fmla="*/ 435490 w 705"/>
                <a:gd name="T7" fmla="*/ 502239 h 697"/>
                <a:gd name="T8" fmla="*/ 667526 w 705"/>
                <a:gd name="T9" fmla="*/ 454407 h 697"/>
                <a:gd name="T10" fmla="*/ 970183 w 705"/>
                <a:gd name="T11" fmla="*/ 478323 h 697"/>
                <a:gd name="T12" fmla="*/ 904608 w 705"/>
                <a:gd name="T13" fmla="*/ 890022 h 697"/>
                <a:gd name="T14" fmla="*/ 800359 w 705"/>
                <a:gd name="T15" fmla="*/ 1115517 h 697"/>
                <a:gd name="T16" fmla="*/ 435490 w 705"/>
                <a:gd name="T17" fmla="*/ 1320512 h 697"/>
                <a:gd name="T18" fmla="*/ 633898 w 705"/>
                <a:gd name="T19" fmla="*/ 1388844 h 697"/>
                <a:gd name="T20" fmla="*/ 568322 w 705"/>
                <a:gd name="T21" fmla="*/ 1481092 h 697"/>
                <a:gd name="T22" fmla="*/ 736465 w 705"/>
                <a:gd name="T23" fmla="*/ 1551132 h 697"/>
                <a:gd name="T24" fmla="*/ 800359 w 705"/>
                <a:gd name="T25" fmla="*/ 1639964 h 697"/>
                <a:gd name="T26" fmla="*/ 1207265 w 705"/>
                <a:gd name="T27" fmla="*/ 1663880 h 697"/>
                <a:gd name="T28" fmla="*/ 1340097 w 705"/>
                <a:gd name="T29" fmla="*/ 1687796 h 697"/>
                <a:gd name="T30" fmla="*/ 1607444 w 705"/>
                <a:gd name="T31" fmla="*/ 1822751 h 697"/>
                <a:gd name="T32" fmla="*/ 1775587 w 705"/>
                <a:gd name="T33" fmla="*/ 1889375 h 697"/>
                <a:gd name="T34" fmla="*/ 1805853 w 705"/>
                <a:gd name="T35" fmla="*/ 1774919 h 697"/>
                <a:gd name="T36" fmla="*/ 2007624 w 705"/>
                <a:gd name="T37" fmla="*/ 1983331 h 697"/>
                <a:gd name="T38" fmla="*/ 2074881 w 705"/>
                <a:gd name="T39" fmla="*/ 1935499 h 697"/>
                <a:gd name="T40" fmla="*/ 2308599 w 705"/>
                <a:gd name="T41" fmla="*/ 1935499 h 697"/>
                <a:gd name="T42" fmla="*/ 2473379 w 705"/>
                <a:gd name="T43" fmla="*/ 1797127 h 697"/>
                <a:gd name="T44" fmla="*/ 2510370 w 705"/>
                <a:gd name="T45" fmla="*/ 1505008 h 697"/>
                <a:gd name="T46" fmla="*/ 2776036 w 705"/>
                <a:gd name="T47" fmla="*/ 1527216 h 697"/>
                <a:gd name="T48" fmla="*/ 2844974 w 705"/>
                <a:gd name="T49" fmla="*/ 978853 h 697"/>
                <a:gd name="T50" fmla="*/ 2908869 w 705"/>
                <a:gd name="T51" fmla="*/ 842190 h 697"/>
                <a:gd name="T52" fmla="*/ 2945860 w 705"/>
                <a:gd name="T53" fmla="*/ 732859 h 697"/>
                <a:gd name="T54" fmla="*/ 2543999 w 705"/>
                <a:gd name="T55" fmla="*/ 910522 h 697"/>
                <a:gd name="T56" fmla="*/ 2340546 w 705"/>
                <a:gd name="T57" fmla="*/ 1026686 h 697"/>
                <a:gd name="T58" fmla="*/ 2044615 w 705"/>
                <a:gd name="T59" fmla="*/ 864398 h 697"/>
                <a:gd name="T60" fmla="*/ 1842844 w 705"/>
                <a:gd name="T61" fmla="*/ 796066 h 697"/>
                <a:gd name="T62" fmla="*/ 1572134 w 705"/>
                <a:gd name="T63" fmla="*/ 732859 h 697"/>
                <a:gd name="T64" fmla="*/ 1504877 w 705"/>
                <a:gd name="T65" fmla="*/ 685027 h 697"/>
                <a:gd name="T66" fmla="*/ 1405673 w 705"/>
                <a:gd name="T67" fmla="*/ 707234 h 697"/>
                <a:gd name="T68" fmla="*/ 1103016 w 705"/>
                <a:gd name="T69" fmla="*/ 365575 h 697"/>
                <a:gd name="T70" fmla="*/ 1040803 w 705"/>
                <a:gd name="T71" fmla="*/ 249411 h 697"/>
                <a:gd name="T72" fmla="*/ 605314 w 705"/>
                <a:gd name="T73" fmla="*/ 70040 h 697"/>
                <a:gd name="T74" fmla="*/ 68939 w 705"/>
                <a:gd name="T75" fmla="*/ 46124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16" name="Freeform 5"/>
            <p:cNvSpPr>
              <a:spLocks noChangeArrowheads="1"/>
            </p:cNvSpPr>
            <p:nvPr/>
          </p:nvSpPr>
          <p:spPr bwMode="auto">
            <a:xfrm>
              <a:off x="4335281" y="921123"/>
              <a:ext cx="889755" cy="685451"/>
            </a:xfrm>
            <a:custGeom>
              <a:avLst/>
              <a:gdLst>
                <a:gd name="T0" fmla="*/ 2213455 w 529"/>
                <a:gd name="T1" fmla="*/ 417082 h 401"/>
                <a:gd name="T2" fmla="*/ 2008256 w 529"/>
                <a:gd name="T3" fmla="*/ 417082 h 401"/>
                <a:gd name="T4" fmla="*/ 1912385 w 529"/>
                <a:gd name="T5" fmla="*/ 345290 h 401"/>
                <a:gd name="T6" fmla="*/ 1776146 w 529"/>
                <a:gd name="T7" fmla="*/ 439304 h 401"/>
                <a:gd name="T8" fmla="*/ 1742507 w 529"/>
                <a:gd name="T9" fmla="*/ 391442 h 401"/>
                <a:gd name="T10" fmla="*/ 1710550 w 529"/>
                <a:gd name="T11" fmla="*/ 463235 h 401"/>
                <a:gd name="T12" fmla="*/ 1510397 w 529"/>
                <a:gd name="T13" fmla="*/ 367511 h 401"/>
                <a:gd name="T14" fmla="*/ 1510397 w 529"/>
                <a:gd name="T15" fmla="*/ 254694 h 401"/>
                <a:gd name="T16" fmla="*/ 1441437 w 529"/>
                <a:gd name="T17" fmla="*/ 276915 h 401"/>
                <a:gd name="T18" fmla="*/ 1478440 w 529"/>
                <a:gd name="T19" fmla="*/ 367511 h 401"/>
                <a:gd name="T20" fmla="*/ 1377522 w 529"/>
                <a:gd name="T21" fmla="*/ 367511 h 401"/>
                <a:gd name="T22" fmla="*/ 1308562 w 529"/>
                <a:gd name="T23" fmla="*/ 299137 h 401"/>
                <a:gd name="T24" fmla="*/ 1237920 w 529"/>
                <a:gd name="T25" fmla="*/ 299137 h 401"/>
                <a:gd name="T26" fmla="*/ 1041131 w 529"/>
                <a:gd name="T27" fmla="*/ 160679 h 401"/>
                <a:gd name="T28" fmla="*/ 904893 w 529"/>
                <a:gd name="T29" fmla="*/ 208541 h 401"/>
                <a:gd name="T30" fmla="*/ 904893 w 529"/>
                <a:gd name="T31" fmla="*/ 160679 h 401"/>
                <a:gd name="T32" fmla="*/ 667737 w 529"/>
                <a:gd name="T33" fmla="*/ 186320 h 401"/>
                <a:gd name="T34" fmla="*/ 504587 w 529"/>
                <a:gd name="T35" fmla="*/ 114527 h 401"/>
                <a:gd name="T36" fmla="*/ 504587 w 529"/>
                <a:gd name="T37" fmla="*/ 0 h 401"/>
                <a:gd name="T38" fmla="*/ 435627 w 529"/>
                <a:gd name="T39" fmla="*/ 22222 h 401"/>
                <a:gd name="T40" fmla="*/ 265749 w 529"/>
                <a:gd name="T41" fmla="*/ 22222 h 401"/>
                <a:gd name="T42" fmla="*/ 301070 w 529"/>
                <a:gd name="T43" fmla="*/ 160679 h 401"/>
                <a:gd name="T44" fmla="*/ 203517 w 529"/>
                <a:gd name="T45" fmla="*/ 160679 h 401"/>
                <a:gd name="T46" fmla="*/ 33639 w 529"/>
                <a:gd name="T47" fmla="*/ 92305 h 401"/>
                <a:gd name="T48" fmla="*/ 0 w 529"/>
                <a:gd name="T49" fmla="*/ 160679 h 401"/>
                <a:gd name="T50" fmla="*/ 132875 w 529"/>
                <a:gd name="T51" fmla="*/ 254694 h 401"/>
                <a:gd name="T52" fmla="*/ 100917 w 529"/>
                <a:gd name="T53" fmla="*/ 345290 h 401"/>
                <a:gd name="T54" fmla="*/ 203517 w 529"/>
                <a:gd name="T55" fmla="*/ 463235 h 401"/>
                <a:gd name="T56" fmla="*/ 366667 w 529"/>
                <a:gd name="T57" fmla="*/ 391442 h 401"/>
                <a:gd name="T58" fmla="*/ 467584 w 529"/>
                <a:gd name="T59" fmla="*/ 529900 h 401"/>
                <a:gd name="T60" fmla="*/ 467584 w 529"/>
                <a:gd name="T61" fmla="*/ 644427 h 401"/>
                <a:gd name="T62" fmla="*/ 634098 w 529"/>
                <a:gd name="T63" fmla="*/ 644427 h 401"/>
                <a:gd name="T64" fmla="*/ 703058 w 529"/>
                <a:gd name="T65" fmla="*/ 760663 h 401"/>
                <a:gd name="T66" fmla="*/ 736697 w 529"/>
                <a:gd name="T67" fmla="*/ 666648 h 401"/>
                <a:gd name="T68" fmla="*/ 872935 w 529"/>
                <a:gd name="T69" fmla="*/ 806815 h 401"/>
                <a:gd name="T70" fmla="*/ 970489 w 529"/>
                <a:gd name="T71" fmla="*/ 919633 h 401"/>
                <a:gd name="T72" fmla="*/ 970489 w 529"/>
                <a:gd name="T73" fmla="*/ 991425 h 401"/>
                <a:gd name="T74" fmla="*/ 1108409 w 529"/>
                <a:gd name="T75" fmla="*/ 1152105 h 401"/>
                <a:gd name="T76" fmla="*/ 1207645 w 529"/>
                <a:gd name="T77" fmla="*/ 1082021 h 401"/>
                <a:gd name="T78" fmla="*/ 1273241 w 529"/>
                <a:gd name="T79" fmla="*/ 943563 h 401"/>
                <a:gd name="T80" fmla="*/ 1340519 w 529"/>
                <a:gd name="T81" fmla="*/ 919633 h 401"/>
                <a:gd name="T82" fmla="*/ 1407798 w 529"/>
                <a:gd name="T83" fmla="*/ 943563 h 401"/>
                <a:gd name="T84" fmla="*/ 1377522 w 529"/>
                <a:gd name="T85" fmla="*/ 991425 h 401"/>
                <a:gd name="T86" fmla="*/ 1572629 w 529"/>
                <a:gd name="T87" fmla="*/ 991425 h 401"/>
                <a:gd name="T88" fmla="*/ 1643272 w 529"/>
                <a:gd name="T89" fmla="*/ 943563 h 401"/>
                <a:gd name="T90" fmla="*/ 1643272 w 529"/>
                <a:gd name="T91" fmla="*/ 897411 h 401"/>
                <a:gd name="T92" fmla="*/ 1609632 w 529"/>
                <a:gd name="T93" fmla="*/ 849549 h 401"/>
                <a:gd name="T94" fmla="*/ 1813149 w 529"/>
                <a:gd name="T95" fmla="*/ 782884 h 401"/>
                <a:gd name="T96" fmla="*/ 1843424 w 529"/>
                <a:gd name="T97" fmla="*/ 760663 h 401"/>
                <a:gd name="T98" fmla="*/ 1843424 w 529"/>
                <a:gd name="T99" fmla="*/ 711091 h 401"/>
                <a:gd name="T100" fmla="*/ 1912385 w 529"/>
                <a:gd name="T101" fmla="*/ 688870 h 401"/>
                <a:gd name="T102" fmla="*/ 1912385 w 529"/>
                <a:gd name="T103" fmla="*/ 552121 h 401"/>
                <a:gd name="T104" fmla="*/ 1981345 w 529"/>
                <a:gd name="T105" fmla="*/ 552121 h 401"/>
                <a:gd name="T106" fmla="*/ 2008256 w 529"/>
                <a:gd name="T107" fmla="*/ 620496 h 401"/>
                <a:gd name="T108" fmla="*/ 2112537 w 529"/>
                <a:gd name="T109" fmla="*/ 666648 h 401"/>
                <a:gd name="T110" fmla="*/ 2147858 w 529"/>
                <a:gd name="T111" fmla="*/ 644427 h 401"/>
                <a:gd name="T112" fmla="*/ 2112537 w 529"/>
                <a:gd name="T113" fmla="*/ 598274 h 401"/>
                <a:gd name="T114" fmla="*/ 2112537 w 529"/>
                <a:gd name="T115" fmla="*/ 552121 h 401"/>
                <a:gd name="T116" fmla="*/ 2213455 w 529"/>
                <a:gd name="T117" fmla="*/ 529900 h 401"/>
                <a:gd name="T118" fmla="*/ 2213455 w 529"/>
                <a:gd name="T119" fmla="*/ 417082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17" name="Freeform 6"/>
            <p:cNvSpPr>
              <a:spLocks noChangeArrowheads="1"/>
            </p:cNvSpPr>
            <p:nvPr/>
          </p:nvSpPr>
          <p:spPr bwMode="auto">
            <a:xfrm>
              <a:off x="4147521" y="1301587"/>
              <a:ext cx="634739" cy="673128"/>
            </a:xfrm>
            <a:custGeom>
              <a:avLst/>
              <a:gdLst>
                <a:gd name="T0" fmla="*/ 1584322 w 377"/>
                <a:gd name="T1" fmla="*/ 512125 h 393"/>
                <a:gd name="T2" fmla="*/ 1417640 w 377"/>
                <a:gd name="T3" fmla="*/ 347697 h 393"/>
                <a:gd name="T4" fmla="*/ 1447946 w 377"/>
                <a:gd name="T5" fmla="*/ 279185 h 393"/>
                <a:gd name="T6" fmla="*/ 1316620 w 377"/>
                <a:gd name="T7" fmla="*/ 114757 h 393"/>
                <a:gd name="T8" fmla="*/ 1215601 w 377"/>
                <a:gd name="T9" fmla="*/ 22266 h 393"/>
                <a:gd name="T10" fmla="*/ 1180244 w 377"/>
                <a:gd name="T11" fmla="*/ 114757 h 393"/>
                <a:gd name="T12" fmla="*/ 1112898 w 377"/>
                <a:gd name="T13" fmla="*/ 0 h 393"/>
                <a:gd name="T14" fmla="*/ 979889 w 377"/>
                <a:gd name="T15" fmla="*/ 0 h 393"/>
                <a:gd name="T16" fmla="*/ 1011878 w 377"/>
                <a:gd name="T17" fmla="*/ 70225 h 393"/>
                <a:gd name="T18" fmla="*/ 841829 w 377"/>
                <a:gd name="T19" fmla="*/ 164428 h 393"/>
                <a:gd name="T20" fmla="*/ 740809 w 377"/>
                <a:gd name="T21" fmla="*/ 164428 h 393"/>
                <a:gd name="T22" fmla="*/ 203723 w 377"/>
                <a:gd name="T23" fmla="*/ 419635 h 393"/>
                <a:gd name="T24" fmla="*/ 101019 w 377"/>
                <a:gd name="T25" fmla="*/ 327144 h 393"/>
                <a:gd name="T26" fmla="*/ 33673 w 377"/>
                <a:gd name="T27" fmla="*/ 327144 h 393"/>
                <a:gd name="T28" fmla="*/ 69030 w 377"/>
                <a:gd name="T29" fmla="*/ 395655 h 393"/>
                <a:gd name="T30" fmla="*/ 69030 w 377"/>
                <a:gd name="T31" fmla="*/ 465880 h 393"/>
                <a:gd name="T32" fmla="*/ 101019 w 377"/>
                <a:gd name="T33" fmla="*/ 537817 h 393"/>
                <a:gd name="T34" fmla="*/ 33673 w 377"/>
                <a:gd name="T35" fmla="*/ 537817 h 393"/>
                <a:gd name="T36" fmla="*/ 33673 w 377"/>
                <a:gd name="T37" fmla="*/ 628595 h 393"/>
                <a:gd name="T38" fmla="*/ 0 w 377"/>
                <a:gd name="T39" fmla="*/ 676554 h 393"/>
                <a:gd name="T40" fmla="*/ 133009 w 377"/>
                <a:gd name="T41" fmla="*/ 698820 h 393"/>
                <a:gd name="T42" fmla="*/ 272753 w 377"/>
                <a:gd name="T43" fmla="*/ 863248 h 393"/>
                <a:gd name="T44" fmla="*/ 437751 w 377"/>
                <a:gd name="T45" fmla="*/ 698820 h 393"/>
                <a:gd name="T46" fmla="*/ 505097 w 377"/>
                <a:gd name="T47" fmla="*/ 606329 h 393"/>
                <a:gd name="T48" fmla="*/ 675147 w 377"/>
                <a:gd name="T49" fmla="*/ 582350 h 393"/>
                <a:gd name="T50" fmla="*/ 779534 w 377"/>
                <a:gd name="T51" fmla="*/ 628595 h 393"/>
                <a:gd name="T52" fmla="*/ 779534 w 377"/>
                <a:gd name="T53" fmla="*/ 650862 h 393"/>
                <a:gd name="T54" fmla="*/ 811523 w 377"/>
                <a:gd name="T55" fmla="*/ 650862 h 393"/>
                <a:gd name="T56" fmla="*/ 710504 w 377"/>
                <a:gd name="T57" fmla="*/ 815290 h 393"/>
                <a:gd name="T58" fmla="*/ 641474 w 377"/>
                <a:gd name="T59" fmla="*/ 815290 h 393"/>
                <a:gd name="T60" fmla="*/ 675147 w 377"/>
                <a:gd name="T61" fmla="*/ 907781 h 393"/>
                <a:gd name="T62" fmla="*/ 641474 w 377"/>
                <a:gd name="T63" fmla="*/ 931760 h 393"/>
                <a:gd name="T64" fmla="*/ 710504 w 377"/>
                <a:gd name="T65" fmla="*/ 931760 h 393"/>
                <a:gd name="T66" fmla="*/ 574127 w 377"/>
                <a:gd name="T67" fmla="*/ 1094475 h 393"/>
                <a:gd name="T68" fmla="*/ 606117 w 377"/>
                <a:gd name="T69" fmla="*/ 1140721 h 393"/>
                <a:gd name="T70" fmla="*/ 675147 w 377"/>
                <a:gd name="T71" fmla="*/ 1094475 h 393"/>
                <a:gd name="T72" fmla="*/ 710504 w 377"/>
                <a:gd name="T73" fmla="*/ 1024251 h 393"/>
                <a:gd name="T74" fmla="*/ 779534 w 377"/>
                <a:gd name="T75" fmla="*/ 1024251 h 393"/>
                <a:gd name="T76" fmla="*/ 841829 w 377"/>
                <a:gd name="T77" fmla="*/ 981431 h 393"/>
                <a:gd name="T78" fmla="*/ 841829 w 377"/>
                <a:gd name="T79" fmla="*/ 907781 h 393"/>
                <a:gd name="T80" fmla="*/ 1082592 w 377"/>
                <a:gd name="T81" fmla="*/ 815290 h 393"/>
                <a:gd name="T82" fmla="*/ 1281264 w 377"/>
                <a:gd name="T83" fmla="*/ 770757 h 393"/>
                <a:gd name="T84" fmla="*/ 1316620 w 377"/>
                <a:gd name="T85" fmla="*/ 650862 h 393"/>
                <a:gd name="T86" fmla="*/ 1447946 w 377"/>
                <a:gd name="T87" fmla="*/ 582350 h 393"/>
                <a:gd name="T88" fmla="*/ 1552333 w 377"/>
                <a:gd name="T89" fmla="*/ 560084 h 393"/>
                <a:gd name="T90" fmla="*/ 1584322 w 377"/>
                <a:gd name="T91" fmla="*/ 512125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18" name="Freeform 7"/>
            <p:cNvSpPr>
              <a:spLocks noChangeArrowheads="1"/>
            </p:cNvSpPr>
            <p:nvPr/>
          </p:nvSpPr>
          <p:spPr bwMode="auto">
            <a:xfrm>
              <a:off x="3664111" y="1454080"/>
              <a:ext cx="592703" cy="916502"/>
            </a:xfrm>
            <a:custGeom>
              <a:avLst/>
              <a:gdLst>
                <a:gd name="T0" fmla="*/ 1326446 w 353"/>
                <a:gd name="T1" fmla="*/ 453984 h 537"/>
                <a:gd name="T2" fmla="*/ 1227382 w 353"/>
                <a:gd name="T3" fmla="*/ 273073 h 537"/>
                <a:gd name="T4" fmla="*/ 1030934 w 353"/>
                <a:gd name="T5" fmla="*/ 252593 h 537"/>
                <a:gd name="T6" fmla="*/ 926833 w 353"/>
                <a:gd name="T7" fmla="*/ 0 h 537"/>
                <a:gd name="T8" fmla="*/ 730385 w 353"/>
                <a:gd name="T9" fmla="*/ 186031 h 537"/>
                <a:gd name="T10" fmla="*/ 564159 w 353"/>
                <a:gd name="T11" fmla="*/ 230406 h 537"/>
                <a:gd name="T12" fmla="*/ 332451 w 353"/>
                <a:gd name="T13" fmla="*/ 295260 h 537"/>
                <a:gd name="T14" fmla="*/ 132645 w 353"/>
                <a:gd name="T15" fmla="*/ 208218 h 537"/>
                <a:gd name="T16" fmla="*/ 33581 w 353"/>
                <a:gd name="T17" fmla="*/ 343048 h 537"/>
                <a:gd name="T18" fmla="*/ 231708 w 353"/>
                <a:gd name="T19" fmla="*/ 571747 h 537"/>
                <a:gd name="T20" fmla="*/ 100743 w 353"/>
                <a:gd name="T21" fmla="*/ 662203 h 537"/>
                <a:gd name="T22" fmla="*/ 265289 w 353"/>
                <a:gd name="T23" fmla="*/ 774845 h 537"/>
                <a:gd name="T24" fmla="*/ 132645 w 353"/>
                <a:gd name="T25" fmla="*/ 819220 h 537"/>
                <a:gd name="T26" fmla="*/ 68841 w 353"/>
                <a:gd name="T27" fmla="*/ 931862 h 537"/>
                <a:gd name="T28" fmla="*/ 132645 w 353"/>
                <a:gd name="T29" fmla="*/ 1140081 h 537"/>
                <a:gd name="T30" fmla="*/ 100743 w 353"/>
                <a:gd name="T31" fmla="*/ 1457528 h 537"/>
                <a:gd name="T32" fmla="*/ 364353 w 353"/>
                <a:gd name="T33" fmla="*/ 1505316 h 537"/>
                <a:gd name="T34" fmla="*/ 465096 w 353"/>
                <a:gd name="T35" fmla="*/ 1457528 h 537"/>
                <a:gd name="T36" fmla="*/ 629642 w 353"/>
                <a:gd name="T37" fmla="*/ 1208349 h 537"/>
                <a:gd name="T38" fmla="*/ 962093 w 353"/>
                <a:gd name="T39" fmla="*/ 1071812 h 537"/>
                <a:gd name="T40" fmla="*/ 995674 w 353"/>
                <a:gd name="T41" fmla="*/ 981357 h 537"/>
                <a:gd name="T42" fmla="*/ 799226 w 353"/>
                <a:gd name="T43" fmla="*/ 911382 h 537"/>
                <a:gd name="T44" fmla="*/ 762287 w 353"/>
                <a:gd name="T45" fmla="*/ 819220 h 537"/>
                <a:gd name="T46" fmla="*/ 666581 w 353"/>
                <a:gd name="T47" fmla="*/ 754365 h 537"/>
                <a:gd name="T48" fmla="*/ 434873 w 353"/>
                <a:gd name="T49" fmla="*/ 732178 h 537"/>
                <a:gd name="T50" fmla="*/ 564159 w 353"/>
                <a:gd name="T51" fmla="*/ 477878 h 537"/>
                <a:gd name="T52" fmla="*/ 666581 w 353"/>
                <a:gd name="T53" fmla="*/ 387423 h 537"/>
                <a:gd name="T54" fmla="*/ 799226 w 353"/>
                <a:gd name="T55" fmla="*/ 431797 h 537"/>
                <a:gd name="T56" fmla="*/ 861350 w 353"/>
                <a:gd name="T57" fmla="*/ 523959 h 537"/>
                <a:gd name="T58" fmla="*/ 926833 w 353"/>
                <a:gd name="T59" fmla="*/ 571747 h 537"/>
                <a:gd name="T60" fmla="*/ 1062836 w 353"/>
                <a:gd name="T61" fmla="*/ 732178 h 537"/>
                <a:gd name="T62" fmla="*/ 1129998 w 353"/>
                <a:gd name="T63" fmla="*/ 819220 h 537"/>
                <a:gd name="T64" fmla="*/ 1360027 w 353"/>
                <a:gd name="T65" fmla="*/ 61612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19" name="Freeform 8"/>
            <p:cNvSpPr>
              <a:spLocks noChangeArrowheads="1"/>
            </p:cNvSpPr>
            <p:nvPr/>
          </p:nvSpPr>
          <p:spPr bwMode="auto">
            <a:xfrm>
              <a:off x="3836457" y="1686671"/>
              <a:ext cx="190562" cy="218728"/>
            </a:xfrm>
            <a:custGeom>
              <a:avLst/>
              <a:gdLst>
                <a:gd name="T0" fmla="*/ 477248 w 113"/>
                <a:gd name="T1" fmla="*/ 174643 h 129"/>
                <a:gd name="T2" fmla="*/ 409793 w 113"/>
                <a:gd name="T3" fmla="*/ 108516 h 129"/>
                <a:gd name="T4" fmla="*/ 477248 w 113"/>
                <a:gd name="T5" fmla="*/ 44085 h 129"/>
                <a:gd name="T6" fmla="*/ 340651 w 113"/>
                <a:gd name="T7" fmla="*/ 44085 h 129"/>
                <a:gd name="T8" fmla="*/ 308609 w 113"/>
                <a:gd name="T9" fmla="*/ 0 h 129"/>
                <a:gd name="T10" fmla="*/ 237781 w 113"/>
                <a:gd name="T11" fmla="*/ 0 h 129"/>
                <a:gd name="T12" fmla="*/ 205740 w 113"/>
                <a:gd name="T13" fmla="*/ 88169 h 129"/>
                <a:gd name="T14" fmla="*/ 139970 w 113"/>
                <a:gd name="T15" fmla="*/ 88169 h 129"/>
                <a:gd name="T16" fmla="*/ 0 w 113"/>
                <a:gd name="T17" fmla="*/ 242466 h 129"/>
                <a:gd name="T18" fmla="*/ 0 w 113"/>
                <a:gd name="T19" fmla="*/ 328940 h 129"/>
                <a:gd name="T20" fmla="*/ 139970 w 113"/>
                <a:gd name="T21" fmla="*/ 328940 h 129"/>
                <a:gd name="T22" fmla="*/ 205740 w 113"/>
                <a:gd name="T23" fmla="*/ 350982 h 129"/>
                <a:gd name="T24" fmla="*/ 340651 w 113"/>
                <a:gd name="T25" fmla="*/ 306897 h 129"/>
                <a:gd name="T26" fmla="*/ 340651 w 113"/>
                <a:gd name="T27" fmla="*/ 264508 h 129"/>
                <a:gd name="T28" fmla="*/ 308609 w 113"/>
                <a:gd name="T29" fmla="*/ 220424 h 129"/>
                <a:gd name="T30" fmla="*/ 409793 w 113"/>
                <a:gd name="T31" fmla="*/ 220424 h 129"/>
                <a:gd name="T32" fmla="*/ 477248 w 113"/>
                <a:gd name="T33" fmla="*/ 17464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0" name="Freeform 9"/>
            <p:cNvSpPr>
              <a:spLocks noChangeArrowheads="1"/>
            </p:cNvSpPr>
            <p:nvPr/>
          </p:nvSpPr>
          <p:spPr bwMode="auto">
            <a:xfrm>
              <a:off x="3958361" y="1794495"/>
              <a:ext cx="149927" cy="206405"/>
            </a:xfrm>
            <a:custGeom>
              <a:avLst/>
              <a:gdLst>
                <a:gd name="T0" fmla="*/ 372291 w 89"/>
                <a:gd name="T1" fmla="*/ 230287 h 121"/>
                <a:gd name="T2" fmla="*/ 336915 w 89"/>
                <a:gd name="T3" fmla="*/ 158642 h 121"/>
                <a:gd name="T4" fmla="*/ 237525 w 89"/>
                <a:gd name="T5" fmla="*/ 112585 h 121"/>
                <a:gd name="T6" fmla="*/ 203833 w 89"/>
                <a:gd name="T7" fmla="*/ 22176 h 121"/>
                <a:gd name="T8" fmla="*/ 133081 w 89"/>
                <a:gd name="T9" fmla="*/ 0 h 121"/>
                <a:gd name="T10" fmla="*/ 101074 w 89"/>
                <a:gd name="T11" fmla="*/ 22176 h 121"/>
                <a:gd name="T12" fmla="*/ 133081 w 89"/>
                <a:gd name="T13" fmla="*/ 136466 h 121"/>
                <a:gd name="T14" fmla="*/ 33691 w 89"/>
                <a:gd name="T15" fmla="*/ 136466 h 121"/>
                <a:gd name="T16" fmla="*/ 0 w 89"/>
                <a:gd name="T17" fmla="*/ 317284 h 121"/>
                <a:gd name="T18" fmla="*/ 69067 w 89"/>
                <a:gd name="T19" fmla="*/ 341165 h 121"/>
                <a:gd name="T20" fmla="*/ 237525 w 89"/>
                <a:gd name="T21" fmla="*/ 317284 h 121"/>
                <a:gd name="T22" fmla="*/ 237525 w 89"/>
                <a:gd name="T23" fmla="*/ 230287 h 121"/>
                <a:gd name="T24" fmla="*/ 372291 w 89"/>
                <a:gd name="T25" fmla="*/ 230287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1" name="Freeform 10"/>
            <p:cNvSpPr>
              <a:spLocks noChangeArrowheads="1"/>
            </p:cNvSpPr>
            <p:nvPr/>
          </p:nvSpPr>
          <p:spPr bwMode="auto">
            <a:xfrm>
              <a:off x="3958361" y="1808358"/>
              <a:ext cx="57449" cy="69315"/>
            </a:xfrm>
            <a:custGeom>
              <a:avLst/>
              <a:gdLst>
                <a:gd name="T0" fmla="*/ 167124 w 33"/>
                <a:gd name="T1" fmla="*/ 108199 h 41"/>
                <a:gd name="T2" fmla="*/ 41781 w 33"/>
                <a:gd name="T3" fmla="*/ 108199 h 41"/>
                <a:gd name="T4" fmla="*/ 41781 w 33"/>
                <a:gd name="T5" fmla="*/ 64243 h 41"/>
                <a:gd name="T6" fmla="*/ 0 w 33"/>
                <a:gd name="T7" fmla="*/ 0 h 41"/>
                <a:gd name="T8" fmla="*/ 123602 w 33"/>
                <a:gd name="T9" fmla="*/ 21978 h 41"/>
                <a:gd name="T10" fmla="*/ 167124 w 33"/>
                <a:gd name="T11" fmla="*/ 108199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2" name="Freeform 11"/>
            <p:cNvSpPr>
              <a:spLocks noChangeArrowheads="1"/>
            </p:cNvSpPr>
            <p:nvPr/>
          </p:nvSpPr>
          <p:spPr bwMode="auto">
            <a:xfrm>
              <a:off x="3823847" y="2054812"/>
              <a:ext cx="730020" cy="494449"/>
            </a:xfrm>
            <a:custGeom>
              <a:avLst/>
              <a:gdLst>
                <a:gd name="T0" fmla="*/ 647408 w 433"/>
                <a:gd name="T1" fmla="*/ 22242 h 289"/>
                <a:gd name="T2" fmla="*/ 578284 w 433"/>
                <a:gd name="T3" fmla="*/ 70147 h 289"/>
                <a:gd name="T4" fmla="*/ 409688 w 433"/>
                <a:gd name="T5" fmla="*/ 92388 h 289"/>
                <a:gd name="T6" fmla="*/ 237720 w 433"/>
                <a:gd name="T7" fmla="*/ 208729 h 289"/>
                <a:gd name="T8" fmla="*/ 69124 w 433"/>
                <a:gd name="T9" fmla="*/ 367843 h 289"/>
                <a:gd name="T10" fmla="*/ 69124 w 433"/>
                <a:gd name="T11" fmla="*/ 463653 h 289"/>
                <a:gd name="T12" fmla="*/ 139935 w 433"/>
                <a:gd name="T13" fmla="*/ 532089 h 289"/>
                <a:gd name="T14" fmla="*/ 205687 w 433"/>
                <a:gd name="T15" fmla="*/ 509847 h 289"/>
                <a:gd name="T16" fmla="*/ 273125 w 433"/>
                <a:gd name="T17" fmla="*/ 509847 h 289"/>
                <a:gd name="T18" fmla="*/ 33719 w 433"/>
                <a:gd name="T19" fmla="*/ 650141 h 289"/>
                <a:gd name="T20" fmla="*/ 0 w 433"/>
                <a:gd name="T21" fmla="*/ 716866 h 289"/>
                <a:gd name="T22" fmla="*/ 69124 w 433"/>
                <a:gd name="T23" fmla="*/ 739107 h 289"/>
                <a:gd name="T24" fmla="*/ 205687 w 433"/>
                <a:gd name="T25" fmla="*/ 831496 h 289"/>
                <a:gd name="T26" fmla="*/ 340564 w 433"/>
                <a:gd name="T27" fmla="*/ 831496 h 289"/>
                <a:gd name="T28" fmla="*/ 409688 w 433"/>
                <a:gd name="T29" fmla="*/ 785301 h 289"/>
                <a:gd name="T30" fmla="*/ 409688 w 433"/>
                <a:gd name="T31" fmla="*/ 739107 h 289"/>
                <a:gd name="T32" fmla="*/ 477126 w 433"/>
                <a:gd name="T33" fmla="*/ 761349 h 289"/>
                <a:gd name="T34" fmla="*/ 507473 w 433"/>
                <a:gd name="T35" fmla="*/ 785301 h 289"/>
                <a:gd name="T36" fmla="*/ 647408 w 433"/>
                <a:gd name="T37" fmla="*/ 831496 h 289"/>
                <a:gd name="T38" fmla="*/ 711474 w 433"/>
                <a:gd name="T39" fmla="*/ 785301 h 289"/>
                <a:gd name="T40" fmla="*/ 816004 w 433"/>
                <a:gd name="T41" fmla="*/ 785301 h 289"/>
                <a:gd name="T42" fmla="*/ 816004 w 433"/>
                <a:gd name="T43" fmla="*/ 831496 h 289"/>
                <a:gd name="T44" fmla="*/ 885128 w 433"/>
                <a:gd name="T45" fmla="*/ 807543 h 289"/>
                <a:gd name="T46" fmla="*/ 1021691 w 433"/>
                <a:gd name="T47" fmla="*/ 672382 h 289"/>
                <a:gd name="T48" fmla="*/ 1089129 w 433"/>
                <a:gd name="T49" fmla="*/ 672382 h 289"/>
                <a:gd name="T50" fmla="*/ 1257725 w 433"/>
                <a:gd name="T51" fmla="*/ 487605 h 289"/>
                <a:gd name="T52" fmla="*/ 1257725 w 433"/>
                <a:gd name="T53" fmla="*/ 417459 h 289"/>
                <a:gd name="T54" fmla="*/ 1291444 w 433"/>
                <a:gd name="T55" fmla="*/ 395217 h 289"/>
                <a:gd name="T56" fmla="*/ 1325163 w 433"/>
                <a:gd name="T57" fmla="*/ 441411 h 289"/>
                <a:gd name="T58" fmla="*/ 1463412 w 433"/>
                <a:gd name="T59" fmla="*/ 278876 h 289"/>
                <a:gd name="T60" fmla="*/ 1598289 w 433"/>
                <a:gd name="T61" fmla="*/ 232682 h 289"/>
                <a:gd name="T62" fmla="*/ 1598289 w 433"/>
                <a:gd name="T63" fmla="*/ 254924 h 289"/>
                <a:gd name="T64" fmla="*/ 1702818 w 433"/>
                <a:gd name="T65" fmla="*/ 186488 h 289"/>
                <a:gd name="T66" fmla="*/ 1773628 w 433"/>
                <a:gd name="T67" fmla="*/ 208729 h 289"/>
                <a:gd name="T68" fmla="*/ 1837695 w 433"/>
                <a:gd name="T69" fmla="*/ 70147 h 289"/>
                <a:gd name="T70" fmla="*/ 1803976 w 433"/>
                <a:gd name="T71" fmla="*/ 46194 h 289"/>
                <a:gd name="T72" fmla="*/ 1702818 w 433"/>
                <a:gd name="T73" fmla="*/ 46194 h 289"/>
                <a:gd name="T74" fmla="*/ 1633694 w 433"/>
                <a:gd name="T75" fmla="*/ 70147 h 289"/>
                <a:gd name="T76" fmla="*/ 1463412 w 433"/>
                <a:gd name="T77" fmla="*/ 70147 h 289"/>
                <a:gd name="T78" fmla="*/ 1395974 w 433"/>
                <a:gd name="T79" fmla="*/ 0 h 289"/>
                <a:gd name="T80" fmla="*/ 1154882 w 433"/>
                <a:gd name="T81" fmla="*/ 114630 h 289"/>
                <a:gd name="T82" fmla="*/ 1126220 w 433"/>
                <a:gd name="T83" fmla="*/ 186488 h 289"/>
                <a:gd name="T84" fmla="*/ 1055410 w 433"/>
                <a:gd name="T85" fmla="*/ 186488 h 289"/>
                <a:gd name="T86" fmla="*/ 851409 w 433"/>
                <a:gd name="T87" fmla="*/ 186488 h 289"/>
                <a:gd name="T88" fmla="*/ 851409 w 433"/>
                <a:gd name="T89" fmla="*/ 138583 h 289"/>
                <a:gd name="T90" fmla="*/ 920533 w 433"/>
                <a:gd name="T91" fmla="*/ 92388 h 289"/>
                <a:gd name="T92" fmla="*/ 851409 w 433"/>
                <a:gd name="T93" fmla="*/ 0 h 289"/>
                <a:gd name="T94" fmla="*/ 748566 w 433"/>
                <a:gd name="T95" fmla="*/ 0 h 289"/>
                <a:gd name="T96" fmla="*/ 711474 w 433"/>
                <a:gd name="T97" fmla="*/ 0 h 289"/>
                <a:gd name="T98" fmla="*/ 681127 w 433"/>
                <a:gd name="T99" fmla="*/ 46194 h 289"/>
                <a:gd name="T100" fmla="*/ 647408 w 433"/>
                <a:gd name="T101" fmla="*/ 22242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3" name="Freeform 12"/>
            <p:cNvSpPr>
              <a:spLocks noChangeArrowheads="1"/>
            </p:cNvSpPr>
            <p:nvPr/>
          </p:nvSpPr>
          <p:spPr bwMode="auto">
            <a:xfrm>
              <a:off x="3973774" y="2450679"/>
              <a:ext cx="605314" cy="546820"/>
            </a:xfrm>
            <a:custGeom>
              <a:avLst/>
              <a:gdLst>
                <a:gd name="T0" fmla="*/ 692506 w 361"/>
                <a:gd name="T1" fmla="*/ 0 h 321"/>
                <a:gd name="T2" fmla="*/ 625435 w 361"/>
                <a:gd name="T3" fmla="*/ 0 h 321"/>
                <a:gd name="T4" fmla="*/ 496324 w 361"/>
                <a:gd name="T5" fmla="*/ 136279 h 321"/>
                <a:gd name="T6" fmla="*/ 395718 w 361"/>
                <a:gd name="T7" fmla="*/ 158424 h 321"/>
                <a:gd name="T8" fmla="*/ 395718 w 361"/>
                <a:gd name="T9" fmla="*/ 112430 h 321"/>
                <a:gd name="T10" fmla="*/ 330324 w 361"/>
                <a:gd name="T11" fmla="*/ 112430 h 321"/>
                <a:gd name="T12" fmla="*/ 264930 w 361"/>
                <a:gd name="T13" fmla="*/ 158424 h 321"/>
                <a:gd name="T14" fmla="*/ 130788 w 361"/>
                <a:gd name="T15" fmla="*/ 112430 h 321"/>
                <a:gd name="T16" fmla="*/ 100606 w 361"/>
                <a:gd name="T17" fmla="*/ 90285 h 321"/>
                <a:gd name="T18" fmla="*/ 33535 w 361"/>
                <a:gd name="T19" fmla="*/ 68140 h 321"/>
                <a:gd name="T20" fmla="*/ 33535 w 361"/>
                <a:gd name="T21" fmla="*/ 112430 h 321"/>
                <a:gd name="T22" fmla="*/ 0 w 361"/>
                <a:gd name="T23" fmla="*/ 136279 h 321"/>
                <a:gd name="T24" fmla="*/ 130788 w 361"/>
                <a:gd name="T25" fmla="*/ 158424 h 321"/>
                <a:gd name="T26" fmla="*/ 162647 w 361"/>
                <a:gd name="T27" fmla="*/ 221454 h 321"/>
                <a:gd name="T28" fmla="*/ 231394 w 361"/>
                <a:gd name="T29" fmla="*/ 221454 h 321"/>
                <a:gd name="T30" fmla="*/ 330324 w 361"/>
                <a:gd name="T31" fmla="*/ 316849 h 321"/>
                <a:gd name="T32" fmla="*/ 425900 w 361"/>
                <a:gd name="T33" fmla="*/ 291297 h 321"/>
                <a:gd name="T34" fmla="*/ 425900 w 361"/>
                <a:gd name="T35" fmla="*/ 407134 h 321"/>
                <a:gd name="T36" fmla="*/ 560041 w 361"/>
                <a:gd name="T37" fmla="*/ 517861 h 321"/>
                <a:gd name="T38" fmla="*/ 625435 w 361"/>
                <a:gd name="T39" fmla="*/ 517861 h 321"/>
                <a:gd name="T40" fmla="*/ 658971 w 361"/>
                <a:gd name="T41" fmla="*/ 475273 h 321"/>
                <a:gd name="T42" fmla="*/ 756223 w 361"/>
                <a:gd name="T43" fmla="*/ 538303 h 321"/>
                <a:gd name="T44" fmla="*/ 692506 w 361"/>
                <a:gd name="T45" fmla="*/ 586000 h 321"/>
                <a:gd name="T46" fmla="*/ 658971 w 361"/>
                <a:gd name="T47" fmla="*/ 563855 h 321"/>
                <a:gd name="T48" fmla="*/ 593577 w 361"/>
                <a:gd name="T49" fmla="*/ 538303 h 321"/>
                <a:gd name="T50" fmla="*/ 593577 w 361"/>
                <a:gd name="T51" fmla="*/ 630291 h 321"/>
                <a:gd name="T52" fmla="*/ 560041 w 361"/>
                <a:gd name="T53" fmla="*/ 674582 h 321"/>
                <a:gd name="T54" fmla="*/ 658971 w 361"/>
                <a:gd name="T55" fmla="*/ 766570 h 321"/>
                <a:gd name="T56" fmla="*/ 658971 w 361"/>
                <a:gd name="T57" fmla="*/ 833006 h 321"/>
                <a:gd name="T58" fmla="*/ 819941 w 361"/>
                <a:gd name="T59" fmla="*/ 833006 h 321"/>
                <a:gd name="T60" fmla="*/ 888688 w 361"/>
                <a:gd name="T61" fmla="*/ 879000 h 321"/>
                <a:gd name="T62" fmla="*/ 985941 w 361"/>
                <a:gd name="T63" fmla="*/ 856855 h 321"/>
                <a:gd name="T64" fmla="*/ 1120082 w 361"/>
                <a:gd name="T65" fmla="*/ 901146 h 321"/>
                <a:gd name="T66" fmla="*/ 1217335 w 361"/>
                <a:gd name="T67" fmla="*/ 833006 h 321"/>
                <a:gd name="T68" fmla="*/ 1316265 w 361"/>
                <a:gd name="T69" fmla="*/ 722279 h 321"/>
                <a:gd name="T70" fmla="*/ 1185476 w 361"/>
                <a:gd name="T71" fmla="*/ 674582 h 321"/>
                <a:gd name="T72" fmla="*/ 1316265 w 361"/>
                <a:gd name="T73" fmla="*/ 654140 h 321"/>
                <a:gd name="T74" fmla="*/ 1349800 w 361"/>
                <a:gd name="T75" fmla="*/ 674582 h 321"/>
                <a:gd name="T76" fmla="*/ 1480588 w 361"/>
                <a:gd name="T77" fmla="*/ 654140 h 321"/>
                <a:gd name="T78" fmla="*/ 1480588 w 361"/>
                <a:gd name="T79" fmla="*/ 630291 h 321"/>
                <a:gd name="T80" fmla="*/ 1316265 w 361"/>
                <a:gd name="T81" fmla="*/ 563855 h 321"/>
                <a:gd name="T82" fmla="*/ 1316265 w 361"/>
                <a:gd name="T83" fmla="*/ 517861 h 321"/>
                <a:gd name="T84" fmla="*/ 1254224 w 361"/>
                <a:gd name="T85" fmla="*/ 497419 h 321"/>
                <a:gd name="T86" fmla="*/ 1185476 w 361"/>
                <a:gd name="T87" fmla="*/ 475273 h 321"/>
                <a:gd name="T88" fmla="*/ 1120082 w 361"/>
                <a:gd name="T89" fmla="*/ 361140 h 321"/>
                <a:gd name="T90" fmla="*/ 955759 w 361"/>
                <a:gd name="T91" fmla="*/ 180570 h 321"/>
                <a:gd name="T92" fmla="*/ 955759 w 361"/>
                <a:gd name="T93" fmla="*/ 112430 h 321"/>
                <a:gd name="T94" fmla="*/ 789759 w 361"/>
                <a:gd name="T95" fmla="*/ 90285 h 321"/>
                <a:gd name="T96" fmla="*/ 724365 w 361"/>
                <a:gd name="T97" fmla="*/ 68140 h 321"/>
                <a:gd name="T98" fmla="*/ 69250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4" name="Freeform 13"/>
            <p:cNvSpPr>
              <a:spLocks noChangeArrowheads="1"/>
            </p:cNvSpPr>
            <p:nvPr/>
          </p:nvSpPr>
          <p:spPr bwMode="auto">
            <a:xfrm>
              <a:off x="4471196" y="2888136"/>
              <a:ext cx="107892" cy="93961"/>
            </a:xfrm>
            <a:custGeom>
              <a:avLst/>
              <a:gdLst>
                <a:gd name="T0" fmla="*/ 89633 w 65"/>
                <a:gd name="T1" fmla="*/ 0 h 57"/>
                <a:gd name="T2" fmla="*/ 0 w 65"/>
                <a:gd name="T3" fmla="*/ 92313 h 57"/>
                <a:gd name="T4" fmla="*/ 89633 w 65"/>
                <a:gd name="T5" fmla="*/ 128578 h 57"/>
                <a:gd name="T6" fmla="*/ 248982 w 65"/>
                <a:gd name="T7" fmla="*/ 92313 h 57"/>
                <a:gd name="T8" fmla="*/ 248982 w 65"/>
                <a:gd name="T9" fmla="*/ 56047 h 57"/>
                <a:gd name="T10" fmla="*/ 89633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5" name="Freeform 14"/>
            <p:cNvSpPr>
              <a:spLocks noChangeArrowheads="1"/>
            </p:cNvSpPr>
            <p:nvPr/>
          </p:nvSpPr>
          <p:spPr bwMode="auto">
            <a:xfrm>
              <a:off x="4202168" y="2954370"/>
              <a:ext cx="403543" cy="506772"/>
            </a:xfrm>
            <a:custGeom>
              <a:avLst/>
              <a:gdLst>
                <a:gd name="T0" fmla="*/ 750155 w 241"/>
                <a:gd name="T1" fmla="*/ 46070 h 297"/>
                <a:gd name="T2" fmla="*/ 649687 w 241"/>
                <a:gd name="T3" fmla="*/ 0 h 297"/>
                <a:gd name="T4" fmla="*/ 555918 w 241"/>
                <a:gd name="T5" fmla="*/ 69958 h 297"/>
                <a:gd name="T6" fmla="*/ 423636 w 241"/>
                <a:gd name="T7" fmla="*/ 22182 h 297"/>
                <a:gd name="T8" fmla="*/ 328193 w 241"/>
                <a:gd name="T9" fmla="*/ 46070 h 297"/>
                <a:gd name="T10" fmla="*/ 294704 w 241"/>
                <a:gd name="T11" fmla="*/ 90434 h 297"/>
                <a:gd name="T12" fmla="*/ 259540 w 241"/>
                <a:gd name="T13" fmla="*/ 136504 h 297"/>
                <a:gd name="T14" fmla="*/ 294704 w 241"/>
                <a:gd name="T15" fmla="*/ 208169 h 297"/>
                <a:gd name="T16" fmla="*/ 229400 w 241"/>
                <a:gd name="T17" fmla="*/ 208169 h 297"/>
                <a:gd name="T18" fmla="*/ 194236 w 241"/>
                <a:gd name="T19" fmla="*/ 182574 h 297"/>
                <a:gd name="T20" fmla="*/ 162422 w 241"/>
                <a:gd name="T21" fmla="*/ 182574 h 297"/>
                <a:gd name="T22" fmla="*/ 162422 w 241"/>
                <a:gd name="T23" fmla="*/ 230351 h 297"/>
                <a:gd name="T24" fmla="*/ 162422 w 241"/>
                <a:gd name="T25" fmla="*/ 273008 h 297"/>
                <a:gd name="T26" fmla="*/ 162422 w 241"/>
                <a:gd name="T27" fmla="*/ 273008 h 297"/>
                <a:gd name="T28" fmla="*/ 162422 w 241"/>
                <a:gd name="T29" fmla="*/ 317372 h 297"/>
                <a:gd name="T30" fmla="*/ 33489 w 241"/>
                <a:gd name="T31" fmla="*/ 387331 h 297"/>
                <a:gd name="T32" fmla="*/ 0 w 241"/>
                <a:gd name="T33" fmla="*/ 409513 h 297"/>
                <a:gd name="T34" fmla="*/ 0 w 241"/>
                <a:gd name="T35" fmla="*/ 501653 h 297"/>
                <a:gd name="T36" fmla="*/ 100467 w 241"/>
                <a:gd name="T37" fmla="*/ 546017 h 297"/>
                <a:gd name="T38" fmla="*/ 100467 w 241"/>
                <a:gd name="T39" fmla="*/ 662046 h 297"/>
                <a:gd name="T40" fmla="*/ 194236 w 241"/>
                <a:gd name="T41" fmla="*/ 662046 h 297"/>
                <a:gd name="T42" fmla="*/ 194236 w 241"/>
                <a:gd name="T43" fmla="*/ 706409 h 297"/>
                <a:gd name="T44" fmla="*/ 229400 w 241"/>
                <a:gd name="T45" fmla="*/ 750773 h 297"/>
                <a:gd name="T46" fmla="*/ 259540 w 241"/>
                <a:gd name="T47" fmla="*/ 819025 h 297"/>
                <a:gd name="T48" fmla="*/ 356658 w 241"/>
                <a:gd name="T49" fmla="*/ 819025 h 297"/>
                <a:gd name="T50" fmla="*/ 423636 w 241"/>
                <a:gd name="T51" fmla="*/ 750773 h 297"/>
                <a:gd name="T52" fmla="*/ 455451 w 241"/>
                <a:gd name="T53" fmla="*/ 750773 h 297"/>
                <a:gd name="T54" fmla="*/ 455451 w 241"/>
                <a:gd name="T55" fmla="*/ 795137 h 297"/>
                <a:gd name="T56" fmla="*/ 488940 w 241"/>
                <a:gd name="T57" fmla="*/ 819025 h 297"/>
                <a:gd name="T58" fmla="*/ 555918 w 241"/>
                <a:gd name="T59" fmla="*/ 819025 h 297"/>
                <a:gd name="T60" fmla="*/ 555918 w 241"/>
                <a:gd name="T61" fmla="*/ 795137 h 297"/>
                <a:gd name="T62" fmla="*/ 619547 w 241"/>
                <a:gd name="T63" fmla="*/ 795137 h 297"/>
                <a:gd name="T64" fmla="*/ 619547 w 241"/>
                <a:gd name="T65" fmla="*/ 819025 h 297"/>
                <a:gd name="T66" fmla="*/ 649687 w 241"/>
                <a:gd name="T67" fmla="*/ 841207 h 297"/>
                <a:gd name="T68" fmla="*/ 718340 w 241"/>
                <a:gd name="T69" fmla="*/ 819025 h 297"/>
                <a:gd name="T70" fmla="*/ 750155 w 241"/>
                <a:gd name="T71" fmla="*/ 732004 h 297"/>
                <a:gd name="T72" fmla="*/ 750155 w 241"/>
                <a:gd name="T73" fmla="*/ 638157 h 297"/>
                <a:gd name="T74" fmla="*/ 818807 w 241"/>
                <a:gd name="T75" fmla="*/ 638157 h 297"/>
                <a:gd name="T76" fmla="*/ 818807 w 241"/>
                <a:gd name="T77" fmla="*/ 615975 h 297"/>
                <a:gd name="T78" fmla="*/ 818807 w 241"/>
                <a:gd name="T79" fmla="*/ 571612 h 297"/>
                <a:gd name="T80" fmla="*/ 880762 w 241"/>
                <a:gd name="T81" fmla="*/ 615975 h 297"/>
                <a:gd name="T82" fmla="*/ 946066 w 241"/>
                <a:gd name="T83" fmla="*/ 546017 h 297"/>
                <a:gd name="T84" fmla="*/ 880762 w 241"/>
                <a:gd name="T85" fmla="*/ 501653 h 297"/>
                <a:gd name="T86" fmla="*/ 880762 w 241"/>
                <a:gd name="T87" fmla="*/ 477765 h 297"/>
                <a:gd name="T88" fmla="*/ 946066 w 241"/>
                <a:gd name="T89" fmla="*/ 453877 h 297"/>
                <a:gd name="T90" fmla="*/ 912576 w 241"/>
                <a:gd name="T91" fmla="*/ 387331 h 297"/>
                <a:gd name="T92" fmla="*/ 880762 w 241"/>
                <a:gd name="T93" fmla="*/ 365149 h 297"/>
                <a:gd name="T94" fmla="*/ 981229 w 241"/>
                <a:gd name="T95" fmla="*/ 387331 h 297"/>
                <a:gd name="T96" fmla="*/ 981229 w 241"/>
                <a:gd name="T97" fmla="*/ 295190 h 297"/>
                <a:gd name="T98" fmla="*/ 880762 w 241"/>
                <a:gd name="T99" fmla="*/ 342967 h 297"/>
                <a:gd name="T100" fmla="*/ 981229 w 241"/>
                <a:gd name="T101" fmla="*/ 230351 h 297"/>
                <a:gd name="T102" fmla="*/ 818807 w 241"/>
                <a:gd name="T103" fmla="*/ 158686 h 297"/>
                <a:gd name="T104" fmla="*/ 718340 w 241"/>
                <a:gd name="T105" fmla="*/ 158686 h 297"/>
                <a:gd name="T106" fmla="*/ 649687 w 241"/>
                <a:gd name="T107" fmla="*/ 208169 h 297"/>
                <a:gd name="T108" fmla="*/ 619547 w 241"/>
                <a:gd name="T109" fmla="*/ 136504 h 297"/>
                <a:gd name="T110" fmla="*/ 649687 w 241"/>
                <a:gd name="T111" fmla="*/ 112616 h 297"/>
                <a:gd name="T112" fmla="*/ 750155 w 241"/>
                <a:gd name="T113" fmla="*/ 46070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6" name="Freeform 15"/>
            <p:cNvSpPr>
              <a:spLocks noChangeArrowheads="1"/>
            </p:cNvSpPr>
            <p:nvPr/>
          </p:nvSpPr>
          <p:spPr bwMode="auto">
            <a:xfrm>
              <a:off x="3998995" y="3351778"/>
              <a:ext cx="459590" cy="629999"/>
            </a:xfrm>
            <a:custGeom>
              <a:avLst/>
              <a:gdLst>
                <a:gd name="T0" fmla="*/ 1146450 w 273"/>
                <a:gd name="T1" fmla="*/ 158780 h 369"/>
                <a:gd name="T2" fmla="*/ 1146450 w 273"/>
                <a:gd name="T3" fmla="*/ 136585 h 369"/>
                <a:gd name="T4" fmla="*/ 1082478 w 273"/>
                <a:gd name="T5" fmla="*/ 136585 h 369"/>
                <a:gd name="T6" fmla="*/ 1082478 w 273"/>
                <a:gd name="T7" fmla="*/ 158780 h 369"/>
                <a:gd name="T8" fmla="*/ 1011771 w 273"/>
                <a:gd name="T9" fmla="*/ 158780 h 369"/>
                <a:gd name="T10" fmla="*/ 976418 w 273"/>
                <a:gd name="T11" fmla="*/ 158780 h 369"/>
                <a:gd name="T12" fmla="*/ 976418 w 273"/>
                <a:gd name="T13" fmla="*/ 90488 h 369"/>
                <a:gd name="T14" fmla="*/ 942749 w 273"/>
                <a:gd name="T15" fmla="*/ 90488 h 369"/>
                <a:gd name="T16" fmla="*/ 875410 w 273"/>
                <a:gd name="T17" fmla="*/ 158780 h 369"/>
                <a:gd name="T18" fmla="*/ 776084 w 273"/>
                <a:gd name="T19" fmla="*/ 158780 h 369"/>
                <a:gd name="T20" fmla="*/ 740731 w 273"/>
                <a:gd name="T21" fmla="*/ 90488 h 369"/>
                <a:gd name="T22" fmla="*/ 710428 w 273"/>
                <a:gd name="T23" fmla="*/ 46097 h 369"/>
                <a:gd name="T24" fmla="*/ 675075 w 273"/>
                <a:gd name="T25" fmla="*/ 0 h 369"/>
                <a:gd name="T26" fmla="*/ 606053 w 273"/>
                <a:gd name="T27" fmla="*/ 0 h 369"/>
                <a:gd name="T28" fmla="*/ 606053 w 273"/>
                <a:gd name="T29" fmla="*/ 22195 h 369"/>
                <a:gd name="T30" fmla="*/ 473058 w 273"/>
                <a:gd name="T31" fmla="*/ 46097 h 369"/>
                <a:gd name="T32" fmla="*/ 473058 w 273"/>
                <a:gd name="T33" fmla="*/ 90488 h 369"/>
                <a:gd name="T34" fmla="*/ 335012 w 273"/>
                <a:gd name="T35" fmla="*/ 90488 h 369"/>
                <a:gd name="T36" fmla="*/ 272724 w 273"/>
                <a:gd name="T37" fmla="*/ 136585 h 369"/>
                <a:gd name="T38" fmla="*/ 272724 w 273"/>
                <a:gd name="T39" fmla="*/ 208292 h 369"/>
                <a:gd name="T40" fmla="*/ 304710 w 273"/>
                <a:gd name="T41" fmla="*/ 254390 h 369"/>
                <a:gd name="T42" fmla="*/ 203701 w 273"/>
                <a:gd name="T43" fmla="*/ 317560 h 369"/>
                <a:gd name="T44" fmla="*/ 170031 w 273"/>
                <a:gd name="T45" fmla="*/ 317560 h 369"/>
                <a:gd name="T46" fmla="*/ 132995 w 273"/>
                <a:gd name="T47" fmla="*/ 411463 h 369"/>
                <a:gd name="T48" fmla="*/ 132995 w 273"/>
                <a:gd name="T49" fmla="*/ 455853 h 369"/>
                <a:gd name="T50" fmla="*/ 132995 w 273"/>
                <a:gd name="T51" fmla="*/ 501950 h 369"/>
                <a:gd name="T52" fmla="*/ 69023 w 273"/>
                <a:gd name="T53" fmla="*/ 573658 h 369"/>
                <a:gd name="T54" fmla="*/ 33670 w 273"/>
                <a:gd name="T55" fmla="*/ 616340 h 369"/>
                <a:gd name="T56" fmla="*/ 0 w 273"/>
                <a:gd name="T57" fmla="*/ 732438 h 369"/>
                <a:gd name="T58" fmla="*/ 33670 w 273"/>
                <a:gd name="T59" fmla="*/ 775121 h 369"/>
                <a:gd name="T60" fmla="*/ 232320 w 273"/>
                <a:gd name="T61" fmla="*/ 775121 h 369"/>
                <a:gd name="T62" fmla="*/ 335012 w 273"/>
                <a:gd name="T63" fmla="*/ 937316 h 369"/>
                <a:gd name="T64" fmla="*/ 372049 w 273"/>
                <a:gd name="T65" fmla="*/ 1049998 h 369"/>
                <a:gd name="T66" fmla="*/ 473058 w 273"/>
                <a:gd name="T67" fmla="*/ 937316 h 369"/>
                <a:gd name="T68" fmla="*/ 505044 w 273"/>
                <a:gd name="T69" fmla="*/ 959511 h 369"/>
                <a:gd name="T70" fmla="*/ 641406 w 273"/>
                <a:gd name="T71" fmla="*/ 870730 h 369"/>
                <a:gd name="T72" fmla="*/ 641406 w 273"/>
                <a:gd name="T73" fmla="*/ 799023 h 369"/>
                <a:gd name="T74" fmla="*/ 776084 w 273"/>
                <a:gd name="T75" fmla="*/ 775121 h 369"/>
                <a:gd name="T76" fmla="*/ 841740 w 273"/>
                <a:gd name="T77" fmla="*/ 662438 h 369"/>
                <a:gd name="T78" fmla="*/ 912446 w 273"/>
                <a:gd name="T79" fmla="*/ 640243 h 369"/>
                <a:gd name="T80" fmla="*/ 912446 w 273"/>
                <a:gd name="T81" fmla="*/ 573658 h 369"/>
                <a:gd name="T82" fmla="*/ 1011771 w 273"/>
                <a:gd name="T83" fmla="*/ 573658 h 369"/>
                <a:gd name="T84" fmla="*/ 1045441 w 273"/>
                <a:gd name="T85" fmla="*/ 455853 h 369"/>
                <a:gd name="T86" fmla="*/ 1011771 w 273"/>
                <a:gd name="T87" fmla="*/ 365365 h 369"/>
                <a:gd name="T88" fmla="*/ 1045441 w 273"/>
                <a:gd name="T89" fmla="*/ 343170 h 369"/>
                <a:gd name="T90" fmla="*/ 976418 w 273"/>
                <a:gd name="T91" fmla="*/ 295365 h 369"/>
                <a:gd name="T92" fmla="*/ 1045441 w 273"/>
                <a:gd name="T93" fmla="*/ 273170 h 369"/>
                <a:gd name="T94" fmla="*/ 1082478 w 273"/>
                <a:gd name="T95" fmla="*/ 295365 h 369"/>
                <a:gd name="T96" fmla="*/ 1146450 w 273"/>
                <a:gd name="T97" fmla="*/ 230487 h 369"/>
                <a:gd name="T98" fmla="*/ 1146450 w 273"/>
                <a:gd name="T99" fmla="*/ 158780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7" name="Freeform 16"/>
            <p:cNvSpPr>
              <a:spLocks noChangeArrowheads="1"/>
            </p:cNvSpPr>
            <p:nvPr/>
          </p:nvSpPr>
          <p:spPr bwMode="auto">
            <a:xfrm>
              <a:off x="3298401" y="3747645"/>
              <a:ext cx="850522" cy="656184"/>
            </a:xfrm>
            <a:custGeom>
              <a:avLst/>
              <a:gdLst>
                <a:gd name="T0" fmla="*/ 2095147 w 505"/>
                <a:gd name="T1" fmla="*/ 269291 h 385"/>
                <a:gd name="T2" fmla="*/ 1793675 w 505"/>
                <a:gd name="T3" fmla="*/ 112489 h 385"/>
                <a:gd name="T4" fmla="*/ 1722939 w 505"/>
                <a:gd name="T5" fmla="*/ 158507 h 385"/>
                <a:gd name="T6" fmla="*/ 1589887 w 505"/>
                <a:gd name="T7" fmla="*/ 112489 h 385"/>
                <a:gd name="T8" fmla="*/ 1317046 w 505"/>
                <a:gd name="T9" fmla="*/ 158507 h 385"/>
                <a:gd name="T10" fmla="*/ 1317046 w 505"/>
                <a:gd name="T11" fmla="*/ 0 h 385"/>
                <a:gd name="T12" fmla="*/ 1183994 w 505"/>
                <a:gd name="T13" fmla="*/ 0 h 385"/>
                <a:gd name="T14" fmla="*/ 914522 w 505"/>
                <a:gd name="T15" fmla="*/ 22157 h 385"/>
                <a:gd name="T16" fmla="*/ 879153 w 505"/>
                <a:gd name="T17" fmla="*/ 112489 h 385"/>
                <a:gd name="T18" fmla="*/ 710733 w 505"/>
                <a:gd name="T19" fmla="*/ 69879 h 385"/>
                <a:gd name="T20" fmla="*/ 607997 w 505"/>
                <a:gd name="T21" fmla="*/ 136350 h 385"/>
                <a:gd name="T22" fmla="*/ 641681 w 505"/>
                <a:gd name="T23" fmla="*/ 247134 h 385"/>
                <a:gd name="T24" fmla="*/ 607997 w 505"/>
                <a:gd name="T25" fmla="*/ 317014 h 385"/>
                <a:gd name="T26" fmla="*/ 473261 w 505"/>
                <a:gd name="T27" fmla="*/ 475520 h 385"/>
                <a:gd name="T28" fmla="*/ 304841 w 505"/>
                <a:gd name="T29" fmla="*/ 632323 h 385"/>
                <a:gd name="T30" fmla="*/ 133052 w 505"/>
                <a:gd name="T31" fmla="*/ 766968 h 385"/>
                <a:gd name="T32" fmla="*/ 0 w 505"/>
                <a:gd name="T33" fmla="*/ 838552 h 385"/>
                <a:gd name="T34" fmla="*/ 33684 w 505"/>
                <a:gd name="T35" fmla="*/ 882866 h 385"/>
                <a:gd name="T36" fmla="*/ 69052 w 505"/>
                <a:gd name="T37" fmla="*/ 1015807 h 385"/>
                <a:gd name="T38" fmla="*/ 237472 w 505"/>
                <a:gd name="T39" fmla="*/ 1083982 h 385"/>
                <a:gd name="T40" fmla="*/ 170104 w 505"/>
                <a:gd name="T41" fmla="*/ 974902 h 385"/>
                <a:gd name="T42" fmla="*/ 336840 w 505"/>
                <a:gd name="T43" fmla="*/ 860709 h 385"/>
                <a:gd name="T44" fmla="*/ 641681 w 505"/>
                <a:gd name="T45" fmla="*/ 792534 h 385"/>
                <a:gd name="T46" fmla="*/ 811785 w 505"/>
                <a:gd name="T47" fmla="*/ 838552 h 385"/>
                <a:gd name="T48" fmla="*/ 1012205 w 505"/>
                <a:gd name="T49" fmla="*/ 700498 h 385"/>
                <a:gd name="T50" fmla="*/ 1114942 w 505"/>
                <a:gd name="T51" fmla="*/ 678341 h 385"/>
                <a:gd name="T52" fmla="*/ 1114942 w 505"/>
                <a:gd name="T53" fmla="*/ 608462 h 385"/>
                <a:gd name="T54" fmla="*/ 1183994 w 505"/>
                <a:gd name="T55" fmla="*/ 586305 h 385"/>
                <a:gd name="T56" fmla="*/ 1421466 w 505"/>
                <a:gd name="T57" fmla="*/ 654480 h 385"/>
                <a:gd name="T58" fmla="*/ 1421466 w 505"/>
                <a:gd name="T59" fmla="*/ 565852 h 385"/>
                <a:gd name="T60" fmla="*/ 1589887 w 505"/>
                <a:gd name="T61" fmla="*/ 543695 h 385"/>
                <a:gd name="T62" fmla="*/ 1653886 w 505"/>
                <a:gd name="T63" fmla="*/ 565852 h 385"/>
                <a:gd name="T64" fmla="*/ 1690939 w 505"/>
                <a:gd name="T65" fmla="*/ 521538 h 385"/>
                <a:gd name="T66" fmla="*/ 1893043 w 505"/>
                <a:gd name="T67" fmla="*/ 497677 h 385"/>
                <a:gd name="T68" fmla="*/ 2027779 w 505"/>
                <a:gd name="T69" fmla="*/ 385189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8" name="Freeform 17"/>
            <p:cNvSpPr>
              <a:spLocks noChangeArrowheads="1"/>
            </p:cNvSpPr>
            <p:nvPr/>
          </p:nvSpPr>
          <p:spPr bwMode="auto">
            <a:xfrm>
              <a:off x="2732320" y="3624418"/>
              <a:ext cx="837911" cy="656184"/>
            </a:xfrm>
            <a:custGeom>
              <a:avLst/>
              <a:gdLst>
                <a:gd name="T0" fmla="*/ 1463394 w 497"/>
                <a:gd name="T1" fmla="*/ 974902 h 385"/>
                <a:gd name="T2" fmla="*/ 1773606 w 497"/>
                <a:gd name="T3" fmla="*/ 838552 h 385"/>
                <a:gd name="T4" fmla="*/ 1906795 w 497"/>
                <a:gd name="T5" fmla="*/ 678341 h 385"/>
                <a:gd name="T6" fmla="*/ 2039985 w 497"/>
                <a:gd name="T7" fmla="*/ 521538 h 385"/>
                <a:gd name="T8" fmla="*/ 2109108 w 497"/>
                <a:gd name="T9" fmla="*/ 453363 h 385"/>
                <a:gd name="T10" fmla="*/ 2039985 w 497"/>
                <a:gd name="T11" fmla="*/ 364736 h 385"/>
                <a:gd name="T12" fmla="*/ 1940514 w 497"/>
                <a:gd name="T13" fmla="*/ 269291 h 385"/>
                <a:gd name="T14" fmla="*/ 1869705 w 497"/>
                <a:gd name="T15" fmla="*/ 317014 h 385"/>
                <a:gd name="T16" fmla="*/ 1803953 w 497"/>
                <a:gd name="T17" fmla="*/ 294857 h 385"/>
                <a:gd name="T18" fmla="*/ 1869705 w 497"/>
                <a:gd name="T19" fmla="*/ 158507 h 385"/>
                <a:gd name="T20" fmla="*/ 1869705 w 497"/>
                <a:gd name="T21" fmla="*/ 46018 h 385"/>
                <a:gd name="T22" fmla="*/ 1734830 w 497"/>
                <a:gd name="T23" fmla="*/ 22157 h 385"/>
                <a:gd name="T24" fmla="*/ 1598269 w 497"/>
                <a:gd name="T25" fmla="*/ 69879 h 385"/>
                <a:gd name="T26" fmla="*/ 1529145 w 497"/>
                <a:gd name="T27" fmla="*/ 69879 h 385"/>
                <a:gd name="T28" fmla="*/ 1358866 w 497"/>
                <a:gd name="T29" fmla="*/ 90332 h 385"/>
                <a:gd name="T30" fmla="*/ 1227363 w 497"/>
                <a:gd name="T31" fmla="*/ 180664 h 385"/>
                <a:gd name="T32" fmla="*/ 1126206 w 497"/>
                <a:gd name="T33" fmla="*/ 204525 h 385"/>
                <a:gd name="T34" fmla="*/ 954241 w 497"/>
                <a:gd name="T35" fmla="*/ 269291 h 385"/>
                <a:gd name="T36" fmla="*/ 780589 w 497"/>
                <a:gd name="T37" fmla="*/ 247134 h 385"/>
                <a:gd name="T38" fmla="*/ 681119 w 497"/>
                <a:gd name="T39" fmla="*/ 204525 h 385"/>
                <a:gd name="T40" fmla="*/ 610309 w 497"/>
                <a:gd name="T41" fmla="*/ 247134 h 385"/>
                <a:gd name="T42" fmla="*/ 409683 w 497"/>
                <a:gd name="T43" fmla="*/ 364736 h 385"/>
                <a:gd name="T44" fmla="*/ 139933 w 497"/>
                <a:gd name="T45" fmla="*/ 317014 h 385"/>
                <a:gd name="T46" fmla="*/ 0 w 497"/>
                <a:gd name="T47" fmla="*/ 364736 h 385"/>
                <a:gd name="T48" fmla="*/ 139933 w 497"/>
                <a:gd name="T49" fmla="*/ 407345 h 385"/>
                <a:gd name="T50" fmla="*/ 375964 w 497"/>
                <a:gd name="T51" fmla="*/ 475520 h 385"/>
                <a:gd name="T52" fmla="*/ 440030 w 497"/>
                <a:gd name="T53" fmla="*/ 586305 h 385"/>
                <a:gd name="T54" fmla="*/ 237717 w 497"/>
                <a:gd name="T55" fmla="*/ 632323 h 385"/>
                <a:gd name="T56" fmla="*/ 375964 w 497"/>
                <a:gd name="T57" fmla="*/ 700498 h 385"/>
                <a:gd name="T58" fmla="*/ 578277 w 497"/>
                <a:gd name="T59" fmla="*/ 792534 h 385"/>
                <a:gd name="T60" fmla="*/ 578277 w 497"/>
                <a:gd name="T61" fmla="*/ 860709 h 385"/>
                <a:gd name="T62" fmla="*/ 885117 w 497"/>
                <a:gd name="T63" fmla="*/ 1015807 h 385"/>
                <a:gd name="T64" fmla="*/ 1055397 w 497"/>
                <a:gd name="T65" fmla="*/ 1015807 h 385"/>
                <a:gd name="T66" fmla="*/ 1089116 w 497"/>
                <a:gd name="T67" fmla="*/ 974902 h 385"/>
                <a:gd name="T68" fmla="*/ 1257709 w 497"/>
                <a:gd name="T69" fmla="*/ 1061825 h 385"/>
                <a:gd name="T70" fmla="*/ 1427989 w 497"/>
                <a:gd name="T71" fmla="*/ 1039668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29" name="Freeform 18"/>
            <p:cNvSpPr>
              <a:spLocks noChangeArrowheads="1"/>
            </p:cNvSpPr>
            <p:nvPr/>
          </p:nvSpPr>
          <p:spPr bwMode="auto">
            <a:xfrm>
              <a:off x="2652452" y="3256277"/>
              <a:ext cx="622128" cy="603813"/>
            </a:xfrm>
            <a:custGeom>
              <a:avLst/>
              <a:gdLst>
                <a:gd name="T0" fmla="*/ 205690 w 369"/>
                <a:gd name="T1" fmla="*/ 923680 h 353"/>
                <a:gd name="T2" fmla="*/ 139937 w 369"/>
                <a:gd name="T3" fmla="*/ 761181 h 353"/>
                <a:gd name="T4" fmla="*/ 237724 w 369"/>
                <a:gd name="T5" fmla="*/ 554208 h 353"/>
                <a:gd name="T6" fmla="*/ 33720 w 369"/>
                <a:gd name="T7" fmla="*/ 463550 h 353"/>
                <a:gd name="T8" fmla="*/ 69125 w 369"/>
                <a:gd name="T9" fmla="*/ 395130 h 353"/>
                <a:gd name="T10" fmla="*/ 205690 w 369"/>
                <a:gd name="T11" fmla="*/ 395130 h 353"/>
                <a:gd name="T12" fmla="*/ 440042 w 369"/>
                <a:gd name="T13" fmla="*/ 345525 h 353"/>
                <a:gd name="T14" fmla="*/ 711485 w 369"/>
                <a:gd name="T15" fmla="*/ 323288 h 353"/>
                <a:gd name="T16" fmla="*/ 578292 w 369"/>
                <a:gd name="T17" fmla="*/ 230920 h 353"/>
                <a:gd name="T18" fmla="*/ 610326 w 369"/>
                <a:gd name="T19" fmla="*/ 114605 h 353"/>
                <a:gd name="T20" fmla="*/ 780610 w 369"/>
                <a:gd name="T21" fmla="*/ 114605 h 353"/>
                <a:gd name="T22" fmla="*/ 885141 w 369"/>
                <a:gd name="T23" fmla="*/ 138552 h 353"/>
                <a:gd name="T24" fmla="*/ 986300 w 369"/>
                <a:gd name="T25" fmla="*/ 114605 h 353"/>
                <a:gd name="T26" fmla="*/ 1055426 w 369"/>
                <a:gd name="T27" fmla="*/ 0 h 353"/>
                <a:gd name="T28" fmla="*/ 1227396 w 369"/>
                <a:gd name="T29" fmla="*/ 46184 h 353"/>
                <a:gd name="T30" fmla="*/ 1358903 w 369"/>
                <a:gd name="T31" fmla="*/ 208683 h 353"/>
                <a:gd name="T32" fmla="*/ 1463434 w 369"/>
                <a:gd name="T33" fmla="*/ 254867 h 353"/>
                <a:gd name="T34" fmla="*/ 1529187 w 369"/>
                <a:gd name="T35" fmla="*/ 186447 h 353"/>
                <a:gd name="T36" fmla="*/ 1529187 w 369"/>
                <a:gd name="T37" fmla="*/ 278815 h 353"/>
                <a:gd name="T38" fmla="*/ 1529187 w 369"/>
                <a:gd name="T39" fmla="*/ 367761 h 353"/>
                <a:gd name="T40" fmla="*/ 1428028 w 369"/>
                <a:gd name="T41" fmla="*/ 487498 h 353"/>
                <a:gd name="T42" fmla="*/ 1564593 w 369"/>
                <a:gd name="T43" fmla="*/ 531971 h 353"/>
                <a:gd name="T44" fmla="*/ 1529187 w 369"/>
                <a:gd name="T45" fmla="*/ 600392 h 353"/>
                <a:gd name="T46" fmla="*/ 1564593 w 369"/>
                <a:gd name="T47" fmla="*/ 672234 h 353"/>
                <a:gd name="T48" fmla="*/ 1463434 w 369"/>
                <a:gd name="T49" fmla="*/ 738944 h 353"/>
                <a:gd name="T50" fmla="*/ 1463434 w 369"/>
                <a:gd name="T51" fmla="*/ 807365 h 353"/>
                <a:gd name="T52" fmla="*/ 1325183 w 369"/>
                <a:gd name="T53" fmla="*/ 831312 h 353"/>
                <a:gd name="T54" fmla="*/ 1154899 w 369"/>
                <a:gd name="T55" fmla="*/ 898022 h 353"/>
                <a:gd name="T56" fmla="*/ 986300 w 369"/>
                <a:gd name="T57" fmla="*/ 877496 h 353"/>
                <a:gd name="T58" fmla="*/ 885141 w 369"/>
                <a:gd name="T59" fmla="*/ 831312 h 353"/>
                <a:gd name="T60" fmla="*/ 817702 w 369"/>
                <a:gd name="T61" fmla="*/ 877496 h 353"/>
                <a:gd name="T62" fmla="*/ 610326 w 369"/>
                <a:gd name="T63" fmla="*/ 1016048 h 353"/>
                <a:gd name="T64" fmla="*/ 340569 w 369"/>
                <a:gd name="T65" fmla="*/ 947627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0" name="Freeform 19"/>
            <p:cNvSpPr>
              <a:spLocks noChangeArrowheads="1"/>
            </p:cNvSpPr>
            <p:nvPr/>
          </p:nvSpPr>
          <p:spPr bwMode="auto">
            <a:xfrm>
              <a:off x="1950456" y="3214688"/>
              <a:ext cx="958414" cy="1052052"/>
            </a:xfrm>
            <a:custGeom>
              <a:avLst/>
              <a:gdLst>
                <a:gd name="T0" fmla="*/ 2231808 w 569"/>
                <a:gd name="T1" fmla="*/ 1270306 h 617"/>
                <a:gd name="T2" fmla="*/ 2368243 w 569"/>
                <a:gd name="T3" fmla="*/ 1176525 h 617"/>
                <a:gd name="T4" fmla="*/ 2231808 w 569"/>
                <a:gd name="T5" fmla="*/ 1154359 h 617"/>
                <a:gd name="T6" fmla="*/ 2095373 w 569"/>
                <a:gd name="T7" fmla="*/ 1087859 h 617"/>
                <a:gd name="T8" fmla="*/ 1963991 w 569"/>
                <a:gd name="T9" fmla="*/ 1021360 h 617"/>
                <a:gd name="T10" fmla="*/ 2031366 w 569"/>
                <a:gd name="T11" fmla="*/ 905413 h 617"/>
                <a:gd name="T12" fmla="*/ 1995994 w 569"/>
                <a:gd name="T13" fmla="*/ 704210 h 617"/>
                <a:gd name="T14" fmla="*/ 1793868 w 569"/>
                <a:gd name="T15" fmla="*/ 636006 h 617"/>
                <a:gd name="T16" fmla="*/ 1756812 w 569"/>
                <a:gd name="T17" fmla="*/ 499597 h 617"/>
                <a:gd name="T18" fmla="*/ 1894931 w 569"/>
                <a:gd name="T19" fmla="*/ 475725 h 617"/>
                <a:gd name="T20" fmla="*/ 2161064 w 569"/>
                <a:gd name="T21" fmla="*/ 453559 h 617"/>
                <a:gd name="T22" fmla="*/ 2161064 w 569"/>
                <a:gd name="T23" fmla="*/ 317150 h 617"/>
                <a:gd name="T24" fmla="*/ 1963991 w 569"/>
                <a:gd name="T25" fmla="*/ 317150 h 617"/>
                <a:gd name="T26" fmla="*/ 1825871 w 569"/>
                <a:gd name="T27" fmla="*/ 180742 h 617"/>
                <a:gd name="T28" fmla="*/ 1723124 w 569"/>
                <a:gd name="T29" fmla="*/ 271112 h 617"/>
                <a:gd name="T30" fmla="*/ 1623745 w 569"/>
                <a:gd name="T31" fmla="*/ 407521 h 617"/>
                <a:gd name="T32" fmla="*/ 1553001 w 569"/>
                <a:gd name="T33" fmla="*/ 680338 h 617"/>
                <a:gd name="T34" fmla="*/ 1421619 w 569"/>
                <a:gd name="T35" fmla="*/ 636006 h 617"/>
                <a:gd name="T36" fmla="*/ 1216125 w 569"/>
                <a:gd name="T37" fmla="*/ 680338 h 617"/>
                <a:gd name="T38" fmla="*/ 1148749 w 569"/>
                <a:gd name="T39" fmla="*/ 636006 h 617"/>
                <a:gd name="T40" fmla="*/ 980311 w 569"/>
                <a:gd name="T41" fmla="*/ 294984 h 617"/>
                <a:gd name="T42" fmla="*/ 914620 w 569"/>
                <a:gd name="T43" fmla="*/ 317150 h 617"/>
                <a:gd name="T44" fmla="*/ 880932 w 569"/>
                <a:gd name="T45" fmla="*/ 208023 h 617"/>
                <a:gd name="T46" fmla="*/ 677122 w 569"/>
                <a:gd name="T47" fmla="*/ 112537 h 617"/>
                <a:gd name="T48" fmla="*/ 574375 w 569"/>
                <a:gd name="T49" fmla="*/ 230190 h 617"/>
                <a:gd name="T50" fmla="*/ 574375 w 569"/>
                <a:gd name="T51" fmla="*/ 0 h 617"/>
                <a:gd name="T52" fmla="*/ 473312 w 569"/>
                <a:gd name="T53" fmla="*/ 0 h 617"/>
                <a:gd name="T54" fmla="*/ 404252 w 569"/>
                <a:gd name="T55" fmla="*/ 90371 h 617"/>
                <a:gd name="T56" fmla="*/ 372249 w 569"/>
                <a:gd name="T57" fmla="*/ 180742 h 617"/>
                <a:gd name="T58" fmla="*/ 336877 w 569"/>
                <a:gd name="T59" fmla="*/ 271112 h 617"/>
                <a:gd name="T60" fmla="*/ 437940 w 569"/>
                <a:gd name="T61" fmla="*/ 317150 h 617"/>
                <a:gd name="T62" fmla="*/ 372249 w 569"/>
                <a:gd name="T63" fmla="*/ 680338 h 617"/>
                <a:gd name="T64" fmla="*/ 101063 w 569"/>
                <a:gd name="T65" fmla="*/ 794581 h 617"/>
                <a:gd name="T66" fmla="*/ 33688 w 569"/>
                <a:gd name="T67" fmla="*/ 883246 h 617"/>
                <a:gd name="T68" fmla="*/ 0 w 569"/>
                <a:gd name="T69" fmla="*/ 1062283 h 617"/>
                <a:gd name="T70" fmla="*/ 203810 w 569"/>
                <a:gd name="T71" fmla="*/ 1041821 h 617"/>
                <a:gd name="T72" fmla="*/ 336877 w 569"/>
                <a:gd name="T73" fmla="*/ 1110026 h 617"/>
                <a:gd name="T74" fmla="*/ 372249 w 569"/>
                <a:gd name="T75" fmla="*/ 1154359 h 617"/>
                <a:gd name="T76" fmla="*/ 404252 w 569"/>
                <a:gd name="T77" fmla="*/ 1270306 h 617"/>
                <a:gd name="T78" fmla="*/ 506999 w 569"/>
                <a:gd name="T79" fmla="*/ 1316344 h 617"/>
                <a:gd name="T80" fmla="*/ 473312 w 569"/>
                <a:gd name="T81" fmla="*/ 1428881 h 617"/>
                <a:gd name="T82" fmla="*/ 437940 w 569"/>
                <a:gd name="T83" fmla="*/ 1493675 h 617"/>
                <a:gd name="T84" fmla="*/ 609747 w 569"/>
                <a:gd name="T85" fmla="*/ 1585751 h 617"/>
                <a:gd name="T86" fmla="*/ 843876 w 569"/>
                <a:gd name="T87" fmla="*/ 1635199 h 617"/>
                <a:gd name="T88" fmla="*/ 943255 w 569"/>
                <a:gd name="T89" fmla="*/ 1607917 h 617"/>
                <a:gd name="T90" fmla="*/ 980311 w 569"/>
                <a:gd name="T91" fmla="*/ 1699993 h 617"/>
                <a:gd name="T92" fmla="*/ 1115062 w 569"/>
                <a:gd name="T93" fmla="*/ 1677827 h 617"/>
                <a:gd name="T94" fmla="*/ 1148749 w 569"/>
                <a:gd name="T95" fmla="*/ 1451047 h 617"/>
                <a:gd name="T96" fmla="*/ 1386247 w 569"/>
                <a:gd name="T97" fmla="*/ 1428881 h 617"/>
                <a:gd name="T98" fmla="*/ 1485626 w 569"/>
                <a:gd name="T99" fmla="*/ 1451047 h 617"/>
                <a:gd name="T100" fmla="*/ 1623745 w 569"/>
                <a:gd name="T101" fmla="*/ 1451047 h 617"/>
                <a:gd name="T102" fmla="*/ 1756812 w 569"/>
                <a:gd name="T103" fmla="*/ 1476624 h 617"/>
                <a:gd name="T104" fmla="*/ 1862928 w 569"/>
                <a:gd name="T105" fmla="*/ 1428881 h 617"/>
                <a:gd name="T106" fmla="*/ 2066738 w 569"/>
                <a:gd name="T107" fmla="*/ 1336805 h 617"/>
                <a:gd name="T108" fmla="*/ 2198120 w 569"/>
                <a:gd name="T109" fmla="*/ 131634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1" name="Freeform 20"/>
            <p:cNvSpPr>
              <a:spLocks noChangeArrowheads="1"/>
            </p:cNvSpPr>
            <p:nvPr/>
          </p:nvSpPr>
          <p:spPr bwMode="auto">
            <a:xfrm>
              <a:off x="161137" y="1997820"/>
              <a:ext cx="2037330" cy="1340095"/>
            </a:xfrm>
            <a:custGeom>
              <a:avLst/>
              <a:gdLst>
                <a:gd name="T0" fmla="*/ 5020022 w 1209"/>
                <a:gd name="T1" fmla="*/ 2077574 h 785"/>
                <a:gd name="T2" fmla="*/ 4918913 w 1209"/>
                <a:gd name="T3" fmla="*/ 2077574 h 785"/>
                <a:gd name="T4" fmla="*/ 4918913 w 1209"/>
                <a:gd name="T5" fmla="*/ 2238044 h 785"/>
                <a:gd name="T6" fmla="*/ 4713327 w 1209"/>
                <a:gd name="T7" fmla="*/ 2168052 h 785"/>
                <a:gd name="T8" fmla="*/ 4610533 w 1209"/>
                <a:gd name="T9" fmla="*/ 2145859 h 785"/>
                <a:gd name="T10" fmla="*/ 4342597 w 1209"/>
                <a:gd name="T11" fmla="*/ 2055381 h 785"/>
                <a:gd name="T12" fmla="*/ 4411687 w 1209"/>
                <a:gd name="T13" fmla="*/ 1981975 h 785"/>
                <a:gd name="T14" fmla="*/ 4372929 w 1209"/>
                <a:gd name="T15" fmla="*/ 1942711 h 785"/>
                <a:gd name="T16" fmla="*/ 4241489 w 1209"/>
                <a:gd name="T17" fmla="*/ 1894911 h 785"/>
                <a:gd name="T18" fmla="*/ 4138695 w 1209"/>
                <a:gd name="T19" fmla="*/ 1942711 h 785"/>
                <a:gd name="T20" fmla="*/ 3933109 w 1209"/>
                <a:gd name="T21" fmla="*/ 1850526 h 785"/>
                <a:gd name="T22" fmla="*/ 3528676 w 1209"/>
                <a:gd name="T23" fmla="*/ 1981975 h 785"/>
                <a:gd name="T24" fmla="*/ 3427568 w 1209"/>
                <a:gd name="T25" fmla="*/ 2055381 h 785"/>
                <a:gd name="T26" fmla="*/ 3090540 w 1209"/>
                <a:gd name="T27" fmla="*/ 2099767 h 785"/>
                <a:gd name="T28" fmla="*/ 2780475 w 1209"/>
                <a:gd name="T29" fmla="*/ 2031482 h 785"/>
                <a:gd name="T30" fmla="*/ 2679367 w 1209"/>
                <a:gd name="T31" fmla="*/ 1942711 h 785"/>
                <a:gd name="T32" fmla="*/ 2473780 w 1209"/>
                <a:gd name="T33" fmla="*/ 2009289 h 785"/>
                <a:gd name="T34" fmla="*/ 2273249 w 1209"/>
                <a:gd name="T35" fmla="*/ 2077574 h 785"/>
                <a:gd name="T36" fmla="*/ 1932852 w 1209"/>
                <a:gd name="T37" fmla="*/ 1918811 h 785"/>
                <a:gd name="T38" fmla="*/ 1730635 w 1209"/>
                <a:gd name="T39" fmla="*/ 1824919 h 785"/>
                <a:gd name="T40" fmla="*/ 1528419 w 1209"/>
                <a:gd name="T41" fmla="*/ 1782241 h 785"/>
                <a:gd name="T42" fmla="*/ 1358220 w 1209"/>
                <a:gd name="T43" fmla="*/ 1690056 h 785"/>
                <a:gd name="T44" fmla="*/ 1152633 w 1209"/>
                <a:gd name="T45" fmla="*/ 1483494 h 785"/>
                <a:gd name="T46" fmla="*/ 1049840 w 1209"/>
                <a:gd name="T47" fmla="*/ 1457887 h 785"/>
                <a:gd name="T48" fmla="*/ 881326 w 1209"/>
                <a:gd name="T49" fmla="*/ 1300831 h 785"/>
                <a:gd name="T50" fmla="*/ 677425 w 1209"/>
                <a:gd name="T51" fmla="*/ 1097683 h 785"/>
                <a:gd name="T52" fmla="*/ 507226 w 1209"/>
                <a:gd name="T53" fmla="*/ 1164261 h 785"/>
                <a:gd name="T54" fmla="*/ 272992 w 1209"/>
                <a:gd name="T55" fmla="*/ 937213 h 785"/>
                <a:gd name="T56" fmla="*/ 133126 w 1209"/>
                <a:gd name="T57" fmla="*/ 775036 h 785"/>
                <a:gd name="T58" fmla="*/ 0 w 1209"/>
                <a:gd name="T59" fmla="*/ 732358 h 785"/>
                <a:gd name="T60" fmla="*/ 69091 w 1209"/>
                <a:gd name="T61" fmla="*/ 501895 h 785"/>
                <a:gd name="T62" fmla="*/ 203902 w 1209"/>
                <a:gd name="T63" fmla="*/ 547988 h 785"/>
                <a:gd name="T64" fmla="*/ 337027 w 1209"/>
                <a:gd name="T65" fmla="*/ 524088 h 785"/>
                <a:gd name="T66" fmla="*/ 337027 w 1209"/>
                <a:gd name="T67" fmla="*/ 365325 h 785"/>
                <a:gd name="T68" fmla="*/ 237604 w 1209"/>
                <a:gd name="T69" fmla="*/ 273140 h 785"/>
                <a:gd name="T70" fmla="*/ 337027 w 1209"/>
                <a:gd name="T71" fmla="*/ 136570 h 785"/>
                <a:gd name="T72" fmla="*/ 647092 w 1209"/>
                <a:gd name="T73" fmla="*/ 112670 h 785"/>
                <a:gd name="T74" fmla="*/ 881326 w 1209"/>
                <a:gd name="T75" fmla="*/ 22193 h 785"/>
                <a:gd name="T76" fmla="*/ 1218354 w 1209"/>
                <a:gd name="T77" fmla="*/ 46092 h 785"/>
                <a:gd name="T78" fmla="*/ 1459328 w 1209"/>
                <a:gd name="T79" fmla="*/ 158763 h 785"/>
                <a:gd name="T80" fmla="*/ 1831743 w 1209"/>
                <a:gd name="T81" fmla="*/ 158763 h 785"/>
                <a:gd name="T82" fmla="*/ 2239546 w 1209"/>
                <a:gd name="T83" fmla="*/ 112670 h 785"/>
                <a:gd name="T84" fmla="*/ 2817548 w 1209"/>
                <a:gd name="T85" fmla="*/ 158763 h 785"/>
                <a:gd name="T86" fmla="*/ 3018079 w 1209"/>
                <a:gd name="T87" fmla="*/ 208270 h 785"/>
                <a:gd name="T88" fmla="*/ 2984377 w 1209"/>
                <a:gd name="T89" fmla="*/ 273140 h 785"/>
                <a:gd name="T90" fmla="*/ 3090540 w 1209"/>
                <a:gd name="T91" fmla="*/ 387518 h 785"/>
                <a:gd name="T92" fmla="*/ 3018079 w 1209"/>
                <a:gd name="T93" fmla="*/ 524088 h 785"/>
                <a:gd name="T94" fmla="*/ 2950674 w 1209"/>
                <a:gd name="T95" fmla="*/ 710165 h 785"/>
                <a:gd name="T96" fmla="*/ 3119188 w 1209"/>
                <a:gd name="T97" fmla="*/ 913313 h 785"/>
                <a:gd name="T98" fmla="*/ 3528676 w 1209"/>
                <a:gd name="T99" fmla="*/ 1049883 h 785"/>
                <a:gd name="T100" fmla="*/ 3968496 w 1209"/>
                <a:gd name="T101" fmla="*/ 1186454 h 785"/>
                <a:gd name="T102" fmla="*/ 4207786 w 1209"/>
                <a:gd name="T103" fmla="*/ 1208646 h 785"/>
                <a:gd name="T104" fmla="*/ 4271821 w 1209"/>
                <a:gd name="T105" fmla="*/ 1372530 h 785"/>
                <a:gd name="T106" fmla="*/ 4411687 w 1209"/>
                <a:gd name="T107" fmla="*/ 1416916 h 785"/>
                <a:gd name="T108" fmla="*/ 4474037 w 1209"/>
                <a:gd name="T109" fmla="*/ 1348631 h 785"/>
                <a:gd name="T110" fmla="*/ 4580201 w 1209"/>
                <a:gd name="T111" fmla="*/ 1372530 h 785"/>
                <a:gd name="T112" fmla="*/ 4644236 w 1209"/>
                <a:gd name="T113" fmla="*/ 1324731 h 785"/>
                <a:gd name="T114" fmla="*/ 4814435 w 1209"/>
                <a:gd name="T115" fmla="*/ 1258153 h 785"/>
                <a:gd name="T116" fmla="*/ 4988004 w 1209"/>
                <a:gd name="T117" fmla="*/ 1300831 h 785"/>
                <a:gd name="T118" fmla="*/ 5121130 w 1209"/>
                <a:gd name="T119" fmla="*/ 1527879 h 785"/>
                <a:gd name="T120" fmla="*/ 5121130 w 1209"/>
                <a:gd name="T121" fmla="*/ 1643964 h 785"/>
                <a:gd name="T122" fmla="*/ 5087427 w 1209"/>
                <a:gd name="T123" fmla="*/ 2031482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2" name="Freeform 21"/>
            <p:cNvSpPr>
              <a:spLocks noChangeArrowheads="1"/>
            </p:cNvSpPr>
            <p:nvPr/>
          </p:nvSpPr>
          <p:spPr bwMode="auto">
            <a:xfrm>
              <a:off x="2075162" y="2546180"/>
              <a:ext cx="1279286" cy="1079778"/>
            </a:xfrm>
            <a:custGeom>
              <a:avLst/>
              <a:gdLst>
                <a:gd name="T0" fmla="*/ 2908232 w 761"/>
                <a:gd name="T1" fmla="*/ 1385118 h 633"/>
                <a:gd name="T2" fmla="*/ 2807369 w 761"/>
                <a:gd name="T3" fmla="*/ 1429469 h 633"/>
                <a:gd name="T4" fmla="*/ 2740126 w 761"/>
                <a:gd name="T5" fmla="*/ 1385118 h 633"/>
                <a:gd name="T6" fmla="*/ 2541761 w 761"/>
                <a:gd name="T7" fmla="*/ 1226478 h 633"/>
                <a:gd name="T8" fmla="*/ 2442579 w 761"/>
                <a:gd name="T9" fmla="*/ 1206008 h 633"/>
                <a:gd name="T10" fmla="*/ 2304732 w 761"/>
                <a:gd name="T11" fmla="*/ 1248653 h 633"/>
                <a:gd name="T12" fmla="*/ 2239171 w 761"/>
                <a:gd name="T13" fmla="*/ 1340767 h 633"/>
                <a:gd name="T14" fmla="*/ 2139988 w 761"/>
                <a:gd name="T15" fmla="*/ 1318591 h 633"/>
                <a:gd name="T16" fmla="*/ 1971882 w 761"/>
                <a:gd name="T17" fmla="*/ 1340767 h 633"/>
                <a:gd name="T18" fmla="*/ 2108048 w 761"/>
                <a:gd name="T19" fmla="*/ 1407294 h 633"/>
                <a:gd name="T20" fmla="*/ 1904640 w 761"/>
                <a:gd name="T21" fmla="*/ 1501113 h 633"/>
                <a:gd name="T22" fmla="*/ 1739896 w 761"/>
                <a:gd name="T23" fmla="*/ 1478938 h 633"/>
                <a:gd name="T24" fmla="*/ 1637352 w 761"/>
                <a:gd name="T25" fmla="*/ 1294710 h 633"/>
                <a:gd name="T26" fmla="*/ 1502867 w 761"/>
                <a:gd name="T27" fmla="*/ 1385118 h 633"/>
                <a:gd name="T28" fmla="*/ 1402003 w 761"/>
                <a:gd name="T29" fmla="*/ 1429469 h 633"/>
                <a:gd name="T30" fmla="*/ 1235578 w 761"/>
                <a:gd name="T31" fmla="*/ 1524995 h 633"/>
                <a:gd name="T32" fmla="*/ 1134715 w 761"/>
                <a:gd name="T33" fmla="*/ 1794513 h 633"/>
                <a:gd name="T34" fmla="*/ 1040576 w 761"/>
                <a:gd name="T35" fmla="*/ 1794513 h 633"/>
                <a:gd name="T36" fmla="*/ 902729 w 761"/>
                <a:gd name="T37" fmla="*/ 1772337 h 633"/>
                <a:gd name="T38" fmla="*/ 837167 w 761"/>
                <a:gd name="T39" fmla="*/ 1637578 h 633"/>
                <a:gd name="T40" fmla="*/ 605181 w 761"/>
                <a:gd name="T41" fmla="*/ 1407294 h 633"/>
                <a:gd name="T42" fmla="*/ 536258 w 761"/>
                <a:gd name="T43" fmla="*/ 1364648 h 633"/>
                <a:gd name="T44" fmla="*/ 435394 w 761"/>
                <a:gd name="T45" fmla="*/ 1206008 h 633"/>
                <a:gd name="T46" fmla="*/ 334531 w 761"/>
                <a:gd name="T47" fmla="*/ 1318591 h 633"/>
                <a:gd name="T48" fmla="*/ 300910 w 761"/>
                <a:gd name="T49" fmla="*/ 706206 h 633"/>
                <a:gd name="T50" fmla="*/ 300910 w 761"/>
                <a:gd name="T51" fmla="*/ 612386 h 633"/>
                <a:gd name="T52" fmla="*/ 169787 w 761"/>
                <a:gd name="T53" fmla="*/ 387219 h 633"/>
                <a:gd name="T54" fmla="*/ 0 w 761"/>
                <a:gd name="T55" fmla="*/ 295105 h 633"/>
                <a:gd name="T56" fmla="*/ 33621 w 761"/>
                <a:gd name="T57" fmla="*/ 180816 h 633"/>
                <a:gd name="T58" fmla="*/ 68923 w 761"/>
                <a:gd name="T59" fmla="*/ 90408 h 633"/>
                <a:gd name="T60" fmla="*/ 132804 w 761"/>
                <a:gd name="T61" fmla="*/ 0 h 633"/>
                <a:gd name="T62" fmla="*/ 265607 w 761"/>
                <a:gd name="T63" fmla="*/ 46057 h 633"/>
                <a:gd name="T64" fmla="*/ 366471 w 761"/>
                <a:gd name="T65" fmla="*/ 230284 h 633"/>
                <a:gd name="T66" fmla="*/ 536258 w 761"/>
                <a:gd name="T67" fmla="*/ 341162 h 633"/>
                <a:gd name="T68" fmla="*/ 633759 w 761"/>
                <a:gd name="T69" fmla="*/ 295105 h 633"/>
                <a:gd name="T70" fmla="*/ 736304 w 761"/>
                <a:gd name="T71" fmla="*/ 365043 h 633"/>
                <a:gd name="T72" fmla="*/ 938031 w 761"/>
                <a:gd name="T73" fmla="*/ 271224 h 633"/>
                <a:gd name="T74" fmla="*/ 1203638 w 761"/>
                <a:gd name="T75" fmla="*/ 271224 h 633"/>
                <a:gd name="T76" fmla="*/ 1235578 w 761"/>
                <a:gd name="T77" fmla="*/ 112583 h 633"/>
                <a:gd name="T78" fmla="*/ 1336442 w 761"/>
                <a:gd name="T79" fmla="*/ 90408 h 633"/>
                <a:gd name="T80" fmla="*/ 1437306 w 761"/>
                <a:gd name="T81" fmla="*/ 136465 h 633"/>
                <a:gd name="T82" fmla="*/ 1672654 w 761"/>
                <a:gd name="T83" fmla="*/ 208109 h 633"/>
                <a:gd name="T84" fmla="*/ 1739896 w 761"/>
                <a:gd name="T85" fmla="*/ 387219 h 633"/>
                <a:gd name="T86" fmla="*/ 1971882 w 761"/>
                <a:gd name="T87" fmla="*/ 453746 h 633"/>
                <a:gd name="T88" fmla="*/ 2139988 w 761"/>
                <a:gd name="T89" fmla="*/ 387219 h 633"/>
                <a:gd name="T90" fmla="*/ 2304732 w 761"/>
                <a:gd name="T91" fmla="*/ 407689 h 633"/>
                <a:gd name="T92" fmla="*/ 2612366 w 761"/>
                <a:gd name="T93" fmla="*/ 523684 h 633"/>
                <a:gd name="T94" fmla="*/ 2945216 w 761"/>
                <a:gd name="T95" fmla="*/ 637973 h 633"/>
                <a:gd name="T96" fmla="*/ 3177202 w 761"/>
                <a:gd name="T97" fmla="*/ 728381 h 633"/>
                <a:gd name="T98" fmla="*/ 3109959 w 761"/>
                <a:gd name="T99" fmla="*/ 840965 h 633"/>
                <a:gd name="T100" fmla="*/ 2775429 w 761"/>
                <a:gd name="T101" fmla="*/ 887021 h 633"/>
                <a:gd name="T102" fmla="*/ 2704824 w 761"/>
                <a:gd name="T103" fmla="*/ 953548 h 633"/>
                <a:gd name="T104" fmla="*/ 2740126 w 761"/>
                <a:gd name="T105" fmla="*/ 1023486 h 633"/>
                <a:gd name="T106" fmla="*/ 2740126 w 761"/>
                <a:gd name="T107" fmla="*/ 1069543 h 633"/>
                <a:gd name="T108" fmla="*/ 2945216 w 761"/>
                <a:gd name="T109" fmla="*/ 1294710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3" name="Freeform 22"/>
            <p:cNvSpPr>
              <a:spLocks noChangeArrowheads="1"/>
            </p:cNvSpPr>
            <p:nvPr/>
          </p:nvSpPr>
          <p:spPr bwMode="auto">
            <a:xfrm>
              <a:off x="1333933" y="1794495"/>
              <a:ext cx="1321322" cy="1053592"/>
            </a:xfrm>
            <a:custGeom>
              <a:avLst/>
              <a:gdLst>
                <a:gd name="T0" fmla="*/ 2826114 w 785"/>
                <a:gd name="T1" fmla="*/ 1533429 h 617"/>
                <a:gd name="T2" fmla="*/ 2593831 w 785"/>
                <a:gd name="T3" fmla="*/ 1623932 h 617"/>
                <a:gd name="T4" fmla="*/ 2492838 w 785"/>
                <a:gd name="T5" fmla="*/ 1553920 h 617"/>
                <a:gd name="T6" fmla="*/ 2390162 w 785"/>
                <a:gd name="T7" fmla="*/ 1601733 h 617"/>
                <a:gd name="T8" fmla="*/ 2221841 w 785"/>
                <a:gd name="T9" fmla="*/ 1485616 h 617"/>
                <a:gd name="T10" fmla="*/ 2120848 w 785"/>
                <a:gd name="T11" fmla="*/ 1306317 h 617"/>
                <a:gd name="T12" fmla="*/ 1987874 w 785"/>
                <a:gd name="T13" fmla="*/ 1258505 h 617"/>
                <a:gd name="T14" fmla="*/ 1918863 w 785"/>
                <a:gd name="T15" fmla="*/ 1306317 h 617"/>
                <a:gd name="T16" fmla="*/ 1952527 w 785"/>
                <a:gd name="T17" fmla="*/ 1372914 h 617"/>
                <a:gd name="T18" fmla="*/ 1854900 w 785"/>
                <a:gd name="T19" fmla="*/ 1533429 h 617"/>
                <a:gd name="T20" fmla="*/ 1918863 w 785"/>
                <a:gd name="T21" fmla="*/ 1579534 h 617"/>
                <a:gd name="T22" fmla="*/ 1784206 w 785"/>
                <a:gd name="T23" fmla="*/ 1668330 h 617"/>
                <a:gd name="T24" fmla="*/ 1686579 w 785"/>
                <a:gd name="T25" fmla="*/ 1714435 h 617"/>
                <a:gd name="T26" fmla="*/ 1583903 w 785"/>
                <a:gd name="T27" fmla="*/ 1692236 h 617"/>
                <a:gd name="T28" fmla="*/ 1548556 w 785"/>
                <a:gd name="T29" fmla="*/ 1738341 h 617"/>
                <a:gd name="T30" fmla="*/ 1415582 w 785"/>
                <a:gd name="T31" fmla="*/ 1714435 h 617"/>
                <a:gd name="T32" fmla="*/ 1346570 w 785"/>
                <a:gd name="T33" fmla="*/ 1623932 h 617"/>
                <a:gd name="T34" fmla="*/ 976263 w 785"/>
                <a:gd name="T35" fmla="*/ 1533429 h 617"/>
                <a:gd name="T36" fmla="*/ 570609 w 785"/>
                <a:gd name="T37" fmla="*/ 1417312 h 617"/>
                <a:gd name="T38" fmla="*/ 170004 w 785"/>
                <a:gd name="T39" fmla="*/ 1258505 h 617"/>
                <a:gd name="T40" fmla="*/ 0 w 785"/>
                <a:gd name="T41" fmla="*/ 1050177 h 617"/>
                <a:gd name="T42" fmla="*/ 69012 w 785"/>
                <a:gd name="T43" fmla="*/ 870878 h 617"/>
                <a:gd name="T44" fmla="*/ 132974 w 785"/>
                <a:gd name="T45" fmla="*/ 710363 h 617"/>
                <a:gd name="T46" fmla="*/ 33664 w 785"/>
                <a:gd name="T47" fmla="*/ 616445 h 617"/>
                <a:gd name="T48" fmla="*/ 203669 w 785"/>
                <a:gd name="T49" fmla="*/ 595954 h 617"/>
                <a:gd name="T50" fmla="*/ 435952 w 785"/>
                <a:gd name="T51" fmla="*/ 640352 h 617"/>
                <a:gd name="T52" fmla="*/ 402288 w 785"/>
                <a:gd name="T53" fmla="*/ 525942 h 617"/>
                <a:gd name="T54" fmla="*/ 540311 w 785"/>
                <a:gd name="T55" fmla="*/ 387626 h 617"/>
                <a:gd name="T56" fmla="*/ 371990 w 785"/>
                <a:gd name="T57" fmla="*/ 208328 h 617"/>
                <a:gd name="T58" fmla="*/ 641304 w 785"/>
                <a:gd name="T59" fmla="*/ 46105 h 617"/>
                <a:gd name="T60" fmla="*/ 1215280 w 785"/>
                <a:gd name="T61" fmla="*/ 0 h 617"/>
                <a:gd name="T62" fmla="*/ 1617567 w 785"/>
                <a:gd name="T63" fmla="*/ 114410 h 617"/>
                <a:gd name="T64" fmla="*/ 1918863 w 785"/>
                <a:gd name="T65" fmla="*/ 295416 h 617"/>
                <a:gd name="T66" fmla="*/ 1987874 w 785"/>
                <a:gd name="T67" fmla="*/ 136608 h 617"/>
                <a:gd name="T68" fmla="*/ 2221841 w 785"/>
                <a:gd name="T69" fmla="*/ 208328 h 617"/>
                <a:gd name="T70" fmla="*/ 2492838 w 785"/>
                <a:gd name="T71" fmla="*/ 274924 h 617"/>
                <a:gd name="T72" fmla="*/ 2763835 w 785"/>
                <a:gd name="T73" fmla="*/ 343229 h 617"/>
                <a:gd name="T74" fmla="*/ 3066814 w 785"/>
                <a:gd name="T75" fmla="*/ 502036 h 617"/>
                <a:gd name="T76" fmla="*/ 3235135 w 785"/>
                <a:gd name="T77" fmla="*/ 662551 h 617"/>
                <a:gd name="T78" fmla="*/ 3304147 w 785"/>
                <a:gd name="T79" fmla="*/ 959674 h 617"/>
                <a:gd name="T80" fmla="*/ 3164440 w 785"/>
                <a:gd name="T81" fmla="*/ 1027978 h 617"/>
                <a:gd name="T82" fmla="*/ 2996119 w 785"/>
                <a:gd name="T83" fmla="*/ 1164586 h 617"/>
                <a:gd name="T84" fmla="*/ 3100478 w 785"/>
                <a:gd name="T85" fmla="*/ 1236306 h 617"/>
                <a:gd name="T86" fmla="*/ 2964138 w 785"/>
                <a:gd name="T87" fmla="*/ 1306317 h 617"/>
                <a:gd name="T88" fmla="*/ 2763835 w 785"/>
                <a:gd name="T89" fmla="*/ 1282411 h 617"/>
                <a:gd name="T90" fmla="*/ 2799183 w 785"/>
                <a:gd name="T91" fmla="*/ 1395113 h 617"/>
                <a:gd name="T92" fmla="*/ 2996119 w 785"/>
                <a:gd name="T93" fmla="*/ 144292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4" name="Freeform 23"/>
            <p:cNvSpPr>
              <a:spLocks noChangeArrowheads="1"/>
            </p:cNvSpPr>
            <p:nvPr/>
          </p:nvSpPr>
          <p:spPr bwMode="auto">
            <a:xfrm>
              <a:off x="3729967" y="3131509"/>
              <a:ext cx="514237" cy="728580"/>
            </a:xfrm>
            <a:custGeom>
              <a:avLst/>
              <a:gdLst>
                <a:gd name="T0" fmla="*/ 1154926 w 305"/>
                <a:gd name="T1" fmla="*/ 118287 h 425"/>
                <a:gd name="T2" fmla="*/ 1193704 w 305"/>
                <a:gd name="T3" fmla="*/ 209145 h 425"/>
                <a:gd name="T4" fmla="*/ 1291494 w 305"/>
                <a:gd name="T5" fmla="*/ 257146 h 425"/>
                <a:gd name="T6" fmla="*/ 1291494 w 305"/>
                <a:gd name="T7" fmla="*/ 396005 h 425"/>
                <a:gd name="T8" fmla="*/ 1154926 w 305"/>
                <a:gd name="T9" fmla="*/ 444005 h 425"/>
                <a:gd name="T10" fmla="*/ 1154926 w 305"/>
                <a:gd name="T11" fmla="*/ 468006 h 425"/>
                <a:gd name="T12" fmla="*/ 1021730 w 305"/>
                <a:gd name="T13" fmla="*/ 468006 h 425"/>
                <a:gd name="T14" fmla="*/ 954289 w 305"/>
                <a:gd name="T15" fmla="*/ 514292 h 425"/>
                <a:gd name="T16" fmla="*/ 954289 w 305"/>
                <a:gd name="T17" fmla="*/ 586293 h 425"/>
                <a:gd name="T18" fmla="*/ 986323 w 305"/>
                <a:gd name="T19" fmla="*/ 606864 h 425"/>
                <a:gd name="T20" fmla="*/ 885162 w 305"/>
                <a:gd name="T21" fmla="*/ 702865 h 425"/>
                <a:gd name="T22" fmla="*/ 817721 w 305"/>
                <a:gd name="T23" fmla="*/ 702865 h 425"/>
                <a:gd name="T24" fmla="*/ 817721 w 305"/>
                <a:gd name="T25" fmla="*/ 795438 h 425"/>
                <a:gd name="T26" fmla="*/ 817721 w 305"/>
                <a:gd name="T27" fmla="*/ 821153 h 425"/>
                <a:gd name="T28" fmla="*/ 817721 w 305"/>
                <a:gd name="T29" fmla="*/ 888010 h 425"/>
                <a:gd name="T30" fmla="*/ 748594 w 305"/>
                <a:gd name="T31" fmla="*/ 936011 h 425"/>
                <a:gd name="T32" fmla="*/ 711502 w 305"/>
                <a:gd name="T33" fmla="*/ 1052584 h 425"/>
                <a:gd name="T34" fmla="*/ 681153 w 305"/>
                <a:gd name="T35" fmla="*/ 1124585 h 425"/>
                <a:gd name="T36" fmla="*/ 681153 w 305"/>
                <a:gd name="T37" fmla="*/ 1146871 h 425"/>
                <a:gd name="T38" fmla="*/ 647433 w 305"/>
                <a:gd name="T39" fmla="*/ 1217157 h 425"/>
                <a:gd name="T40" fmla="*/ 578306 w 305"/>
                <a:gd name="T41" fmla="*/ 1217157 h 425"/>
                <a:gd name="T42" fmla="*/ 542899 w 305"/>
                <a:gd name="T43" fmla="*/ 1193157 h 425"/>
                <a:gd name="T44" fmla="*/ 273136 w 305"/>
                <a:gd name="T45" fmla="*/ 1239443 h 425"/>
                <a:gd name="T46" fmla="*/ 237729 w 305"/>
                <a:gd name="T47" fmla="*/ 1217157 h 425"/>
                <a:gd name="T48" fmla="*/ 340577 w 305"/>
                <a:gd name="T49" fmla="*/ 1078298 h 425"/>
                <a:gd name="T50" fmla="*/ 237729 w 305"/>
                <a:gd name="T51" fmla="*/ 1052584 h 425"/>
                <a:gd name="T52" fmla="*/ 170288 w 305"/>
                <a:gd name="T53" fmla="*/ 1078298 h 425"/>
                <a:gd name="T54" fmla="*/ 102847 w 305"/>
                <a:gd name="T55" fmla="*/ 1052584 h 425"/>
                <a:gd name="T56" fmla="*/ 102847 w 305"/>
                <a:gd name="T57" fmla="*/ 936011 h 425"/>
                <a:gd name="T58" fmla="*/ 170288 w 305"/>
                <a:gd name="T59" fmla="*/ 913725 h 425"/>
                <a:gd name="T60" fmla="*/ 205695 w 305"/>
                <a:gd name="T61" fmla="*/ 913725 h 425"/>
                <a:gd name="T62" fmla="*/ 205695 w 305"/>
                <a:gd name="T63" fmla="*/ 843438 h 425"/>
                <a:gd name="T64" fmla="*/ 139940 w 305"/>
                <a:gd name="T65" fmla="*/ 843438 h 425"/>
                <a:gd name="T66" fmla="*/ 139940 w 305"/>
                <a:gd name="T67" fmla="*/ 795438 h 425"/>
                <a:gd name="T68" fmla="*/ 69127 w 305"/>
                <a:gd name="T69" fmla="*/ 773152 h 425"/>
                <a:gd name="T70" fmla="*/ 69127 w 305"/>
                <a:gd name="T71" fmla="*/ 630865 h 425"/>
                <a:gd name="T72" fmla="*/ 0 w 305"/>
                <a:gd name="T73" fmla="*/ 586293 h 425"/>
                <a:gd name="T74" fmla="*/ 33720 w 305"/>
                <a:gd name="T75" fmla="*/ 514292 h 425"/>
                <a:gd name="T76" fmla="*/ 139940 w 305"/>
                <a:gd name="T77" fmla="*/ 444005 h 425"/>
                <a:gd name="T78" fmla="*/ 139940 w 305"/>
                <a:gd name="T79" fmla="*/ 373719 h 425"/>
                <a:gd name="T80" fmla="*/ 102847 w 305"/>
                <a:gd name="T81" fmla="*/ 353147 h 425"/>
                <a:gd name="T82" fmla="*/ 139940 w 305"/>
                <a:gd name="T83" fmla="*/ 305146 h 425"/>
                <a:gd name="T84" fmla="*/ 69127 w 305"/>
                <a:gd name="T85" fmla="*/ 233146 h 425"/>
                <a:gd name="T86" fmla="*/ 139940 w 305"/>
                <a:gd name="T87" fmla="*/ 186859 h 425"/>
                <a:gd name="T88" fmla="*/ 237729 w 305"/>
                <a:gd name="T89" fmla="*/ 164573 h 425"/>
                <a:gd name="T90" fmla="*/ 477144 w 305"/>
                <a:gd name="T91" fmla="*/ 70287 h 425"/>
                <a:gd name="T92" fmla="*/ 610340 w 305"/>
                <a:gd name="T93" fmla="*/ 22286 h 425"/>
                <a:gd name="T94" fmla="*/ 711502 w 305"/>
                <a:gd name="T95" fmla="*/ 22286 h 425"/>
                <a:gd name="T96" fmla="*/ 780629 w 305"/>
                <a:gd name="T97" fmla="*/ 0 h 425"/>
                <a:gd name="T98" fmla="*/ 817721 w 305"/>
                <a:gd name="T99" fmla="*/ 22286 h 425"/>
                <a:gd name="T100" fmla="*/ 780629 w 305"/>
                <a:gd name="T101" fmla="*/ 46286 h 425"/>
                <a:gd name="T102" fmla="*/ 780629 w 305"/>
                <a:gd name="T103" fmla="*/ 96001 h 425"/>
                <a:gd name="T104" fmla="*/ 885162 w 305"/>
                <a:gd name="T105" fmla="*/ 96001 h 425"/>
                <a:gd name="T106" fmla="*/ 885162 w 305"/>
                <a:gd name="T107" fmla="*/ 46286 h 425"/>
                <a:gd name="T108" fmla="*/ 920569 w 305"/>
                <a:gd name="T109" fmla="*/ 0 h 425"/>
                <a:gd name="T110" fmla="*/ 986323 w 305"/>
                <a:gd name="T111" fmla="*/ 46286 h 425"/>
                <a:gd name="T112" fmla="*/ 1021730 w 305"/>
                <a:gd name="T113" fmla="*/ 96001 h 425"/>
                <a:gd name="T114" fmla="*/ 1154926 w 305"/>
                <a:gd name="T115" fmla="*/ 96001 h 425"/>
                <a:gd name="T116" fmla="*/ 1154926 w 305"/>
                <a:gd name="T117" fmla="*/ 118287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5" name="Freeform 24"/>
            <p:cNvSpPr>
              <a:spLocks noChangeArrowheads="1"/>
            </p:cNvSpPr>
            <p:nvPr/>
          </p:nvSpPr>
          <p:spPr bwMode="auto">
            <a:xfrm>
              <a:off x="3217132" y="3131509"/>
              <a:ext cx="594104" cy="714717"/>
            </a:xfrm>
            <a:custGeom>
              <a:avLst/>
              <a:gdLst>
                <a:gd name="T0" fmla="*/ 1415415 w 353"/>
                <a:gd name="T1" fmla="*/ 305083 h 417"/>
                <a:gd name="T2" fmla="*/ 1447392 w 353"/>
                <a:gd name="T3" fmla="*/ 373641 h 417"/>
                <a:gd name="T4" fmla="*/ 1314434 w 353"/>
                <a:gd name="T5" fmla="*/ 514185 h 417"/>
                <a:gd name="T6" fmla="*/ 1344728 w 353"/>
                <a:gd name="T7" fmla="*/ 629020 h 417"/>
                <a:gd name="T8" fmla="*/ 1344728 w 353"/>
                <a:gd name="T9" fmla="*/ 772991 h 417"/>
                <a:gd name="T10" fmla="*/ 1378389 w 353"/>
                <a:gd name="T11" fmla="*/ 841549 h 417"/>
                <a:gd name="T12" fmla="*/ 1481052 w 353"/>
                <a:gd name="T13" fmla="*/ 911821 h 417"/>
                <a:gd name="T14" fmla="*/ 1378389 w 353"/>
                <a:gd name="T15" fmla="*/ 935817 h 417"/>
                <a:gd name="T16" fmla="*/ 1344728 w 353"/>
                <a:gd name="T17" fmla="*/ 1072932 h 417"/>
                <a:gd name="T18" fmla="*/ 1146133 w 353"/>
                <a:gd name="T19" fmla="*/ 1168914 h 417"/>
                <a:gd name="T20" fmla="*/ 942488 w 353"/>
                <a:gd name="T21" fmla="*/ 1096928 h 417"/>
                <a:gd name="T22" fmla="*/ 907145 w 353"/>
                <a:gd name="T23" fmla="*/ 1191195 h 417"/>
                <a:gd name="T24" fmla="*/ 807847 w 353"/>
                <a:gd name="T25" fmla="*/ 1216904 h 417"/>
                <a:gd name="T26" fmla="*/ 710232 w 353"/>
                <a:gd name="T27" fmla="*/ 1122637 h 417"/>
                <a:gd name="T28" fmla="*/ 641228 w 353"/>
                <a:gd name="T29" fmla="*/ 1168914 h 417"/>
                <a:gd name="T30" fmla="*/ 605885 w 353"/>
                <a:gd name="T31" fmla="*/ 1030084 h 417"/>
                <a:gd name="T32" fmla="*/ 641228 w 353"/>
                <a:gd name="T33" fmla="*/ 911821 h 417"/>
                <a:gd name="T34" fmla="*/ 605885 w 353"/>
                <a:gd name="T35" fmla="*/ 841549 h 417"/>
                <a:gd name="T36" fmla="*/ 402240 w 353"/>
                <a:gd name="T37" fmla="*/ 911821 h 417"/>
                <a:gd name="T38" fmla="*/ 269282 w 353"/>
                <a:gd name="T39" fmla="*/ 886112 h 417"/>
                <a:gd name="T40" fmla="*/ 132958 w 353"/>
                <a:gd name="T41" fmla="*/ 911821 h 417"/>
                <a:gd name="T42" fmla="*/ 100981 w 353"/>
                <a:gd name="T43" fmla="*/ 886112 h 417"/>
                <a:gd name="T44" fmla="*/ 69004 w 353"/>
                <a:gd name="T45" fmla="*/ 772991 h 417"/>
                <a:gd name="T46" fmla="*/ 100981 w 353"/>
                <a:gd name="T47" fmla="*/ 699291 h 417"/>
                <a:gd name="T48" fmla="*/ 0 w 353"/>
                <a:gd name="T49" fmla="*/ 654729 h 417"/>
                <a:gd name="T50" fmla="*/ 100981 w 353"/>
                <a:gd name="T51" fmla="*/ 490190 h 417"/>
                <a:gd name="T52" fmla="*/ 100981 w 353"/>
                <a:gd name="T53" fmla="*/ 395922 h 417"/>
                <a:gd name="T54" fmla="*/ 100981 w 353"/>
                <a:gd name="T55" fmla="*/ 353074 h 417"/>
                <a:gd name="T56" fmla="*/ 203645 w 353"/>
                <a:gd name="T57" fmla="*/ 95981 h 417"/>
                <a:gd name="T58" fmla="*/ 435901 w 353"/>
                <a:gd name="T59" fmla="*/ 118263 h 417"/>
                <a:gd name="T60" fmla="*/ 472927 w 353"/>
                <a:gd name="T61" fmla="*/ 0 h 417"/>
                <a:gd name="T62" fmla="*/ 772504 w 353"/>
                <a:gd name="T63" fmla="*/ 46277 h 417"/>
                <a:gd name="T64" fmla="*/ 1043469 w 353"/>
                <a:gd name="T65" fmla="*/ 118263 h 417"/>
                <a:gd name="T66" fmla="*/ 1215136 w 353"/>
                <a:gd name="T67" fmla="*/ 95981 h 417"/>
                <a:gd name="T68" fmla="*/ 1277408 w 353"/>
                <a:gd name="T69" fmla="*/ 233097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6" name="Freeform 25"/>
            <p:cNvSpPr>
              <a:spLocks noChangeArrowheads="1"/>
            </p:cNvSpPr>
            <p:nvPr/>
          </p:nvSpPr>
          <p:spPr bwMode="auto">
            <a:xfrm>
              <a:off x="3165288" y="2724860"/>
              <a:ext cx="822498" cy="545280"/>
            </a:xfrm>
            <a:custGeom>
              <a:avLst/>
              <a:gdLst>
                <a:gd name="T0" fmla="*/ 2045312 w 489"/>
                <a:gd name="T1" fmla="*/ 686271 h 321"/>
                <a:gd name="T2" fmla="*/ 1877112 w 489"/>
                <a:gd name="T3" fmla="*/ 730437 h 321"/>
                <a:gd name="T4" fmla="*/ 1643314 w 489"/>
                <a:gd name="T5" fmla="*/ 820468 h 321"/>
                <a:gd name="T6" fmla="*/ 1544076 w 489"/>
                <a:gd name="T7" fmla="*/ 840852 h 321"/>
                <a:gd name="T8" fmla="*/ 1478478 w 489"/>
                <a:gd name="T9" fmla="*/ 886717 h 321"/>
                <a:gd name="T10" fmla="*/ 1377558 w 489"/>
                <a:gd name="T11" fmla="*/ 886717 h 321"/>
                <a:gd name="T12" fmla="*/ 1407834 w 489"/>
                <a:gd name="T13" fmla="*/ 754219 h 321"/>
                <a:gd name="T14" fmla="*/ 1340554 w 489"/>
                <a:gd name="T15" fmla="*/ 754219 h 321"/>
                <a:gd name="T16" fmla="*/ 1207676 w 489"/>
                <a:gd name="T17" fmla="*/ 800084 h 321"/>
                <a:gd name="T18" fmla="*/ 1172354 w 489"/>
                <a:gd name="T19" fmla="*/ 778001 h 321"/>
                <a:gd name="T20" fmla="*/ 1005836 w 489"/>
                <a:gd name="T21" fmla="*/ 778001 h 321"/>
                <a:gd name="T22" fmla="*/ 940238 w 489"/>
                <a:gd name="T23" fmla="*/ 708354 h 321"/>
                <a:gd name="T24" fmla="*/ 772038 w 489"/>
                <a:gd name="T25" fmla="*/ 708354 h 321"/>
                <a:gd name="T26" fmla="*/ 605520 w 489"/>
                <a:gd name="T27" fmla="*/ 664188 h 321"/>
                <a:gd name="T28" fmla="*/ 536558 w 489"/>
                <a:gd name="T29" fmla="*/ 686271 h 321"/>
                <a:gd name="T30" fmla="*/ 570198 w 489"/>
                <a:gd name="T31" fmla="*/ 778001 h 321"/>
                <a:gd name="T32" fmla="*/ 467596 w 489"/>
                <a:gd name="T33" fmla="*/ 754219 h 321"/>
                <a:gd name="T34" fmla="*/ 334718 w 489"/>
                <a:gd name="T35" fmla="*/ 754219 h 321"/>
                <a:gd name="T36" fmla="*/ 203522 w 489"/>
                <a:gd name="T37" fmla="*/ 886717 h 321"/>
                <a:gd name="T38" fmla="*/ 33640 w 489"/>
                <a:gd name="T39" fmla="*/ 754219 h 321"/>
                <a:gd name="T40" fmla="*/ 0 w 489"/>
                <a:gd name="T41" fmla="*/ 754219 h 321"/>
                <a:gd name="T42" fmla="*/ 33640 w 489"/>
                <a:gd name="T43" fmla="*/ 708354 h 321"/>
                <a:gd name="T44" fmla="*/ 68962 w 489"/>
                <a:gd name="T45" fmla="*/ 686271 h 321"/>
                <a:gd name="T46" fmla="*/ 0 w 489"/>
                <a:gd name="T47" fmla="*/ 642105 h 321"/>
                <a:gd name="T48" fmla="*/ 0 w 489"/>
                <a:gd name="T49" fmla="*/ 620022 h 321"/>
                <a:gd name="T50" fmla="*/ 68962 w 489"/>
                <a:gd name="T51" fmla="*/ 577555 h 321"/>
                <a:gd name="T52" fmla="*/ 301078 w 489"/>
                <a:gd name="T53" fmla="*/ 577555 h 321"/>
                <a:gd name="T54" fmla="*/ 401998 w 489"/>
                <a:gd name="T55" fmla="*/ 533389 h 321"/>
                <a:gd name="T56" fmla="*/ 467596 w 489"/>
                <a:gd name="T57" fmla="*/ 509607 h 321"/>
                <a:gd name="T58" fmla="*/ 467596 w 489"/>
                <a:gd name="T59" fmla="*/ 441660 h 321"/>
                <a:gd name="T60" fmla="*/ 334718 w 489"/>
                <a:gd name="T61" fmla="*/ 332944 h 321"/>
                <a:gd name="T62" fmla="*/ 301078 w 489"/>
                <a:gd name="T63" fmla="*/ 220830 h 321"/>
                <a:gd name="T64" fmla="*/ 366676 w 489"/>
                <a:gd name="T65" fmla="*/ 156280 h 321"/>
                <a:gd name="T66" fmla="*/ 366676 w 489"/>
                <a:gd name="T67" fmla="*/ 112114 h 321"/>
                <a:gd name="T68" fmla="*/ 301078 w 489"/>
                <a:gd name="T69" fmla="*/ 22083 h 321"/>
                <a:gd name="T70" fmla="*/ 536558 w 489"/>
                <a:gd name="T71" fmla="*/ 22083 h 321"/>
                <a:gd name="T72" fmla="*/ 605520 w 489"/>
                <a:gd name="T73" fmla="*/ 44166 h 321"/>
                <a:gd name="T74" fmla="*/ 703076 w 489"/>
                <a:gd name="T75" fmla="*/ 0 h 321"/>
                <a:gd name="T76" fmla="*/ 872958 w 489"/>
                <a:gd name="T77" fmla="*/ 198747 h 321"/>
                <a:gd name="T78" fmla="*/ 1172354 w 489"/>
                <a:gd name="T79" fmla="*/ 198747 h 321"/>
                <a:gd name="T80" fmla="*/ 1237952 w 489"/>
                <a:gd name="T81" fmla="*/ 220830 h 321"/>
                <a:gd name="T82" fmla="*/ 1308596 w 489"/>
                <a:gd name="T83" fmla="*/ 198747 h 321"/>
                <a:gd name="T84" fmla="*/ 1407834 w 489"/>
                <a:gd name="T85" fmla="*/ 242913 h 321"/>
                <a:gd name="T86" fmla="*/ 1407834 w 489"/>
                <a:gd name="T87" fmla="*/ 312559 h 321"/>
                <a:gd name="T88" fmla="*/ 1478478 w 489"/>
                <a:gd name="T89" fmla="*/ 353328 h 321"/>
                <a:gd name="T90" fmla="*/ 1510436 w 489"/>
                <a:gd name="T91" fmla="*/ 312559 h 321"/>
                <a:gd name="T92" fmla="*/ 1572670 w 489"/>
                <a:gd name="T93" fmla="*/ 353328 h 321"/>
                <a:gd name="T94" fmla="*/ 1710594 w 489"/>
                <a:gd name="T95" fmla="*/ 353328 h 321"/>
                <a:gd name="T96" fmla="*/ 1742552 w 489"/>
                <a:gd name="T97" fmla="*/ 332944 h 321"/>
                <a:gd name="T98" fmla="*/ 1946074 w 489"/>
                <a:gd name="T99" fmla="*/ 421276 h 321"/>
                <a:gd name="T100" fmla="*/ 1981396 w 489"/>
                <a:gd name="T101" fmla="*/ 533389 h 321"/>
                <a:gd name="T102" fmla="*/ 1981396 w 489"/>
                <a:gd name="T103" fmla="*/ 597939 h 321"/>
                <a:gd name="T104" fmla="*/ 2045312 w 489"/>
                <a:gd name="T105" fmla="*/ 686271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7" name="Freeform 26"/>
            <p:cNvSpPr>
              <a:spLocks noChangeArrowheads="1"/>
            </p:cNvSpPr>
            <p:nvPr/>
          </p:nvSpPr>
          <p:spPr bwMode="auto">
            <a:xfrm>
              <a:off x="3823847" y="2532317"/>
              <a:ext cx="512835" cy="657725"/>
            </a:xfrm>
            <a:custGeom>
              <a:avLst/>
              <a:gdLst>
                <a:gd name="T0" fmla="*/ 366551 w 305"/>
                <a:gd name="T1" fmla="*/ 0 h 385"/>
                <a:gd name="T2" fmla="*/ 536375 w 305"/>
                <a:gd name="T3" fmla="*/ 90544 h 385"/>
                <a:gd name="T4" fmla="*/ 736465 w 305"/>
                <a:gd name="T5" fmla="*/ 186213 h 385"/>
                <a:gd name="T6" fmla="*/ 837350 w 305"/>
                <a:gd name="T7" fmla="*/ 275049 h 385"/>
                <a:gd name="T8" fmla="*/ 1005493 w 305"/>
                <a:gd name="T9" fmla="*/ 387801 h 385"/>
                <a:gd name="T10" fmla="*/ 1136644 w 305"/>
                <a:gd name="T11" fmla="*/ 411719 h 385"/>
                <a:gd name="T12" fmla="*/ 1040803 w 305"/>
                <a:gd name="T13" fmla="*/ 411719 h 385"/>
                <a:gd name="T14" fmla="*/ 970183 w 305"/>
                <a:gd name="T15" fmla="*/ 503971 h 385"/>
                <a:gd name="T16" fmla="*/ 1040803 w 305"/>
                <a:gd name="T17" fmla="*/ 640641 h 385"/>
                <a:gd name="T18" fmla="*/ 1207264 w 305"/>
                <a:gd name="T19" fmla="*/ 710685 h 385"/>
                <a:gd name="T20" fmla="*/ 1207264 w 305"/>
                <a:gd name="T21" fmla="*/ 849063 h 385"/>
                <a:gd name="T22" fmla="*/ 1171954 w 305"/>
                <a:gd name="T23" fmla="*/ 919107 h 385"/>
                <a:gd name="T24" fmla="*/ 1103016 w 305"/>
                <a:gd name="T25" fmla="*/ 893481 h 385"/>
                <a:gd name="T26" fmla="*/ 1136644 w 305"/>
                <a:gd name="T27" fmla="*/ 987442 h 385"/>
                <a:gd name="T28" fmla="*/ 1103016 w 305"/>
                <a:gd name="T29" fmla="*/ 1031859 h 385"/>
                <a:gd name="T30" fmla="*/ 939917 w 305"/>
                <a:gd name="T31" fmla="*/ 1098486 h 385"/>
                <a:gd name="T32" fmla="*/ 770093 w 305"/>
                <a:gd name="T33" fmla="*/ 1098486 h 385"/>
                <a:gd name="T34" fmla="*/ 633898 w 305"/>
                <a:gd name="T35" fmla="*/ 1055777 h 385"/>
                <a:gd name="T36" fmla="*/ 536375 w 305"/>
                <a:gd name="T37" fmla="*/ 1098486 h 385"/>
                <a:gd name="T38" fmla="*/ 568322 w 305"/>
                <a:gd name="T39" fmla="*/ 1031859 h 385"/>
                <a:gd name="T40" fmla="*/ 504428 w 305"/>
                <a:gd name="T41" fmla="*/ 1055777 h 385"/>
                <a:gd name="T42" fmla="*/ 334604 w 305"/>
                <a:gd name="T43" fmla="*/ 893481 h 385"/>
                <a:gd name="T44" fmla="*/ 300975 w 305"/>
                <a:gd name="T45" fmla="*/ 756811 h 385"/>
                <a:gd name="T46" fmla="*/ 300975 w 305"/>
                <a:gd name="T47" fmla="*/ 620141 h 385"/>
                <a:gd name="T48" fmla="*/ 300975 w 305"/>
                <a:gd name="T49" fmla="*/ 456137 h 385"/>
                <a:gd name="T50" fmla="*/ 100886 w 305"/>
                <a:gd name="T51" fmla="*/ 435636 h 385"/>
                <a:gd name="T52" fmla="*/ 0 w 305"/>
                <a:gd name="T53" fmla="*/ 387801 h 385"/>
                <a:gd name="T54" fmla="*/ 132833 w 305"/>
                <a:gd name="T55" fmla="*/ 345092 h 385"/>
                <a:gd name="T56" fmla="*/ 169824 w 305"/>
                <a:gd name="T57" fmla="*/ 114461 h 385"/>
                <a:gd name="T58" fmla="*/ 300975 w 305"/>
                <a:gd name="T59" fmla="*/ 160587 h 385"/>
                <a:gd name="T60" fmla="*/ 435489 w 305"/>
                <a:gd name="T61" fmla="*/ 136670 h 385"/>
                <a:gd name="T62" fmla="*/ 334604 w 305"/>
                <a:gd name="T63" fmla="*/ 4612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8" name="Freeform 27"/>
            <p:cNvSpPr>
              <a:spLocks noChangeArrowheads="1"/>
            </p:cNvSpPr>
            <p:nvPr/>
          </p:nvSpPr>
          <p:spPr bwMode="auto">
            <a:xfrm>
              <a:off x="3367059" y="2327452"/>
              <a:ext cx="634739" cy="614595"/>
            </a:xfrm>
            <a:custGeom>
              <a:avLst/>
              <a:gdLst>
                <a:gd name="T0" fmla="*/ 841829 w 377"/>
                <a:gd name="T1" fmla="*/ 22132 h 361"/>
                <a:gd name="T2" fmla="*/ 1045552 w 377"/>
                <a:gd name="T3" fmla="*/ 0 h 361"/>
                <a:gd name="T4" fmla="*/ 1112898 w 377"/>
                <a:gd name="T5" fmla="*/ 45967 h 361"/>
                <a:gd name="T6" fmla="*/ 1281264 w 377"/>
                <a:gd name="T7" fmla="*/ 68099 h 361"/>
                <a:gd name="T8" fmla="*/ 1351977 w 377"/>
                <a:gd name="T9" fmla="*/ 45967 h 361"/>
                <a:gd name="T10" fmla="*/ 1417640 w 377"/>
                <a:gd name="T11" fmla="*/ 45967 h 361"/>
                <a:gd name="T12" fmla="*/ 1180244 w 377"/>
                <a:gd name="T13" fmla="*/ 178760 h 361"/>
                <a:gd name="T14" fmla="*/ 1146571 w 377"/>
                <a:gd name="T15" fmla="*/ 245157 h 361"/>
                <a:gd name="T16" fmla="*/ 1180244 w 377"/>
                <a:gd name="T17" fmla="*/ 268992 h 361"/>
                <a:gd name="T18" fmla="*/ 1215601 w 377"/>
                <a:gd name="T19" fmla="*/ 268992 h 361"/>
                <a:gd name="T20" fmla="*/ 1351977 w 377"/>
                <a:gd name="T21" fmla="*/ 357521 h 361"/>
                <a:gd name="T22" fmla="*/ 1483303 w 377"/>
                <a:gd name="T23" fmla="*/ 357521 h 361"/>
                <a:gd name="T24" fmla="*/ 1483303 w 377"/>
                <a:gd name="T25" fmla="*/ 406893 h 361"/>
                <a:gd name="T26" fmla="*/ 1584322 w 377"/>
                <a:gd name="T27" fmla="*/ 429025 h 361"/>
                <a:gd name="T28" fmla="*/ 1584322 w 377"/>
                <a:gd name="T29" fmla="*/ 474992 h 361"/>
                <a:gd name="T30" fmla="*/ 1483303 w 377"/>
                <a:gd name="T31" fmla="*/ 537983 h 361"/>
                <a:gd name="T32" fmla="*/ 1483303 w 377"/>
                <a:gd name="T33" fmla="*/ 497124 h 361"/>
                <a:gd name="T34" fmla="*/ 1382283 w 377"/>
                <a:gd name="T35" fmla="*/ 451157 h 361"/>
                <a:gd name="T36" fmla="*/ 1316620 w 377"/>
                <a:gd name="T37" fmla="*/ 451157 h 361"/>
                <a:gd name="T38" fmla="*/ 1316620 w 377"/>
                <a:gd name="T39" fmla="*/ 585653 h 361"/>
                <a:gd name="T40" fmla="*/ 1281264 w 377"/>
                <a:gd name="T41" fmla="*/ 674182 h 361"/>
                <a:gd name="T42" fmla="*/ 1180244 w 377"/>
                <a:gd name="T43" fmla="*/ 674182 h 361"/>
                <a:gd name="T44" fmla="*/ 1146571 w 377"/>
                <a:gd name="T45" fmla="*/ 696314 h 361"/>
                <a:gd name="T46" fmla="*/ 1215601 w 377"/>
                <a:gd name="T47" fmla="*/ 718446 h 361"/>
                <a:gd name="T48" fmla="*/ 1250958 w 377"/>
                <a:gd name="T49" fmla="*/ 766116 h 361"/>
                <a:gd name="T50" fmla="*/ 1351977 w 377"/>
                <a:gd name="T51" fmla="*/ 806975 h 361"/>
                <a:gd name="T52" fmla="*/ 1447946 w 377"/>
                <a:gd name="T53" fmla="*/ 786545 h 361"/>
                <a:gd name="T54" fmla="*/ 1483303 w 377"/>
                <a:gd name="T55" fmla="*/ 943173 h 361"/>
                <a:gd name="T56" fmla="*/ 1281264 w 377"/>
                <a:gd name="T57" fmla="*/ 1011273 h 361"/>
                <a:gd name="T58" fmla="*/ 1250958 w 377"/>
                <a:gd name="T59" fmla="*/ 987438 h 361"/>
                <a:gd name="T60" fmla="*/ 1215601 w 377"/>
                <a:gd name="T61" fmla="*/ 1011273 h 361"/>
                <a:gd name="T62" fmla="*/ 1082592 w 377"/>
                <a:gd name="T63" fmla="*/ 1011273 h 361"/>
                <a:gd name="T64" fmla="*/ 1011878 w 377"/>
                <a:gd name="T65" fmla="*/ 965306 h 361"/>
                <a:gd name="T66" fmla="*/ 979889 w 377"/>
                <a:gd name="T67" fmla="*/ 1011273 h 361"/>
                <a:gd name="T68" fmla="*/ 912543 w 377"/>
                <a:gd name="T69" fmla="*/ 965306 h 361"/>
                <a:gd name="T70" fmla="*/ 912543 w 377"/>
                <a:gd name="T71" fmla="*/ 897207 h 361"/>
                <a:gd name="T72" fmla="*/ 811523 w 377"/>
                <a:gd name="T73" fmla="*/ 852942 h 361"/>
                <a:gd name="T74" fmla="*/ 740809 w 377"/>
                <a:gd name="T75" fmla="*/ 875074 h 361"/>
                <a:gd name="T76" fmla="*/ 675147 w 377"/>
                <a:gd name="T77" fmla="*/ 852942 h 361"/>
                <a:gd name="T78" fmla="*/ 372088 w 377"/>
                <a:gd name="T79" fmla="*/ 829107 h 361"/>
                <a:gd name="T80" fmla="*/ 203723 w 377"/>
                <a:gd name="T81" fmla="*/ 650347 h 361"/>
                <a:gd name="T82" fmla="*/ 69030 w 377"/>
                <a:gd name="T83" fmla="*/ 515851 h 361"/>
                <a:gd name="T84" fmla="*/ 0 w 377"/>
                <a:gd name="T85" fmla="*/ 357521 h 361"/>
                <a:gd name="T86" fmla="*/ 133009 w 377"/>
                <a:gd name="T87" fmla="*/ 357521 h 361"/>
                <a:gd name="T88" fmla="*/ 473108 w 377"/>
                <a:gd name="T89" fmla="*/ 221322 h 361"/>
                <a:gd name="T90" fmla="*/ 574127 w 377"/>
                <a:gd name="T91" fmla="*/ 221322 h 361"/>
                <a:gd name="T92" fmla="*/ 710504 w 377"/>
                <a:gd name="T93" fmla="*/ 221322 h 361"/>
                <a:gd name="T94" fmla="*/ 811523 w 377"/>
                <a:gd name="T95" fmla="*/ 136198 h 361"/>
                <a:gd name="T96" fmla="*/ 841829 w 377"/>
                <a:gd name="T97" fmla="*/ 22132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39" name="Freeform 28"/>
            <p:cNvSpPr>
              <a:spLocks noChangeArrowheads="1"/>
            </p:cNvSpPr>
            <p:nvPr/>
          </p:nvSpPr>
          <p:spPr bwMode="auto">
            <a:xfrm>
              <a:off x="3354448" y="1768309"/>
              <a:ext cx="418956" cy="780952"/>
            </a:xfrm>
            <a:custGeom>
              <a:avLst/>
              <a:gdLst>
                <a:gd name="T0" fmla="*/ 873246 w 249"/>
                <a:gd name="T1" fmla="*/ 965510 h 457"/>
                <a:gd name="T2" fmla="*/ 837912 w 249"/>
                <a:gd name="T3" fmla="*/ 1080004 h 457"/>
                <a:gd name="T4" fmla="*/ 736959 w 249"/>
                <a:gd name="T5" fmla="*/ 1173991 h 457"/>
                <a:gd name="T6" fmla="*/ 570386 w 249"/>
                <a:gd name="T7" fmla="*/ 1150067 h 457"/>
                <a:gd name="T8" fmla="*/ 334828 w 249"/>
                <a:gd name="T9" fmla="*/ 1237219 h 457"/>
                <a:gd name="T10" fmla="*/ 169938 w 249"/>
                <a:gd name="T11" fmla="*/ 1307283 h 457"/>
                <a:gd name="T12" fmla="*/ 33651 w 249"/>
                <a:gd name="T13" fmla="*/ 1307283 h 457"/>
                <a:gd name="T14" fmla="*/ 0 w 249"/>
                <a:gd name="T15" fmla="*/ 1285068 h 457"/>
                <a:gd name="T16" fmla="*/ 68985 w 249"/>
                <a:gd name="T17" fmla="*/ 1103928 h 457"/>
                <a:gd name="T18" fmla="*/ 100953 w 249"/>
                <a:gd name="T19" fmla="*/ 1057788 h 457"/>
                <a:gd name="T20" fmla="*/ 33651 w 249"/>
                <a:gd name="T21" fmla="*/ 941585 h 457"/>
                <a:gd name="T22" fmla="*/ 68985 w 249"/>
                <a:gd name="T23" fmla="*/ 758737 h 457"/>
                <a:gd name="T24" fmla="*/ 100953 w 249"/>
                <a:gd name="T25" fmla="*/ 642534 h 457"/>
                <a:gd name="T26" fmla="*/ 132922 w 249"/>
                <a:gd name="T27" fmla="*/ 596394 h 457"/>
                <a:gd name="T28" fmla="*/ 68985 w 249"/>
                <a:gd name="T29" fmla="*/ 551964 h 457"/>
                <a:gd name="T30" fmla="*/ 132922 w 249"/>
                <a:gd name="T31" fmla="*/ 461394 h 457"/>
                <a:gd name="T32" fmla="*/ 232192 w 249"/>
                <a:gd name="T33" fmla="*/ 322976 h 457"/>
                <a:gd name="T34" fmla="*/ 232192 w 249"/>
                <a:gd name="T35" fmla="*/ 230697 h 457"/>
                <a:gd name="T36" fmla="*/ 301177 w 249"/>
                <a:gd name="T37" fmla="*/ 230697 h 457"/>
                <a:gd name="T38" fmla="*/ 504766 w 249"/>
                <a:gd name="T39" fmla="*/ 70064 h 457"/>
                <a:gd name="T40" fmla="*/ 605720 w 249"/>
                <a:gd name="T41" fmla="*/ 46139 h 457"/>
                <a:gd name="T42" fmla="*/ 708355 w 249"/>
                <a:gd name="T43" fmla="*/ 0 h 457"/>
                <a:gd name="T44" fmla="*/ 736959 w 249"/>
                <a:gd name="T45" fmla="*/ 22215 h 457"/>
                <a:gd name="T46" fmla="*/ 905214 w 249"/>
                <a:gd name="T47" fmla="*/ 0 h 457"/>
                <a:gd name="T48" fmla="*/ 1006167 w 249"/>
                <a:gd name="T49" fmla="*/ 70064 h 457"/>
                <a:gd name="T50" fmla="*/ 905214 w 249"/>
                <a:gd name="T51" fmla="*/ 92279 h 457"/>
                <a:gd name="T52" fmla="*/ 873246 w 249"/>
                <a:gd name="T53" fmla="*/ 136709 h 457"/>
                <a:gd name="T54" fmla="*/ 1006167 w 249"/>
                <a:gd name="T55" fmla="*/ 136709 h 457"/>
                <a:gd name="T56" fmla="*/ 1043184 w 249"/>
                <a:gd name="T57" fmla="*/ 254621 h 457"/>
                <a:gd name="T58" fmla="*/ 975881 w 249"/>
                <a:gd name="T59" fmla="*/ 345191 h 457"/>
                <a:gd name="T60" fmla="*/ 905214 w 249"/>
                <a:gd name="T61" fmla="*/ 299052 h 457"/>
                <a:gd name="T62" fmla="*/ 807626 w 249"/>
                <a:gd name="T63" fmla="*/ 345191 h 457"/>
                <a:gd name="T64" fmla="*/ 837912 w 249"/>
                <a:gd name="T65" fmla="*/ 391330 h 457"/>
                <a:gd name="T66" fmla="*/ 772292 w 249"/>
                <a:gd name="T67" fmla="*/ 461394 h 457"/>
                <a:gd name="T68" fmla="*/ 942230 w 249"/>
                <a:gd name="T69" fmla="*/ 620319 h 457"/>
                <a:gd name="T70" fmla="*/ 807626 w 249"/>
                <a:gd name="T71" fmla="*/ 871522 h 457"/>
                <a:gd name="T72" fmla="*/ 873246 w 249"/>
                <a:gd name="T73" fmla="*/ 965510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40" name="Freeform 29"/>
            <p:cNvSpPr>
              <a:spLocks noChangeArrowheads="1"/>
            </p:cNvSpPr>
            <p:nvPr/>
          </p:nvSpPr>
          <p:spPr bwMode="auto">
            <a:xfrm>
              <a:off x="2908870" y="1903859"/>
              <a:ext cx="540859" cy="1038189"/>
            </a:xfrm>
            <a:custGeom>
              <a:avLst/>
              <a:gdLst>
                <a:gd name="T0" fmla="*/ 1358045 w 321"/>
                <a:gd name="T1" fmla="*/ 1358681 h 609"/>
                <a:gd name="T2" fmla="*/ 1253580 w 321"/>
                <a:gd name="T3" fmla="*/ 1406414 h 609"/>
                <a:gd name="T4" fmla="*/ 1187868 w 321"/>
                <a:gd name="T5" fmla="*/ 1382547 h 609"/>
                <a:gd name="T6" fmla="*/ 946924 w 321"/>
                <a:gd name="T7" fmla="*/ 1382547 h 609"/>
                <a:gd name="T8" fmla="*/ 1019376 w 321"/>
                <a:gd name="T9" fmla="*/ 1471194 h 609"/>
                <a:gd name="T10" fmla="*/ 946924 w 321"/>
                <a:gd name="T11" fmla="*/ 1585412 h 609"/>
                <a:gd name="T12" fmla="*/ 982308 w 321"/>
                <a:gd name="T13" fmla="*/ 1721791 h 609"/>
                <a:gd name="T14" fmla="*/ 847514 w 321"/>
                <a:gd name="T15" fmla="*/ 1697925 h 609"/>
                <a:gd name="T16" fmla="*/ 647009 w 321"/>
                <a:gd name="T17" fmla="*/ 1607573 h 609"/>
                <a:gd name="T18" fmla="*/ 404381 w 321"/>
                <a:gd name="T19" fmla="*/ 1561545 h 609"/>
                <a:gd name="T20" fmla="*/ 237574 w 321"/>
                <a:gd name="T21" fmla="*/ 1471194 h 609"/>
                <a:gd name="T22" fmla="*/ 69082 w 321"/>
                <a:gd name="T23" fmla="*/ 1471194 h 609"/>
                <a:gd name="T24" fmla="*/ 69082 w 321"/>
                <a:gd name="T25" fmla="*/ 1450737 h 609"/>
                <a:gd name="T26" fmla="*/ 0 w 321"/>
                <a:gd name="T27" fmla="*/ 1428575 h 609"/>
                <a:gd name="T28" fmla="*/ 33698 w 321"/>
                <a:gd name="T29" fmla="*/ 1406414 h 609"/>
                <a:gd name="T30" fmla="*/ 33698 w 321"/>
                <a:gd name="T31" fmla="*/ 1336519 h 609"/>
                <a:gd name="T32" fmla="*/ 0 w 321"/>
                <a:gd name="T33" fmla="*/ 1314358 h 609"/>
                <a:gd name="T34" fmla="*/ 69082 w 321"/>
                <a:gd name="T35" fmla="*/ 1292196 h 609"/>
                <a:gd name="T36" fmla="*/ 203875 w 321"/>
                <a:gd name="T37" fmla="*/ 1292196 h 609"/>
                <a:gd name="T38" fmla="*/ 203875 w 321"/>
                <a:gd name="T39" fmla="*/ 975113 h 609"/>
                <a:gd name="T40" fmla="*/ 372367 w 321"/>
                <a:gd name="T41" fmla="*/ 975113 h 609"/>
                <a:gd name="T42" fmla="*/ 372367 w 321"/>
                <a:gd name="T43" fmla="*/ 1017732 h 609"/>
                <a:gd name="T44" fmla="*/ 473462 w 321"/>
                <a:gd name="T45" fmla="*/ 1017732 h 609"/>
                <a:gd name="T46" fmla="*/ 473462 w 321"/>
                <a:gd name="T47" fmla="*/ 929085 h 609"/>
                <a:gd name="T48" fmla="*/ 677337 w 321"/>
                <a:gd name="T49" fmla="*/ 929085 h 609"/>
                <a:gd name="T50" fmla="*/ 711036 w 321"/>
                <a:gd name="T51" fmla="*/ 794411 h 609"/>
                <a:gd name="T52" fmla="*/ 711036 w 321"/>
                <a:gd name="T53" fmla="*/ 700650 h 609"/>
                <a:gd name="T54" fmla="*/ 609941 w 321"/>
                <a:gd name="T55" fmla="*/ 656326 h 609"/>
                <a:gd name="T56" fmla="*/ 473462 w 321"/>
                <a:gd name="T57" fmla="*/ 588137 h 609"/>
                <a:gd name="T58" fmla="*/ 404381 w 321"/>
                <a:gd name="T59" fmla="*/ 523356 h 609"/>
                <a:gd name="T60" fmla="*/ 438079 w 321"/>
                <a:gd name="T61" fmla="*/ 407434 h 609"/>
                <a:gd name="T62" fmla="*/ 507161 w 321"/>
                <a:gd name="T63" fmla="*/ 364815 h 609"/>
                <a:gd name="T64" fmla="*/ 609941 w 321"/>
                <a:gd name="T65" fmla="*/ 407434 h 609"/>
                <a:gd name="T66" fmla="*/ 748104 w 321"/>
                <a:gd name="T67" fmla="*/ 407434 h 609"/>
                <a:gd name="T68" fmla="*/ 780117 w 321"/>
                <a:gd name="T69" fmla="*/ 339244 h 609"/>
                <a:gd name="T70" fmla="*/ 847514 w 321"/>
                <a:gd name="T71" fmla="*/ 339244 h 609"/>
                <a:gd name="T72" fmla="*/ 813816 w 321"/>
                <a:gd name="T73" fmla="*/ 247188 h 609"/>
                <a:gd name="T74" fmla="*/ 1048020 w 321"/>
                <a:gd name="T75" fmla="*/ 90351 h 609"/>
                <a:gd name="T76" fmla="*/ 1048020 w 321"/>
                <a:gd name="T77" fmla="*/ 46028 h 609"/>
                <a:gd name="T78" fmla="*/ 1187868 w 321"/>
                <a:gd name="T79" fmla="*/ 46028 h 609"/>
                <a:gd name="T80" fmla="*/ 1218196 w 321"/>
                <a:gd name="T81" fmla="*/ 69894 h 609"/>
                <a:gd name="T82" fmla="*/ 1253580 w 321"/>
                <a:gd name="T83" fmla="*/ 22162 h 609"/>
                <a:gd name="T84" fmla="*/ 1288963 w 321"/>
                <a:gd name="T85" fmla="*/ 0 h 609"/>
                <a:gd name="T86" fmla="*/ 1358045 w 321"/>
                <a:gd name="T87" fmla="*/ 69894 h 609"/>
                <a:gd name="T88" fmla="*/ 1358045 w 321"/>
                <a:gd name="T89" fmla="*/ 90351 h 609"/>
                <a:gd name="T90" fmla="*/ 1187868 w 321"/>
                <a:gd name="T91" fmla="*/ 317082 h 609"/>
                <a:gd name="T92" fmla="*/ 1253580 w 321"/>
                <a:gd name="T93" fmla="*/ 364815 h 609"/>
                <a:gd name="T94" fmla="*/ 1187868 w 321"/>
                <a:gd name="T95" fmla="*/ 523356 h 609"/>
                <a:gd name="T96" fmla="*/ 1152485 w 321"/>
                <a:gd name="T97" fmla="*/ 700650 h 609"/>
                <a:gd name="T98" fmla="*/ 1218196 w 321"/>
                <a:gd name="T99" fmla="*/ 816572 h 609"/>
                <a:gd name="T100" fmla="*/ 1117101 w 321"/>
                <a:gd name="T101" fmla="*/ 1017732 h 609"/>
                <a:gd name="T102" fmla="*/ 1152485 w 321"/>
                <a:gd name="T103" fmla="*/ 1062055 h 609"/>
                <a:gd name="T104" fmla="*/ 1218196 w 321"/>
                <a:gd name="T105" fmla="*/ 1220597 h 609"/>
                <a:gd name="T106" fmla="*/ 1358045 w 321"/>
                <a:gd name="T107" fmla="*/ 1358681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41" name="Freeform 30"/>
            <p:cNvSpPr>
              <a:spLocks noChangeArrowheads="1"/>
            </p:cNvSpPr>
            <p:nvPr/>
          </p:nvSpPr>
          <p:spPr bwMode="auto">
            <a:xfrm>
              <a:off x="2807984" y="1917722"/>
              <a:ext cx="295651" cy="534498"/>
            </a:xfrm>
            <a:custGeom>
              <a:avLst/>
              <a:gdLst>
                <a:gd name="T0" fmla="*/ 706556 w 177"/>
                <a:gd name="T1" fmla="*/ 343240 h 313"/>
                <a:gd name="T2" fmla="*/ 644753 w 177"/>
                <a:gd name="T3" fmla="*/ 295425 h 313"/>
                <a:gd name="T4" fmla="*/ 481059 w 177"/>
                <a:gd name="T5" fmla="*/ 254442 h 313"/>
                <a:gd name="T6" fmla="*/ 546203 w 177"/>
                <a:gd name="T7" fmla="*/ 90506 h 313"/>
                <a:gd name="T8" fmla="*/ 516136 w 177"/>
                <a:gd name="T9" fmla="*/ 0 h 313"/>
                <a:gd name="T10" fmla="*/ 292310 w 177"/>
                <a:gd name="T11" fmla="*/ 158813 h 313"/>
                <a:gd name="T12" fmla="*/ 257233 w 177"/>
                <a:gd name="T13" fmla="*/ 319333 h 313"/>
                <a:gd name="T14" fmla="*/ 162023 w 177"/>
                <a:gd name="T15" fmla="*/ 343240 h 313"/>
                <a:gd name="T16" fmla="*/ 33407 w 177"/>
                <a:gd name="T17" fmla="*/ 411546 h 313"/>
                <a:gd name="T18" fmla="*/ 0 w 177"/>
                <a:gd name="T19" fmla="*/ 478145 h 313"/>
                <a:gd name="T20" fmla="*/ 162023 w 177"/>
                <a:gd name="T21" fmla="*/ 549867 h 313"/>
                <a:gd name="T22" fmla="*/ 162023 w 177"/>
                <a:gd name="T23" fmla="*/ 640373 h 313"/>
                <a:gd name="T24" fmla="*/ 193760 w 177"/>
                <a:gd name="T25" fmla="*/ 686480 h 313"/>
                <a:gd name="T26" fmla="*/ 162023 w 177"/>
                <a:gd name="T27" fmla="*/ 754786 h 313"/>
                <a:gd name="T28" fmla="*/ 193760 w 177"/>
                <a:gd name="T29" fmla="*/ 799186 h 313"/>
                <a:gd name="T30" fmla="*/ 384179 w 177"/>
                <a:gd name="T31" fmla="*/ 893107 h 313"/>
                <a:gd name="T32" fmla="*/ 454334 w 177"/>
                <a:gd name="T33" fmla="*/ 893107 h 313"/>
                <a:gd name="T34" fmla="*/ 454334 w 177"/>
                <a:gd name="T35" fmla="*/ 848708 h 313"/>
                <a:gd name="T36" fmla="*/ 516136 w 177"/>
                <a:gd name="T37" fmla="*/ 778694 h 313"/>
                <a:gd name="T38" fmla="*/ 481059 w 177"/>
                <a:gd name="T39" fmla="*/ 686480 h 313"/>
                <a:gd name="T40" fmla="*/ 454334 w 177"/>
                <a:gd name="T41" fmla="*/ 686480 h 313"/>
                <a:gd name="T42" fmla="*/ 417586 w 177"/>
                <a:gd name="T43" fmla="*/ 595974 h 313"/>
                <a:gd name="T44" fmla="*/ 481059 w 177"/>
                <a:gd name="T45" fmla="*/ 595974 h 313"/>
                <a:gd name="T46" fmla="*/ 481059 w 177"/>
                <a:gd name="T47" fmla="*/ 502052 h 313"/>
                <a:gd name="T48" fmla="*/ 546203 w 177"/>
                <a:gd name="T49" fmla="*/ 502052 h 313"/>
                <a:gd name="T50" fmla="*/ 609676 w 177"/>
                <a:gd name="T51" fmla="*/ 525960 h 313"/>
                <a:gd name="T52" fmla="*/ 644753 w 177"/>
                <a:gd name="T53" fmla="*/ 387639 h 313"/>
                <a:gd name="T54" fmla="*/ 706556 w 177"/>
                <a:gd name="T55" fmla="*/ 343240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42" name="Freeform 31"/>
            <p:cNvSpPr>
              <a:spLocks noChangeArrowheads="1"/>
            </p:cNvSpPr>
            <p:nvPr/>
          </p:nvSpPr>
          <p:spPr bwMode="auto">
            <a:xfrm>
              <a:off x="1750086" y="1386305"/>
              <a:ext cx="1443225" cy="1434056"/>
            </a:xfrm>
            <a:custGeom>
              <a:avLst/>
              <a:gdLst>
                <a:gd name="T0" fmla="*/ 2667524 w 857"/>
                <a:gd name="T1" fmla="*/ 1360733 h 841"/>
                <a:gd name="T2" fmla="*/ 2839297 w 857"/>
                <a:gd name="T3" fmla="*/ 1517610 h 841"/>
                <a:gd name="T4" fmla="*/ 2839297 w 857"/>
                <a:gd name="T5" fmla="*/ 1607984 h 841"/>
                <a:gd name="T6" fmla="*/ 3110428 w 857"/>
                <a:gd name="T7" fmla="*/ 1769976 h 841"/>
                <a:gd name="T8" fmla="*/ 3140741 w 857"/>
                <a:gd name="T9" fmla="*/ 1700064 h 841"/>
                <a:gd name="T10" fmla="*/ 3174421 w 857"/>
                <a:gd name="T11" fmla="*/ 1563650 h 841"/>
                <a:gd name="T12" fmla="*/ 3110428 w 857"/>
                <a:gd name="T13" fmla="*/ 1476685 h 841"/>
                <a:gd name="T14" fmla="*/ 3174421 w 857"/>
                <a:gd name="T15" fmla="*/ 1382901 h 841"/>
                <a:gd name="T16" fmla="*/ 3376507 w 857"/>
                <a:gd name="T17" fmla="*/ 1451108 h 841"/>
                <a:gd name="T18" fmla="*/ 3617325 w 857"/>
                <a:gd name="T19" fmla="*/ 1563650 h 841"/>
                <a:gd name="T20" fmla="*/ 3376507 w 857"/>
                <a:gd name="T21" fmla="*/ 1793849 h 841"/>
                <a:gd name="T22" fmla="*/ 3277148 w 857"/>
                <a:gd name="T23" fmla="*/ 1882518 h 841"/>
                <a:gd name="T24" fmla="*/ 3110428 w 857"/>
                <a:gd name="T25" fmla="*/ 1836478 h 841"/>
                <a:gd name="T26" fmla="*/ 2974020 w 857"/>
                <a:gd name="T27" fmla="*/ 2131474 h 841"/>
                <a:gd name="T28" fmla="*/ 2938655 w 857"/>
                <a:gd name="T29" fmla="*/ 2201387 h 841"/>
                <a:gd name="T30" fmla="*/ 2906659 w 857"/>
                <a:gd name="T31" fmla="*/ 2290056 h 841"/>
                <a:gd name="T32" fmla="*/ 2667524 w 857"/>
                <a:gd name="T33" fmla="*/ 2382136 h 841"/>
                <a:gd name="T34" fmla="*/ 2504172 w 857"/>
                <a:gd name="T35" fmla="*/ 2153642 h 841"/>
                <a:gd name="T36" fmla="*/ 2433442 w 857"/>
                <a:gd name="T37" fmla="*/ 2131474 h 841"/>
                <a:gd name="T38" fmla="*/ 2229673 w 857"/>
                <a:gd name="T39" fmla="*/ 1971188 h 841"/>
                <a:gd name="T40" fmla="*/ 2094950 w 857"/>
                <a:gd name="T41" fmla="*/ 2015522 h 841"/>
                <a:gd name="T42" fmla="*/ 2061269 w 857"/>
                <a:gd name="T43" fmla="*/ 2063267 h 841"/>
                <a:gd name="T44" fmla="*/ 2025904 w 857"/>
                <a:gd name="T45" fmla="*/ 2201387 h 841"/>
                <a:gd name="T46" fmla="*/ 1961910 w 857"/>
                <a:gd name="T47" fmla="*/ 2111012 h 841"/>
                <a:gd name="T48" fmla="*/ 1756457 w 857"/>
                <a:gd name="T49" fmla="*/ 2063267 h 841"/>
                <a:gd name="T50" fmla="*/ 1722776 w 857"/>
                <a:gd name="T51" fmla="*/ 1952431 h 841"/>
                <a:gd name="T52" fmla="*/ 1926545 w 857"/>
                <a:gd name="T53" fmla="*/ 1971188 h 841"/>
                <a:gd name="T54" fmla="*/ 2061269 w 857"/>
                <a:gd name="T55" fmla="*/ 1906391 h 841"/>
                <a:gd name="T56" fmla="*/ 1961910 w 857"/>
                <a:gd name="T57" fmla="*/ 1814311 h 841"/>
                <a:gd name="T58" fmla="*/ 2128631 w 857"/>
                <a:gd name="T59" fmla="*/ 1700064 h 841"/>
                <a:gd name="T60" fmla="*/ 2263354 w 857"/>
                <a:gd name="T61" fmla="*/ 1607984 h 841"/>
                <a:gd name="T62" fmla="*/ 2025904 w 857"/>
                <a:gd name="T63" fmla="*/ 1157817 h 841"/>
                <a:gd name="T64" fmla="*/ 1722776 w 857"/>
                <a:gd name="T65" fmla="*/ 1021403 h 841"/>
                <a:gd name="T66" fmla="*/ 1449961 w 857"/>
                <a:gd name="T67" fmla="*/ 953195 h 841"/>
                <a:gd name="T68" fmla="*/ 1183882 w 857"/>
                <a:gd name="T69" fmla="*/ 883283 h 841"/>
                <a:gd name="T70" fmla="*/ 879071 w 857"/>
                <a:gd name="T71" fmla="*/ 953195 h 841"/>
                <a:gd name="T72" fmla="*/ 203769 w 857"/>
                <a:gd name="T73" fmla="*/ 680367 h 841"/>
                <a:gd name="T74" fmla="*/ 33681 w 857"/>
                <a:gd name="T75" fmla="*/ 453578 h 841"/>
                <a:gd name="T76" fmla="*/ 203769 w 857"/>
                <a:gd name="T77" fmla="*/ 429705 h 841"/>
                <a:gd name="T78" fmla="*/ 473216 w 857"/>
                <a:gd name="T79" fmla="*/ 271124 h 841"/>
                <a:gd name="T80" fmla="*/ 574259 w 857"/>
                <a:gd name="T81" fmla="*/ 180749 h 841"/>
                <a:gd name="T82" fmla="*/ 912751 w 857"/>
                <a:gd name="T83" fmla="*/ 90375 h 841"/>
                <a:gd name="T84" fmla="*/ 980113 w 857"/>
                <a:gd name="T85" fmla="*/ 0 h 841"/>
                <a:gd name="T86" fmla="*/ 1215879 w 857"/>
                <a:gd name="T87" fmla="*/ 208032 h 841"/>
                <a:gd name="T88" fmla="*/ 1251244 w 857"/>
                <a:gd name="T89" fmla="*/ 364908 h 841"/>
                <a:gd name="T90" fmla="*/ 1316922 w 857"/>
                <a:gd name="T91" fmla="*/ 499618 h 841"/>
                <a:gd name="T92" fmla="*/ 1421332 w 857"/>
                <a:gd name="T93" fmla="*/ 545657 h 841"/>
                <a:gd name="T94" fmla="*/ 1722776 w 857"/>
                <a:gd name="T95" fmla="*/ 499618 h 841"/>
                <a:gd name="T96" fmla="*/ 1722776 w 857"/>
                <a:gd name="T97" fmla="*/ 612159 h 841"/>
                <a:gd name="T98" fmla="*/ 1623418 w 857"/>
                <a:gd name="T99" fmla="*/ 722996 h 841"/>
                <a:gd name="T100" fmla="*/ 1823819 w 857"/>
                <a:gd name="T101" fmla="*/ 931028 h 841"/>
                <a:gd name="T102" fmla="*/ 2094950 w 857"/>
                <a:gd name="T103" fmla="*/ 975363 h 841"/>
                <a:gd name="T104" fmla="*/ 2229673 w 857"/>
                <a:gd name="T105" fmla="*/ 905450 h 841"/>
                <a:gd name="T106" fmla="*/ 2467123 w 857"/>
                <a:gd name="T107" fmla="*/ 905450 h 841"/>
                <a:gd name="T108" fmla="*/ 2635528 w 857"/>
                <a:gd name="T109" fmla="*/ 953195 h 841"/>
                <a:gd name="T110" fmla="*/ 2433442 w 857"/>
                <a:gd name="T111" fmla="*/ 1110072 h 841"/>
                <a:gd name="T112" fmla="*/ 2534485 w 857"/>
                <a:gd name="T113" fmla="*/ 129252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43" name="Freeform 32"/>
            <p:cNvSpPr>
              <a:spLocks noChangeArrowheads="1"/>
            </p:cNvSpPr>
            <p:nvPr/>
          </p:nvSpPr>
          <p:spPr bwMode="auto">
            <a:xfrm>
              <a:off x="2208275" y="61614"/>
              <a:ext cx="2397436" cy="2117966"/>
            </a:xfrm>
            <a:custGeom>
              <a:avLst/>
              <a:gdLst>
                <a:gd name="T0" fmla="*/ 68979 w 1425"/>
                <a:gd name="T1" fmla="*/ 2554871 h 1241"/>
                <a:gd name="T2" fmla="*/ 265821 w 1425"/>
                <a:gd name="T3" fmla="*/ 2759670 h 1241"/>
                <a:gd name="T4" fmla="*/ 570337 w 1425"/>
                <a:gd name="T5" fmla="*/ 2780150 h 1241"/>
                <a:gd name="T6" fmla="*/ 469393 w 1425"/>
                <a:gd name="T7" fmla="*/ 2938870 h 1241"/>
                <a:gd name="T8" fmla="*/ 905137 w 1425"/>
                <a:gd name="T9" fmla="*/ 3217056 h 1241"/>
                <a:gd name="T10" fmla="*/ 1075061 w 1425"/>
                <a:gd name="T11" fmla="*/ 3121483 h 1241"/>
                <a:gd name="T12" fmla="*/ 1478839 w 1425"/>
                <a:gd name="T13" fmla="*/ 3145376 h 1241"/>
                <a:gd name="T14" fmla="*/ 1377895 w 1425"/>
                <a:gd name="T15" fmla="*/ 3532788 h 1241"/>
                <a:gd name="T16" fmla="*/ 1779991 w 1425"/>
                <a:gd name="T17" fmla="*/ 3420148 h 1241"/>
                <a:gd name="T18" fmla="*/ 2086190 w 1425"/>
                <a:gd name="T19" fmla="*/ 3167562 h 1241"/>
                <a:gd name="T20" fmla="*/ 2348646 w 1425"/>
                <a:gd name="T21" fmla="*/ 3486708 h 1241"/>
                <a:gd name="T22" fmla="*/ 2520252 w 1425"/>
                <a:gd name="T23" fmla="*/ 3420148 h 1241"/>
                <a:gd name="T24" fmla="*/ 2787755 w 1425"/>
                <a:gd name="T25" fmla="*/ 3167562 h 1241"/>
                <a:gd name="T26" fmla="*/ 2957679 w 1425"/>
                <a:gd name="T27" fmla="*/ 3121483 h 1241"/>
                <a:gd name="T28" fmla="*/ 3090589 w 1425"/>
                <a:gd name="T29" fmla="*/ 3121483 h 1241"/>
                <a:gd name="T30" fmla="*/ 3361458 w 1425"/>
                <a:gd name="T31" fmla="*/ 2921803 h 1241"/>
                <a:gd name="T32" fmla="*/ 3625596 w 1425"/>
                <a:gd name="T33" fmla="*/ 2874017 h 1241"/>
                <a:gd name="T34" fmla="*/ 3761872 w 1425"/>
                <a:gd name="T35" fmla="*/ 2621431 h 1241"/>
                <a:gd name="T36" fmla="*/ 3962078 w 1425"/>
                <a:gd name="T37" fmla="*/ 2597538 h 1241"/>
                <a:gd name="T38" fmla="*/ 4231264 w 1425"/>
                <a:gd name="T39" fmla="*/ 2484898 h 1241"/>
                <a:gd name="T40" fmla="*/ 4567746 w 1425"/>
                <a:gd name="T41" fmla="*/ 2348365 h 1241"/>
                <a:gd name="T42" fmla="*/ 4734305 w 1425"/>
                <a:gd name="T43" fmla="*/ 2621431 h 1241"/>
                <a:gd name="T44" fmla="*/ 4934512 w 1425"/>
                <a:gd name="T45" fmla="*/ 2529271 h 1241"/>
                <a:gd name="T46" fmla="*/ 4934512 w 1425"/>
                <a:gd name="T47" fmla="*/ 2394445 h 1241"/>
                <a:gd name="T48" fmla="*/ 5676455 w 1425"/>
                <a:gd name="T49" fmla="*/ 2235726 h 1241"/>
                <a:gd name="T50" fmla="*/ 5777400 w 1425"/>
                <a:gd name="T51" fmla="*/ 2077006 h 1241"/>
                <a:gd name="T52" fmla="*/ 5508214 w 1425"/>
                <a:gd name="T53" fmla="*/ 1914873 h 1241"/>
                <a:gd name="T54" fmla="*/ 5308007 w 1425"/>
                <a:gd name="T55" fmla="*/ 1594021 h 1241"/>
                <a:gd name="T56" fmla="*/ 5609159 w 1425"/>
                <a:gd name="T57" fmla="*/ 1594021 h 1241"/>
                <a:gd name="T58" fmla="*/ 5676455 w 1425"/>
                <a:gd name="T59" fmla="*/ 1344849 h 1241"/>
                <a:gd name="T60" fmla="*/ 5439236 w 1425"/>
                <a:gd name="T61" fmla="*/ 1230502 h 1241"/>
                <a:gd name="T62" fmla="*/ 5841332 w 1425"/>
                <a:gd name="T63" fmla="*/ 841384 h 1241"/>
                <a:gd name="T64" fmla="*/ 5979290 w 1425"/>
                <a:gd name="T65" fmla="*/ 365225 h 1241"/>
                <a:gd name="T66" fmla="*/ 5644490 w 1425"/>
                <a:gd name="T67" fmla="*/ 365225 h 1241"/>
                <a:gd name="T68" fmla="*/ 5308007 w 1425"/>
                <a:gd name="T69" fmla="*/ 208213 h 1241"/>
                <a:gd name="T70" fmla="*/ 5003491 w 1425"/>
                <a:gd name="T71" fmla="*/ 186026 h 1241"/>
                <a:gd name="T72" fmla="*/ 4902546 w 1425"/>
                <a:gd name="T73" fmla="*/ 0 h 1241"/>
                <a:gd name="T74" fmla="*/ 4872263 w 1425"/>
                <a:gd name="T75" fmla="*/ 186026 h 1241"/>
                <a:gd name="T76" fmla="*/ 4734305 w 1425"/>
                <a:gd name="T77" fmla="*/ 477865 h 1241"/>
                <a:gd name="T78" fmla="*/ 4702339 w 1425"/>
                <a:gd name="T79" fmla="*/ 684371 h 1241"/>
                <a:gd name="T80" fmla="*/ 4165650 w 1425"/>
                <a:gd name="T81" fmla="*/ 795304 h 1241"/>
                <a:gd name="T82" fmla="*/ 4165650 w 1425"/>
                <a:gd name="T83" fmla="*/ 1230502 h 1241"/>
                <a:gd name="T84" fmla="*/ 4431471 w 1425"/>
                <a:gd name="T85" fmla="*/ 1186129 h 1241"/>
                <a:gd name="T86" fmla="*/ 4771318 w 1425"/>
                <a:gd name="T87" fmla="*/ 1276582 h 1241"/>
                <a:gd name="T88" fmla="*/ 4771318 w 1425"/>
                <a:gd name="T89" fmla="*/ 1435302 h 1241"/>
                <a:gd name="T90" fmla="*/ 4367540 w 1425"/>
                <a:gd name="T91" fmla="*/ 1527461 h 1241"/>
                <a:gd name="T92" fmla="*/ 4165650 w 1425"/>
                <a:gd name="T93" fmla="*/ 1686181 h 1241"/>
                <a:gd name="T94" fmla="*/ 3625596 w 1425"/>
                <a:gd name="T95" fmla="*/ 1892687 h 1241"/>
                <a:gd name="T96" fmla="*/ 3191534 w 1425"/>
                <a:gd name="T97" fmla="*/ 1846607 h 1241"/>
                <a:gd name="T98" fmla="*/ 3223500 w 1425"/>
                <a:gd name="T99" fmla="*/ 2141859 h 1241"/>
                <a:gd name="T100" fmla="*/ 2685128 w 1425"/>
                <a:gd name="T101" fmla="*/ 2414925 h 1241"/>
                <a:gd name="T102" fmla="*/ 1916266 w 1425"/>
                <a:gd name="T103" fmla="*/ 2507085 h 1241"/>
                <a:gd name="T104" fmla="*/ 1478839 w 1425"/>
                <a:gd name="T105" fmla="*/ 2529271 h 1241"/>
                <a:gd name="T106" fmla="*/ 1043095 w 1425"/>
                <a:gd name="T107" fmla="*/ 2459298 h 1241"/>
                <a:gd name="T108" fmla="*/ 402096 w 1425"/>
                <a:gd name="T109" fmla="*/ 2326179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44" name="Freeform 33"/>
            <p:cNvSpPr>
              <a:spLocks noChangeArrowheads="1"/>
            </p:cNvSpPr>
            <p:nvPr/>
          </p:nvSpPr>
          <p:spPr bwMode="auto">
            <a:xfrm>
              <a:off x="0" y="417432"/>
              <a:ext cx="2142419" cy="1762148"/>
            </a:xfrm>
            <a:custGeom>
              <a:avLst/>
              <a:gdLst>
                <a:gd name="T0" fmla="*/ 5284521 w 1273"/>
                <a:gd name="T1" fmla="*/ 1637621 h 1033"/>
                <a:gd name="T2" fmla="*/ 5215520 w 1273"/>
                <a:gd name="T3" fmla="*/ 1794559 h 1033"/>
                <a:gd name="T4" fmla="*/ 4946245 w 1273"/>
                <a:gd name="T5" fmla="*/ 1794559 h 1033"/>
                <a:gd name="T6" fmla="*/ 4845267 w 1273"/>
                <a:gd name="T7" fmla="*/ 1884970 h 1033"/>
                <a:gd name="T8" fmla="*/ 4542332 w 1273"/>
                <a:gd name="T9" fmla="*/ 2045320 h 1033"/>
                <a:gd name="T10" fmla="*/ 4409378 w 1273"/>
                <a:gd name="T11" fmla="*/ 2069202 h 1033"/>
                <a:gd name="T12" fmla="*/ 3936464 w 1273"/>
                <a:gd name="T13" fmla="*/ 2342139 h 1033"/>
                <a:gd name="T14" fmla="*/ 3702531 w 1273"/>
                <a:gd name="T15" fmla="*/ 2502489 h 1033"/>
                <a:gd name="T16" fmla="*/ 3870828 w 1273"/>
                <a:gd name="T17" fmla="*/ 2679898 h 1033"/>
                <a:gd name="T18" fmla="*/ 3739556 w 1273"/>
                <a:gd name="T19" fmla="*/ 2819778 h 1033"/>
                <a:gd name="T20" fmla="*/ 3768167 w 1273"/>
                <a:gd name="T21" fmla="*/ 2934070 h 1033"/>
                <a:gd name="T22" fmla="*/ 3535917 w 1273"/>
                <a:gd name="T23" fmla="*/ 2886306 h 1033"/>
                <a:gd name="T24" fmla="*/ 3396231 w 1273"/>
                <a:gd name="T25" fmla="*/ 2841954 h 1033"/>
                <a:gd name="T26" fmla="*/ 3098345 w 1273"/>
                <a:gd name="T27" fmla="*/ 2725956 h 1033"/>
                <a:gd name="T28" fmla="*/ 2524453 w 1273"/>
                <a:gd name="T29" fmla="*/ 2797602 h 1033"/>
                <a:gd name="T30" fmla="*/ 2157566 w 1273"/>
                <a:gd name="T31" fmla="*/ 2819778 h 1033"/>
                <a:gd name="T32" fmla="*/ 1815923 w 1273"/>
                <a:gd name="T33" fmla="*/ 2703780 h 1033"/>
                <a:gd name="T34" fmla="*/ 1548331 w 1273"/>
                <a:gd name="T35" fmla="*/ 2725956 h 1033"/>
                <a:gd name="T36" fmla="*/ 1146102 w 1273"/>
                <a:gd name="T37" fmla="*/ 2635546 h 1033"/>
                <a:gd name="T38" fmla="*/ 907120 w 1273"/>
                <a:gd name="T39" fmla="*/ 2797602 h 1033"/>
                <a:gd name="T40" fmla="*/ 641211 w 1273"/>
                <a:gd name="T41" fmla="*/ 2679898 h 1033"/>
                <a:gd name="T42" fmla="*/ 435889 w 1273"/>
                <a:gd name="T43" fmla="*/ 2456431 h 1033"/>
                <a:gd name="T44" fmla="*/ 232250 w 1273"/>
                <a:gd name="T45" fmla="*/ 2272199 h 1033"/>
                <a:gd name="T46" fmla="*/ 269275 w 1273"/>
                <a:gd name="T47" fmla="*/ 2202259 h 1033"/>
                <a:gd name="T48" fmla="*/ 169980 w 1273"/>
                <a:gd name="T49" fmla="*/ 2024850 h 1033"/>
                <a:gd name="T50" fmla="*/ 0 w 1273"/>
                <a:gd name="T51" fmla="*/ 1954910 h 1033"/>
                <a:gd name="T52" fmla="*/ 132955 w 1273"/>
                <a:gd name="T53" fmla="*/ 1954910 h 1033"/>
                <a:gd name="T54" fmla="*/ 132955 w 1273"/>
                <a:gd name="T55" fmla="*/ 1750207 h 1033"/>
                <a:gd name="T56" fmla="*/ 100978 w 1273"/>
                <a:gd name="T57" fmla="*/ 1615444 h 1033"/>
                <a:gd name="T58" fmla="*/ 0 w 1273"/>
                <a:gd name="T59" fmla="*/ 1478976 h 1033"/>
                <a:gd name="T60" fmla="*/ 371936 w 1273"/>
                <a:gd name="T61" fmla="*/ 1318626 h 1033"/>
                <a:gd name="T62" fmla="*/ 570526 w 1273"/>
                <a:gd name="T63" fmla="*/ 1296450 h 1033"/>
                <a:gd name="T64" fmla="*/ 641211 w 1273"/>
                <a:gd name="T65" fmla="*/ 1364684 h 1033"/>
                <a:gd name="T66" fmla="*/ 841484 w 1273"/>
                <a:gd name="T67" fmla="*/ 1364684 h 1033"/>
                <a:gd name="T68" fmla="*/ 1277373 w 1273"/>
                <a:gd name="T69" fmla="*/ 1296450 h 1033"/>
                <a:gd name="T70" fmla="*/ 1751970 w 1273"/>
                <a:gd name="T71" fmla="*/ 1207745 h 1033"/>
                <a:gd name="T72" fmla="*/ 1782264 w 1273"/>
                <a:gd name="T73" fmla="*/ 1069571 h 1033"/>
                <a:gd name="T74" fmla="*/ 1984220 w 1273"/>
                <a:gd name="T75" fmla="*/ 661872 h 1033"/>
                <a:gd name="T76" fmla="*/ 1918584 w 1273"/>
                <a:gd name="T77" fmla="*/ 566344 h 1033"/>
                <a:gd name="T78" fmla="*/ 2490793 w 1273"/>
                <a:gd name="T79" fmla="*/ 637990 h 1033"/>
                <a:gd name="T80" fmla="*/ 2793728 w 1273"/>
                <a:gd name="T81" fmla="*/ 271231 h 1033"/>
                <a:gd name="T82" fmla="*/ 3296935 w 1273"/>
                <a:gd name="T83" fmla="*/ 365053 h 1033"/>
                <a:gd name="T84" fmla="*/ 3296935 w 1273"/>
                <a:gd name="T85" fmla="*/ 230290 h 1033"/>
                <a:gd name="T86" fmla="*/ 3535917 w 1273"/>
                <a:gd name="T87" fmla="*/ 112586 h 1033"/>
                <a:gd name="T88" fmla="*/ 3702531 w 1273"/>
                <a:gd name="T89" fmla="*/ 0 h 1033"/>
                <a:gd name="T90" fmla="*/ 3902804 w 1273"/>
                <a:gd name="T91" fmla="*/ 46058 h 1033"/>
                <a:gd name="T92" fmla="*/ 3902804 w 1273"/>
                <a:gd name="T93" fmla="*/ 136468 h 1033"/>
                <a:gd name="T94" fmla="*/ 4040808 w 1273"/>
                <a:gd name="T95" fmla="*/ 317289 h 1033"/>
                <a:gd name="T96" fmla="*/ 4308400 w 1273"/>
                <a:gd name="T97" fmla="*/ 407699 h 1033"/>
                <a:gd name="T98" fmla="*/ 4374035 w 1273"/>
                <a:gd name="T99" fmla="*/ 706224 h 1033"/>
                <a:gd name="T100" fmla="*/ 4273057 w 1273"/>
                <a:gd name="T101" fmla="*/ 953573 h 1033"/>
                <a:gd name="T102" fmla="*/ 4682019 w 1273"/>
                <a:gd name="T103" fmla="*/ 1049101 h 1033"/>
                <a:gd name="T104" fmla="*/ 5084248 w 1273"/>
                <a:gd name="T105" fmla="*/ 1248686 h 1033"/>
                <a:gd name="T106" fmla="*/ 5186909 w 1273"/>
                <a:gd name="T107" fmla="*/ 1364684 h 1033"/>
                <a:gd name="T108" fmla="*/ 5350157 w 1273"/>
                <a:gd name="T109" fmla="*/ 1615444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sp>
          <p:nvSpPr>
            <p:cNvPr id="45" name="Freeform 34"/>
            <p:cNvSpPr>
              <a:spLocks noChangeArrowheads="1"/>
            </p:cNvSpPr>
            <p:nvPr/>
          </p:nvSpPr>
          <p:spPr bwMode="auto">
            <a:xfrm>
              <a:off x="4458586" y="3652144"/>
              <a:ext cx="214382" cy="440537"/>
            </a:xfrm>
            <a:custGeom>
              <a:avLst/>
              <a:gdLst>
                <a:gd name="T0" fmla="*/ 91403 w 129"/>
                <a:gd name="T1" fmla="*/ 677090 h 257"/>
                <a:gd name="T2" fmla="*/ 124641 w 129"/>
                <a:gd name="T3" fmla="*/ 726800 h 257"/>
                <a:gd name="T4" fmla="*/ 216044 w 129"/>
                <a:gd name="T5" fmla="*/ 749084 h 257"/>
                <a:gd name="T6" fmla="*/ 250943 w 129"/>
                <a:gd name="T7" fmla="*/ 654806 h 257"/>
                <a:gd name="T8" fmla="*/ 403836 w 129"/>
                <a:gd name="T9" fmla="*/ 539958 h 257"/>
                <a:gd name="T10" fmla="*/ 403836 w 129"/>
                <a:gd name="T11" fmla="*/ 373685 h 257"/>
                <a:gd name="T12" fmla="*/ 465325 w 129"/>
                <a:gd name="T13" fmla="*/ 281121 h 257"/>
                <a:gd name="T14" fmla="*/ 498563 w 129"/>
                <a:gd name="T15" fmla="*/ 209127 h 257"/>
                <a:gd name="T16" fmla="*/ 437073 w 129"/>
                <a:gd name="T17" fmla="*/ 164559 h 257"/>
                <a:gd name="T18" fmla="*/ 403836 w 129"/>
                <a:gd name="T19" fmla="*/ 0 h 257"/>
                <a:gd name="T20" fmla="*/ 250943 w 129"/>
                <a:gd name="T21" fmla="*/ 70280 h 257"/>
                <a:gd name="T22" fmla="*/ 189454 w 129"/>
                <a:gd name="T23" fmla="*/ 70280 h 257"/>
                <a:gd name="T24" fmla="*/ 216044 w 129"/>
                <a:gd name="T25" fmla="*/ 118276 h 257"/>
                <a:gd name="T26" fmla="*/ 91403 w 129"/>
                <a:gd name="T27" fmla="*/ 209127 h 257"/>
                <a:gd name="T28" fmla="*/ 91403 w 129"/>
                <a:gd name="T29" fmla="*/ 327403 h 257"/>
                <a:gd name="T30" fmla="*/ 0 w 129"/>
                <a:gd name="T31" fmla="*/ 395969 h 257"/>
                <a:gd name="T32" fmla="*/ 29914 w 129"/>
                <a:gd name="T33" fmla="*/ 490247 h 257"/>
                <a:gd name="T34" fmla="*/ 63151 w 129"/>
                <a:gd name="T35" fmla="*/ 654806 h 257"/>
                <a:gd name="T36" fmla="*/ 91403 w 129"/>
                <a:gd name="T37" fmla="*/ 677090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headEnd/>
              <a:tailEnd/>
            </a:ln>
          </p:spPr>
          <p:txBody>
            <a:bodyPr/>
            <a:lstStyle/>
            <a:p>
              <a:endParaRPr lang="zh-CN" altLang="en-US">
                <a:latin typeface="+mj-ea"/>
                <a:ea typeface="+mj-ea"/>
              </a:endParaRPr>
            </a:p>
          </p:txBody>
        </p:sp>
      </p:grpSp>
      <p:sp>
        <p:nvSpPr>
          <p:cNvPr id="46" name="矩形 43"/>
          <p:cNvSpPr>
            <a:spLocks noChangeArrowheads="1"/>
          </p:cNvSpPr>
          <p:nvPr/>
        </p:nvSpPr>
        <p:spPr bwMode="auto">
          <a:xfrm>
            <a:off x="5951835" y="1543211"/>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dirty="0">
                <a:solidFill>
                  <a:schemeClr val="bg1"/>
                </a:solidFill>
                <a:latin typeface="+mj-ea"/>
                <a:ea typeface="+mj-ea"/>
                <a:sym typeface="方正兰亭黑_GBK" pitchFamily="2" charset="-122"/>
              </a:rPr>
              <a:t>添加标题</a:t>
            </a:r>
            <a:endParaRPr lang="en-US" altLang="zh-CN" sz="1700" dirty="0">
              <a:solidFill>
                <a:schemeClr val="bg1"/>
              </a:solidFill>
              <a:latin typeface="+mj-ea"/>
              <a:ea typeface="+mj-ea"/>
              <a:sym typeface="方正兰亭黑_GBK" pitchFamily="2" charset="-122"/>
            </a:endParaRPr>
          </a:p>
        </p:txBody>
      </p:sp>
      <p:sp>
        <p:nvSpPr>
          <p:cNvPr id="47" name="矩形 47"/>
          <p:cNvSpPr>
            <a:spLocks noChangeArrowheads="1"/>
          </p:cNvSpPr>
          <p:nvPr/>
        </p:nvSpPr>
        <p:spPr bwMode="auto">
          <a:xfrm>
            <a:off x="5951835" y="1823008"/>
            <a:ext cx="2364581"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100" dirty="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dirty="0">
              <a:latin typeface="+mj-ea"/>
              <a:ea typeface="+mj-ea"/>
            </a:endParaRPr>
          </a:p>
        </p:txBody>
      </p:sp>
      <p:grpSp>
        <p:nvGrpSpPr>
          <p:cNvPr id="48" name="组合 45"/>
          <p:cNvGrpSpPr>
            <a:grpSpLocks/>
          </p:cNvGrpSpPr>
          <p:nvPr/>
        </p:nvGrpSpPr>
        <p:grpSpPr bwMode="auto">
          <a:xfrm>
            <a:off x="3821040" y="2390936"/>
            <a:ext cx="453971" cy="370018"/>
            <a:chOff x="-32818" y="0"/>
            <a:chExt cx="606172" cy="492318"/>
          </a:xfrm>
        </p:grpSpPr>
        <p:sp>
          <p:nvSpPr>
            <p:cNvPr id="49" name="椭圆 46"/>
            <p:cNvSpPr>
              <a:spLocks noChangeArrowheads="1"/>
            </p:cNvSpPr>
            <p:nvPr/>
          </p:nvSpPr>
          <p:spPr bwMode="auto">
            <a:xfrm>
              <a:off x="19362" y="0"/>
              <a:ext cx="480000" cy="480000"/>
            </a:xfrm>
            <a:prstGeom prst="ellipse">
              <a:avLst/>
            </a:prstGeom>
            <a:solidFill>
              <a:srgbClr val="A5A5A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Arial" pitchFamily="34" charset="0"/>
              </a:endParaRPr>
            </a:p>
          </p:txBody>
        </p:sp>
        <p:sp>
          <p:nvSpPr>
            <p:cNvPr id="50" name="矩形 47"/>
            <p:cNvSpPr>
              <a:spLocks noChangeArrowheads="1"/>
            </p:cNvSpPr>
            <p:nvPr/>
          </p:nvSpPr>
          <p:spPr bwMode="auto">
            <a:xfrm>
              <a:off x="-32818" y="913"/>
              <a:ext cx="606172" cy="49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a:solidFill>
                    <a:schemeClr val="bg1"/>
                  </a:solidFill>
                  <a:latin typeface="+mj-ea"/>
                  <a:ea typeface="+mj-ea"/>
                  <a:sym typeface="Arial" pitchFamily="34" charset="0"/>
                </a:rPr>
                <a:t>01</a:t>
              </a:r>
              <a:endParaRPr lang="zh-CN" altLang="en-US">
                <a:solidFill>
                  <a:schemeClr val="bg1"/>
                </a:solidFill>
                <a:latin typeface="+mj-ea"/>
                <a:ea typeface="+mj-ea"/>
                <a:sym typeface="Arial" pitchFamily="34" charset="0"/>
              </a:endParaRPr>
            </a:p>
          </p:txBody>
        </p:sp>
      </p:grpSp>
      <p:grpSp>
        <p:nvGrpSpPr>
          <p:cNvPr id="51" name="组合 48"/>
          <p:cNvGrpSpPr>
            <a:grpSpLocks/>
          </p:cNvGrpSpPr>
          <p:nvPr/>
        </p:nvGrpSpPr>
        <p:grpSpPr bwMode="auto">
          <a:xfrm>
            <a:off x="4109767" y="3161271"/>
            <a:ext cx="453971" cy="373752"/>
            <a:chOff x="-31930" y="0"/>
            <a:chExt cx="604393" cy="498616"/>
          </a:xfrm>
        </p:grpSpPr>
        <p:sp>
          <p:nvSpPr>
            <p:cNvPr id="52" name="椭圆 49"/>
            <p:cNvSpPr>
              <a:spLocks noChangeArrowheads="1"/>
            </p:cNvSpPr>
            <p:nvPr/>
          </p:nvSpPr>
          <p:spPr bwMode="auto">
            <a:xfrm>
              <a:off x="30267" y="0"/>
              <a:ext cx="479999" cy="480000"/>
            </a:xfrm>
            <a:prstGeom prst="ellipse">
              <a:avLst/>
            </a:prstGeom>
            <a:solidFill>
              <a:srgbClr val="A5A5A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Arial" pitchFamily="34" charset="0"/>
              </a:endParaRPr>
            </a:p>
          </p:txBody>
        </p:sp>
        <p:sp>
          <p:nvSpPr>
            <p:cNvPr id="53" name="矩形 50"/>
            <p:cNvSpPr>
              <a:spLocks noChangeArrowheads="1"/>
            </p:cNvSpPr>
            <p:nvPr/>
          </p:nvSpPr>
          <p:spPr bwMode="auto">
            <a:xfrm>
              <a:off x="-31930" y="5897"/>
              <a:ext cx="604393"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a:solidFill>
                    <a:schemeClr val="bg1"/>
                  </a:solidFill>
                  <a:latin typeface="+mj-ea"/>
                  <a:ea typeface="+mj-ea"/>
                  <a:sym typeface="Arial" pitchFamily="34" charset="0"/>
                </a:rPr>
                <a:t>02</a:t>
              </a:r>
              <a:endParaRPr lang="zh-CN" altLang="en-US">
                <a:solidFill>
                  <a:schemeClr val="bg1"/>
                </a:solidFill>
                <a:latin typeface="+mj-ea"/>
                <a:ea typeface="+mj-ea"/>
                <a:sym typeface="Arial" pitchFamily="34" charset="0"/>
              </a:endParaRPr>
            </a:p>
          </p:txBody>
        </p:sp>
      </p:grpSp>
      <p:grpSp>
        <p:nvGrpSpPr>
          <p:cNvPr id="54" name="组合 51"/>
          <p:cNvGrpSpPr>
            <a:grpSpLocks/>
          </p:cNvGrpSpPr>
          <p:nvPr/>
        </p:nvGrpSpPr>
        <p:grpSpPr bwMode="auto">
          <a:xfrm>
            <a:off x="2884615" y="3205324"/>
            <a:ext cx="453971" cy="373752"/>
            <a:chOff x="-31930" y="0"/>
            <a:chExt cx="604395" cy="498615"/>
          </a:xfrm>
        </p:grpSpPr>
        <p:sp>
          <p:nvSpPr>
            <p:cNvPr id="55" name="椭圆 52"/>
            <p:cNvSpPr>
              <a:spLocks noChangeArrowheads="1"/>
            </p:cNvSpPr>
            <p:nvPr/>
          </p:nvSpPr>
          <p:spPr bwMode="auto">
            <a:xfrm>
              <a:off x="30267" y="0"/>
              <a:ext cx="479999" cy="480000"/>
            </a:xfrm>
            <a:prstGeom prst="ellipse">
              <a:avLst/>
            </a:prstGeom>
            <a:solidFill>
              <a:srgbClr val="A5A5A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Arial" pitchFamily="34" charset="0"/>
              </a:endParaRPr>
            </a:p>
          </p:txBody>
        </p:sp>
        <p:sp>
          <p:nvSpPr>
            <p:cNvPr id="56" name="矩形 53"/>
            <p:cNvSpPr>
              <a:spLocks noChangeArrowheads="1"/>
            </p:cNvSpPr>
            <p:nvPr/>
          </p:nvSpPr>
          <p:spPr bwMode="auto">
            <a:xfrm>
              <a:off x="-31930" y="5897"/>
              <a:ext cx="604395" cy="492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a:solidFill>
                    <a:schemeClr val="bg1"/>
                  </a:solidFill>
                  <a:latin typeface="+mj-ea"/>
                  <a:ea typeface="+mj-ea"/>
                  <a:sym typeface="Arial" pitchFamily="34" charset="0"/>
                </a:rPr>
                <a:t>03</a:t>
              </a:r>
              <a:endParaRPr lang="zh-CN" altLang="en-US">
                <a:solidFill>
                  <a:schemeClr val="bg1"/>
                </a:solidFill>
                <a:latin typeface="+mj-ea"/>
                <a:ea typeface="+mj-ea"/>
                <a:sym typeface="Arial" pitchFamily="34" charset="0"/>
              </a:endParaRPr>
            </a:p>
          </p:txBody>
        </p:sp>
      </p:grpSp>
      <p:grpSp>
        <p:nvGrpSpPr>
          <p:cNvPr id="57" name="组合 54"/>
          <p:cNvGrpSpPr>
            <a:grpSpLocks/>
          </p:cNvGrpSpPr>
          <p:nvPr/>
        </p:nvGrpSpPr>
        <p:grpSpPr bwMode="auto">
          <a:xfrm>
            <a:off x="5403977" y="1545592"/>
            <a:ext cx="453971" cy="400050"/>
            <a:chOff x="-31930" y="0"/>
            <a:chExt cx="604396" cy="533400"/>
          </a:xfrm>
        </p:grpSpPr>
        <p:sp>
          <p:nvSpPr>
            <p:cNvPr id="58" name="椭圆 55"/>
            <p:cNvSpPr>
              <a:spLocks noChangeArrowheads="1"/>
            </p:cNvSpPr>
            <p:nvPr/>
          </p:nvSpPr>
          <p:spPr bwMode="auto">
            <a:xfrm>
              <a:off x="403" y="0"/>
              <a:ext cx="533400" cy="533400"/>
            </a:xfrm>
            <a:prstGeom prst="ellipse">
              <a:avLst/>
            </a:prstGeom>
            <a:solidFill>
              <a:srgbClr val="A5A5A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Arial" pitchFamily="34" charset="0"/>
              </a:endParaRPr>
            </a:p>
          </p:txBody>
        </p:sp>
        <p:sp>
          <p:nvSpPr>
            <p:cNvPr id="59" name="矩形 56"/>
            <p:cNvSpPr>
              <a:spLocks noChangeArrowheads="1"/>
            </p:cNvSpPr>
            <p:nvPr/>
          </p:nvSpPr>
          <p:spPr bwMode="auto">
            <a:xfrm>
              <a:off x="-31930" y="33909"/>
              <a:ext cx="6043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a:solidFill>
                    <a:schemeClr val="bg1"/>
                  </a:solidFill>
                  <a:latin typeface="+mj-ea"/>
                  <a:ea typeface="+mj-ea"/>
                  <a:sym typeface="Arial" pitchFamily="34" charset="0"/>
                </a:rPr>
                <a:t>01</a:t>
              </a:r>
              <a:endParaRPr lang="zh-CN" altLang="en-US">
                <a:solidFill>
                  <a:schemeClr val="bg1"/>
                </a:solidFill>
                <a:latin typeface="+mj-ea"/>
                <a:ea typeface="+mj-ea"/>
                <a:sym typeface="Arial" pitchFamily="34" charset="0"/>
              </a:endParaRPr>
            </a:p>
          </p:txBody>
        </p:sp>
      </p:grpSp>
      <p:sp>
        <p:nvSpPr>
          <p:cNvPr id="60" name="矩形 57"/>
          <p:cNvSpPr>
            <a:spLocks noChangeArrowheads="1"/>
          </p:cNvSpPr>
          <p:nvPr/>
        </p:nvSpPr>
        <p:spPr bwMode="auto">
          <a:xfrm>
            <a:off x="5951835" y="2569530"/>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61" name="矩形 47"/>
          <p:cNvSpPr>
            <a:spLocks noChangeArrowheads="1"/>
          </p:cNvSpPr>
          <p:nvPr/>
        </p:nvSpPr>
        <p:spPr bwMode="auto">
          <a:xfrm>
            <a:off x="5951835" y="2849327"/>
            <a:ext cx="2364581" cy="50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grpSp>
        <p:nvGrpSpPr>
          <p:cNvPr id="62" name="组合 59"/>
          <p:cNvGrpSpPr>
            <a:grpSpLocks/>
          </p:cNvGrpSpPr>
          <p:nvPr/>
        </p:nvGrpSpPr>
        <p:grpSpPr bwMode="auto">
          <a:xfrm>
            <a:off x="5401596" y="2573102"/>
            <a:ext cx="453971" cy="400050"/>
            <a:chOff x="-31930" y="0"/>
            <a:chExt cx="604396" cy="533400"/>
          </a:xfrm>
        </p:grpSpPr>
        <p:sp>
          <p:nvSpPr>
            <p:cNvPr id="63" name="椭圆 60"/>
            <p:cNvSpPr>
              <a:spLocks noChangeArrowheads="1"/>
            </p:cNvSpPr>
            <p:nvPr/>
          </p:nvSpPr>
          <p:spPr bwMode="auto">
            <a:xfrm>
              <a:off x="3566" y="0"/>
              <a:ext cx="533400" cy="533400"/>
            </a:xfrm>
            <a:prstGeom prst="ellipse">
              <a:avLst/>
            </a:prstGeom>
            <a:solidFill>
              <a:srgbClr val="A5A5A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Arial" pitchFamily="34" charset="0"/>
              </a:endParaRPr>
            </a:p>
          </p:txBody>
        </p:sp>
        <p:sp>
          <p:nvSpPr>
            <p:cNvPr id="64" name="矩形 61"/>
            <p:cNvSpPr>
              <a:spLocks noChangeArrowheads="1"/>
            </p:cNvSpPr>
            <p:nvPr/>
          </p:nvSpPr>
          <p:spPr bwMode="auto">
            <a:xfrm>
              <a:off x="-31930" y="33909"/>
              <a:ext cx="6043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a:solidFill>
                    <a:schemeClr val="bg1"/>
                  </a:solidFill>
                  <a:latin typeface="+mj-ea"/>
                  <a:ea typeface="+mj-ea"/>
                  <a:sym typeface="Arial" pitchFamily="34" charset="0"/>
                </a:rPr>
                <a:t>02</a:t>
              </a:r>
              <a:endParaRPr lang="zh-CN" altLang="en-US">
                <a:solidFill>
                  <a:schemeClr val="bg1"/>
                </a:solidFill>
                <a:latin typeface="+mj-ea"/>
                <a:ea typeface="+mj-ea"/>
                <a:sym typeface="Arial" pitchFamily="34" charset="0"/>
              </a:endParaRPr>
            </a:p>
          </p:txBody>
        </p:sp>
      </p:grpSp>
      <p:sp>
        <p:nvSpPr>
          <p:cNvPr id="65" name="矩形 62"/>
          <p:cNvSpPr>
            <a:spLocks noChangeArrowheads="1"/>
          </p:cNvSpPr>
          <p:nvPr/>
        </p:nvSpPr>
        <p:spPr bwMode="auto">
          <a:xfrm>
            <a:off x="5951835" y="3541080"/>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66" name="矩形 47"/>
          <p:cNvSpPr>
            <a:spLocks noChangeArrowheads="1"/>
          </p:cNvSpPr>
          <p:nvPr/>
        </p:nvSpPr>
        <p:spPr bwMode="auto">
          <a:xfrm>
            <a:off x="5951835" y="3819686"/>
            <a:ext cx="2364581"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grpSp>
        <p:nvGrpSpPr>
          <p:cNvPr id="67" name="组合 64"/>
          <p:cNvGrpSpPr>
            <a:grpSpLocks/>
          </p:cNvGrpSpPr>
          <p:nvPr/>
        </p:nvGrpSpPr>
        <p:grpSpPr bwMode="auto">
          <a:xfrm>
            <a:off x="5401596" y="3543461"/>
            <a:ext cx="453971" cy="400050"/>
            <a:chOff x="-31930" y="0"/>
            <a:chExt cx="604396" cy="533400"/>
          </a:xfrm>
        </p:grpSpPr>
        <p:sp>
          <p:nvSpPr>
            <p:cNvPr id="68" name="椭圆 65"/>
            <p:cNvSpPr>
              <a:spLocks noChangeArrowheads="1"/>
            </p:cNvSpPr>
            <p:nvPr/>
          </p:nvSpPr>
          <p:spPr bwMode="auto">
            <a:xfrm>
              <a:off x="3566" y="0"/>
              <a:ext cx="533400" cy="533400"/>
            </a:xfrm>
            <a:prstGeom prst="ellipse">
              <a:avLst/>
            </a:prstGeom>
            <a:solidFill>
              <a:srgbClr val="A5A5A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Arial" pitchFamily="34" charset="0"/>
              </a:endParaRPr>
            </a:p>
          </p:txBody>
        </p:sp>
        <p:sp>
          <p:nvSpPr>
            <p:cNvPr id="69" name="矩形 66"/>
            <p:cNvSpPr>
              <a:spLocks noChangeArrowheads="1"/>
            </p:cNvSpPr>
            <p:nvPr/>
          </p:nvSpPr>
          <p:spPr bwMode="auto">
            <a:xfrm>
              <a:off x="-31930" y="33909"/>
              <a:ext cx="6043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a:solidFill>
                    <a:schemeClr val="bg1"/>
                  </a:solidFill>
                  <a:latin typeface="+mj-ea"/>
                  <a:ea typeface="+mj-ea"/>
                  <a:sym typeface="Arial" pitchFamily="34" charset="0"/>
                </a:rPr>
                <a:t>03</a:t>
              </a:r>
              <a:endParaRPr lang="zh-CN" altLang="en-US">
                <a:solidFill>
                  <a:schemeClr val="bg1"/>
                </a:solidFill>
                <a:latin typeface="+mj-ea"/>
                <a:ea typeface="+mj-ea"/>
                <a:sym typeface="Arial" pitchFamily="34" charset="0"/>
              </a:endParaRPr>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p:cBhvr>
                                        <p:cTn id="7" dur="750"/>
                                        <p:tgtEl>
                                          <p:spTgt spid="13"/>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400" fill="hold"/>
                                        <p:tgtEl>
                                          <p:spTgt spid="48"/>
                                        </p:tgtEl>
                                        <p:attrNameLst>
                                          <p:attrName>ppt_w</p:attrName>
                                        </p:attrNameLst>
                                      </p:cBhvr>
                                      <p:tavLst>
                                        <p:tav tm="0">
                                          <p:val>
                                            <p:fltVal val="0"/>
                                          </p:val>
                                        </p:tav>
                                        <p:tav tm="100000">
                                          <p:val>
                                            <p:strVal val="#ppt_w"/>
                                          </p:val>
                                        </p:tav>
                                      </p:tavLst>
                                    </p:anim>
                                    <p:anim calcmode="lin" valueType="num">
                                      <p:cBhvr>
                                        <p:cTn id="12" dur="400" fill="hold"/>
                                        <p:tgtEl>
                                          <p:spTgt spid="48"/>
                                        </p:tgtEl>
                                        <p:attrNameLst>
                                          <p:attrName>ppt_h</p:attrName>
                                        </p:attrNameLst>
                                      </p:cBhvr>
                                      <p:tavLst>
                                        <p:tav tm="0">
                                          <p:val>
                                            <p:fltVal val="0"/>
                                          </p:val>
                                        </p:tav>
                                        <p:tav tm="100000">
                                          <p:val>
                                            <p:strVal val="#ppt_h"/>
                                          </p:val>
                                        </p:tav>
                                      </p:tavLst>
                                    </p:anim>
                                    <p:animEffect>
                                      <p:cBhvr>
                                        <p:cTn id="13" dur="400"/>
                                        <p:tgtEl>
                                          <p:spTgt spid="48"/>
                                        </p:tgtEl>
                                      </p:cBhvr>
                                    </p:animEffect>
                                  </p:childTnLst>
                                </p:cTn>
                              </p:par>
                            </p:childTnLst>
                          </p:cTn>
                        </p:par>
                        <p:par>
                          <p:cTn id="14" fill="hold">
                            <p:stCondLst>
                              <p:cond delay="1150"/>
                            </p:stCondLst>
                            <p:childTnLst>
                              <p:par>
                                <p:cTn id="15" presetID="10" presetClass="entr" presetSubtype="0"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400" fill="hold"/>
                                        <p:tgtEl>
                                          <p:spTgt spid="57"/>
                                        </p:tgtEl>
                                        <p:attrNameLst>
                                          <p:attrName>ppt_w</p:attrName>
                                        </p:attrNameLst>
                                      </p:cBhvr>
                                      <p:tavLst>
                                        <p:tav tm="0">
                                          <p:val>
                                            <p:fltVal val="0"/>
                                          </p:val>
                                        </p:tav>
                                        <p:tav tm="100000">
                                          <p:val>
                                            <p:strVal val="#ppt_w"/>
                                          </p:val>
                                        </p:tav>
                                      </p:tavLst>
                                    </p:anim>
                                    <p:anim calcmode="lin" valueType="num">
                                      <p:cBhvr>
                                        <p:cTn id="18" dur="400" fill="hold"/>
                                        <p:tgtEl>
                                          <p:spTgt spid="57"/>
                                        </p:tgtEl>
                                        <p:attrNameLst>
                                          <p:attrName>ppt_h</p:attrName>
                                        </p:attrNameLst>
                                      </p:cBhvr>
                                      <p:tavLst>
                                        <p:tav tm="0">
                                          <p:val>
                                            <p:fltVal val="0"/>
                                          </p:val>
                                        </p:tav>
                                        <p:tav tm="100000">
                                          <p:val>
                                            <p:strVal val="#ppt_h"/>
                                          </p:val>
                                        </p:tav>
                                      </p:tavLst>
                                    </p:anim>
                                    <p:animEffect>
                                      <p:cBhvr>
                                        <p:cTn id="19" dur="400"/>
                                        <p:tgtEl>
                                          <p:spTgt spid="57"/>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p:cBhvr>
                                        <p:cTn id="23" dur="500"/>
                                        <p:tgtEl>
                                          <p:spTgt spid="4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p:cBhvr>
                                        <p:cTn id="26" dur="500"/>
                                        <p:tgtEl>
                                          <p:spTgt spid="47"/>
                                        </p:tgtEl>
                                      </p:cBhvr>
                                    </p:animEffect>
                                  </p:childTnLst>
                                </p:cTn>
                              </p:par>
                            </p:childTnLst>
                          </p:cTn>
                        </p:par>
                        <p:par>
                          <p:cTn id="27" fill="hold">
                            <p:stCondLst>
                              <p:cond delay="2050"/>
                            </p:stCondLst>
                            <p:childTnLst>
                              <p:par>
                                <p:cTn id="28" presetID="10" presetClass="entr" presetSubtype="0" fill="hold" nodeType="afterEffect">
                                  <p:stCondLst>
                                    <p:cond delay="250"/>
                                  </p:stCondLst>
                                  <p:childTnLst>
                                    <p:set>
                                      <p:cBhvr>
                                        <p:cTn id="29" dur="1" fill="hold">
                                          <p:stCondLst>
                                            <p:cond delay="0"/>
                                          </p:stCondLst>
                                        </p:cTn>
                                        <p:tgtEl>
                                          <p:spTgt spid="51"/>
                                        </p:tgtEl>
                                        <p:attrNameLst>
                                          <p:attrName>style.visibility</p:attrName>
                                        </p:attrNameLst>
                                      </p:cBhvr>
                                      <p:to>
                                        <p:strVal val="visible"/>
                                      </p:to>
                                    </p:set>
                                    <p:anim calcmode="lin" valueType="num">
                                      <p:cBhvr>
                                        <p:cTn id="30" dur="400" fill="hold"/>
                                        <p:tgtEl>
                                          <p:spTgt spid="51"/>
                                        </p:tgtEl>
                                        <p:attrNameLst>
                                          <p:attrName>ppt_w</p:attrName>
                                        </p:attrNameLst>
                                      </p:cBhvr>
                                      <p:tavLst>
                                        <p:tav tm="0">
                                          <p:val>
                                            <p:fltVal val="0"/>
                                          </p:val>
                                        </p:tav>
                                        <p:tav tm="100000">
                                          <p:val>
                                            <p:strVal val="#ppt_w"/>
                                          </p:val>
                                        </p:tav>
                                      </p:tavLst>
                                    </p:anim>
                                    <p:anim calcmode="lin" valueType="num">
                                      <p:cBhvr>
                                        <p:cTn id="31" dur="400" fill="hold"/>
                                        <p:tgtEl>
                                          <p:spTgt spid="51"/>
                                        </p:tgtEl>
                                        <p:attrNameLst>
                                          <p:attrName>ppt_h</p:attrName>
                                        </p:attrNameLst>
                                      </p:cBhvr>
                                      <p:tavLst>
                                        <p:tav tm="0">
                                          <p:val>
                                            <p:fltVal val="0"/>
                                          </p:val>
                                        </p:tav>
                                        <p:tav tm="100000">
                                          <p:val>
                                            <p:strVal val="#ppt_h"/>
                                          </p:val>
                                        </p:tav>
                                      </p:tavLst>
                                    </p:anim>
                                    <p:animEffect>
                                      <p:cBhvr>
                                        <p:cTn id="32" dur="400"/>
                                        <p:tgtEl>
                                          <p:spTgt spid="51"/>
                                        </p:tgtEl>
                                      </p:cBhvr>
                                    </p:animEffect>
                                  </p:childTnLst>
                                </p:cTn>
                              </p:par>
                            </p:childTnLst>
                          </p:cTn>
                        </p:par>
                        <p:par>
                          <p:cTn id="33" fill="hold">
                            <p:stCondLst>
                              <p:cond delay="2700"/>
                            </p:stCondLst>
                            <p:childTnLst>
                              <p:par>
                                <p:cTn id="34" presetID="10" presetClass="entr" presetSubtype="0"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400" fill="hold"/>
                                        <p:tgtEl>
                                          <p:spTgt spid="62"/>
                                        </p:tgtEl>
                                        <p:attrNameLst>
                                          <p:attrName>ppt_w</p:attrName>
                                        </p:attrNameLst>
                                      </p:cBhvr>
                                      <p:tavLst>
                                        <p:tav tm="0">
                                          <p:val>
                                            <p:fltVal val="0"/>
                                          </p:val>
                                        </p:tav>
                                        <p:tav tm="100000">
                                          <p:val>
                                            <p:strVal val="#ppt_w"/>
                                          </p:val>
                                        </p:tav>
                                      </p:tavLst>
                                    </p:anim>
                                    <p:anim calcmode="lin" valueType="num">
                                      <p:cBhvr>
                                        <p:cTn id="37" dur="400" fill="hold"/>
                                        <p:tgtEl>
                                          <p:spTgt spid="62"/>
                                        </p:tgtEl>
                                        <p:attrNameLst>
                                          <p:attrName>ppt_h</p:attrName>
                                        </p:attrNameLst>
                                      </p:cBhvr>
                                      <p:tavLst>
                                        <p:tav tm="0">
                                          <p:val>
                                            <p:fltVal val="0"/>
                                          </p:val>
                                        </p:tav>
                                        <p:tav tm="100000">
                                          <p:val>
                                            <p:strVal val="#ppt_h"/>
                                          </p:val>
                                        </p:tav>
                                      </p:tavLst>
                                    </p:anim>
                                    <p:animEffect>
                                      <p:cBhvr>
                                        <p:cTn id="38" dur="400"/>
                                        <p:tgtEl>
                                          <p:spTgt spid="62"/>
                                        </p:tgtEl>
                                      </p:cBhvr>
                                    </p:animEffect>
                                  </p:childTnLst>
                                </p:cTn>
                              </p:par>
                            </p:childTnLst>
                          </p:cTn>
                        </p:par>
                        <p:par>
                          <p:cTn id="39" fill="hold">
                            <p:stCondLst>
                              <p:cond delay="31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p:cBhvr>
                                        <p:cTn id="42" dur="500"/>
                                        <p:tgtEl>
                                          <p:spTgt spid="6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p:cBhvr>
                                        <p:cTn id="45" dur="500"/>
                                        <p:tgtEl>
                                          <p:spTgt spid="61"/>
                                        </p:tgtEl>
                                      </p:cBhvr>
                                    </p:animEffect>
                                  </p:childTnLst>
                                </p:cTn>
                              </p:par>
                            </p:childTnLst>
                          </p:cTn>
                        </p:par>
                        <p:par>
                          <p:cTn id="46" fill="hold">
                            <p:stCondLst>
                              <p:cond delay="3600"/>
                            </p:stCondLst>
                            <p:childTnLst>
                              <p:par>
                                <p:cTn id="47" presetID="10" presetClass="entr" presetSubtype="0" fill="hold" nodeType="afterEffect">
                                  <p:stCondLst>
                                    <p:cond delay="250"/>
                                  </p:stCondLst>
                                  <p:childTnLst>
                                    <p:set>
                                      <p:cBhvr>
                                        <p:cTn id="48" dur="1" fill="hold">
                                          <p:stCondLst>
                                            <p:cond delay="0"/>
                                          </p:stCondLst>
                                        </p:cTn>
                                        <p:tgtEl>
                                          <p:spTgt spid="54"/>
                                        </p:tgtEl>
                                        <p:attrNameLst>
                                          <p:attrName>style.visibility</p:attrName>
                                        </p:attrNameLst>
                                      </p:cBhvr>
                                      <p:to>
                                        <p:strVal val="visible"/>
                                      </p:to>
                                    </p:set>
                                    <p:anim calcmode="lin" valueType="num">
                                      <p:cBhvr>
                                        <p:cTn id="49" dur="400" fill="hold"/>
                                        <p:tgtEl>
                                          <p:spTgt spid="54"/>
                                        </p:tgtEl>
                                        <p:attrNameLst>
                                          <p:attrName>ppt_w</p:attrName>
                                        </p:attrNameLst>
                                      </p:cBhvr>
                                      <p:tavLst>
                                        <p:tav tm="0">
                                          <p:val>
                                            <p:fltVal val="0"/>
                                          </p:val>
                                        </p:tav>
                                        <p:tav tm="100000">
                                          <p:val>
                                            <p:strVal val="#ppt_w"/>
                                          </p:val>
                                        </p:tav>
                                      </p:tavLst>
                                    </p:anim>
                                    <p:anim calcmode="lin" valueType="num">
                                      <p:cBhvr>
                                        <p:cTn id="50" dur="400" fill="hold"/>
                                        <p:tgtEl>
                                          <p:spTgt spid="54"/>
                                        </p:tgtEl>
                                        <p:attrNameLst>
                                          <p:attrName>ppt_h</p:attrName>
                                        </p:attrNameLst>
                                      </p:cBhvr>
                                      <p:tavLst>
                                        <p:tav tm="0">
                                          <p:val>
                                            <p:fltVal val="0"/>
                                          </p:val>
                                        </p:tav>
                                        <p:tav tm="100000">
                                          <p:val>
                                            <p:strVal val="#ppt_h"/>
                                          </p:val>
                                        </p:tav>
                                      </p:tavLst>
                                    </p:anim>
                                    <p:animEffect>
                                      <p:cBhvr>
                                        <p:cTn id="51" dur="400"/>
                                        <p:tgtEl>
                                          <p:spTgt spid="54"/>
                                        </p:tgtEl>
                                      </p:cBhvr>
                                    </p:animEffect>
                                  </p:childTnLst>
                                </p:cTn>
                              </p:par>
                            </p:childTnLst>
                          </p:cTn>
                        </p:par>
                        <p:par>
                          <p:cTn id="52" fill="hold">
                            <p:stCondLst>
                              <p:cond delay="4250"/>
                            </p:stCondLst>
                            <p:childTnLst>
                              <p:par>
                                <p:cTn id="53" presetID="10" presetClass="entr" presetSubtype="0"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p:cTn id="55" dur="400" fill="hold"/>
                                        <p:tgtEl>
                                          <p:spTgt spid="67"/>
                                        </p:tgtEl>
                                        <p:attrNameLst>
                                          <p:attrName>ppt_w</p:attrName>
                                        </p:attrNameLst>
                                      </p:cBhvr>
                                      <p:tavLst>
                                        <p:tav tm="0">
                                          <p:val>
                                            <p:fltVal val="0"/>
                                          </p:val>
                                        </p:tav>
                                        <p:tav tm="100000">
                                          <p:val>
                                            <p:strVal val="#ppt_w"/>
                                          </p:val>
                                        </p:tav>
                                      </p:tavLst>
                                    </p:anim>
                                    <p:anim calcmode="lin" valueType="num">
                                      <p:cBhvr>
                                        <p:cTn id="56" dur="400" fill="hold"/>
                                        <p:tgtEl>
                                          <p:spTgt spid="67"/>
                                        </p:tgtEl>
                                        <p:attrNameLst>
                                          <p:attrName>ppt_h</p:attrName>
                                        </p:attrNameLst>
                                      </p:cBhvr>
                                      <p:tavLst>
                                        <p:tav tm="0">
                                          <p:val>
                                            <p:fltVal val="0"/>
                                          </p:val>
                                        </p:tav>
                                        <p:tav tm="100000">
                                          <p:val>
                                            <p:strVal val="#ppt_h"/>
                                          </p:val>
                                        </p:tav>
                                      </p:tavLst>
                                    </p:anim>
                                    <p:animEffect>
                                      <p:cBhvr>
                                        <p:cTn id="57" dur="400"/>
                                        <p:tgtEl>
                                          <p:spTgt spid="67"/>
                                        </p:tgtEl>
                                      </p:cBhvr>
                                    </p:animEffect>
                                  </p:childTnLst>
                                </p:cTn>
                              </p:par>
                            </p:childTnLst>
                          </p:cTn>
                        </p:par>
                        <p:par>
                          <p:cTn id="58" fill="hold">
                            <p:stCondLst>
                              <p:cond delay="4650"/>
                            </p:stCondLst>
                            <p:childTnLst>
                              <p:par>
                                <p:cTn id="59" presetID="22" presetClass="entr" presetSubtype="8" fill="hold" grpId="0" nodeType="afterEffect">
                                  <p:stCondLst>
                                    <p:cond delay="0"/>
                                  </p:stCondLst>
                                  <p:childTnLst>
                                    <p:set>
                                      <p:cBhvr>
                                        <p:cTn id="60" dur="1" fill="hold">
                                          <p:stCondLst>
                                            <p:cond delay="0"/>
                                          </p:stCondLst>
                                        </p:cTn>
                                        <p:tgtEl>
                                          <p:spTgt spid="65"/>
                                        </p:tgtEl>
                                        <p:attrNameLst>
                                          <p:attrName>style.visibility</p:attrName>
                                        </p:attrNameLst>
                                      </p:cBhvr>
                                      <p:to>
                                        <p:strVal val="visible"/>
                                      </p:to>
                                    </p:set>
                                    <p:animEffect>
                                      <p:cBhvr>
                                        <p:cTn id="61" dur="500"/>
                                        <p:tgtEl>
                                          <p:spTgt spid="6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6"/>
                                        </p:tgtEl>
                                        <p:attrNameLst>
                                          <p:attrName>style.visibility</p:attrName>
                                        </p:attrNameLst>
                                      </p:cBhvr>
                                      <p:to>
                                        <p:strVal val="visible"/>
                                      </p:to>
                                    </p:set>
                                    <p:animEffect>
                                      <p:cBhvr>
                                        <p:cTn id="6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utoUpdateAnimBg="0"/>
      <p:bldP spid="47" grpId="0" bldLvl="0" autoUpdateAnimBg="0"/>
      <p:bldP spid="60" grpId="0" bldLvl="0" autoUpdateAnimBg="0"/>
      <p:bldP spid="61" grpId="0" bldLvl="0" autoUpdateAnimBg="0"/>
      <p:bldP spid="65" grpId="0" bldLvl="0" autoUpdateAnimBg="0"/>
      <p:bldP spid="66"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a:cs typeface="Arial"/>
              </a:rPr>
              <a:t>1</a:t>
            </a:r>
            <a:endParaRPr lang="zh-CN" altLang="en-US" sz="3600" b="1" dirty="0">
              <a:solidFill>
                <a:schemeClr val="bg1"/>
              </a:solidFill>
              <a:latin typeface="Arial"/>
              <a:cs typeface="Arial"/>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a:t>
            </a:r>
            <a:r>
              <a:rPr lang="zh-CN" altLang="en-US" sz="1600" b="1" dirty="0" smtClean="0">
                <a:solidFill>
                  <a:schemeClr val="bg1"/>
                </a:solidFill>
                <a:latin typeface="Arial" pitchFamily="34" charset="0"/>
                <a:ea typeface="微软雅黑" pitchFamily="34" charset="-122"/>
                <a:sym typeface="Arial" pitchFamily="34" charset="0"/>
              </a:rPr>
              <a:t>内</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2</a:t>
            </a:r>
            <a:endParaRPr lang="zh-CN" altLang="en-US" sz="3600" b="1">
              <a:solidFill>
                <a:schemeClr val="bg1"/>
              </a:solidFill>
              <a:latin typeface="Arial"/>
              <a:cs typeface="Arial"/>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3</a:t>
            </a:r>
            <a:endParaRPr lang="zh-CN" altLang="en-US" sz="3600" b="1">
              <a:solidFill>
                <a:schemeClr val="bg1"/>
              </a:solidFill>
              <a:latin typeface="Arial"/>
              <a:cs typeface="Arial"/>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点击添相目录文字内容</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4</a:t>
            </a:r>
            <a:endParaRPr lang="zh-CN" altLang="en-US" sz="3600" b="1">
              <a:solidFill>
                <a:schemeClr val="bg1"/>
              </a:solidFill>
              <a:latin typeface="Arial"/>
              <a:cs typeface="Arial"/>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点击添相目录文字内容</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30"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a:cs typeface="Arial"/>
              </a:rPr>
              <a:t>5</a:t>
            </a:r>
            <a:endParaRPr lang="zh-CN" altLang="en-US" sz="3600" b="1" dirty="0">
              <a:solidFill>
                <a:schemeClr val="bg1"/>
              </a:solidFill>
              <a:latin typeface="Arial"/>
              <a:cs typeface="Arial"/>
            </a:endParaRPr>
          </a:p>
        </p:txBody>
      </p:sp>
      <p:sp>
        <p:nvSpPr>
          <p:cNvPr id="31"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33" name="椭圆 32"/>
          <p:cNvSpPr/>
          <p:nvPr/>
        </p:nvSpPr>
        <p:spPr>
          <a:xfrm>
            <a:off x="9324528" y="-632606"/>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847080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9" presetClass="entr" presetSubtype="0" decel="10000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360"/>
                                          </p:val>
                                        </p:tav>
                                        <p:tav tm="100000">
                                          <p:val>
                                            <p:fltVal val="0"/>
                                          </p:val>
                                        </p:tav>
                                      </p:tavLst>
                                    </p:anim>
                                    <p:animEffect>
                                      <p:cBhvr>
                                        <p:cTn id="74" dur="500"/>
                                        <p:tgtEl>
                                          <p:spTgt spid="3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26" presetClass="emph" presetSubtype="0" fill="hold" grpId="1" nodeType="afterEffect">
                                  <p:stCondLst>
                                    <p:cond delay="0"/>
                                  </p:stCondLst>
                                  <p:childTnLst>
                                    <p:animEffect transition="out" filter="fade">
                                      <p:cBhvr>
                                        <p:cTn id="82" dur="500" tmFilter="0, 0; .2, .5; .8, .5; 1, 0"/>
                                        <p:tgtEl>
                                          <p:spTgt spid="28"/>
                                        </p:tgtEl>
                                      </p:cBhvr>
                                    </p:animEffect>
                                    <p:animScale>
                                      <p:cBhvr>
                                        <p:cTn id="83" dur="250" autoRev="1" fill="hold"/>
                                        <p:tgtEl>
                                          <p:spTgt spid="28"/>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29"/>
                                        </p:tgtEl>
                                      </p:cBhvr>
                                    </p:animEffect>
                                    <p:animScale>
                                      <p:cBhvr>
                                        <p:cTn id="86" dur="250" autoRev="1" fill="hold"/>
                                        <p:tgtEl>
                                          <p:spTgt spid="29"/>
                                        </p:tgtEl>
                                      </p:cBhvr>
                                      <p:by x="105000" y="105000"/>
                                    </p:animScale>
                                  </p:childTnLst>
                                </p:cTn>
                              </p:par>
                            </p:childTnLst>
                          </p:cTn>
                        </p:par>
                        <p:par>
                          <p:cTn id="87" fill="hold">
                            <p:stCondLst>
                              <p:cond delay="70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33"/>
                                        </p:tgtEl>
                                        <p:attrNameLst>
                                          <p:attrName>style.visibility</p:attrName>
                                        </p:attrNameLst>
                                      </p:cBhvr>
                                      <p:to>
                                        <p:strVal val="visible"/>
                                      </p:to>
                                    </p:set>
                                    <p:animEffect transition="in" filter="fade">
                                      <p:cBhvr>
                                        <p:cTn id="90"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animBg="1"/>
      <p:bldP spid="20" grpId="0" animBg="1"/>
      <p:bldP spid="21" grpId="0"/>
      <p:bldP spid="22" grpId="0" bldLvl="0" autoUpdateAnimBg="0"/>
      <p:bldP spid="24" grpId="0"/>
      <p:bldP spid="25" grpId="0" bldLvl="0" autoUpdateAnimBg="0"/>
      <p:bldP spid="26" grpId="0"/>
      <p:bldP spid="27" grpId="0" bldLvl="0" autoUpdateAnimBg="0"/>
      <p:bldP spid="28" grpId="0"/>
      <p:bldP spid="28" grpId="1"/>
      <p:bldP spid="29" grpId="0" bldLvl="0" autoUpdateAnimBg="0"/>
      <p:bldP spid="29" grpId="1"/>
      <p:bldP spid="30" grpId="0"/>
      <p:bldP spid="31" grpId="0" bldLvl="0" autoUpdateAnimBg="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1"/>
          <p:cNvSpPr>
            <a:spLocks noChangeArrowheads="1"/>
          </p:cNvSpPr>
          <p:nvPr/>
        </p:nvSpPr>
        <p:spPr bwMode="auto">
          <a:xfrm>
            <a:off x="0" y="2433798"/>
            <a:ext cx="5054204" cy="276225"/>
          </a:xfrm>
          <a:prstGeom prst="rect">
            <a:avLst/>
          </a:prstGeom>
          <a:solidFill>
            <a:srgbClr val="BFBFB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73" tIns="34287" rIns="68573" bIns="3428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方正兰亭黑_GBK" pitchFamily="2" charset="-122"/>
            </a:endParaRPr>
          </a:p>
        </p:txBody>
      </p:sp>
      <p:sp>
        <p:nvSpPr>
          <p:cNvPr id="54" name="文本框 3"/>
          <p:cNvSpPr>
            <a:spLocks noChangeArrowheads="1"/>
          </p:cNvSpPr>
          <p:nvPr/>
        </p:nvSpPr>
        <p:spPr bwMode="auto">
          <a:xfrm>
            <a:off x="4667714" y="1400335"/>
            <a:ext cx="870609" cy="106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90000"/>
              </a:lnSpc>
            </a:pPr>
            <a:r>
              <a:rPr lang="en-US" altLang="zh-CN" sz="2700">
                <a:solidFill>
                  <a:srgbClr val="BFBFBF"/>
                </a:solidFill>
                <a:latin typeface="+mj-ea"/>
                <a:ea typeface="+mj-ea"/>
                <a:sym typeface="方正兰亭黑_GBK" pitchFamily="2" charset="-122"/>
              </a:rPr>
              <a:t>Step</a:t>
            </a:r>
          </a:p>
          <a:p>
            <a:pPr algn="ctr" eaLnBrk="1" hangingPunct="1">
              <a:lnSpc>
                <a:spcPct val="90000"/>
              </a:lnSpc>
            </a:pPr>
            <a:r>
              <a:rPr lang="en-US" altLang="zh-CN" sz="4500">
                <a:solidFill>
                  <a:schemeClr val="bg1"/>
                </a:solidFill>
                <a:latin typeface="+mj-ea"/>
                <a:ea typeface="+mj-ea"/>
                <a:sym typeface="方正兰亭黑_GBK" pitchFamily="2" charset="-122"/>
              </a:rPr>
              <a:t>01</a:t>
            </a:r>
            <a:endParaRPr lang="zh-CN" altLang="en-US" sz="4500">
              <a:solidFill>
                <a:schemeClr val="bg1"/>
              </a:solidFill>
              <a:latin typeface="+mj-ea"/>
              <a:ea typeface="+mj-ea"/>
              <a:sym typeface="方正兰亭黑_GBK" pitchFamily="2" charset="-122"/>
            </a:endParaRPr>
          </a:p>
        </p:txBody>
      </p:sp>
      <p:grpSp>
        <p:nvGrpSpPr>
          <p:cNvPr id="55" name="组合 3"/>
          <p:cNvGrpSpPr>
            <a:grpSpLocks/>
          </p:cNvGrpSpPr>
          <p:nvPr/>
        </p:nvGrpSpPr>
        <p:grpSpPr bwMode="auto">
          <a:xfrm>
            <a:off x="4214813" y="974092"/>
            <a:ext cx="1734741" cy="1735931"/>
            <a:chOff x="0" y="0"/>
            <a:chExt cx="1970470" cy="1970470"/>
          </a:xfrm>
        </p:grpSpPr>
        <p:sp>
          <p:nvSpPr>
            <p:cNvPr id="56" name="任意多边形 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2F2F2">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sp>
          <p:nvSpPr>
            <p:cNvPr id="57" name="任意多边形 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2F2F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grpSp>
      <p:sp>
        <p:nvSpPr>
          <p:cNvPr id="71" name="矩形 6"/>
          <p:cNvSpPr>
            <a:spLocks noChangeArrowheads="1"/>
          </p:cNvSpPr>
          <p:nvPr/>
        </p:nvSpPr>
        <p:spPr bwMode="auto">
          <a:xfrm flipV="1">
            <a:off x="0" y="2961246"/>
            <a:ext cx="3446860" cy="277415"/>
          </a:xfrm>
          <a:prstGeom prst="rect">
            <a:avLst/>
          </a:prstGeom>
          <a:solidFill>
            <a:srgbClr val="BFBFB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73" tIns="34287" rIns="68573" bIns="3428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方正兰亭黑_GBK" pitchFamily="2" charset="-122"/>
            </a:endParaRPr>
          </a:p>
        </p:txBody>
      </p:sp>
      <p:sp>
        <p:nvSpPr>
          <p:cNvPr id="72" name="文本框 16"/>
          <p:cNvSpPr>
            <a:spLocks noChangeArrowheads="1"/>
          </p:cNvSpPr>
          <p:nvPr/>
        </p:nvSpPr>
        <p:spPr bwMode="auto">
          <a:xfrm>
            <a:off x="3019889" y="3374392"/>
            <a:ext cx="870609" cy="106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90000"/>
              </a:lnSpc>
            </a:pPr>
            <a:r>
              <a:rPr lang="en-US" altLang="zh-CN" sz="2700">
                <a:solidFill>
                  <a:srgbClr val="BFBFBF"/>
                </a:solidFill>
                <a:latin typeface="+mj-ea"/>
                <a:ea typeface="+mj-ea"/>
                <a:sym typeface="方正兰亭黑_GBK" pitchFamily="2" charset="-122"/>
              </a:rPr>
              <a:t>Step</a:t>
            </a:r>
          </a:p>
          <a:p>
            <a:pPr algn="ctr" eaLnBrk="1" hangingPunct="1">
              <a:lnSpc>
                <a:spcPct val="90000"/>
              </a:lnSpc>
            </a:pPr>
            <a:r>
              <a:rPr lang="en-US" altLang="zh-CN" sz="4500">
                <a:solidFill>
                  <a:schemeClr val="bg1"/>
                </a:solidFill>
                <a:latin typeface="+mj-ea"/>
                <a:ea typeface="+mj-ea"/>
                <a:sym typeface="方正兰亭黑_GBK" pitchFamily="2" charset="-122"/>
              </a:rPr>
              <a:t>02</a:t>
            </a:r>
            <a:endParaRPr lang="zh-CN" altLang="en-US" sz="4500">
              <a:solidFill>
                <a:schemeClr val="bg1"/>
              </a:solidFill>
              <a:latin typeface="+mj-ea"/>
              <a:ea typeface="+mj-ea"/>
              <a:sym typeface="方正兰亭黑_GBK" pitchFamily="2" charset="-122"/>
            </a:endParaRPr>
          </a:p>
        </p:txBody>
      </p:sp>
      <p:grpSp>
        <p:nvGrpSpPr>
          <p:cNvPr id="73" name="组合 8"/>
          <p:cNvGrpSpPr>
            <a:grpSpLocks/>
          </p:cNvGrpSpPr>
          <p:nvPr/>
        </p:nvGrpSpPr>
        <p:grpSpPr bwMode="auto">
          <a:xfrm flipV="1">
            <a:off x="2590801" y="2961246"/>
            <a:ext cx="1735931" cy="1734740"/>
            <a:chOff x="0" y="0"/>
            <a:chExt cx="1970470" cy="1970470"/>
          </a:xfrm>
        </p:grpSpPr>
        <p:sp>
          <p:nvSpPr>
            <p:cNvPr id="74" name="任意多边形 9"/>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2F2F2">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sp>
          <p:nvSpPr>
            <p:cNvPr id="75" name="任意多边形 10"/>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2F2F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grpSp>
      <p:sp>
        <p:nvSpPr>
          <p:cNvPr id="76" name="矩形 11"/>
          <p:cNvSpPr>
            <a:spLocks noChangeArrowheads="1"/>
          </p:cNvSpPr>
          <p:nvPr/>
        </p:nvSpPr>
        <p:spPr bwMode="auto">
          <a:xfrm flipV="1">
            <a:off x="5243512" y="2961246"/>
            <a:ext cx="3900488" cy="277415"/>
          </a:xfrm>
          <a:prstGeom prst="rect">
            <a:avLst/>
          </a:prstGeom>
          <a:solidFill>
            <a:srgbClr val="BFBFB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73" tIns="34287" rIns="68573" bIns="3428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方正兰亭黑_GBK" pitchFamily="2" charset="-122"/>
            </a:endParaRPr>
          </a:p>
        </p:txBody>
      </p:sp>
      <p:sp>
        <p:nvSpPr>
          <p:cNvPr id="77" name="文本框 24"/>
          <p:cNvSpPr>
            <a:spLocks noChangeArrowheads="1"/>
          </p:cNvSpPr>
          <p:nvPr/>
        </p:nvSpPr>
        <p:spPr bwMode="auto">
          <a:xfrm>
            <a:off x="4889170" y="3386298"/>
            <a:ext cx="870609" cy="106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90000"/>
              </a:lnSpc>
            </a:pPr>
            <a:r>
              <a:rPr lang="en-US" altLang="zh-CN" sz="2700">
                <a:solidFill>
                  <a:srgbClr val="BFBFBF"/>
                </a:solidFill>
                <a:latin typeface="+mj-ea"/>
                <a:ea typeface="+mj-ea"/>
                <a:sym typeface="方正兰亭黑_GBK" pitchFamily="2" charset="-122"/>
              </a:rPr>
              <a:t>Step</a:t>
            </a:r>
          </a:p>
          <a:p>
            <a:pPr algn="ctr" eaLnBrk="1" hangingPunct="1">
              <a:lnSpc>
                <a:spcPct val="90000"/>
              </a:lnSpc>
            </a:pPr>
            <a:r>
              <a:rPr lang="en-US" altLang="zh-CN" sz="4500">
                <a:solidFill>
                  <a:schemeClr val="bg1"/>
                </a:solidFill>
                <a:latin typeface="+mj-ea"/>
                <a:ea typeface="+mj-ea"/>
                <a:sym typeface="方正兰亭黑_GBK" pitchFamily="2" charset="-122"/>
              </a:rPr>
              <a:t>03</a:t>
            </a:r>
            <a:endParaRPr lang="zh-CN" altLang="en-US" sz="4500">
              <a:solidFill>
                <a:schemeClr val="bg1"/>
              </a:solidFill>
              <a:latin typeface="+mj-ea"/>
              <a:ea typeface="+mj-ea"/>
              <a:sym typeface="方正兰亭黑_GBK" pitchFamily="2" charset="-122"/>
            </a:endParaRPr>
          </a:p>
        </p:txBody>
      </p:sp>
      <p:grpSp>
        <p:nvGrpSpPr>
          <p:cNvPr id="78" name="组合 13"/>
          <p:cNvGrpSpPr>
            <a:grpSpLocks/>
          </p:cNvGrpSpPr>
          <p:nvPr/>
        </p:nvGrpSpPr>
        <p:grpSpPr bwMode="auto">
          <a:xfrm flipV="1">
            <a:off x="4424363" y="2961246"/>
            <a:ext cx="1734741" cy="1734740"/>
            <a:chOff x="0" y="0"/>
            <a:chExt cx="1970470" cy="1970470"/>
          </a:xfrm>
        </p:grpSpPr>
        <p:sp>
          <p:nvSpPr>
            <p:cNvPr id="79"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2F2F2">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sp>
          <p:nvSpPr>
            <p:cNvPr id="80"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2F2F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grpSp>
      <p:sp>
        <p:nvSpPr>
          <p:cNvPr id="81" name="TextBox 59"/>
          <p:cNvSpPr>
            <a:spLocks noChangeArrowheads="1"/>
          </p:cNvSpPr>
          <p:nvPr/>
        </p:nvSpPr>
        <p:spPr bwMode="auto">
          <a:xfrm flipH="1">
            <a:off x="1980010" y="1308657"/>
            <a:ext cx="194190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a:lnSpc>
                <a:spcPct val="100000"/>
              </a:lnSpc>
              <a:spcBef>
                <a:spcPct val="0"/>
              </a:spcBef>
              <a:buFont typeface="Arial" pitchFamily="34" charset="0"/>
              <a:buNone/>
            </a:pPr>
            <a:r>
              <a:rPr lang="zh-CN" altLang="en-US" sz="1500" dirty="0">
                <a:solidFill>
                  <a:schemeClr val="bg1"/>
                </a:solidFill>
                <a:latin typeface="+mj-ea"/>
                <a:ea typeface="+mj-ea"/>
                <a:sym typeface="方正兰亭黑_GBK" pitchFamily="2" charset="-122"/>
              </a:rPr>
              <a:t>点击此处输入内容</a:t>
            </a:r>
            <a:endParaRPr lang="en-US" altLang="zh-CN" sz="1500" dirty="0">
              <a:solidFill>
                <a:schemeClr val="bg1"/>
              </a:solidFill>
              <a:latin typeface="+mj-ea"/>
              <a:ea typeface="+mj-ea"/>
              <a:sym typeface="方正兰亭黑_GBK" pitchFamily="2" charset="-122"/>
            </a:endParaRPr>
          </a:p>
        </p:txBody>
      </p:sp>
      <p:sp>
        <p:nvSpPr>
          <p:cNvPr id="82" name="矩形 17"/>
          <p:cNvSpPr>
            <a:spLocks noChangeArrowheads="1"/>
          </p:cNvSpPr>
          <p:nvPr/>
        </p:nvSpPr>
        <p:spPr bwMode="auto">
          <a:xfrm>
            <a:off x="1014412" y="1588455"/>
            <a:ext cx="297656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4000"/>
              </a:lnSpc>
            </a:pPr>
            <a:r>
              <a:rPr lang="zh-CN" altLang="en-US" sz="1100">
                <a:solidFill>
                  <a:schemeClr val="bg1"/>
                </a:solidFill>
                <a:latin typeface="+mj-ea"/>
                <a:ea typeface="+mj-ea"/>
                <a:sym typeface="方正兰亭黑_GBK" pitchFamily="2" charset="-122"/>
              </a:rPr>
              <a:t>在此录入上述图表的综合描述说明，在此录入上述图表的综合描述说明，在此录入上述图表的综合描述说明，在此录入上述图表的综合描述说明。</a:t>
            </a:r>
            <a:endParaRPr lang="zh-CN" altLang="en-US" sz="1100">
              <a:solidFill>
                <a:schemeClr val="bg1"/>
              </a:solidFill>
              <a:latin typeface="+mj-ea"/>
              <a:ea typeface="+mj-ea"/>
              <a:sym typeface="宋体" pitchFamily="2" charset="-122"/>
            </a:endParaRPr>
          </a:p>
        </p:txBody>
      </p:sp>
      <p:sp>
        <p:nvSpPr>
          <p:cNvPr id="83" name="TextBox 59"/>
          <p:cNvSpPr>
            <a:spLocks noChangeArrowheads="1"/>
          </p:cNvSpPr>
          <p:nvPr/>
        </p:nvSpPr>
        <p:spPr bwMode="auto">
          <a:xfrm flipH="1">
            <a:off x="6179344" y="3354151"/>
            <a:ext cx="194071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a:solidFill>
                  <a:schemeClr val="bg1"/>
                </a:solidFill>
                <a:latin typeface="+mj-ea"/>
                <a:ea typeface="+mj-ea"/>
                <a:sym typeface="方正兰亭黑_GBK" pitchFamily="2" charset="-122"/>
              </a:rPr>
              <a:t>点击此处输入内容</a:t>
            </a:r>
            <a:endParaRPr lang="en-US" altLang="zh-CN" sz="1500">
              <a:solidFill>
                <a:schemeClr val="bg1"/>
              </a:solidFill>
              <a:latin typeface="+mj-ea"/>
              <a:ea typeface="+mj-ea"/>
              <a:sym typeface="方正兰亭黑_GBK" pitchFamily="2" charset="-122"/>
            </a:endParaRPr>
          </a:p>
        </p:txBody>
      </p:sp>
      <p:sp>
        <p:nvSpPr>
          <p:cNvPr id="84" name="矩形 17"/>
          <p:cNvSpPr>
            <a:spLocks noChangeArrowheads="1"/>
          </p:cNvSpPr>
          <p:nvPr/>
        </p:nvSpPr>
        <p:spPr bwMode="auto">
          <a:xfrm>
            <a:off x="6329363" y="3643472"/>
            <a:ext cx="1940719"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4000"/>
              </a:lnSpc>
            </a:pPr>
            <a:r>
              <a:rPr lang="zh-CN" altLang="en-US" sz="1100">
                <a:solidFill>
                  <a:schemeClr val="bg1"/>
                </a:solidFill>
                <a:latin typeface="+mj-ea"/>
                <a:ea typeface="+mj-ea"/>
                <a:sym typeface="方正兰亭黑_GBK" pitchFamily="2" charset="-122"/>
              </a:rPr>
              <a:t>在此录入上述图表的综合描述说明，在此录入上述图表的综合描述说明，在此录入上述图表的综合描述说明。</a:t>
            </a:r>
            <a:endParaRPr lang="zh-CN" altLang="en-US" sz="1100">
              <a:solidFill>
                <a:schemeClr val="bg1"/>
              </a:solidFill>
              <a:latin typeface="+mj-ea"/>
              <a:ea typeface="+mj-ea"/>
              <a:sym typeface="宋体" pitchFamily="2" charset="-122"/>
            </a:endParaRPr>
          </a:p>
        </p:txBody>
      </p:sp>
      <p:sp>
        <p:nvSpPr>
          <p:cNvPr id="85" name="TextBox 59"/>
          <p:cNvSpPr>
            <a:spLocks noChangeArrowheads="1"/>
          </p:cNvSpPr>
          <p:nvPr/>
        </p:nvSpPr>
        <p:spPr bwMode="auto">
          <a:xfrm flipH="1">
            <a:off x="742950" y="3331529"/>
            <a:ext cx="194191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a:solidFill>
                  <a:schemeClr val="bg1"/>
                </a:solidFill>
                <a:latin typeface="+mj-ea"/>
                <a:ea typeface="+mj-ea"/>
                <a:sym typeface="方正兰亭黑_GBK" pitchFamily="2" charset="-122"/>
              </a:rPr>
              <a:t>点击输入内容</a:t>
            </a:r>
            <a:endParaRPr lang="en-US" altLang="zh-CN" sz="1500">
              <a:solidFill>
                <a:schemeClr val="bg1"/>
              </a:solidFill>
              <a:latin typeface="+mj-ea"/>
              <a:ea typeface="+mj-ea"/>
              <a:sym typeface="方正兰亭黑_GBK" pitchFamily="2" charset="-122"/>
            </a:endParaRPr>
          </a:p>
        </p:txBody>
      </p:sp>
      <p:sp>
        <p:nvSpPr>
          <p:cNvPr id="86" name="矩形 17"/>
          <p:cNvSpPr>
            <a:spLocks noChangeArrowheads="1"/>
          </p:cNvSpPr>
          <p:nvPr/>
        </p:nvSpPr>
        <p:spPr bwMode="auto">
          <a:xfrm>
            <a:off x="1014412" y="3620852"/>
            <a:ext cx="139541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4000"/>
              </a:lnSpc>
            </a:pPr>
            <a:r>
              <a:rPr lang="zh-CN" altLang="en-US" sz="1100">
                <a:solidFill>
                  <a:schemeClr val="bg1"/>
                </a:solidFill>
                <a:latin typeface="+mj-ea"/>
                <a:ea typeface="+mj-ea"/>
                <a:sym typeface="方正兰亭黑_GBK" pitchFamily="2" charset="-122"/>
              </a:rPr>
              <a:t>在此录入上述图表的综合描述说明，在此录入上述图表的综合描述说明。</a:t>
            </a:r>
            <a:endParaRPr lang="zh-CN" altLang="en-US" sz="1100">
              <a:solidFill>
                <a:schemeClr val="bg1"/>
              </a:solidFill>
              <a:latin typeface="+mj-ea"/>
              <a:ea typeface="+mj-ea"/>
              <a:sym typeface="宋体" pitchFamily="2" charset="-122"/>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p:cBhvr>
                                        <p:cTn id="7" dur="500"/>
                                        <p:tgtEl>
                                          <p:spTgt spid="53"/>
                                        </p:tgtEl>
                                      </p:cBhvr>
                                    </p:animEffect>
                                  </p:childTnLst>
                                </p:cTn>
                              </p:par>
                              <p:par>
                                <p:cTn id="8" presetID="22" presetClass="entr" presetSubtype="4" fill="hold" nodeType="withEffect">
                                  <p:stCondLst>
                                    <p:cond delay="450"/>
                                  </p:stCondLst>
                                  <p:childTnLst>
                                    <p:set>
                                      <p:cBhvr>
                                        <p:cTn id="9" dur="1" fill="hold">
                                          <p:stCondLst>
                                            <p:cond delay="0"/>
                                          </p:stCondLst>
                                        </p:cTn>
                                        <p:tgtEl>
                                          <p:spTgt spid="55"/>
                                        </p:tgtEl>
                                        <p:attrNameLst>
                                          <p:attrName>style.visibility</p:attrName>
                                        </p:attrNameLst>
                                      </p:cBhvr>
                                      <p:to>
                                        <p:strVal val="visible"/>
                                      </p:to>
                                    </p:set>
                                    <p:animEffect>
                                      <p:cBhvr>
                                        <p:cTn id="10" dur="500"/>
                                        <p:tgtEl>
                                          <p:spTgt spid="55"/>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71"/>
                                        </p:tgtEl>
                                        <p:attrNameLst>
                                          <p:attrName>style.visibility</p:attrName>
                                        </p:attrNameLst>
                                      </p:cBhvr>
                                      <p:to>
                                        <p:strVal val="visible"/>
                                      </p:to>
                                    </p:set>
                                    <p:animEffect>
                                      <p:cBhvr>
                                        <p:cTn id="13" dur="500"/>
                                        <p:tgtEl>
                                          <p:spTgt spid="71"/>
                                        </p:tgtEl>
                                      </p:cBhvr>
                                    </p:animEffect>
                                  </p:childTnLst>
                                </p:cTn>
                              </p:par>
                              <p:par>
                                <p:cTn id="14" presetID="22" presetClass="entr" presetSubtype="1" fill="hold" nodeType="withEffect">
                                  <p:stCondLst>
                                    <p:cond delay="700"/>
                                  </p:stCondLst>
                                  <p:childTnLst>
                                    <p:set>
                                      <p:cBhvr>
                                        <p:cTn id="15" dur="1" fill="hold">
                                          <p:stCondLst>
                                            <p:cond delay="0"/>
                                          </p:stCondLst>
                                        </p:cTn>
                                        <p:tgtEl>
                                          <p:spTgt spid="73"/>
                                        </p:tgtEl>
                                        <p:attrNameLst>
                                          <p:attrName>style.visibility</p:attrName>
                                        </p:attrNameLst>
                                      </p:cBhvr>
                                      <p:to>
                                        <p:strVal val="visible"/>
                                      </p:to>
                                    </p:set>
                                    <p:animEffect>
                                      <p:cBhvr>
                                        <p:cTn id="16" dur="500"/>
                                        <p:tgtEl>
                                          <p:spTgt spid="7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76"/>
                                        </p:tgtEl>
                                        <p:attrNameLst>
                                          <p:attrName>style.visibility</p:attrName>
                                        </p:attrNameLst>
                                      </p:cBhvr>
                                      <p:to>
                                        <p:strVal val="visible"/>
                                      </p:to>
                                    </p:set>
                                    <p:animEffect>
                                      <p:cBhvr>
                                        <p:cTn id="19" dur="500"/>
                                        <p:tgtEl>
                                          <p:spTgt spid="76"/>
                                        </p:tgtEl>
                                      </p:cBhvr>
                                    </p:animEffect>
                                  </p:childTnLst>
                                </p:cTn>
                              </p:par>
                              <p:par>
                                <p:cTn id="20" presetID="22" presetClass="entr" presetSubtype="1" fill="hold" nodeType="withEffect">
                                  <p:stCondLst>
                                    <p:cond delay="700"/>
                                  </p:stCondLst>
                                  <p:childTnLst>
                                    <p:set>
                                      <p:cBhvr>
                                        <p:cTn id="21" dur="1" fill="hold">
                                          <p:stCondLst>
                                            <p:cond delay="0"/>
                                          </p:stCondLst>
                                        </p:cTn>
                                        <p:tgtEl>
                                          <p:spTgt spid="78"/>
                                        </p:tgtEl>
                                        <p:attrNameLst>
                                          <p:attrName>style.visibility</p:attrName>
                                        </p:attrNameLst>
                                      </p:cBhvr>
                                      <p:to>
                                        <p:strVal val="visible"/>
                                      </p:to>
                                    </p:set>
                                    <p:animEffect>
                                      <p:cBhvr>
                                        <p:cTn id="22" dur="500"/>
                                        <p:tgtEl>
                                          <p:spTgt spid="78"/>
                                        </p:tgtEl>
                                      </p:cBhvr>
                                    </p:animEffect>
                                  </p:childTnLst>
                                </p:cTn>
                              </p:par>
                            </p:childTnLst>
                          </p:cTn>
                        </p:par>
                        <p:par>
                          <p:cTn id="23" fill="hold">
                            <p:stCondLst>
                              <p:cond delay="1200"/>
                            </p:stCondLst>
                            <p:childTnLst>
                              <p:par>
                                <p:cTn id="24" presetID="10"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p:cBhvr>
                                        <p:cTn id="26" dur="500"/>
                                        <p:tgtEl>
                                          <p:spTgt spid="5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p:cBhvr>
                                        <p:cTn id="29" dur="500"/>
                                        <p:tgtEl>
                                          <p:spTgt spid="7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p:cBhvr>
                                        <p:cTn id="32" dur="500"/>
                                        <p:tgtEl>
                                          <p:spTgt spid="77"/>
                                        </p:tgtEl>
                                      </p:cBhvr>
                                    </p:animEffect>
                                  </p:childTnLst>
                                </p:cTn>
                              </p:par>
                            </p:childTnLst>
                          </p:cTn>
                        </p:par>
                        <p:par>
                          <p:cTn id="33" fill="hold">
                            <p:stCondLst>
                              <p:cond delay="1700"/>
                            </p:stCondLst>
                            <p:childTnLst>
                              <p:par>
                                <p:cTn id="34" presetID="22" presetClass="entr" presetSubtype="2"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p:cBhvr>
                                        <p:cTn id="36" dur="500"/>
                                        <p:tgtEl>
                                          <p:spTgt spid="8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p:cBhvr>
                                        <p:cTn id="39" dur="500"/>
                                        <p:tgtEl>
                                          <p:spTgt spid="82"/>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85"/>
                                        </p:tgtEl>
                                        <p:attrNameLst>
                                          <p:attrName>style.visibility</p:attrName>
                                        </p:attrNameLst>
                                      </p:cBhvr>
                                      <p:to>
                                        <p:strVal val="visible"/>
                                      </p:to>
                                    </p:set>
                                    <p:animEffect>
                                      <p:cBhvr>
                                        <p:cTn id="42" dur="500"/>
                                        <p:tgtEl>
                                          <p:spTgt spid="85"/>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Effect>
                                      <p:cBhvr>
                                        <p:cTn id="45" dur="500"/>
                                        <p:tgtEl>
                                          <p:spTgt spid="8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83"/>
                                        </p:tgtEl>
                                        <p:attrNameLst>
                                          <p:attrName>style.visibility</p:attrName>
                                        </p:attrNameLst>
                                      </p:cBhvr>
                                      <p:to>
                                        <p:strVal val="visible"/>
                                      </p:to>
                                    </p:set>
                                    <p:animEffect>
                                      <p:cBhvr>
                                        <p:cTn id="48" dur="500"/>
                                        <p:tgtEl>
                                          <p:spTgt spid="8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4"/>
                                        </p:tgtEl>
                                        <p:attrNameLst>
                                          <p:attrName>style.visibility</p:attrName>
                                        </p:attrNameLst>
                                      </p:cBhvr>
                                      <p:to>
                                        <p:strVal val="visible"/>
                                      </p:to>
                                    </p:set>
                                    <p:animEffect>
                                      <p:cBhvr>
                                        <p:cTn id="5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autoUpdateAnimBg="0"/>
      <p:bldP spid="54" grpId="0" bldLvl="0" autoUpdateAnimBg="0"/>
      <p:bldP spid="71" grpId="0" bldLvl="0" animBg="1" autoUpdateAnimBg="0"/>
      <p:bldP spid="72" grpId="0" bldLvl="0" autoUpdateAnimBg="0"/>
      <p:bldP spid="76" grpId="0" bldLvl="0" animBg="1" autoUpdateAnimBg="0"/>
      <p:bldP spid="77" grpId="0" bldLvl="0" autoUpdateAnimBg="0"/>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604886" y="3427672"/>
            <a:ext cx="1935816" cy="733186"/>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15" name="Freeform 6"/>
          <p:cNvSpPr>
            <a:spLocks/>
          </p:cNvSpPr>
          <p:nvPr/>
        </p:nvSpPr>
        <p:spPr bwMode="auto">
          <a:xfrm>
            <a:off x="2426931" y="1886170"/>
            <a:ext cx="1404568" cy="1404576"/>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prstTxWarp prst="textNoShape">
              <a:avLst/>
            </a:prstTxWarp>
          </a:bodyPr>
          <a:lstStyle/>
          <a:p>
            <a:endParaRPr lang="zh-CN" altLang="en-US">
              <a:solidFill>
                <a:schemeClr val="bg1"/>
              </a:solidFill>
            </a:endParaRPr>
          </a:p>
        </p:txBody>
      </p:sp>
      <p:sp>
        <p:nvSpPr>
          <p:cNvPr id="16" name="矩形 15"/>
          <p:cNvSpPr/>
          <p:nvPr/>
        </p:nvSpPr>
        <p:spPr>
          <a:xfrm>
            <a:off x="2633331" y="2388218"/>
            <a:ext cx="991766" cy="400481"/>
          </a:xfrm>
          <a:prstGeom prst="rect">
            <a:avLst/>
          </a:prstGeom>
        </p:spPr>
        <p:txBody>
          <a:bodyPr wrap="square" lIns="91467" tIns="45734" rIns="91467" bIns="45734">
            <a:spAutoFit/>
          </a:bodyPr>
          <a:lstStyle/>
          <a:p>
            <a:pPr algn="ctr" defTabSz="160068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680"/>
            <a:r>
              <a:rPr lang="zh-CN" altLang="en-US" sz="1000" dirty="0">
                <a:solidFill>
                  <a:schemeClr val="bg1"/>
                </a:solidFill>
                <a:ea typeface="微软雅黑" panose="020B0503020204020204" pitchFamily="34" charset="-122"/>
              </a:rPr>
              <a:t>文字</a:t>
            </a:r>
          </a:p>
        </p:txBody>
      </p:sp>
      <p:sp>
        <p:nvSpPr>
          <p:cNvPr id="17" name="Freeform 6"/>
          <p:cNvSpPr>
            <a:spLocks/>
          </p:cNvSpPr>
          <p:nvPr/>
        </p:nvSpPr>
        <p:spPr bwMode="auto">
          <a:xfrm>
            <a:off x="5306346" y="1886170"/>
            <a:ext cx="1404568" cy="1404576"/>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prstTxWarp prst="textNoShape">
              <a:avLst/>
            </a:prstTxWarp>
          </a:bodyPr>
          <a:lstStyle/>
          <a:p>
            <a:endParaRPr lang="zh-CN" altLang="en-US">
              <a:solidFill>
                <a:schemeClr val="bg1"/>
              </a:solidFill>
            </a:endParaRPr>
          </a:p>
        </p:txBody>
      </p:sp>
      <p:sp>
        <p:nvSpPr>
          <p:cNvPr id="18" name="矩形 17"/>
          <p:cNvSpPr/>
          <p:nvPr/>
        </p:nvSpPr>
        <p:spPr>
          <a:xfrm>
            <a:off x="5512746" y="2388218"/>
            <a:ext cx="991766" cy="400481"/>
          </a:xfrm>
          <a:prstGeom prst="rect">
            <a:avLst/>
          </a:prstGeom>
        </p:spPr>
        <p:txBody>
          <a:bodyPr wrap="square" lIns="91467" tIns="45734" rIns="91467" bIns="45734">
            <a:spAutoFit/>
          </a:bodyPr>
          <a:lstStyle/>
          <a:p>
            <a:pPr algn="ctr" defTabSz="160068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680"/>
            <a:r>
              <a:rPr lang="zh-CN" altLang="en-US" sz="1000" dirty="0">
                <a:solidFill>
                  <a:schemeClr val="bg1"/>
                </a:solidFill>
                <a:ea typeface="微软雅黑" panose="020B0503020204020204" pitchFamily="34" charset="-122"/>
              </a:rPr>
              <a:t>文字</a:t>
            </a:r>
          </a:p>
        </p:txBody>
      </p:sp>
      <p:sp>
        <p:nvSpPr>
          <p:cNvPr id="19" name="Freeform 6"/>
          <p:cNvSpPr>
            <a:spLocks/>
          </p:cNvSpPr>
          <p:nvPr/>
        </p:nvSpPr>
        <p:spPr bwMode="auto">
          <a:xfrm>
            <a:off x="3732862" y="1517781"/>
            <a:ext cx="1679867" cy="1655707"/>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prstTxWarp prst="textNoShape">
              <a:avLst/>
            </a:prstTxWarp>
          </a:bodyPr>
          <a:lstStyle/>
          <a:p>
            <a:endParaRPr lang="zh-CN" altLang="en-US">
              <a:solidFill>
                <a:schemeClr val="bg1"/>
              </a:solidFill>
            </a:endParaRPr>
          </a:p>
        </p:txBody>
      </p:sp>
      <p:sp>
        <p:nvSpPr>
          <p:cNvPr id="20" name="矩形 19"/>
          <p:cNvSpPr/>
          <p:nvPr/>
        </p:nvSpPr>
        <p:spPr>
          <a:xfrm>
            <a:off x="4061667" y="2167678"/>
            <a:ext cx="991766" cy="400481"/>
          </a:xfrm>
          <a:prstGeom prst="rect">
            <a:avLst/>
          </a:prstGeom>
        </p:spPr>
        <p:txBody>
          <a:bodyPr wrap="square" lIns="91467" tIns="45734" rIns="91467" bIns="45734">
            <a:spAutoFit/>
          </a:bodyPr>
          <a:lstStyle/>
          <a:p>
            <a:pPr algn="ctr" defTabSz="160068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680"/>
            <a:r>
              <a:rPr lang="zh-CN" altLang="en-US" sz="1000" dirty="0">
                <a:solidFill>
                  <a:schemeClr val="bg1"/>
                </a:solidFill>
                <a:ea typeface="微软雅黑" panose="020B0503020204020204" pitchFamily="34" charset="-122"/>
              </a:rPr>
              <a:t>文字</a:t>
            </a:r>
          </a:p>
        </p:txBody>
      </p:sp>
      <p:sp>
        <p:nvSpPr>
          <p:cNvPr id="21" name="矩形 20"/>
          <p:cNvSpPr/>
          <p:nvPr/>
        </p:nvSpPr>
        <p:spPr>
          <a:xfrm>
            <a:off x="6435709" y="1517781"/>
            <a:ext cx="2263475" cy="572994"/>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2" name="矩形 21"/>
          <p:cNvSpPr/>
          <p:nvPr/>
        </p:nvSpPr>
        <p:spPr>
          <a:xfrm>
            <a:off x="506752" y="1517780"/>
            <a:ext cx="2203127" cy="733186"/>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3" name="Freeform 6"/>
          <p:cNvSpPr>
            <a:spLocks/>
          </p:cNvSpPr>
          <p:nvPr/>
        </p:nvSpPr>
        <p:spPr bwMode="auto">
          <a:xfrm>
            <a:off x="1539282" y="2705912"/>
            <a:ext cx="1027732" cy="1027739"/>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prstTxWarp prst="textNoShape">
              <a:avLst/>
            </a:prstTxWarp>
          </a:bodyPr>
          <a:lstStyle/>
          <a:p>
            <a:endParaRPr lang="zh-CN" altLang="en-US">
              <a:solidFill>
                <a:schemeClr val="bg1"/>
              </a:solidFill>
            </a:endParaRPr>
          </a:p>
        </p:txBody>
      </p:sp>
      <p:sp>
        <p:nvSpPr>
          <p:cNvPr id="24" name="矩形 23"/>
          <p:cNvSpPr/>
          <p:nvPr/>
        </p:nvSpPr>
        <p:spPr>
          <a:xfrm>
            <a:off x="1539282" y="3038609"/>
            <a:ext cx="991766" cy="400481"/>
          </a:xfrm>
          <a:prstGeom prst="rect">
            <a:avLst/>
          </a:prstGeom>
        </p:spPr>
        <p:txBody>
          <a:bodyPr wrap="square" lIns="91467" tIns="45734" rIns="91467" bIns="45734">
            <a:spAutoFit/>
          </a:bodyPr>
          <a:lstStyle/>
          <a:p>
            <a:pPr algn="ctr" defTabSz="160068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680"/>
            <a:r>
              <a:rPr lang="zh-CN" altLang="en-US" sz="1000" dirty="0">
                <a:solidFill>
                  <a:schemeClr val="bg1"/>
                </a:solidFill>
                <a:ea typeface="微软雅黑" panose="020B0503020204020204" pitchFamily="34" charset="-122"/>
              </a:rPr>
              <a:t>文字</a:t>
            </a:r>
          </a:p>
        </p:txBody>
      </p:sp>
      <p:sp>
        <p:nvSpPr>
          <p:cNvPr id="25" name="Freeform 6"/>
          <p:cNvSpPr>
            <a:spLocks/>
          </p:cNvSpPr>
          <p:nvPr/>
        </p:nvSpPr>
        <p:spPr bwMode="auto">
          <a:xfrm>
            <a:off x="6572388" y="2705912"/>
            <a:ext cx="1027732" cy="1027739"/>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solidFill>
            <a:schemeClr val="bg1">
              <a:alpha val="40000"/>
            </a:schemeClr>
          </a:solidFill>
          <a:ln w="285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67" tIns="45734" rIns="91467" bIns="45734" numCol="1" anchor="t" anchorCtr="0" compatLnSpc="1">
            <a:prstTxWarp prst="textNoShape">
              <a:avLst/>
            </a:prstTxWarp>
          </a:bodyPr>
          <a:lstStyle/>
          <a:p>
            <a:endParaRPr lang="zh-CN" altLang="en-US">
              <a:solidFill>
                <a:schemeClr val="bg1"/>
              </a:solidFill>
            </a:endParaRPr>
          </a:p>
        </p:txBody>
      </p:sp>
      <p:sp>
        <p:nvSpPr>
          <p:cNvPr id="26" name="矩形 25"/>
          <p:cNvSpPr/>
          <p:nvPr/>
        </p:nvSpPr>
        <p:spPr>
          <a:xfrm>
            <a:off x="6572388" y="3019541"/>
            <a:ext cx="991766" cy="400481"/>
          </a:xfrm>
          <a:prstGeom prst="rect">
            <a:avLst/>
          </a:prstGeom>
        </p:spPr>
        <p:txBody>
          <a:bodyPr wrap="square" lIns="91467" tIns="45734" rIns="91467" bIns="45734">
            <a:spAutoFit/>
          </a:bodyPr>
          <a:lstStyle/>
          <a:p>
            <a:pPr algn="ctr" defTabSz="1600680"/>
            <a:r>
              <a:rPr lang="en-US" altLang="zh-CN" sz="1000" dirty="0">
                <a:solidFill>
                  <a:schemeClr val="bg1"/>
                </a:solidFill>
                <a:ea typeface="微软雅黑" panose="020B0503020204020204" pitchFamily="34" charset="-122"/>
              </a:rPr>
              <a:t> </a:t>
            </a:r>
            <a:r>
              <a:rPr lang="zh-CN" altLang="en-US" sz="1000" dirty="0">
                <a:solidFill>
                  <a:schemeClr val="bg1"/>
                </a:solidFill>
                <a:ea typeface="微软雅黑" panose="020B0503020204020204" pitchFamily="34" charset="-122"/>
              </a:rPr>
              <a:t>输入您的</a:t>
            </a:r>
            <a:endParaRPr lang="en-US" altLang="zh-CN" sz="1000" dirty="0">
              <a:solidFill>
                <a:schemeClr val="bg1"/>
              </a:solidFill>
              <a:ea typeface="微软雅黑" panose="020B0503020204020204" pitchFamily="34" charset="-122"/>
            </a:endParaRPr>
          </a:p>
          <a:p>
            <a:pPr algn="ctr" defTabSz="1600680"/>
            <a:r>
              <a:rPr lang="zh-CN" altLang="en-US" sz="1000" dirty="0">
                <a:solidFill>
                  <a:schemeClr val="bg1"/>
                </a:solidFill>
                <a:ea typeface="微软雅黑" panose="020B0503020204020204" pitchFamily="34" charset="-122"/>
              </a:rPr>
              <a:t>文字</a:t>
            </a:r>
          </a:p>
        </p:txBody>
      </p:sp>
      <p:sp>
        <p:nvSpPr>
          <p:cNvPr id="27" name="矩形 26"/>
          <p:cNvSpPr/>
          <p:nvPr/>
        </p:nvSpPr>
        <p:spPr>
          <a:xfrm>
            <a:off x="6391544" y="3825562"/>
            <a:ext cx="2307642" cy="572994"/>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8" name="矩形 27"/>
          <p:cNvSpPr/>
          <p:nvPr/>
        </p:nvSpPr>
        <p:spPr>
          <a:xfrm>
            <a:off x="506752" y="3825562"/>
            <a:ext cx="2307642" cy="572994"/>
          </a:xfrm>
          <a:prstGeom prst="rect">
            <a:avLst/>
          </a:prstGeom>
        </p:spPr>
        <p:txBody>
          <a:bodyPr wrap="square" lIns="91467" tIns="45734" rIns="91467" bIns="45734">
            <a:spAutoFit/>
          </a:bodyPr>
          <a:lstStyle/>
          <a:p>
            <a:pPr algn="ctr">
              <a:lnSpc>
                <a:spcPct val="130000"/>
              </a:lnSpc>
            </a:pPr>
            <a:r>
              <a:rPr lang="zh-CN" altLang="en-US" sz="800" dirty="0">
                <a:solidFill>
                  <a:schemeClr val="bg1"/>
                </a:solidFill>
                <a:ea typeface="微软雅黑" panose="020B0503020204020204" pitchFamily="34" charset="-122"/>
              </a:rPr>
              <a:t>在此输入您的图表所要说明文字，在此输入您的图表所要说明文字，在此输入您的图表所要说明文字，在此输入您的图表所要说明文字。</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1500"/>
                            </p:stCondLst>
                            <p:childTnLst>
                              <p:par>
                                <p:cTn id="33" presetID="8" presetClass="emph" presetSubtype="0" fill="hold" grpId="1" nodeType="afterEffect">
                                  <p:stCondLst>
                                    <p:cond delay="0"/>
                                  </p:stCondLst>
                                  <p:childTnLst>
                                    <p:animRot by="43200000">
                                      <p:cBhvr>
                                        <p:cTn id="34" dur="3000" fill="hold"/>
                                        <p:tgtEl>
                                          <p:spTgt spid="19"/>
                                        </p:tgtEl>
                                        <p:attrNameLst>
                                          <p:attrName>r</p:attrName>
                                        </p:attrNameLst>
                                      </p:cBhvr>
                                    </p:animRot>
                                  </p:childTnLst>
                                </p:cTn>
                              </p:par>
                              <p:par>
                                <p:cTn id="35" presetID="8" presetClass="emph" presetSubtype="0" fill="hold" grpId="1" nodeType="withEffect">
                                  <p:stCondLst>
                                    <p:cond delay="0"/>
                                  </p:stCondLst>
                                  <p:childTnLst>
                                    <p:animRot by="-43200000">
                                      <p:cBhvr>
                                        <p:cTn id="36" dur="3000" fill="hold"/>
                                        <p:tgtEl>
                                          <p:spTgt spid="17"/>
                                        </p:tgtEl>
                                        <p:attrNameLst>
                                          <p:attrName>r</p:attrName>
                                        </p:attrNameLst>
                                      </p:cBhvr>
                                    </p:animRot>
                                  </p:childTnLst>
                                </p:cTn>
                              </p:par>
                              <p:par>
                                <p:cTn id="37" presetID="8" presetClass="emph" presetSubtype="0" fill="hold" grpId="1" nodeType="withEffect">
                                  <p:stCondLst>
                                    <p:cond delay="0"/>
                                  </p:stCondLst>
                                  <p:childTnLst>
                                    <p:animRot by="-43200000">
                                      <p:cBhvr>
                                        <p:cTn id="38" dur="3000" fill="hold"/>
                                        <p:tgtEl>
                                          <p:spTgt spid="15"/>
                                        </p:tgtEl>
                                        <p:attrNameLst>
                                          <p:attrName>r</p:attrName>
                                        </p:attrNameLst>
                                      </p:cBhvr>
                                    </p:animRot>
                                  </p:childTnLst>
                                </p:cTn>
                              </p:par>
                              <p:par>
                                <p:cTn id="39" presetID="8" presetClass="emph" presetSubtype="0" fill="hold" grpId="1" nodeType="withEffect">
                                  <p:stCondLst>
                                    <p:cond delay="0"/>
                                  </p:stCondLst>
                                  <p:childTnLst>
                                    <p:animRot by="43200000">
                                      <p:cBhvr>
                                        <p:cTn id="40" dur="3000" fill="hold"/>
                                        <p:tgtEl>
                                          <p:spTgt spid="25"/>
                                        </p:tgtEl>
                                        <p:attrNameLst>
                                          <p:attrName>r</p:attrName>
                                        </p:attrNameLst>
                                      </p:cBhvr>
                                    </p:animRot>
                                  </p:childTnLst>
                                </p:cTn>
                              </p:par>
                              <p:par>
                                <p:cTn id="41" presetID="8" presetClass="emph" presetSubtype="0" fill="hold" grpId="1" nodeType="withEffect">
                                  <p:stCondLst>
                                    <p:cond delay="0"/>
                                  </p:stCondLst>
                                  <p:childTnLst>
                                    <p:animRot by="43200000">
                                      <p:cBhvr>
                                        <p:cTn id="42" dur="3000" fill="hold"/>
                                        <p:tgtEl>
                                          <p:spTgt spid="23"/>
                                        </p:tgtEl>
                                        <p:attrNameLst>
                                          <p:attrName>r</p:attrName>
                                        </p:attrNameLst>
                                      </p:cBhvr>
                                    </p:animRot>
                                  </p:childTnLst>
                                </p:cTn>
                              </p:par>
                              <p:par>
                                <p:cTn id="43" presetID="53" presetClass="entr" presetSubtype="16" fill="hold" grpId="0" nodeType="withEffect">
                                  <p:stCondLst>
                                    <p:cond delay="10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par>
                                <p:cTn id="48" presetID="53" presetClass="entr" presetSubtype="16" fill="hold" grpId="0" nodeType="withEffect">
                                  <p:stCondLst>
                                    <p:cond delay="100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par>
                                <p:cTn id="58" presetID="53" presetClass="entr" presetSubtype="16" fill="hold" grpId="0" nodeType="withEffect">
                                  <p:stCondLst>
                                    <p:cond delay="100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ppt_w</p:attrName>
                                        </p:attrNameLst>
                                      </p:cBhvr>
                                      <p:tavLst>
                                        <p:tav tm="0">
                                          <p:val>
                                            <p:fltVal val="0"/>
                                          </p:val>
                                        </p:tav>
                                        <p:tav tm="100000">
                                          <p:val>
                                            <p:strVal val="#ppt_w"/>
                                          </p:val>
                                        </p:tav>
                                      </p:tavLst>
                                    </p:anim>
                                    <p:anim calcmode="lin" valueType="num">
                                      <p:cBhvr>
                                        <p:cTn id="61" dur="500" fill="hold"/>
                                        <p:tgtEl>
                                          <p:spTgt spid="16"/>
                                        </p:tgtEl>
                                        <p:attrNameLst>
                                          <p:attrName>ppt_h</p:attrName>
                                        </p:attrNameLst>
                                      </p:cBhvr>
                                      <p:tavLst>
                                        <p:tav tm="0">
                                          <p:val>
                                            <p:fltVal val="0"/>
                                          </p:val>
                                        </p:tav>
                                        <p:tav tm="100000">
                                          <p:val>
                                            <p:strVal val="#ppt_h"/>
                                          </p:val>
                                        </p:tav>
                                      </p:tavLst>
                                    </p:anim>
                                    <p:animEffect transition="in" filter="fade">
                                      <p:cBhvr>
                                        <p:cTn id="62" dur="500"/>
                                        <p:tgtEl>
                                          <p:spTgt spid="16"/>
                                        </p:tgtEl>
                                      </p:cBhvr>
                                    </p:animEffect>
                                  </p:childTnLst>
                                </p:cTn>
                              </p:par>
                              <p:par>
                                <p:cTn id="63" presetID="53" presetClass="entr" presetSubtype="16" fill="hold" grpId="0" nodeType="withEffect">
                                  <p:stCondLst>
                                    <p:cond delay="100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par>
                                <p:cTn id="68" presetID="10" presetClass="entr" presetSubtype="0" fill="hold" grpId="0" nodeType="withEffect">
                                  <p:stCondLst>
                                    <p:cond delay="150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par>
                                <p:cTn id="71" presetID="10" presetClass="entr" presetSubtype="0" fill="hold" grpId="0" nodeType="withEffect">
                                  <p:stCondLst>
                                    <p:cond delay="150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500"/>
                                        <p:tgtEl>
                                          <p:spTgt spid="14"/>
                                        </p:tgtEl>
                                      </p:cBhvr>
                                    </p:animEffect>
                                  </p:childTnLst>
                                </p:cTn>
                              </p:par>
                              <p:par>
                                <p:cTn id="77" presetID="10" presetClass="entr" presetSubtype="0" fill="hold" grpId="0" nodeType="withEffect">
                                  <p:stCondLst>
                                    <p:cond delay="150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par>
                                <p:cTn id="80" presetID="10" presetClass="entr" presetSubtype="0" fill="hold" grpId="0" nodeType="withEffect">
                                  <p:stCondLst>
                                    <p:cond delay="15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5" grpId="1" animBg="1"/>
      <p:bldP spid="16" grpId="0"/>
      <p:bldP spid="17" grpId="0" animBg="1"/>
      <p:bldP spid="17" grpId="1" animBg="1"/>
      <p:bldP spid="18" grpId="0"/>
      <p:bldP spid="19" grpId="0" animBg="1"/>
      <p:bldP spid="19" grpId="1" animBg="1"/>
      <p:bldP spid="20" grpId="0"/>
      <p:bldP spid="21" grpId="0"/>
      <p:bldP spid="22" grpId="0"/>
      <p:bldP spid="23" grpId="0" animBg="1"/>
      <p:bldP spid="23" grpId="1" animBg="1"/>
      <p:bldP spid="24" grpId="0"/>
      <p:bldP spid="25" grpId="0" animBg="1"/>
      <p:bldP spid="25" grpId="1" animBg="1"/>
      <p:bldP spid="26"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五边形 3"/>
          <p:cNvSpPr>
            <a:spLocks noChangeArrowheads="1"/>
          </p:cNvSpPr>
          <p:nvPr/>
        </p:nvSpPr>
        <p:spPr bwMode="auto">
          <a:xfrm>
            <a:off x="-47625" y="2452688"/>
            <a:ext cx="5326856" cy="875110"/>
          </a:xfrm>
          <a:prstGeom prst="homePlate">
            <a:avLst>
              <a:gd name="adj" fmla="val 47936"/>
            </a:avLst>
          </a:prstGeom>
          <a:noFill/>
          <a:ln w="12700">
            <a:solidFill>
              <a:srgbClr val="A5A5A5"/>
            </a:solidFill>
            <a:bevel/>
            <a:headEnd/>
            <a:tailEnd/>
          </a:ln>
          <a:extLst>
            <a:ext uri="{909E8E84-426E-40DD-AFC4-6F175D3DCCD1}">
              <a14:hiddenFill xmlns:a14="http://schemas.microsoft.com/office/drawing/2010/main">
                <a:solidFill>
                  <a:srgbClr val="FFFFFF"/>
                </a:solidFill>
              </a14:hiddenFill>
            </a:ext>
          </a:extLst>
        </p:spPr>
        <p:txBody>
          <a:bodyPr lIns="68573" tIns="34287" rIns="68573" bIns="3428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mj-ea"/>
              <a:ea typeface="+mj-ea"/>
              <a:sym typeface="宋体" pitchFamily="2" charset="-122"/>
            </a:endParaRPr>
          </a:p>
        </p:txBody>
      </p:sp>
      <p:sp>
        <p:nvSpPr>
          <p:cNvPr id="62" name="燕尾形 2"/>
          <p:cNvSpPr>
            <a:spLocks noChangeArrowheads="1"/>
          </p:cNvSpPr>
          <p:nvPr/>
        </p:nvSpPr>
        <p:spPr bwMode="auto">
          <a:xfrm>
            <a:off x="717947" y="2459831"/>
            <a:ext cx="798909" cy="867966"/>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73" tIns="34287" rIns="68573" bIns="3428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sp>
        <p:nvSpPr>
          <p:cNvPr id="63" name="燕尾形 4"/>
          <p:cNvSpPr>
            <a:spLocks noChangeArrowheads="1"/>
          </p:cNvSpPr>
          <p:nvPr/>
        </p:nvSpPr>
        <p:spPr bwMode="auto">
          <a:xfrm>
            <a:off x="1275160" y="2459831"/>
            <a:ext cx="798909" cy="867966"/>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73" tIns="34287" rIns="68573" bIns="3428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sp>
        <p:nvSpPr>
          <p:cNvPr id="64" name="燕尾形 5"/>
          <p:cNvSpPr>
            <a:spLocks noChangeArrowheads="1"/>
          </p:cNvSpPr>
          <p:nvPr/>
        </p:nvSpPr>
        <p:spPr bwMode="auto">
          <a:xfrm>
            <a:off x="1832372" y="2459831"/>
            <a:ext cx="798909" cy="867966"/>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73" tIns="34287" rIns="68573" bIns="3428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sp>
        <p:nvSpPr>
          <p:cNvPr id="65" name="燕尾形 6"/>
          <p:cNvSpPr>
            <a:spLocks noChangeArrowheads="1"/>
          </p:cNvSpPr>
          <p:nvPr/>
        </p:nvSpPr>
        <p:spPr bwMode="auto">
          <a:xfrm>
            <a:off x="2389585" y="2459831"/>
            <a:ext cx="798909" cy="867966"/>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73" tIns="34287" rIns="68573" bIns="3428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grpSp>
        <p:nvGrpSpPr>
          <p:cNvPr id="66" name="组合 30"/>
          <p:cNvGrpSpPr>
            <a:grpSpLocks/>
          </p:cNvGrpSpPr>
          <p:nvPr/>
        </p:nvGrpSpPr>
        <p:grpSpPr bwMode="auto">
          <a:xfrm>
            <a:off x="3157537" y="2170510"/>
            <a:ext cx="1777604" cy="1695450"/>
            <a:chOff x="0" y="0"/>
            <a:chExt cx="533400" cy="487363"/>
          </a:xfrm>
        </p:grpSpPr>
        <p:sp>
          <p:nvSpPr>
            <p:cNvPr id="67" name="Oval 312"/>
            <p:cNvSpPr>
              <a:spLocks noChangeArrowheads="1"/>
            </p:cNvSpPr>
            <p:nvPr/>
          </p:nvSpPr>
          <p:spPr bwMode="auto">
            <a:xfrm>
              <a:off x="371475" y="0"/>
              <a:ext cx="93663" cy="88900"/>
            </a:xfrm>
            <a:prstGeom prst="ellipse">
              <a:avLst/>
            </a:prstGeom>
            <a:solidFill>
              <a:srgbClr val="BFBFB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sp>
          <p:nvSpPr>
            <p:cNvPr id="68" name="Freeform 313"/>
            <p:cNvSpPr>
              <a:spLocks noChangeArrowheads="1"/>
            </p:cNvSpPr>
            <p:nvPr/>
          </p:nvSpPr>
          <p:spPr bwMode="auto">
            <a:xfrm>
              <a:off x="0" y="55563"/>
              <a:ext cx="533400" cy="431800"/>
            </a:xfrm>
            <a:custGeom>
              <a:avLst/>
              <a:gdLst>
                <a:gd name="T0" fmla="*/ 26294 w 142"/>
                <a:gd name="T1" fmla="*/ 225287 h 115"/>
                <a:gd name="T2" fmla="*/ 33807 w 142"/>
                <a:gd name="T3" fmla="*/ 225287 h 115"/>
                <a:gd name="T4" fmla="*/ 135228 w 142"/>
                <a:gd name="T5" fmla="*/ 225287 h 115"/>
                <a:gd name="T6" fmla="*/ 289238 w 142"/>
                <a:gd name="T7" fmla="*/ 45057 h 115"/>
                <a:gd name="T8" fmla="*/ 251675 w 142"/>
                <a:gd name="T9" fmla="*/ 45057 h 115"/>
                <a:gd name="T10" fmla="*/ 180304 w 142"/>
                <a:gd name="T11" fmla="*/ 127663 h 115"/>
                <a:gd name="T12" fmla="*/ 161523 w 142"/>
                <a:gd name="T13" fmla="*/ 135172 h 115"/>
                <a:gd name="T14" fmla="*/ 138985 w 142"/>
                <a:gd name="T15" fmla="*/ 112643 h 115"/>
                <a:gd name="T16" fmla="*/ 146497 w 142"/>
                <a:gd name="T17" fmla="*/ 93870 h 115"/>
                <a:gd name="T18" fmla="*/ 221624 w 142"/>
                <a:gd name="T19" fmla="*/ 7510 h 115"/>
                <a:gd name="T20" fmla="*/ 240406 w 142"/>
                <a:gd name="T21" fmla="*/ 0 h 115"/>
                <a:gd name="T22" fmla="*/ 349339 w 142"/>
                <a:gd name="T23" fmla="*/ 0 h 115"/>
                <a:gd name="T24" fmla="*/ 428223 w 142"/>
                <a:gd name="T25" fmla="*/ 56322 h 115"/>
                <a:gd name="T26" fmla="*/ 428223 w 142"/>
                <a:gd name="T27" fmla="*/ 120153 h 115"/>
                <a:gd name="T28" fmla="*/ 507106 w 142"/>
                <a:gd name="T29" fmla="*/ 120153 h 115"/>
                <a:gd name="T30" fmla="*/ 522131 w 142"/>
                <a:gd name="T31" fmla="*/ 127663 h 115"/>
                <a:gd name="T32" fmla="*/ 522131 w 142"/>
                <a:gd name="T33" fmla="*/ 161456 h 115"/>
                <a:gd name="T34" fmla="*/ 507106 w 142"/>
                <a:gd name="T35" fmla="*/ 168965 h 115"/>
                <a:gd name="T36" fmla="*/ 409441 w 142"/>
                <a:gd name="T37" fmla="*/ 168965 h 115"/>
                <a:gd name="T38" fmla="*/ 379390 w 142"/>
                <a:gd name="T39" fmla="*/ 142682 h 115"/>
                <a:gd name="T40" fmla="*/ 379390 w 142"/>
                <a:gd name="T41" fmla="*/ 101379 h 115"/>
                <a:gd name="T42" fmla="*/ 323045 w 142"/>
                <a:gd name="T43" fmla="*/ 168965 h 115"/>
                <a:gd name="T44" fmla="*/ 375634 w 142"/>
                <a:gd name="T45" fmla="*/ 221532 h 115"/>
                <a:gd name="T46" fmla="*/ 379390 w 142"/>
                <a:gd name="T47" fmla="*/ 259080 h 115"/>
                <a:gd name="T48" fmla="*/ 345583 w 142"/>
                <a:gd name="T49" fmla="*/ 409271 h 115"/>
                <a:gd name="T50" fmla="*/ 319289 w 142"/>
                <a:gd name="T51" fmla="*/ 431800 h 115"/>
                <a:gd name="T52" fmla="*/ 289238 w 142"/>
                <a:gd name="T53" fmla="*/ 405517 h 115"/>
                <a:gd name="T54" fmla="*/ 289238 w 142"/>
                <a:gd name="T55" fmla="*/ 398007 h 115"/>
                <a:gd name="T56" fmla="*/ 319289 w 142"/>
                <a:gd name="T57" fmla="*/ 270344 h 115"/>
                <a:gd name="T58" fmla="*/ 247918 w 142"/>
                <a:gd name="T59" fmla="*/ 202758 h 115"/>
                <a:gd name="T60" fmla="*/ 187817 w 142"/>
                <a:gd name="T61" fmla="*/ 270344 h 115"/>
                <a:gd name="T62" fmla="*/ 154010 w 142"/>
                <a:gd name="T63" fmla="*/ 281609 h 115"/>
                <a:gd name="T64" fmla="*/ 30051 w 142"/>
                <a:gd name="T65" fmla="*/ 281609 h 115"/>
                <a:gd name="T66" fmla="*/ 3756 w 142"/>
                <a:gd name="T67" fmla="*/ 259080 h 115"/>
                <a:gd name="T68" fmla="*/ 26294 w 142"/>
                <a:gd name="T69" fmla="*/ 225287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grpSp>
      <p:sp>
        <p:nvSpPr>
          <p:cNvPr id="69" name="直接连接符 31"/>
          <p:cNvSpPr>
            <a:spLocks noChangeShapeType="1"/>
          </p:cNvSpPr>
          <p:nvPr/>
        </p:nvSpPr>
        <p:spPr bwMode="auto">
          <a:xfrm rot="5400000">
            <a:off x="4033243" y="2872384"/>
            <a:ext cx="3186113" cy="11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0" name="直接连接符 24"/>
          <p:cNvSpPr>
            <a:spLocks noChangeShapeType="1"/>
          </p:cNvSpPr>
          <p:nvPr/>
        </p:nvSpPr>
        <p:spPr bwMode="auto">
          <a:xfrm rot="5400000">
            <a:off x="1550789" y="2169914"/>
            <a:ext cx="567929" cy="0"/>
          </a:xfrm>
          <a:prstGeom prst="line">
            <a:avLst/>
          </a:prstGeom>
          <a:noFill/>
          <a:ln w="12700">
            <a:solidFill>
              <a:srgbClr val="A5A5A5"/>
            </a:solidFill>
            <a:bevel/>
            <a:headEnd type="stealth" w="med" len="me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1" name="直接连接符 32"/>
          <p:cNvSpPr>
            <a:spLocks noChangeShapeType="1"/>
          </p:cNvSpPr>
          <p:nvPr/>
        </p:nvSpPr>
        <p:spPr bwMode="auto">
          <a:xfrm rot="5400000">
            <a:off x="438745" y="2171105"/>
            <a:ext cx="566738" cy="1191"/>
          </a:xfrm>
          <a:prstGeom prst="line">
            <a:avLst/>
          </a:prstGeom>
          <a:noFill/>
          <a:ln w="12700">
            <a:solidFill>
              <a:srgbClr val="A5A5A5"/>
            </a:solidFill>
            <a:bevel/>
            <a:headEnd type="stealth" w="med" len="me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2" name="直接连接符 34"/>
          <p:cNvSpPr>
            <a:spLocks noChangeShapeType="1"/>
          </p:cNvSpPr>
          <p:nvPr/>
        </p:nvSpPr>
        <p:spPr bwMode="auto">
          <a:xfrm rot="16200000" flipV="1">
            <a:off x="2106216" y="3629025"/>
            <a:ext cx="566738" cy="0"/>
          </a:xfrm>
          <a:prstGeom prst="line">
            <a:avLst/>
          </a:prstGeom>
          <a:noFill/>
          <a:ln w="12700">
            <a:solidFill>
              <a:srgbClr val="A5A5A5"/>
            </a:solidFill>
            <a:bevel/>
            <a:headEnd type="stealth" w="med" len="me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3" name="直接连接符 33"/>
          <p:cNvSpPr>
            <a:spLocks noChangeShapeType="1"/>
          </p:cNvSpPr>
          <p:nvPr/>
        </p:nvSpPr>
        <p:spPr bwMode="auto">
          <a:xfrm rot="16200000" flipV="1">
            <a:off x="992386" y="3628430"/>
            <a:ext cx="566738" cy="1190"/>
          </a:xfrm>
          <a:prstGeom prst="line">
            <a:avLst/>
          </a:prstGeom>
          <a:noFill/>
          <a:ln w="12700">
            <a:solidFill>
              <a:srgbClr val="A5A5A5"/>
            </a:solidFill>
            <a:bevel/>
            <a:headEnd type="stealth" w="med" len="me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4" name="直接连接符 9"/>
          <p:cNvSpPr>
            <a:spLocks noChangeShapeType="1"/>
          </p:cNvSpPr>
          <p:nvPr/>
        </p:nvSpPr>
        <p:spPr bwMode="auto">
          <a:xfrm>
            <a:off x="5881688" y="1976438"/>
            <a:ext cx="1918097"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5" name="直接连接符 20"/>
          <p:cNvSpPr>
            <a:spLocks noChangeShapeType="1"/>
          </p:cNvSpPr>
          <p:nvPr/>
        </p:nvSpPr>
        <p:spPr bwMode="auto">
          <a:xfrm>
            <a:off x="5881688" y="2964656"/>
            <a:ext cx="1918097"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6" name="直接连接符 42"/>
          <p:cNvSpPr>
            <a:spLocks noChangeShapeType="1"/>
          </p:cNvSpPr>
          <p:nvPr/>
        </p:nvSpPr>
        <p:spPr bwMode="auto">
          <a:xfrm>
            <a:off x="5881688" y="3774281"/>
            <a:ext cx="1918097"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
        <p:nvSpPr>
          <p:cNvPr id="77" name="矩形 43"/>
          <p:cNvSpPr>
            <a:spLocks noChangeArrowheads="1"/>
          </p:cNvSpPr>
          <p:nvPr/>
        </p:nvSpPr>
        <p:spPr bwMode="auto">
          <a:xfrm>
            <a:off x="5841206" y="1254919"/>
            <a:ext cx="11001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chemeClr val="bg1"/>
                </a:solidFill>
                <a:latin typeface="+mj-ea"/>
                <a:ea typeface="+mj-ea"/>
                <a:sym typeface="方正兰亭黑_GBK" pitchFamily="2" charset="-122"/>
              </a:rPr>
              <a:t>添加标题一</a:t>
            </a:r>
            <a:endParaRPr lang="en-US" altLang="zh-CN" sz="1500">
              <a:solidFill>
                <a:schemeClr val="bg1"/>
              </a:solidFill>
              <a:latin typeface="+mj-ea"/>
              <a:ea typeface="+mj-ea"/>
              <a:sym typeface="方正兰亭黑_GBK" pitchFamily="2" charset="-122"/>
            </a:endParaRPr>
          </a:p>
        </p:txBody>
      </p:sp>
      <p:sp>
        <p:nvSpPr>
          <p:cNvPr id="78" name="矩形 47"/>
          <p:cNvSpPr>
            <a:spLocks noChangeArrowheads="1"/>
          </p:cNvSpPr>
          <p:nvPr/>
        </p:nvSpPr>
        <p:spPr bwMode="auto">
          <a:xfrm>
            <a:off x="5841207" y="1498998"/>
            <a:ext cx="2364581"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79" name="矩形 45"/>
          <p:cNvSpPr>
            <a:spLocks noChangeArrowheads="1"/>
          </p:cNvSpPr>
          <p:nvPr/>
        </p:nvSpPr>
        <p:spPr bwMode="auto">
          <a:xfrm>
            <a:off x="5841206" y="3862387"/>
            <a:ext cx="11001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chemeClr val="bg1"/>
                </a:solidFill>
                <a:latin typeface="+mj-ea"/>
                <a:ea typeface="+mj-ea"/>
                <a:sym typeface="方正兰亭黑_GBK" pitchFamily="2" charset="-122"/>
              </a:rPr>
              <a:t>添加标题四</a:t>
            </a:r>
            <a:endParaRPr lang="en-US" altLang="zh-CN" sz="1500">
              <a:solidFill>
                <a:schemeClr val="bg1"/>
              </a:solidFill>
              <a:latin typeface="+mj-ea"/>
              <a:ea typeface="+mj-ea"/>
              <a:sym typeface="方正兰亭黑_GBK" pitchFamily="2" charset="-122"/>
            </a:endParaRPr>
          </a:p>
        </p:txBody>
      </p:sp>
      <p:sp>
        <p:nvSpPr>
          <p:cNvPr id="80" name="矩形 47"/>
          <p:cNvSpPr>
            <a:spLocks noChangeArrowheads="1"/>
          </p:cNvSpPr>
          <p:nvPr/>
        </p:nvSpPr>
        <p:spPr bwMode="auto">
          <a:xfrm>
            <a:off x="5841207" y="4107656"/>
            <a:ext cx="2364581"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81" name="矩形 47"/>
          <p:cNvSpPr>
            <a:spLocks noChangeArrowheads="1"/>
          </p:cNvSpPr>
          <p:nvPr/>
        </p:nvSpPr>
        <p:spPr bwMode="auto">
          <a:xfrm>
            <a:off x="5841206" y="2064544"/>
            <a:ext cx="11001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chemeClr val="bg1"/>
                </a:solidFill>
                <a:latin typeface="+mj-ea"/>
                <a:ea typeface="+mj-ea"/>
                <a:sym typeface="方正兰亭黑_GBK" pitchFamily="2" charset="-122"/>
              </a:rPr>
              <a:t>添加标题二</a:t>
            </a:r>
            <a:endParaRPr lang="en-US" altLang="zh-CN" sz="1500">
              <a:solidFill>
                <a:schemeClr val="bg1"/>
              </a:solidFill>
              <a:latin typeface="+mj-ea"/>
              <a:ea typeface="+mj-ea"/>
              <a:sym typeface="方正兰亭黑_GBK" pitchFamily="2" charset="-122"/>
            </a:endParaRPr>
          </a:p>
        </p:txBody>
      </p:sp>
      <p:sp>
        <p:nvSpPr>
          <p:cNvPr id="82" name="矩形 47"/>
          <p:cNvSpPr>
            <a:spLocks noChangeArrowheads="1"/>
          </p:cNvSpPr>
          <p:nvPr/>
        </p:nvSpPr>
        <p:spPr bwMode="auto">
          <a:xfrm>
            <a:off x="5841207" y="2309813"/>
            <a:ext cx="2364581"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83" name="矩形 51"/>
          <p:cNvSpPr>
            <a:spLocks noChangeArrowheads="1"/>
          </p:cNvSpPr>
          <p:nvPr/>
        </p:nvSpPr>
        <p:spPr bwMode="auto">
          <a:xfrm>
            <a:off x="5841206" y="3052762"/>
            <a:ext cx="11001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chemeClr val="bg1"/>
                </a:solidFill>
                <a:latin typeface="+mj-ea"/>
                <a:ea typeface="+mj-ea"/>
                <a:sym typeface="方正兰亭黑_GBK" pitchFamily="2" charset="-122"/>
              </a:rPr>
              <a:t>添加标题三</a:t>
            </a:r>
            <a:endParaRPr lang="en-US" altLang="zh-CN" sz="1500">
              <a:solidFill>
                <a:schemeClr val="bg1"/>
              </a:solidFill>
              <a:latin typeface="+mj-ea"/>
              <a:ea typeface="+mj-ea"/>
              <a:sym typeface="方正兰亭黑_GBK" pitchFamily="2" charset="-122"/>
            </a:endParaRPr>
          </a:p>
        </p:txBody>
      </p:sp>
      <p:sp>
        <p:nvSpPr>
          <p:cNvPr id="84" name="矩形 47"/>
          <p:cNvSpPr>
            <a:spLocks noChangeArrowheads="1"/>
          </p:cNvSpPr>
          <p:nvPr/>
        </p:nvSpPr>
        <p:spPr bwMode="auto">
          <a:xfrm>
            <a:off x="5841207" y="3296841"/>
            <a:ext cx="2364581"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85" name="矩形 53"/>
          <p:cNvSpPr>
            <a:spLocks noChangeArrowheads="1"/>
          </p:cNvSpPr>
          <p:nvPr/>
        </p:nvSpPr>
        <p:spPr bwMode="auto">
          <a:xfrm>
            <a:off x="638176" y="1597819"/>
            <a:ext cx="907256" cy="25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rgbClr val="D8D8D8"/>
                </a:solidFill>
                <a:latin typeface="+mj-ea"/>
                <a:ea typeface="+mj-ea"/>
                <a:sym typeface="方正兰亭黑_GBK" pitchFamily="2" charset="-122"/>
              </a:rPr>
              <a:t>添加标题一</a:t>
            </a:r>
            <a:endParaRPr lang="en-US" altLang="zh-CN" sz="1200">
              <a:solidFill>
                <a:srgbClr val="D8D8D8"/>
              </a:solidFill>
              <a:latin typeface="+mj-ea"/>
              <a:ea typeface="+mj-ea"/>
              <a:sym typeface="方正兰亭黑_GBK" pitchFamily="2" charset="-122"/>
            </a:endParaRPr>
          </a:p>
        </p:txBody>
      </p:sp>
      <p:sp>
        <p:nvSpPr>
          <p:cNvPr id="86" name="矩形 54"/>
          <p:cNvSpPr>
            <a:spLocks noChangeArrowheads="1"/>
          </p:cNvSpPr>
          <p:nvPr/>
        </p:nvSpPr>
        <p:spPr bwMode="auto">
          <a:xfrm>
            <a:off x="1739504" y="1597819"/>
            <a:ext cx="907256" cy="25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rgbClr val="D8D8D8"/>
                </a:solidFill>
                <a:latin typeface="+mj-ea"/>
                <a:ea typeface="+mj-ea"/>
                <a:sym typeface="方正兰亭黑_GBK" pitchFamily="2" charset="-122"/>
              </a:rPr>
              <a:t>添加标题三</a:t>
            </a:r>
            <a:endParaRPr lang="en-US" altLang="zh-CN" sz="1200">
              <a:solidFill>
                <a:srgbClr val="D8D8D8"/>
              </a:solidFill>
              <a:latin typeface="+mj-ea"/>
              <a:ea typeface="+mj-ea"/>
              <a:sym typeface="方正兰亭黑_GBK" pitchFamily="2" charset="-122"/>
            </a:endParaRPr>
          </a:p>
        </p:txBody>
      </p:sp>
      <p:sp>
        <p:nvSpPr>
          <p:cNvPr id="87" name="矩形 55"/>
          <p:cNvSpPr>
            <a:spLocks noChangeArrowheads="1"/>
          </p:cNvSpPr>
          <p:nvPr/>
        </p:nvSpPr>
        <p:spPr bwMode="auto">
          <a:xfrm>
            <a:off x="1176338" y="3952875"/>
            <a:ext cx="907256"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rgbClr val="D8D8D8"/>
                </a:solidFill>
                <a:latin typeface="+mj-ea"/>
                <a:ea typeface="+mj-ea"/>
                <a:sym typeface="方正兰亭黑_GBK" pitchFamily="2" charset="-122"/>
              </a:rPr>
              <a:t>添加标题二</a:t>
            </a:r>
            <a:endParaRPr lang="en-US" altLang="zh-CN" sz="1200">
              <a:solidFill>
                <a:srgbClr val="D8D8D8"/>
              </a:solidFill>
              <a:latin typeface="+mj-ea"/>
              <a:ea typeface="+mj-ea"/>
              <a:sym typeface="方正兰亭黑_GBK" pitchFamily="2" charset="-122"/>
            </a:endParaRPr>
          </a:p>
        </p:txBody>
      </p:sp>
      <p:sp>
        <p:nvSpPr>
          <p:cNvPr id="88" name="矩形 56"/>
          <p:cNvSpPr>
            <a:spLocks noChangeArrowheads="1"/>
          </p:cNvSpPr>
          <p:nvPr/>
        </p:nvSpPr>
        <p:spPr bwMode="auto">
          <a:xfrm>
            <a:off x="2277667" y="3952875"/>
            <a:ext cx="907256"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a:solidFill>
                  <a:srgbClr val="D8D8D8"/>
                </a:solidFill>
                <a:latin typeface="+mj-ea"/>
                <a:ea typeface="+mj-ea"/>
                <a:sym typeface="方正兰亭黑_GBK" pitchFamily="2" charset="-122"/>
              </a:rPr>
              <a:t>添加标题四</a:t>
            </a:r>
            <a:endParaRPr lang="en-US" altLang="zh-CN" sz="1200">
              <a:solidFill>
                <a:srgbClr val="D8D8D8"/>
              </a:solidFill>
              <a:latin typeface="+mj-ea"/>
              <a:ea typeface="+mj-ea"/>
              <a:sym typeface="方正兰亭黑_GBK" pitchFamily="2" charset="-122"/>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400" fill="hold"/>
                                        <p:tgtEl>
                                          <p:spTgt spid="61"/>
                                        </p:tgtEl>
                                        <p:attrNameLst>
                                          <p:attrName>ppt_x</p:attrName>
                                        </p:attrNameLst>
                                      </p:cBhvr>
                                      <p:tavLst>
                                        <p:tav tm="0">
                                          <p:val>
                                            <p:strVal val="0-#ppt_w/2"/>
                                          </p:val>
                                        </p:tav>
                                        <p:tav tm="100000">
                                          <p:val>
                                            <p:strVal val="#ppt_x"/>
                                          </p:val>
                                        </p:tav>
                                      </p:tavLst>
                                    </p:anim>
                                    <p:anim calcmode="lin" valueType="num">
                                      <p:cBhvr>
                                        <p:cTn id="8" dur="400" fill="hold"/>
                                        <p:tgtEl>
                                          <p:spTgt spid="6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400" fill="hold"/>
                                        <p:tgtEl>
                                          <p:spTgt spid="66"/>
                                        </p:tgtEl>
                                        <p:attrNameLst>
                                          <p:attrName>ppt_x</p:attrName>
                                        </p:attrNameLst>
                                      </p:cBhvr>
                                      <p:tavLst>
                                        <p:tav tm="0">
                                          <p:val>
                                            <p:strVal val="0-#ppt_w/2"/>
                                          </p:val>
                                        </p:tav>
                                        <p:tav tm="100000">
                                          <p:val>
                                            <p:strVal val="#ppt_x"/>
                                          </p:val>
                                        </p:tav>
                                      </p:tavLst>
                                    </p:anim>
                                    <p:anim calcmode="lin" valueType="num">
                                      <p:cBhvr>
                                        <p:cTn id="12" dur="400" fill="hold"/>
                                        <p:tgtEl>
                                          <p:spTgt spid="66"/>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62"/>
                                        </p:tgtEl>
                                        <p:attrNameLst>
                                          <p:attrName>style.visibility</p:attrName>
                                        </p:attrNameLst>
                                      </p:cBhvr>
                                      <p:to>
                                        <p:strVal val="visible"/>
                                      </p:to>
                                    </p:set>
                                    <p:anim calcmode="lin" valueType="num">
                                      <p:cBhvr>
                                        <p:cTn id="15" dur="400"/>
                                        <p:tgtEl>
                                          <p:spTgt spid="62"/>
                                        </p:tgtEl>
                                        <p:attrNameLst>
                                          <p:attrName>ppt_x</p:attrName>
                                        </p:attrNameLst>
                                      </p:cBhvr>
                                      <p:tavLst>
                                        <p:tav tm="0">
                                          <p:val>
                                            <p:strVal val="#ppt_x-#ppt_w*1.125000"/>
                                          </p:val>
                                        </p:tav>
                                        <p:tav tm="100000">
                                          <p:val>
                                            <p:strVal val="#ppt_x"/>
                                          </p:val>
                                        </p:tav>
                                      </p:tavLst>
                                    </p:anim>
                                    <p:animEffect>
                                      <p:cBhvr>
                                        <p:cTn id="16" dur="400"/>
                                        <p:tgtEl>
                                          <p:spTgt spid="62"/>
                                        </p:tgtEl>
                                      </p:cBhvr>
                                    </p:animEffect>
                                  </p:childTnLst>
                                </p:cTn>
                              </p:par>
                              <p:par>
                                <p:cTn id="17" presetID="12" presetClass="entr" presetSubtype="4" fill="hold" grpId="0" nodeType="withEffect">
                                  <p:stCondLst>
                                    <p:cond delay="1500"/>
                                  </p:stCondLst>
                                  <p:childTnLst>
                                    <p:set>
                                      <p:cBhvr>
                                        <p:cTn id="18" dur="1" fill="hold">
                                          <p:stCondLst>
                                            <p:cond delay="0"/>
                                          </p:stCondLst>
                                        </p:cTn>
                                        <p:tgtEl>
                                          <p:spTgt spid="71"/>
                                        </p:tgtEl>
                                        <p:attrNameLst>
                                          <p:attrName>style.visibility</p:attrName>
                                        </p:attrNameLst>
                                      </p:cBhvr>
                                      <p:to>
                                        <p:strVal val="visible"/>
                                      </p:to>
                                    </p:set>
                                    <p:anim calcmode="lin" valueType="num">
                                      <p:cBhvr>
                                        <p:cTn id="19" dur="400"/>
                                        <p:tgtEl>
                                          <p:spTgt spid="71"/>
                                        </p:tgtEl>
                                        <p:attrNameLst>
                                          <p:attrName>ppt_y</p:attrName>
                                        </p:attrNameLst>
                                      </p:cBhvr>
                                      <p:tavLst>
                                        <p:tav tm="0">
                                          <p:val>
                                            <p:strVal val="#ppt_y+#ppt_h*1.125000"/>
                                          </p:val>
                                        </p:tav>
                                        <p:tav tm="100000">
                                          <p:val>
                                            <p:strVal val="#ppt_y"/>
                                          </p:val>
                                        </p:tav>
                                      </p:tavLst>
                                    </p:anim>
                                    <p:animEffect>
                                      <p:cBhvr>
                                        <p:cTn id="20" dur="400"/>
                                        <p:tgtEl>
                                          <p:spTgt spid="71"/>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85"/>
                                        </p:tgtEl>
                                        <p:attrNameLst>
                                          <p:attrName>style.visibility</p:attrName>
                                        </p:attrNameLst>
                                      </p:cBhvr>
                                      <p:to>
                                        <p:strVal val="visible"/>
                                      </p:to>
                                    </p:set>
                                    <p:anim calcmode="lin" valueType="num">
                                      <p:cBhvr>
                                        <p:cTn id="23" dur="400"/>
                                        <p:tgtEl>
                                          <p:spTgt spid="85"/>
                                        </p:tgtEl>
                                        <p:attrNameLst>
                                          <p:attrName>ppt_y</p:attrName>
                                        </p:attrNameLst>
                                      </p:cBhvr>
                                      <p:tavLst>
                                        <p:tav tm="0">
                                          <p:val>
                                            <p:strVal val="#ppt_y+#ppt_h*1.125000"/>
                                          </p:val>
                                        </p:tav>
                                        <p:tav tm="100000">
                                          <p:val>
                                            <p:strVal val="#ppt_y"/>
                                          </p:val>
                                        </p:tav>
                                      </p:tavLst>
                                    </p:anim>
                                    <p:animEffect>
                                      <p:cBhvr>
                                        <p:cTn id="24" dur="400"/>
                                        <p:tgtEl>
                                          <p:spTgt spid="85"/>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63"/>
                                        </p:tgtEl>
                                        <p:attrNameLst>
                                          <p:attrName>style.visibility</p:attrName>
                                        </p:attrNameLst>
                                      </p:cBhvr>
                                      <p:to>
                                        <p:strVal val="visible"/>
                                      </p:to>
                                    </p:set>
                                    <p:anim calcmode="lin" valueType="num">
                                      <p:cBhvr>
                                        <p:cTn id="27" dur="400"/>
                                        <p:tgtEl>
                                          <p:spTgt spid="63"/>
                                        </p:tgtEl>
                                        <p:attrNameLst>
                                          <p:attrName>ppt_x</p:attrName>
                                        </p:attrNameLst>
                                      </p:cBhvr>
                                      <p:tavLst>
                                        <p:tav tm="0">
                                          <p:val>
                                            <p:strVal val="#ppt_x-#ppt_w*1.125000"/>
                                          </p:val>
                                        </p:tav>
                                        <p:tav tm="100000">
                                          <p:val>
                                            <p:strVal val="#ppt_x"/>
                                          </p:val>
                                        </p:tav>
                                      </p:tavLst>
                                    </p:anim>
                                    <p:animEffect>
                                      <p:cBhvr>
                                        <p:cTn id="28" dur="400"/>
                                        <p:tgtEl>
                                          <p:spTgt spid="63"/>
                                        </p:tgtEl>
                                      </p:cBhvr>
                                    </p:animEffect>
                                  </p:childTnLst>
                                </p:cTn>
                              </p:par>
                              <p:par>
                                <p:cTn id="29" presetID="12" presetClass="entr" presetSubtype="1" fill="hold" grpId="0" nodeType="withEffect">
                                  <p:stCondLst>
                                    <p:cond delay="3000"/>
                                  </p:stCondLst>
                                  <p:childTnLst>
                                    <p:set>
                                      <p:cBhvr>
                                        <p:cTn id="30" dur="1" fill="hold">
                                          <p:stCondLst>
                                            <p:cond delay="0"/>
                                          </p:stCondLst>
                                        </p:cTn>
                                        <p:tgtEl>
                                          <p:spTgt spid="73"/>
                                        </p:tgtEl>
                                        <p:attrNameLst>
                                          <p:attrName>style.visibility</p:attrName>
                                        </p:attrNameLst>
                                      </p:cBhvr>
                                      <p:to>
                                        <p:strVal val="visible"/>
                                      </p:to>
                                    </p:set>
                                    <p:anim calcmode="lin" valueType="num">
                                      <p:cBhvr>
                                        <p:cTn id="31" dur="400"/>
                                        <p:tgtEl>
                                          <p:spTgt spid="73"/>
                                        </p:tgtEl>
                                        <p:attrNameLst>
                                          <p:attrName>ppt_y</p:attrName>
                                        </p:attrNameLst>
                                      </p:cBhvr>
                                      <p:tavLst>
                                        <p:tav tm="0">
                                          <p:val>
                                            <p:strVal val="#ppt_y-#ppt_h*1.125000"/>
                                          </p:val>
                                        </p:tav>
                                        <p:tav tm="100000">
                                          <p:val>
                                            <p:strVal val="#ppt_y"/>
                                          </p:val>
                                        </p:tav>
                                      </p:tavLst>
                                    </p:anim>
                                    <p:animEffect>
                                      <p:cBhvr>
                                        <p:cTn id="32" dur="400"/>
                                        <p:tgtEl>
                                          <p:spTgt spid="73"/>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87"/>
                                        </p:tgtEl>
                                        <p:attrNameLst>
                                          <p:attrName>style.visibility</p:attrName>
                                        </p:attrNameLst>
                                      </p:cBhvr>
                                      <p:to>
                                        <p:strVal val="visible"/>
                                      </p:to>
                                    </p:set>
                                    <p:anim calcmode="lin" valueType="num">
                                      <p:cBhvr>
                                        <p:cTn id="35" dur="400"/>
                                        <p:tgtEl>
                                          <p:spTgt spid="87"/>
                                        </p:tgtEl>
                                        <p:attrNameLst>
                                          <p:attrName>ppt_y</p:attrName>
                                        </p:attrNameLst>
                                      </p:cBhvr>
                                      <p:tavLst>
                                        <p:tav tm="0">
                                          <p:val>
                                            <p:strVal val="#ppt_y-#ppt_h*1.125000"/>
                                          </p:val>
                                        </p:tav>
                                        <p:tav tm="100000">
                                          <p:val>
                                            <p:strVal val="#ppt_y"/>
                                          </p:val>
                                        </p:tav>
                                      </p:tavLst>
                                    </p:anim>
                                    <p:animEffect>
                                      <p:cBhvr>
                                        <p:cTn id="36" dur="400"/>
                                        <p:tgtEl>
                                          <p:spTgt spid="87"/>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64"/>
                                        </p:tgtEl>
                                        <p:attrNameLst>
                                          <p:attrName>style.visibility</p:attrName>
                                        </p:attrNameLst>
                                      </p:cBhvr>
                                      <p:to>
                                        <p:strVal val="visible"/>
                                      </p:to>
                                    </p:set>
                                    <p:anim calcmode="lin" valueType="num">
                                      <p:cBhvr>
                                        <p:cTn id="39" dur="400"/>
                                        <p:tgtEl>
                                          <p:spTgt spid="64"/>
                                        </p:tgtEl>
                                        <p:attrNameLst>
                                          <p:attrName>ppt_x</p:attrName>
                                        </p:attrNameLst>
                                      </p:cBhvr>
                                      <p:tavLst>
                                        <p:tav tm="0">
                                          <p:val>
                                            <p:strVal val="#ppt_x-#ppt_w*1.125000"/>
                                          </p:val>
                                        </p:tav>
                                        <p:tav tm="100000">
                                          <p:val>
                                            <p:strVal val="#ppt_x"/>
                                          </p:val>
                                        </p:tav>
                                      </p:tavLst>
                                    </p:anim>
                                    <p:animEffect>
                                      <p:cBhvr>
                                        <p:cTn id="40" dur="400"/>
                                        <p:tgtEl>
                                          <p:spTgt spid="64"/>
                                        </p:tgtEl>
                                      </p:cBhvr>
                                    </p:animEffect>
                                  </p:childTnLst>
                                </p:cTn>
                              </p:par>
                              <p:par>
                                <p:cTn id="41" presetID="12" presetClass="entr" presetSubtype="4" fill="hold" grpId="0" nodeType="withEffect">
                                  <p:stCondLst>
                                    <p:cond delay="4500"/>
                                  </p:stCondLst>
                                  <p:childTnLst>
                                    <p:set>
                                      <p:cBhvr>
                                        <p:cTn id="42" dur="1" fill="hold">
                                          <p:stCondLst>
                                            <p:cond delay="0"/>
                                          </p:stCondLst>
                                        </p:cTn>
                                        <p:tgtEl>
                                          <p:spTgt spid="70"/>
                                        </p:tgtEl>
                                        <p:attrNameLst>
                                          <p:attrName>style.visibility</p:attrName>
                                        </p:attrNameLst>
                                      </p:cBhvr>
                                      <p:to>
                                        <p:strVal val="visible"/>
                                      </p:to>
                                    </p:set>
                                    <p:anim calcmode="lin" valueType="num">
                                      <p:cBhvr>
                                        <p:cTn id="43" dur="400"/>
                                        <p:tgtEl>
                                          <p:spTgt spid="70"/>
                                        </p:tgtEl>
                                        <p:attrNameLst>
                                          <p:attrName>ppt_y</p:attrName>
                                        </p:attrNameLst>
                                      </p:cBhvr>
                                      <p:tavLst>
                                        <p:tav tm="0">
                                          <p:val>
                                            <p:strVal val="#ppt_y+#ppt_h*1.125000"/>
                                          </p:val>
                                        </p:tav>
                                        <p:tav tm="100000">
                                          <p:val>
                                            <p:strVal val="#ppt_y"/>
                                          </p:val>
                                        </p:tav>
                                      </p:tavLst>
                                    </p:anim>
                                    <p:animEffect>
                                      <p:cBhvr>
                                        <p:cTn id="44" dur="400"/>
                                        <p:tgtEl>
                                          <p:spTgt spid="70"/>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86"/>
                                        </p:tgtEl>
                                        <p:attrNameLst>
                                          <p:attrName>style.visibility</p:attrName>
                                        </p:attrNameLst>
                                      </p:cBhvr>
                                      <p:to>
                                        <p:strVal val="visible"/>
                                      </p:to>
                                    </p:set>
                                    <p:anim calcmode="lin" valueType="num">
                                      <p:cBhvr>
                                        <p:cTn id="47" dur="400"/>
                                        <p:tgtEl>
                                          <p:spTgt spid="86"/>
                                        </p:tgtEl>
                                        <p:attrNameLst>
                                          <p:attrName>ppt_y</p:attrName>
                                        </p:attrNameLst>
                                      </p:cBhvr>
                                      <p:tavLst>
                                        <p:tav tm="0">
                                          <p:val>
                                            <p:strVal val="#ppt_y+#ppt_h*1.125000"/>
                                          </p:val>
                                        </p:tav>
                                        <p:tav tm="100000">
                                          <p:val>
                                            <p:strVal val="#ppt_y"/>
                                          </p:val>
                                        </p:tav>
                                      </p:tavLst>
                                    </p:anim>
                                    <p:animEffect>
                                      <p:cBhvr>
                                        <p:cTn id="48" dur="400"/>
                                        <p:tgtEl>
                                          <p:spTgt spid="86"/>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65"/>
                                        </p:tgtEl>
                                        <p:attrNameLst>
                                          <p:attrName>style.visibility</p:attrName>
                                        </p:attrNameLst>
                                      </p:cBhvr>
                                      <p:to>
                                        <p:strVal val="visible"/>
                                      </p:to>
                                    </p:set>
                                    <p:anim calcmode="lin" valueType="num">
                                      <p:cBhvr>
                                        <p:cTn id="51" dur="400"/>
                                        <p:tgtEl>
                                          <p:spTgt spid="65"/>
                                        </p:tgtEl>
                                        <p:attrNameLst>
                                          <p:attrName>ppt_x</p:attrName>
                                        </p:attrNameLst>
                                      </p:cBhvr>
                                      <p:tavLst>
                                        <p:tav tm="0">
                                          <p:val>
                                            <p:strVal val="#ppt_x-#ppt_w*1.125000"/>
                                          </p:val>
                                        </p:tav>
                                        <p:tav tm="100000">
                                          <p:val>
                                            <p:strVal val="#ppt_x"/>
                                          </p:val>
                                        </p:tav>
                                      </p:tavLst>
                                    </p:anim>
                                    <p:animEffect>
                                      <p:cBhvr>
                                        <p:cTn id="52" dur="400"/>
                                        <p:tgtEl>
                                          <p:spTgt spid="65"/>
                                        </p:tgtEl>
                                      </p:cBhvr>
                                    </p:animEffect>
                                  </p:childTnLst>
                                </p:cTn>
                              </p:par>
                              <p:par>
                                <p:cTn id="53" presetID="12" presetClass="entr" presetSubtype="1" fill="hold" grpId="0" nodeType="withEffect">
                                  <p:stCondLst>
                                    <p:cond delay="6000"/>
                                  </p:stCondLst>
                                  <p:childTnLst>
                                    <p:set>
                                      <p:cBhvr>
                                        <p:cTn id="54" dur="1" fill="hold">
                                          <p:stCondLst>
                                            <p:cond delay="0"/>
                                          </p:stCondLst>
                                        </p:cTn>
                                        <p:tgtEl>
                                          <p:spTgt spid="72"/>
                                        </p:tgtEl>
                                        <p:attrNameLst>
                                          <p:attrName>style.visibility</p:attrName>
                                        </p:attrNameLst>
                                      </p:cBhvr>
                                      <p:to>
                                        <p:strVal val="visible"/>
                                      </p:to>
                                    </p:set>
                                    <p:anim calcmode="lin" valueType="num">
                                      <p:cBhvr>
                                        <p:cTn id="55" dur="400"/>
                                        <p:tgtEl>
                                          <p:spTgt spid="72"/>
                                        </p:tgtEl>
                                        <p:attrNameLst>
                                          <p:attrName>ppt_y</p:attrName>
                                        </p:attrNameLst>
                                      </p:cBhvr>
                                      <p:tavLst>
                                        <p:tav tm="0">
                                          <p:val>
                                            <p:strVal val="#ppt_y-#ppt_h*1.125000"/>
                                          </p:val>
                                        </p:tav>
                                        <p:tav tm="100000">
                                          <p:val>
                                            <p:strVal val="#ppt_y"/>
                                          </p:val>
                                        </p:tav>
                                      </p:tavLst>
                                    </p:anim>
                                    <p:animEffect>
                                      <p:cBhvr>
                                        <p:cTn id="56" dur="400"/>
                                        <p:tgtEl>
                                          <p:spTgt spid="72"/>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88"/>
                                        </p:tgtEl>
                                        <p:attrNameLst>
                                          <p:attrName>style.visibility</p:attrName>
                                        </p:attrNameLst>
                                      </p:cBhvr>
                                      <p:to>
                                        <p:strVal val="visible"/>
                                      </p:to>
                                    </p:set>
                                    <p:anim calcmode="lin" valueType="num">
                                      <p:cBhvr>
                                        <p:cTn id="59" dur="400"/>
                                        <p:tgtEl>
                                          <p:spTgt spid="88"/>
                                        </p:tgtEl>
                                        <p:attrNameLst>
                                          <p:attrName>ppt_y</p:attrName>
                                        </p:attrNameLst>
                                      </p:cBhvr>
                                      <p:tavLst>
                                        <p:tav tm="0">
                                          <p:val>
                                            <p:strVal val="#ppt_y-#ppt_h*1.125000"/>
                                          </p:val>
                                        </p:tav>
                                        <p:tav tm="100000">
                                          <p:val>
                                            <p:strVal val="#ppt_y"/>
                                          </p:val>
                                        </p:tav>
                                      </p:tavLst>
                                    </p:anim>
                                    <p:animEffect>
                                      <p:cBhvr>
                                        <p:cTn id="60" dur="400"/>
                                        <p:tgtEl>
                                          <p:spTgt spid="88"/>
                                        </p:tgtEl>
                                      </p:cBhvr>
                                    </p:animEffect>
                                  </p:childTnLst>
                                </p:cTn>
                              </p:par>
                              <p:par>
                                <p:cTn id="61" presetID="16" presetClass="entr" presetSubtype="42" fill="hold" grpId="0" nodeType="withEffect">
                                  <p:stCondLst>
                                    <p:cond delay="6750"/>
                                  </p:stCondLst>
                                  <p:childTnLst>
                                    <p:set>
                                      <p:cBhvr>
                                        <p:cTn id="62" dur="1" fill="hold">
                                          <p:stCondLst>
                                            <p:cond delay="0"/>
                                          </p:stCondLst>
                                        </p:cTn>
                                        <p:tgtEl>
                                          <p:spTgt spid="69"/>
                                        </p:tgtEl>
                                        <p:attrNameLst>
                                          <p:attrName>style.visibility</p:attrName>
                                        </p:attrNameLst>
                                      </p:cBhvr>
                                      <p:to>
                                        <p:strVal val="visible"/>
                                      </p:to>
                                    </p:set>
                                    <p:animEffect>
                                      <p:cBhvr>
                                        <p:cTn id="63" dur="400"/>
                                        <p:tgtEl>
                                          <p:spTgt spid="69"/>
                                        </p:tgtEl>
                                      </p:cBhvr>
                                    </p:animEffect>
                                  </p:childTnLst>
                                </p:cTn>
                              </p:par>
                            </p:childTnLst>
                          </p:cTn>
                        </p:par>
                        <p:par>
                          <p:cTn id="64" fill="hold">
                            <p:stCondLst>
                              <p:cond delay="7150"/>
                            </p:stCondLst>
                            <p:childTnLst>
                              <p:par>
                                <p:cTn id="65" presetID="14" presetClass="entr" presetSubtype="10" fill="hold" grpId="0" nodeType="afterEffect">
                                  <p:stCondLst>
                                    <p:cond delay="0"/>
                                  </p:stCondLst>
                                  <p:childTnLst>
                                    <p:set>
                                      <p:cBhvr>
                                        <p:cTn id="66" dur="1" fill="hold">
                                          <p:stCondLst>
                                            <p:cond delay="0"/>
                                          </p:stCondLst>
                                        </p:cTn>
                                        <p:tgtEl>
                                          <p:spTgt spid="77"/>
                                        </p:tgtEl>
                                        <p:attrNameLst>
                                          <p:attrName>style.visibility</p:attrName>
                                        </p:attrNameLst>
                                      </p:cBhvr>
                                      <p:to>
                                        <p:strVal val="visible"/>
                                      </p:to>
                                    </p:set>
                                    <p:animEffect>
                                      <p:cBhvr>
                                        <p:cTn id="67" dur="400"/>
                                        <p:tgtEl>
                                          <p:spTgt spid="77"/>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8"/>
                                        </p:tgtEl>
                                        <p:attrNameLst>
                                          <p:attrName>style.visibility</p:attrName>
                                        </p:attrNameLst>
                                      </p:cBhvr>
                                      <p:to>
                                        <p:strVal val="visible"/>
                                      </p:to>
                                    </p:set>
                                    <p:animEffect>
                                      <p:cBhvr>
                                        <p:cTn id="70" dur="400"/>
                                        <p:tgtEl>
                                          <p:spTgt spid="7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p:cBhvr>
                                        <p:cTn id="73" dur="400"/>
                                        <p:tgtEl>
                                          <p:spTgt spid="7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p:cBhvr>
                                        <p:cTn id="76" dur="400"/>
                                        <p:tgtEl>
                                          <p:spTgt spid="80"/>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81"/>
                                        </p:tgtEl>
                                        <p:attrNameLst>
                                          <p:attrName>style.visibility</p:attrName>
                                        </p:attrNameLst>
                                      </p:cBhvr>
                                      <p:to>
                                        <p:strVal val="visible"/>
                                      </p:to>
                                    </p:set>
                                    <p:animEffect>
                                      <p:cBhvr>
                                        <p:cTn id="79" dur="400"/>
                                        <p:tgtEl>
                                          <p:spTgt spid="81"/>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82"/>
                                        </p:tgtEl>
                                        <p:attrNameLst>
                                          <p:attrName>style.visibility</p:attrName>
                                        </p:attrNameLst>
                                      </p:cBhvr>
                                      <p:to>
                                        <p:strVal val="visible"/>
                                      </p:to>
                                    </p:set>
                                    <p:animEffect>
                                      <p:cBhvr>
                                        <p:cTn id="82" dur="400"/>
                                        <p:tgtEl>
                                          <p:spTgt spid="82"/>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83"/>
                                        </p:tgtEl>
                                        <p:attrNameLst>
                                          <p:attrName>style.visibility</p:attrName>
                                        </p:attrNameLst>
                                      </p:cBhvr>
                                      <p:to>
                                        <p:strVal val="visible"/>
                                      </p:to>
                                    </p:set>
                                    <p:animEffect>
                                      <p:cBhvr>
                                        <p:cTn id="85" dur="400"/>
                                        <p:tgtEl>
                                          <p:spTgt spid="83"/>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84"/>
                                        </p:tgtEl>
                                        <p:attrNameLst>
                                          <p:attrName>style.visibility</p:attrName>
                                        </p:attrNameLst>
                                      </p:cBhvr>
                                      <p:to>
                                        <p:strVal val="visible"/>
                                      </p:to>
                                    </p:set>
                                    <p:animEffect>
                                      <p:cBhvr>
                                        <p:cTn id="88" dur="400"/>
                                        <p:tgtEl>
                                          <p:spTgt spid="84"/>
                                        </p:tgtEl>
                                      </p:cBhvr>
                                    </p:animEffect>
                                  </p:childTnLst>
                                </p:cTn>
                              </p:par>
                            </p:childTnLst>
                          </p:cTn>
                        </p:par>
                        <p:par>
                          <p:cTn id="89" fill="hold">
                            <p:stCondLst>
                              <p:cond delay="7550"/>
                            </p:stCondLst>
                            <p:childTnLst>
                              <p:par>
                                <p:cTn id="90" presetID="16" presetClass="entr" presetSubtype="37"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p:cBhvr>
                                        <p:cTn id="92" dur="500"/>
                                        <p:tgtEl>
                                          <p:spTgt spid="74"/>
                                        </p:tgtEl>
                                      </p:cBhvr>
                                    </p:animEffect>
                                  </p:childTnLst>
                                </p:cTn>
                              </p:par>
                              <p:par>
                                <p:cTn id="93" presetID="16" presetClass="entr" presetSubtype="37" fill="hold" grpId="0" nodeType="withEffect">
                                  <p:stCondLst>
                                    <p:cond delay="0"/>
                                  </p:stCondLst>
                                  <p:childTnLst>
                                    <p:set>
                                      <p:cBhvr>
                                        <p:cTn id="94" dur="1" fill="hold">
                                          <p:stCondLst>
                                            <p:cond delay="0"/>
                                          </p:stCondLst>
                                        </p:cTn>
                                        <p:tgtEl>
                                          <p:spTgt spid="75"/>
                                        </p:tgtEl>
                                        <p:attrNameLst>
                                          <p:attrName>style.visibility</p:attrName>
                                        </p:attrNameLst>
                                      </p:cBhvr>
                                      <p:to>
                                        <p:strVal val="visible"/>
                                      </p:to>
                                    </p:set>
                                    <p:animEffect>
                                      <p:cBhvr>
                                        <p:cTn id="95" dur="500"/>
                                        <p:tgtEl>
                                          <p:spTgt spid="75"/>
                                        </p:tgtEl>
                                      </p:cBhvr>
                                    </p:animEffect>
                                  </p:childTnLst>
                                </p:cTn>
                              </p:par>
                              <p:par>
                                <p:cTn id="96" presetID="16" presetClass="entr" presetSubtype="37" fill="hold" grpId="0" nodeType="withEffect">
                                  <p:stCondLst>
                                    <p:cond delay="0"/>
                                  </p:stCondLst>
                                  <p:childTnLst>
                                    <p:set>
                                      <p:cBhvr>
                                        <p:cTn id="97" dur="1" fill="hold">
                                          <p:stCondLst>
                                            <p:cond delay="0"/>
                                          </p:stCondLst>
                                        </p:cTn>
                                        <p:tgtEl>
                                          <p:spTgt spid="76"/>
                                        </p:tgtEl>
                                        <p:attrNameLst>
                                          <p:attrName>style.visibility</p:attrName>
                                        </p:attrNameLst>
                                      </p:cBhvr>
                                      <p:to>
                                        <p:strVal val="visible"/>
                                      </p:to>
                                    </p:set>
                                    <p:animEffect>
                                      <p:cBhvr>
                                        <p:cTn id="9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autoUpdateAnimBg="0"/>
      <p:bldP spid="62" grpId="0" bldLvl="0" animBg="1" autoUpdateAnimBg="0"/>
      <p:bldP spid="63" grpId="0" bldLvl="0" animBg="1" autoUpdateAnimBg="0"/>
      <p:bldP spid="64" grpId="0" bldLvl="0" animBg="1" autoUpdateAnimBg="0"/>
      <p:bldP spid="65" grpId="0" bldLvl="0" animBg="1" autoUpdateAnimBg="0"/>
      <p:bldP spid="69" grpId="0" animBg="1"/>
      <p:bldP spid="70" grpId="0" animBg="1"/>
      <p:bldP spid="71" grpId="0" animBg="1"/>
      <p:bldP spid="72" grpId="0" animBg="1"/>
      <p:bldP spid="73" grpId="0" animBg="1"/>
      <p:bldP spid="74" grpId="0" animBg="1"/>
      <p:bldP spid="75" grpId="0" animBg="1"/>
      <p:bldP spid="76" grpId="0" animBg="1"/>
      <p:bldP spid="77" grpId="0" bldLvl="0" autoUpdateAnimBg="0"/>
      <p:bldP spid="78" grpId="0" bldLvl="0" autoUpdateAnimBg="0"/>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6"/>
          <p:cNvGrpSpPr>
            <a:grpSpLocks/>
          </p:cNvGrpSpPr>
          <p:nvPr/>
        </p:nvGrpSpPr>
        <p:grpSpPr bwMode="auto">
          <a:xfrm>
            <a:off x="2692524" y="1838250"/>
            <a:ext cx="4900613" cy="756642"/>
            <a:chOff x="0" y="0"/>
            <a:chExt cx="6535007" cy="1008995"/>
          </a:xfrm>
        </p:grpSpPr>
        <p:cxnSp>
          <p:nvCxnSpPr>
            <p:cNvPr id="19" name="肘形连接符 151"/>
            <p:cNvCxnSpPr>
              <a:cxnSpLocks noChangeShapeType="1"/>
              <a:stCxn id="20" idx="6"/>
              <a:endCxn id="45" idx="2"/>
            </p:cNvCxnSpPr>
            <p:nvPr/>
          </p:nvCxnSpPr>
          <p:spPr bwMode="auto">
            <a:xfrm>
              <a:off x="756000" y="378000"/>
              <a:ext cx="5779007" cy="630995"/>
            </a:xfrm>
            <a:prstGeom prst="bentConnector3">
              <a:avLst>
                <a:gd name="adj1" fmla="val 50000"/>
              </a:avLst>
            </a:prstGeom>
            <a:noFill/>
            <a:ln w="12700">
              <a:solidFill>
                <a:srgbClr val="A5A5A5"/>
              </a:solidFill>
              <a:bevel/>
              <a:headEnd/>
              <a:tailEnd/>
            </a:ln>
            <a:extLst>
              <a:ext uri="{909E8E84-426E-40DD-AFC4-6F175D3DCCD1}">
                <a14:hiddenFill xmlns:a14="http://schemas.microsoft.com/office/drawing/2010/main">
                  <a:noFill/>
                </a14:hiddenFill>
              </a:ext>
            </a:extLst>
          </p:spPr>
        </p:cxnSp>
        <p:sp>
          <p:nvSpPr>
            <p:cNvPr id="20" name="椭圆 135"/>
            <p:cNvSpPr>
              <a:spLocks noChangeArrowheads="1"/>
            </p:cNvSpPr>
            <p:nvPr/>
          </p:nvSpPr>
          <p:spPr bwMode="auto">
            <a:xfrm>
              <a:off x="0" y="0"/>
              <a:ext cx="756000" cy="756000"/>
            </a:xfrm>
            <a:prstGeom prst="ellipse">
              <a:avLst/>
            </a:prstGeom>
            <a:solidFill>
              <a:srgbClr val="F2F2F2">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grpSp>
          <p:nvGrpSpPr>
            <p:cNvPr id="21" name="组合 125"/>
            <p:cNvGrpSpPr>
              <a:grpSpLocks/>
            </p:cNvGrpSpPr>
            <p:nvPr/>
          </p:nvGrpSpPr>
          <p:grpSpPr bwMode="auto">
            <a:xfrm>
              <a:off x="153000" y="136763"/>
              <a:ext cx="450000" cy="434596"/>
              <a:chOff x="0" y="0"/>
              <a:chExt cx="583915" cy="496874"/>
            </a:xfrm>
          </p:grpSpPr>
          <p:sp>
            <p:nvSpPr>
              <p:cNvPr id="22" name="Freeform 159"/>
              <p:cNvSpPr>
                <a:spLocks noChangeArrowheads="1"/>
              </p:cNvSpPr>
              <p:nvPr/>
            </p:nvSpPr>
            <p:spPr bwMode="auto">
              <a:xfrm>
                <a:off x="61656" y="94297"/>
                <a:ext cx="460603" cy="402577"/>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23" name="Freeform 160"/>
              <p:cNvSpPr>
                <a:spLocks noChangeArrowheads="1"/>
              </p:cNvSpPr>
              <p:nvPr/>
            </p:nvSpPr>
            <p:spPr bwMode="auto">
              <a:xfrm>
                <a:off x="0" y="0"/>
                <a:ext cx="583915" cy="224863"/>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grpSp>
        <p:nvGrpSpPr>
          <p:cNvPr id="24" name="组合 4"/>
          <p:cNvGrpSpPr>
            <a:grpSpLocks/>
          </p:cNvGrpSpPr>
          <p:nvPr/>
        </p:nvGrpSpPr>
        <p:grpSpPr bwMode="auto">
          <a:xfrm>
            <a:off x="2692525" y="3245569"/>
            <a:ext cx="3050381" cy="566738"/>
            <a:chOff x="0" y="0"/>
            <a:chExt cx="4066973" cy="756000"/>
          </a:xfrm>
        </p:grpSpPr>
        <p:cxnSp>
          <p:nvCxnSpPr>
            <p:cNvPr id="25" name="肘形连接符 160"/>
            <p:cNvCxnSpPr>
              <a:cxnSpLocks noChangeShapeType="1"/>
              <a:stCxn id="26" idx="6"/>
              <a:endCxn id="47" idx="2"/>
            </p:cNvCxnSpPr>
            <p:nvPr/>
          </p:nvCxnSpPr>
          <p:spPr bwMode="auto">
            <a:xfrm>
              <a:off x="756000" y="378000"/>
              <a:ext cx="3310973" cy="376413"/>
            </a:xfrm>
            <a:prstGeom prst="bentConnector3">
              <a:avLst>
                <a:gd name="adj1" fmla="val 50000"/>
              </a:avLst>
            </a:prstGeom>
            <a:noFill/>
            <a:ln w="12700">
              <a:solidFill>
                <a:srgbClr val="A5A5A5"/>
              </a:solidFill>
              <a:bevel/>
              <a:headEnd/>
              <a:tailEnd/>
            </a:ln>
            <a:extLst>
              <a:ext uri="{909E8E84-426E-40DD-AFC4-6F175D3DCCD1}">
                <a14:hiddenFill xmlns:a14="http://schemas.microsoft.com/office/drawing/2010/main">
                  <a:noFill/>
                </a14:hiddenFill>
              </a:ext>
            </a:extLst>
          </p:spPr>
        </p:cxnSp>
        <p:sp>
          <p:nvSpPr>
            <p:cNvPr id="26" name="椭圆 140"/>
            <p:cNvSpPr>
              <a:spLocks noChangeArrowheads="1"/>
            </p:cNvSpPr>
            <p:nvPr/>
          </p:nvSpPr>
          <p:spPr bwMode="auto">
            <a:xfrm>
              <a:off x="0" y="0"/>
              <a:ext cx="756000" cy="756000"/>
            </a:xfrm>
            <a:prstGeom prst="ellipse">
              <a:avLst/>
            </a:prstGeom>
            <a:solidFill>
              <a:srgbClr val="F2F2F2">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sp>
          <p:nvSpPr>
            <p:cNvPr id="27" name="Freeform 277"/>
            <p:cNvSpPr>
              <a:spLocks noEditPoints="1" noChangeArrowheads="1"/>
            </p:cNvSpPr>
            <p:nvPr/>
          </p:nvSpPr>
          <p:spPr bwMode="auto">
            <a:xfrm>
              <a:off x="190444" y="121807"/>
              <a:ext cx="383972" cy="455826"/>
            </a:xfrm>
            <a:custGeom>
              <a:avLst/>
              <a:gdLst>
                <a:gd name="T0" fmla="*/ 330643 w 72"/>
                <a:gd name="T1" fmla="*/ 174910 h 86"/>
                <a:gd name="T2" fmla="*/ 303978 w 72"/>
                <a:gd name="T3" fmla="*/ 174910 h 86"/>
                <a:gd name="T4" fmla="*/ 303978 w 72"/>
                <a:gd name="T5" fmla="*/ 100706 h 86"/>
                <a:gd name="T6" fmla="*/ 202652 w 72"/>
                <a:gd name="T7" fmla="*/ 0 h 86"/>
                <a:gd name="T8" fmla="*/ 181320 w 72"/>
                <a:gd name="T9" fmla="*/ 0 h 86"/>
                <a:gd name="T10" fmla="*/ 79994 w 72"/>
                <a:gd name="T11" fmla="*/ 100706 h 86"/>
                <a:gd name="T12" fmla="*/ 79994 w 72"/>
                <a:gd name="T13" fmla="*/ 174910 h 86"/>
                <a:gd name="T14" fmla="*/ 53329 w 72"/>
                <a:gd name="T15" fmla="*/ 174910 h 86"/>
                <a:gd name="T16" fmla="*/ 0 w 72"/>
                <a:gd name="T17" fmla="*/ 227913 h 86"/>
                <a:gd name="T18" fmla="*/ 0 w 72"/>
                <a:gd name="T19" fmla="*/ 402823 h 86"/>
                <a:gd name="T20" fmla="*/ 53329 w 72"/>
                <a:gd name="T21" fmla="*/ 455826 h 86"/>
                <a:gd name="T22" fmla="*/ 330643 w 72"/>
                <a:gd name="T23" fmla="*/ 455826 h 86"/>
                <a:gd name="T24" fmla="*/ 383972 w 72"/>
                <a:gd name="T25" fmla="*/ 402823 h 86"/>
                <a:gd name="T26" fmla="*/ 383972 w 72"/>
                <a:gd name="T27" fmla="*/ 227913 h 86"/>
                <a:gd name="T28" fmla="*/ 330643 w 72"/>
                <a:gd name="T29" fmla="*/ 174910 h 86"/>
                <a:gd name="T30" fmla="*/ 223984 w 72"/>
                <a:gd name="T31" fmla="*/ 413424 h 86"/>
                <a:gd name="T32" fmla="*/ 165321 w 72"/>
                <a:gd name="T33" fmla="*/ 413424 h 86"/>
                <a:gd name="T34" fmla="*/ 170654 w 72"/>
                <a:gd name="T35" fmla="*/ 339219 h 86"/>
                <a:gd name="T36" fmla="*/ 154655 w 72"/>
                <a:gd name="T37" fmla="*/ 307418 h 86"/>
                <a:gd name="T38" fmla="*/ 191986 w 72"/>
                <a:gd name="T39" fmla="*/ 270315 h 86"/>
                <a:gd name="T40" fmla="*/ 229317 w 72"/>
                <a:gd name="T41" fmla="*/ 307418 h 86"/>
                <a:gd name="T42" fmla="*/ 213318 w 72"/>
                <a:gd name="T43" fmla="*/ 339219 h 86"/>
                <a:gd name="T44" fmla="*/ 223984 w 72"/>
                <a:gd name="T45" fmla="*/ 413424 h 86"/>
                <a:gd name="T46" fmla="*/ 266647 w 72"/>
                <a:gd name="T47" fmla="*/ 174910 h 86"/>
                <a:gd name="T48" fmla="*/ 117325 w 72"/>
                <a:gd name="T49" fmla="*/ 174910 h 86"/>
                <a:gd name="T50" fmla="*/ 117325 w 72"/>
                <a:gd name="T51" fmla="*/ 100706 h 86"/>
                <a:gd name="T52" fmla="*/ 181320 w 72"/>
                <a:gd name="T53" fmla="*/ 37102 h 86"/>
                <a:gd name="T54" fmla="*/ 202652 w 72"/>
                <a:gd name="T55" fmla="*/ 37102 h 86"/>
                <a:gd name="T56" fmla="*/ 266647 w 72"/>
                <a:gd name="T57" fmla="*/ 100706 h 86"/>
                <a:gd name="T58" fmla="*/ 266647 w 72"/>
                <a:gd name="T59" fmla="*/ 17491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nvGrpSpPr>
          <p:cNvPr id="28" name="组合 5"/>
          <p:cNvGrpSpPr>
            <a:grpSpLocks/>
          </p:cNvGrpSpPr>
          <p:nvPr/>
        </p:nvGrpSpPr>
        <p:grpSpPr bwMode="auto">
          <a:xfrm>
            <a:off x="2692524" y="2541910"/>
            <a:ext cx="3975497" cy="789383"/>
            <a:chOff x="0" y="0"/>
            <a:chExt cx="5300991" cy="1051893"/>
          </a:xfrm>
        </p:grpSpPr>
        <p:cxnSp>
          <p:nvCxnSpPr>
            <p:cNvPr id="29" name="肘形连接符 154"/>
            <p:cNvCxnSpPr>
              <a:cxnSpLocks noChangeShapeType="1"/>
              <a:stCxn id="30" idx="6"/>
              <a:endCxn id="46" idx="2"/>
            </p:cNvCxnSpPr>
            <p:nvPr/>
          </p:nvCxnSpPr>
          <p:spPr bwMode="auto">
            <a:xfrm>
              <a:off x="756000" y="378000"/>
              <a:ext cx="4544991" cy="673893"/>
            </a:xfrm>
            <a:prstGeom prst="bentConnector3">
              <a:avLst>
                <a:gd name="adj1" fmla="val 50000"/>
              </a:avLst>
            </a:prstGeom>
            <a:noFill/>
            <a:ln w="12700">
              <a:solidFill>
                <a:srgbClr val="A5A5A5"/>
              </a:solidFill>
              <a:bevel/>
              <a:headEnd/>
              <a:tailEnd/>
            </a:ln>
            <a:extLst>
              <a:ext uri="{909E8E84-426E-40DD-AFC4-6F175D3DCCD1}">
                <a14:hiddenFill xmlns:a14="http://schemas.microsoft.com/office/drawing/2010/main">
                  <a:noFill/>
                </a14:hiddenFill>
              </a:ext>
            </a:extLst>
          </p:spPr>
        </p:cxnSp>
        <p:sp>
          <p:nvSpPr>
            <p:cNvPr id="30" name="椭圆 139"/>
            <p:cNvSpPr>
              <a:spLocks noChangeArrowheads="1"/>
            </p:cNvSpPr>
            <p:nvPr/>
          </p:nvSpPr>
          <p:spPr bwMode="auto">
            <a:xfrm>
              <a:off x="0" y="0"/>
              <a:ext cx="756000" cy="756000"/>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grpSp>
          <p:nvGrpSpPr>
            <p:cNvPr id="31" name="Group 92"/>
            <p:cNvGrpSpPr>
              <a:grpSpLocks/>
            </p:cNvGrpSpPr>
            <p:nvPr/>
          </p:nvGrpSpPr>
          <p:grpSpPr bwMode="auto">
            <a:xfrm>
              <a:off x="153436" y="235588"/>
              <a:ext cx="474528" cy="295582"/>
              <a:chOff x="0" y="0"/>
              <a:chExt cx="471488" cy="293688"/>
            </a:xfrm>
          </p:grpSpPr>
          <p:sp>
            <p:nvSpPr>
              <p:cNvPr id="32" name="Freeform 8"/>
              <p:cNvSpPr>
                <a:spLocks noEditPoints="1" noChangeArrowheads="1"/>
              </p:cNvSpPr>
              <p:nvPr/>
            </p:nvSpPr>
            <p:spPr bwMode="auto">
              <a:xfrm>
                <a:off x="0" y="0"/>
                <a:ext cx="471488" cy="293688"/>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33" name="Rectangle 9"/>
              <p:cNvSpPr>
                <a:spLocks noChangeArrowheads="1"/>
              </p:cNvSpPr>
              <p:nvPr/>
            </p:nvSpPr>
            <p:spPr bwMode="auto">
              <a:xfrm>
                <a:off x="63500" y="63499"/>
                <a:ext cx="90488" cy="1666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900">
                  <a:solidFill>
                    <a:srgbClr val="000000"/>
                  </a:solidFill>
                  <a:latin typeface="+mj-ea"/>
                  <a:ea typeface="+mj-ea"/>
                  <a:sym typeface="Calibri" pitchFamily="34" charset="0"/>
                </a:endParaRPr>
              </a:p>
            </p:txBody>
          </p:sp>
          <p:sp>
            <p:nvSpPr>
              <p:cNvPr id="34" name="Rectangle 10"/>
              <p:cNvSpPr>
                <a:spLocks noChangeArrowheads="1"/>
              </p:cNvSpPr>
              <p:nvPr/>
            </p:nvSpPr>
            <p:spPr bwMode="auto">
              <a:xfrm>
                <a:off x="169862" y="63499"/>
                <a:ext cx="85725" cy="1666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1900">
                  <a:solidFill>
                    <a:srgbClr val="000000"/>
                  </a:solidFill>
                  <a:latin typeface="+mj-ea"/>
                  <a:ea typeface="+mj-ea"/>
                  <a:sym typeface="Calibri" pitchFamily="34" charset="0"/>
                </a:endParaRPr>
              </a:p>
            </p:txBody>
          </p:sp>
        </p:grpSp>
      </p:grpSp>
      <p:grpSp>
        <p:nvGrpSpPr>
          <p:cNvPr id="35" name="组合 3"/>
          <p:cNvGrpSpPr>
            <a:grpSpLocks/>
          </p:cNvGrpSpPr>
          <p:nvPr/>
        </p:nvGrpSpPr>
        <p:grpSpPr bwMode="auto">
          <a:xfrm>
            <a:off x="2692524" y="3949228"/>
            <a:ext cx="1840706" cy="566738"/>
            <a:chOff x="0" y="0"/>
            <a:chExt cx="2455131" cy="756000"/>
          </a:xfrm>
        </p:grpSpPr>
        <p:sp>
          <p:nvSpPr>
            <p:cNvPr id="36" name="直接连接符 68"/>
            <p:cNvSpPr>
              <a:spLocks noChangeShapeType="1"/>
            </p:cNvSpPr>
            <p:nvPr/>
          </p:nvSpPr>
          <p:spPr bwMode="auto">
            <a:xfrm flipH="1">
              <a:off x="412977" y="378001"/>
              <a:ext cx="2042154"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37" name="椭圆 85"/>
            <p:cNvSpPr>
              <a:spLocks noChangeArrowheads="1"/>
            </p:cNvSpPr>
            <p:nvPr/>
          </p:nvSpPr>
          <p:spPr bwMode="auto">
            <a:xfrm>
              <a:off x="0" y="0"/>
              <a:ext cx="756000" cy="756000"/>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grpSp>
          <p:nvGrpSpPr>
            <p:cNvPr id="38" name="Group 9"/>
            <p:cNvGrpSpPr>
              <a:grpSpLocks/>
            </p:cNvGrpSpPr>
            <p:nvPr/>
          </p:nvGrpSpPr>
          <p:grpSpPr bwMode="auto">
            <a:xfrm>
              <a:off x="124976" y="198348"/>
              <a:ext cx="516045" cy="382660"/>
              <a:chOff x="0" y="0"/>
              <a:chExt cx="374651" cy="277813"/>
            </a:xfrm>
          </p:grpSpPr>
          <p:sp>
            <p:nvSpPr>
              <p:cNvPr id="39" name="Freeform 17"/>
              <p:cNvSpPr>
                <a:spLocks noChangeArrowheads="1"/>
              </p:cNvSpPr>
              <p:nvPr/>
            </p:nvSpPr>
            <p:spPr bwMode="auto">
              <a:xfrm>
                <a:off x="141288" y="66675"/>
                <a:ext cx="233363" cy="211138"/>
              </a:xfrm>
              <a:custGeom>
                <a:avLst/>
                <a:gdLst>
                  <a:gd name="T0" fmla="*/ 233363 w 89"/>
                  <a:gd name="T1" fmla="*/ 86019 h 81"/>
                  <a:gd name="T2" fmla="*/ 112748 w 89"/>
                  <a:gd name="T3" fmla="*/ 0 h 81"/>
                  <a:gd name="T4" fmla="*/ 104882 w 89"/>
                  <a:gd name="T5" fmla="*/ 2607 h 81"/>
                  <a:gd name="T6" fmla="*/ 112748 w 89"/>
                  <a:gd name="T7" fmla="*/ 28673 h 81"/>
                  <a:gd name="T8" fmla="*/ 0 w 89"/>
                  <a:gd name="T9" fmla="*/ 114692 h 81"/>
                  <a:gd name="T10" fmla="*/ 0 w 89"/>
                  <a:gd name="T11" fmla="*/ 114692 h 81"/>
                  <a:gd name="T12" fmla="*/ 104882 w 89"/>
                  <a:gd name="T13" fmla="*/ 169432 h 81"/>
                  <a:gd name="T14" fmla="*/ 194032 w 89"/>
                  <a:gd name="T15" fmla="*/ 211138 h 81"/>
                  <a:gd name="T16" fmla="*/ 167812 w 89"/>
                  <a:gd name="T17" fmla="*/ 161612 h 81"/>
                  <a:gd name="T18" fmla="*/ 233363 w 89"/>
                  <a:gd name="T19" fmla="*/ 86019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40" name="Freeform 18"/>
              <p:cNvSpPr>
                <a:spLocks noChangeArrowheads="1"/>
              </p:cNvSpPr>
              <p:nvPr/>
            </p:nvSpPr>
            <p:spPr bwMode="auto">
              <a:xfrm>
                <a:off x="0" y="0"/>
                <a:ext cx="241300" cy="209550"/>
              </a:xfrm>
              <a:custGeom>
                <a:avLst/>
                <a:gdLst>
                  <a:gd name="T0" fmla="*/ 233432 w 92"/>
                  <a:gd name="T1" fmla="*/ 55007 h 80"/>
                  <a:gd name="T2" fmla="*/ 120650 w 92"/>
                  <a:gd name="T3" fmla="*/ 0 h 80"/>
                  <a:gd name="T4" fmla="*/ 0 w 92"/>
                  <a:gd name="T5" fmla="*/ 83820 h 80"/>
                  <a:gd name="T6" fmla="*/ 65571 w 92"/>
                  <a:gd name="T7" fmla="*/ 159782 h 80"/>
                  <a:gd name="T8" fmla="*/ 36720 w 92"/>
                  <a:gd name="T9" fmla="*/ 209550 h 80"/>
                  <a:gd name="T10" fmla="*/ 125896 w 92"/>
                  <a:gd name="T11" fmla="*/ 170259 h 80"/>
                  <a:gd name="T12" fmla="*/ 128518 w 92"/>
                  <a:gd name="T13" fmla="*/ 167640 h 80"/>
                  <a:gd name="T14" fmla="*/ 241300 w 92"/>
                  <a:gd name="T15" fmla="*/ 83820 h 80"/>
                  <a:gd name="T16" fmla="*/ 233432 w 92"/>
                  <a:gd name="T17" fmla="*/ 5500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grpSp>
      </p:grpSp>
      <p:sp>
        <p:nvSpPr>
          <p:cNvPr id="41" name="任意多边形 56"/>
          <p:cNvSpPr>
            <a:spLocks noChangeArrowheads="1"/>
          </p:cNvSpPr>
          <p:nvPr/>
        </p:nvSpPr>
        <p:spPr bwMode="auto">
          <a:xfrm>
            <a:off x="7258571" y="1708473"/>
            <a:ext cx="885825" cy="2774156"/>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F2F2F2">
              <a:alpha val="6901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mj-ea"/>
              <a:ea typeface="+mj-ea"/>
            </a:endParaRPr>
          </a:p>
        </p:txBody>
      </p:sp>
      <p:sp>
        <p:nvSpPr>
          <p:cNvPr id="42" name="任意多边形 59"/>
          <p:cNvSpPr>
            <a:spLocks noChangeArrowheads="1"/>
          </p:cNvSpPr>
          <p:nvPr/>
        </p:nvSpPr>
        <p:spPr bwMode="auto">
          <a:xfrm>
            <a:off x="6333455" y="3041973"/>
            <a:ext cx="885825" cy="1441847"/>
          </a:xfrm>
          <a:custGeom>
            <a:avLst/>
            <a:gdLst>
              <a:gd name="T0" fmla="*/ 1181100 w 1181100"/>
              <a:gd name="T1" fmla="*/ 0 h 1921854"/>
              <a:gd name="T2" fmla="*/ 1181100 w 1181100"/>
              <a:gd name="T3" fmla="*/ 1922463 h 1921854"/>
              <a:gd name="T4" fmla="*/ 0 w 1181100"/>
              <a:gd name="T5" fmla="*/ 1922463 h 1921854"/>
              <a:gd name="T6" fmla="*/ 0 w 1181100"/>
              <a:gd name="T7" fmla="*/ 732198 h 1921854"/>
              <a:gd name="T8" fmla="*/ 319230 w 1181100"/>
              <a:gd name="T9" fmla="*/ 562431 h 1921854"/>
              <a:gd name="T10" fmla="*/ 425975 w 1181100"/>
              <a:gd name="T11" fmla="*/ 500448 h 1921854"/>
              <a:gd name="T12" fmla="*/ 445921 w 1181100"/>
              <a:gd name="T13" fmla="*/ 530040 h 1921854"/>
              <a:gd name="T14" fmla="*/ 590551 w 1181100"/>
              <a:gd name="T15" fmla="*/ 589966 h 1921854"/>
              <a:gd name="T16" fmla="*/ 795088 w 1181100"/>
              <a:gd name="T17" fmla="*/ 385364 h 1921854"/>
              <a:gd name="T18" fmla="*/ 779015 w 1181100"/>
              <a:gd name="T19" fmla="*/ 305724 h 1921854"/>
              <a:gd name="T20" fmla="*/ 768996 w 1181100"/>
              <a:gd name="T21" fmla="*/ 290859 h 1921854"/>
              <a:gd name="T22" fmla="*/ 952789 w 1181100"/>
              <a:gd name="T23" fmla="*/ 167598 h 1921854"/>
              <a:gd name="T24" fmla="*/ 1140954 w 1181100"/>
              <a:gd name="T25" fmla="*/ 3128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F2F2F2">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mj-ea"/>
              <a:ea typeface="+mj-ea"/>
            </a:endParaRPr>
          </a:p>
        </p:txBody>
      </p:sp>
      <p:sp>
        <p:nvSpPr>
          <p:cNvPr id="43" name="任意多边形 63"/>
          <p:cNvSpPr>
            <a:spLocks noChangeArrowheads="1"/>
          </p:cNvSpPr>
          <p:nvPr/>
        </p:nvSpPr>
        <p:spPr bwMode="auto">
          <a:xfrm>
            <a:off x="5407149" y="3612282"/>
            <a:ext cx="885825" cy="871538"/>
          </a:xfrm>
          <a:custGeom>
            <a:avLst/>
            <a:gdLst>
              <a:gd name="T0" fmla="*/ 1181100 w 1181100"/>
              <a:gd name="T1" fmla="*/ 0 h 1161755"/>
              <a:gd name="T2" fmla="*/ 1181100 w 1181100"/>
              <a:gd name="T3" fmla="*/ 1162050 h 1161755"/>
              <a:gd name="T4" fmla="*/ 0 w 1181100"/>
              <a:gd name="T5" fmla="*/ 1162050 h 1161755"/>
              <a:gd name="T6" fmla="*/ 0 w 1181100"/>
              <a:gd name="T7" fmla="*/ 517985 h 1161755"/>
              <a:gd name="T8" fmla="*/ 336342 w 1181100"/>
              <a:gd name="T9" fmla="*/ 385616 h 1161755"/>
              <a:gd name="T10" fmla="*/ 408490 w 1181100"/>
              <a:gd name="T11" fmla="*/ 354318 h 1161755"/>
              <a:gd name="T12" fmla="*/ 445921 w 1181100"/>
              <a:gd name="T13" fmla="*/ 409850 h 1161755"/>
              <a:gd name="T14" fmla="*/ 590551 w 1181100"/>
              <a:gd name="T15" fmla="*/ 469772 h 1161755"/>
              <a:gd name="T16" fmla="*/ 795088 w 1181100"/>
              <a:gd name="T17" fmla="*/ 265183 h 1161755"/>
              <a:gd name="T18" fmla="*/ 790933 w 1181100"/>
              <a:gd name="T19" fmla="*/ 223952 h 1161755"/>
              <a:gd name="T20" fmla="*/ 781056 w 1181100"/>
              <a:gd name="T21" fmla="*/ 192125 h 1161755"/>
              <a:gd name="T22" fmla="*/ 1174526 w 1181100"/>
              <a:gd name="T23" fmla="*/ 3496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F2F2F2">
              <a:alpha val="6901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mj-ea"/>
              <a:ea typeface="+mj-ea"/>
            </a:endParaRPr>
          </a:p>
        </p:txBody>
      </p:sp>
      <p:sp>
        <p:nvSpPr>
          <p:cNvPr id="44" name="任意多边形 66"/>
          <p:cNvSpPr>
            <a:spLocks noChangeArrowheads="1"/>
          </p:cNvSpPr>
          <p:nvPr/>
        </p:nvSpPr>
        <p:spPr bwMode="auto">
          <a:xfrm>
            <a:off x="3915295" y="4015903"/>
            <a:ext cx="1452563" cy="466725"/>
          </a:xfrm>
          <a:custGeom>
            <a:avLst/>
            <a:gdLst>
              <a:gd name="T0" fmla="*/ 1936750 w 1936748"/>
              <a:gd name="T1" fmla="*/ 0 h 623080"/>
              <a:gd name="T2" fmla="*/ 1936750 w 1936748"/>
              <a:gd name="T3" fmla="*/ 622300 h 623080"/>
              <a:gd name="T4" fmla="*/ 0 w 1936748"/>
              <a:gd name="T5" fmla="*/ 622300 h 623080"/>
              <a:gd name="T6" fmla="*/ 0 w 1936748"/>
              <a:gd name="T7" fmla="*/ 613116 h 623080"/>
              <a:gd name="T8" fmla="*/ 352298 w 1936748"/>
              <a:gd name="T9" fmla="*/ 518876 h 623080"/>
              <a:gd name="T10" fmla="*/ 750618 w 1936748"/>
              <a:gd name="T11" fmla="*/ 402837 h 623080"/>
              <a:gd name="T12" fmla="*/ 791647 w 1936748"/>
              <a:gd name="T13" fmla="*/ 389991 h 623080"/>
              <a:gd name="T14" fmla="*/ 823746 w 1936748"/>
              <a:gd name="T15" fmla="*/ 437542 h 623080"/>
              <a:gd name="T16" fmla="*/ 968376 w 1936748"/>
              <a:gd name="T17" fmla="*/ 497374 h 623080"/>
              <a:gd name="T18" fmla="*/ 1172913 w 1936748"/>
              <a:gd name="T19" fmla="*/ 293093 h 623080"/>
              <a:gd name="T20" fmla="*/ 1170636 w 1936748"/>
              <a:gd name="T21" fmla="*/ 270530 h 623080"/>
              <a:gd name="T22" fmla="*/ 1509043 w 1936748"/>
              <a:gd name="T23" fmla="*/ 156703 h 623080"/>
              <a:gd name="T24" fmla="*/ 1868378 w 1936748"/>
              <a:gd name="T25" fmla="*/ 26868 h 623080"/>
              <a:gd name="T26" fmla="*/ 1936750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F2F2F2">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mj-ea"/>
              <a:ea typeface="+mj-ea"/>
            </a:endParaRPr>
          </a:p>
        </p:txBody>
      </p:sp>
      <p:sp>
        <p:nvSpPr>
          <p:cNvPr id="45" name="椭圆 51"/>
          <p:cNvSpPr>
            <a:spLocks noChangeArrowheads="1"/>
          </p:cNvSpPr>
          <p:nvPr/>
        </p:nvSpPr>
        <p:spPr bwMode="auto">
          <a:xfrm>
            <a:off x="7593137" y="2487140"/>
            <a:ext cx="216694" cy="215504"/>
          </a:xfrm>
          <a:prstGeom prst="ellipse">
            <a:avLst/>
          </a:prstGeom>
          <a:solidFill>
            <a:srgbClr val="F2F2F2">
              <a:alpha val="6901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sp>
        <p:nvSpPr>
          <p:cNvPr id="46" name="椭圆 52"/>
          <p:cNvSpPr>
            <a:spLocks noChangeArrowheads="1"/>
          </p:cNvSpPr>
          <p:nvPr/>
        </p:nvSpPr>
        <p:spPr bwMode="auto">
          <a:xfrm>
            <a:off x="6668021" y="3222947"/>
            <a:ext cx="216694" cy="216694"/>
          </a:xfrm>
          <a:prstGeom prst="ellipse">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sp>
        <p:nvSpPr>
          <p:cNvPr id="47" name="椭圆 53"/>
          <p:cNvSpPr>
            <a:spLocks noChangeArrowheads="1"/>
          </p:cNvSpPr>
          <p:nvPr/>
        </p:nvSpPr>
        <p:spPr bwMode="auto">
          <a:xfrm>
            <a:off x="5742906" y="3702770"/>
            <a:ext cx="215503" cy="216694"/>
          </a:xfrm>
          <a:prstGeom prst="ellipse">
            <a:avLst/>
          </a:prstGeom>
          <a:solidFill>
            <a:srgbClr val="F2F2F2">
              <a:alpha val="6901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sp>
        <p:nvSpPr>
          <p:cNvPr id="48" name="椭圆 54"/>
          <p:cNvSpPr>
            <a:spLocks noChangeArrowheads="1"/>
          </p:cNvSpPr>
          <p:nvPr/>
        </p:nvSpPr>
        <p:spPr bwMode="auto">
          <a:xfrm>
            <a:off x="4533231" y="4127822"/>
            <a:ext cx="216694" cy="216694"/>
          </a:xfrm>
          <a:prstGeom prst="ellipse">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宋体" pitchFamily="2" charset="-122"/>
            </a:endParaRPr>
          </a:p>
        </p:txBody>
      </p:sp>
      <p:sp>
        <p:nvSpPr>
          <p:cNvPr id="49" name="矩形 47"/>
          <p:cNvSpPr>
            <a:spLocks noChangeArrowheads="1"/>
          </p:cNvSpPr>
          <p:nvPr/>
        </p:nvSpPr>
        <p:spPr bwMode="auto">
          <a:xfrm>
            <a:off x="1039936" y="1119114"/>
            <a:ext cx="7204472" cy="50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a:latin typeface="+mj-ea"/>
              <a:ea typeface="+mj-ea"/>
            </a:endParaRPr>
          </a:p>
        </p:txBody>
      </p:sp>
      <p:sp>
        <p:nvSpPr>
          <p:cNvPr id="50" name="矩形 93"/>
          <p:cNvSpPr>
            <a:spLocks noChangeArrowheads="1"/>
          </p:cNvSpPr>
          <p:nvPr/>
        </p:nvSpPr>
        <p:spPr bwMode="auto">
          <a:xfrm>
            <a:off x="1691209" y="187992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51" name="矩形 165"/>
          <p:cNvSpPr>
            <a:spLocks noChangeArrowheads="1"/>
          </p:cNvSpPr>
          <p:nvPr/>
        </p:nvSpPr>
        <p:spPr bwMode="auto">
          <a:xfrm>
            <a:off x="1049322" y="2172816"/>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000">
                <a:solidFill>
                  <a:schemeClr val="bg1"/>
                </a:solidFill>
                <a:latin typeface="+mj-ea"/>
                <a:ea typeface="+mj-ea"/>
                <a:sym typeface="方正兰亭黑_GBK" pitchFamily="2" charset="-122"/>
              </a:rPr>
              <a:t>点击输入图表的描述说明</a:t>
            </a:r>
          </a:p>
        </p:txBody>
      </p:sp>
      <p:sp>
        <p:nvSpPr>
          <p:cNvPr id="52" name="矩形 41"/>
          <p:cNvSpPr>
            <a:spLocks noChangeArrowheads="1"/>
          </p:cNvSpPr>
          <p:nvPr/>
        </p:nvSpPr>
        <p:spPr bwMode="auto">
          <a:xfrm>
            <a:off x="1691209" y="2576438"/>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53" name="矩形 42"/>
          <p:cNvSpPr>
            <a:spLocks noChangeArrowheads="1"/>
          </p:cNvSpPr>
          <p:nvPr/>
        </p:nvSpPr>
        <p:spPr bwMode="auto">
          <a:xfrm>
            <a:off x="1049322" y="2869332"/>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000">
                <a:solidFill>
                  <a:schemeClr val="bg1"/>
                </a:solidFill>
                <a:latin typeface="+mj-ea"/>
                <a:ea typeface="+mj-ea"/>
                <a:sym typeface="方正兰亭黑_GBK" pitchFamily="2" charset="-122"/>
              </a:rPr>
              <a:t>点击输入图表的描述说明</a:t>
            </a:r>
          </a:p>
        </p:txBody>
      </p:sp>
      <p:sp>
        <p:nvSpPr>
          <p:cNvPr id="54" name="矩形 44"/>
          <p:cNvSpPr>
            <a:spLocks noChangeArrowheads="1"/>
          </p:cNvSpPr>
          <p:nvPr/>
        </p:nvSpPr>
        <p:spPr bwMode="auto">
          <a:xfrm>
            <a:off x="1691209" y="3284859"/>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55" name="矩形 45"/>
          <p:cNvSpPr>
            <a:spLocks noChangeArrowheads="1"/>
          </p:cNvSpPr>
          <p:nvPr/>
        </p:nvSpPr>
        <p:spPr bwMode="auto">
          <a:xfrm>
            <a:off x="1049322" y="3578944"/>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000">
                <a:solidFill>
                  <a:schemeClr val="bg1"/>
                </a:solidFill>
                <a:latin typeface="+mj-ea"/>
                <a:ea typeface="+mj-ea"/>
                <a:sym typeface="方正兰亭黑_GBK" pitchFamily="2" charset="-122"/>
              </a:rPr>
              <a:t>点击输入图表的描述说明</a:t>
            </a:r>
          </a:p>
        </p:txBody>
      </p:sp>
      <p:sp>
        <p:nvSpPr>
          <p:cNvPr id="56" name="矩形 47"/>
          <p:cNvSpPr>
            <a:spLocks noChangeArrowheads="1"/>
          </p:cNvSpPr>
          <p:nvPr/>
        </p:nvSpPr>
        <p:spPr bwMode="auto">
          <a:xfrm>
            <a:off x="1691209" y="3978994"/>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500">
                <a:solidFill>
                  <a:schemeClr val="bg1"/>
                </a:solidFill>
                <a:latin typeface="+mj-ea"/>
                <a:ea typeface="+mj-ea"/>
                <a:sym typeface="方正兰亭黑_GBK" pitchFamily="2" charset="-122"/>
              </a:rPr>
              <a:t>添加标题</a:t>
            </a:r>
            <a:endParaRPr lang="en-US" altLang="zh-CN" sz="1500">
              <a:solidFill>
                <a:schemeClr val="bg1"/>
              </a:solidFill>
              <a:latin typeface="+mj-ea"/>
              <a:ea typeface="+mj-ea"/>
              <a:sym typeface="方正兰亭黑_GBK" pitchFamily="2" charset="-122"/>
            </a:endParaRPr>
          </a:p>
        </p:txBody>
      </p:sp>
      <p:sp>
        <p:nvSpPr>
          <p:cNvPr id="57" name="矩形 48"/>
          <p:cNvSpPr>
            <a:spLocks noChangeArrowheads="1"/>
          </p:cNvSpPr>
          <p:nvPr/>
        </p:nvSpPr>
        <p:spPr bwMode="auto">
          <a:xfrm>
            <a:off x="1049322" y="4273078"/>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000">
                <a:solidFill>
                  <a:schemeClr val="bg1"/>
                </a:solidFill>
                <a:latin typeface="+mj-ea"/>
                <a:ea typeface="+mj-ea"/>
                <a:sym typeface="方正兰亭黑_GBK" pitchFamily="2" charset="-122"/>
              </a:rPr>
              <a:t>点击输入图表的描述说明</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p:cBhvr>
                                        <p:cTn id="7" dur="500"/>
                                        <p:tgtEl>
                                          <p:spTgt spid="4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p:cBhvr>
                                        <p:cTn id="11" dur="200"/>
                                        <p:tgtEl>
                                          <p:spTgt spid="44"/>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p:cBhvr>
                                        <p:cTn id="14" dur="400"/>
                                        <p:tgtEl>
                                          <p:spTgt spid="4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p:cBhvr>
                                        <p:cTn id="17" dur="600"/>
                                        <p:tgtEl>
                                          <p:spTgt spid="4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p:cBhvr>
                                        <p:cTn id="20" dur="900"/>
                                        <p:tgtEl>
                                          <p:spTgt spid="4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48"/>
                                        </p:tgtEl>
                                        <p:attrNameLst>
                                          <p:attrName>style.visibility</p:attrName>
                                        </p:attrNameLst>
                                      </p:cBhvr>
                                      <p:to>
                                        <p:strVal val="visible"/>
                                      </p:to>
                                    </p:set>
                                    <p:animEffect>
                                      <p:cBhvr>
                                        <p:cTn id="23" dur="250"/>
                                        <p:tgtEl>
                                          <p:spTgt spid="4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47"/>
                                        </p:tgtEl>
                                        <p:attrNameLst>
                                          <p:attrName>style.visibility</p:attrName>
                                        </p:attrNameLst>
                                      </p:cBhvr>
                                      <p:to>
                                        <p:strVal val="visible"/>
                                      </p:to>
                                    </p:set>
                                    <p:animEffect>
                                      <p:cBhvr>
                                        <p:cTn id="26" dur="250"/>
                                        <p:tgtEl>
                                          <p:spTgt spid="47"/>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46"/>
                                        </p:tgtEl>
                                        <p:attrNameLst>
                                          <p:attrName>style.visibility</p:attrName>
                                        </p:attrNameLst>
                                      </p:cBhvr>
                                      <p:to>
                                        <p:strVal val="visible"/>
                                      </p:to>
                                    </p:set>
                                    <p:animEffect>
                                      <p:cBhvr>
                                        <p:cTn id="29" dur="250"/>
                                        <p:tgtEl>
                                          <p:spTgt spid="46"/>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45"/>
                                        </p:tgtEl>
                                        <p:attrNameLst>
                                          <p:attrName>style.visibility</p:attrName>
                                        </p:attrNameLst>
                                      </p:cBhvr>
                                      <p:to>
                                        <p:strVal val="visible"/>
                                      </p:to>
                                    </p:set>
                                    <p:animEffect>
                                      <p:cBhvr>
                                        <p:cTn id="32" dur="250"/>
                                        <p:tgtEl>
                                          <p:spTgt spid="45"/>
                                        </p:tgtEl>
                                      </p:cBhvr>
                                    </p:animEffect>
                                  </p:childTnLst>
                                </p:cTn>
                              </p:par>
                            </p:childTnLst>
                          </p:cTn>
                        </p:par>
                        <p:par>
                          <p:cTn id="33" fill="hold">
                            <p:stCondLst>
                              <p:cond delay="1750"/>
                            </p:stCondLst>
                            <p:childTnLst>
                              <p:par>
                                <p:cTn id="34" presetID="26" presetClass="emph" presetSubtype="0" fill="hold" grpId="1" nodeType="afterEffect">
                                  <p:stCondLst>
                                    <p:cond delay="0"/>
                                  </p:stCondLst>
                                  <p:childTnLst>
                                    <p:animEffect>
                                      <p:cBhvr>
                                        <p:cTn id="35" dur="500" tmFilter="0, 0; .2, .5; .8, .5; 1, 0"/>
                                        <p:tgtEl>
                                          <p:spTgt spid="48"/>
                                        </p:tgtEl>
                                      </p:cBhvr>
                                    </p:animEffect>
                                    <p:animScale>
                                      <p:cBhvr>
                                        <p:cTn id="36" dur="250" autoRev="1" fill="hold"/>
                                        <p:tgtEl>
                                          <p:spTgt spid="48"/>
                                        </p:tgtEl>
                                      </p:cBhvr>
                                      <p:by x="105000" y="105000"/>
                                    </p:animScale>
                                  </p:childTnLst>
                                </p:cTn>
                              </p:par>
                            </p:childTnLst>
                          </p:cTn>
                        </p:par>
                        <p:par>
                          <p:cTn id="37" fill="hold">
                            <p:stCondLst>
                              <p:cond delay="2250"/>
                            </p:stCondLst>
                            <p:childTnLst>
                              <p:par>
                                <p:cTn id="38" presetID="2" presetClass="entr" presetSubtype="8"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ppt_x</p:attrName>
                                        </p:attrNameLst>
                                      </p:cBhvr>
                                      <p:tavLst>
                                        <p:tav tm="0">
                                          <p:val>
                                            <p:strVal val="0-#ppt_w/2"/>
                                          </p:val>
                                        </p:tav>
                                        <p:tav tm="100000">
                                          <p:val>
                                            <p:strVal val="#ppt_x"/>
                                          </p:val>
                                        </p:tav>
                                      </p:tavLst>
                                    </p:anim>
                                    <p:anim calcmode="lin" valueType="num">
                                      <p:cBhvr>
                                        <p:cTn id="41" dur="500" fill="hold"/>
                                        <p:tgtEl>
                                          <p:spTgt spid="35"/>
                                        </p:tgtEl>
                                        <p:attrNameLst>
                                          <p:attrName>ppt_y</p:attrName>
                                        </p:attrNameLst>
                                      </p:cBhvr>
                                      <p:tavLst>
                                        <p:tav tm="0">
                                          <p:val>
                                            <p:strVal val="#ppt_y"/>
                                          </p:val>
                                        </p:tav>
                                        <p:tav tm="100000">
                                          <p:val>
                                            <p:strVal val="#ppt_y"/>
                                          </p:val>
                                        </p:tav>
                                      </p:tavLst>
                                    </p:anim>
                                  </p:childTnLst>
                                </p:cTn>
                              </p:par>
                            </p:childTnLst>
                          </p:cTn>
                        </p:par>
                        <p:par>
                          <p:cTn id="42" fill="hold">
                            <p:stCondLst>
                              <p:cond delay="2750"/>
                            </p:stCondLst>
                            <p:childTnLst>
                              <p:par>
                                <p:cTn id="43" presetID="14" presetClass="entr" presetSubtype="10"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p:cBhvr>
                                        <p:cTn id="45" dur="500"/>
                                        <p:tgtEl>
                                          <p:spTgt spid="56"/>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Effect>
                                      <p:cBhvr>
                                        <p:cTn id="48" dur="500"/>
                                        <p:tgtEl>
                                          <p:spTgt spid="57"/>
                                        </p:tgtEl>
                                      </p:cBhvr>
                                    </p:animEffect>
                                  </p:childTnLst>
                                </p:cTn>
                              </p:par>
                            </p:childTnLst>
                          </p:cTn>
                        </p:par>
                        <p:par>
                          <p:cTn id="49" fill="hold">
                            <p:stCondLst>
                              <p:cond delay="3250"/>
                            </p:stCondLst>
                            <p:childTnLst>
                              <p:par>
                                <p:cTn id="50" presetID="26" presetClass="emph" presetSubtype="0" fill="hold" grpId="1" nodeType="afterEffect">
                                  <p:stCondLst>
                                    <p:cond delay="0"/>
                                  </p:stCondLst>
                                  <p:childTnLst>
                                    <p:animEffect>
                                      <p:cBhvr>
                                        <p:cTn id="51" dur="500" tmFilter="0, 0; .2, .5; .8, .5; 1, 0"/>
                                        <p:tgtEl>
                                          <p:spTgt spid="47"/>
                                        </p:tgtEl>
                                      </p:cBhvr>
                                    </p:animEffect>
                                    <p:animScale>
                                      <p:cBhvr>
                                        <p:cTn id="52" dur="250" autoRev="1" fill="hold"/>
                                        <p:tgtEl>
                                          <p:spTgt spid="47"/>
                                        </p:tgtEl>
                                      </p:cBhvr>
                                      <p:by x="105000" y="105000"/>
                                    </p:animScale>
                                  </p:childTnLst>
                                </p:cTn>
                              </p:par>
                            </p:childTnLst>
                          </p:cTn>
                        </p:par>
                        <p:par>
                          <p:cTn id="53" fill="hold">
                            <p:stCondLst>
                              <p:cond delay="3750"/>
                            </p:stCondLst>
                            <p:childTnLst>
                              <p:par>
                                <p:cTn id="54" presetID="2" presetClass="entr" presetSubtype="8"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ppt_x</p:attrName>
                                        </p:attrNameLst>
                                      </p:cBhvr>
                                      <p:tavLst>
                                        <p:tav tm="0">
                                          <p:val>
                                            <p:strVal val="0-#ppt_w/2"/>
                                          </p:val>
                                        </p:tav>
                                        <p:tav tm="100000">
                                          <p:val>
                                            <p:strVal val="#ppt_x"/>
                                          </p:val>
                                        </p:tav>
                                      </p:tavLst>
                                    </p:anim>
                                    <p:anim calcmode="lin" valueType="num">
                                      <p:cBhvr>
                                        <p:cTn id="57" dur="500" fill="hold"/>
                                        <p:tgtEl>
                                          <p:spTgt spid="24"/>
                                        </p:tgtEl>
                                        <p:attrNameLst>
                                          <p:attrName>ppt_y</p:attrName>
                                        </p:attrNameLst>
                                      </p:cBhvr>
                                      <p:tavLst>
                                        <p:tav tm="0">
                                          <p:val>
                                            <p:strVal val="#ppt_y"/>
                                          </p:val>
                                        </p:tav>
                                        <p:tav tm="100000">
                                          <p:val>
                                            <p:strVal val="#ppt_y"/>
                                          </p:val>
                                        </p:tav>
                                      </p:tavLst>
                                    </p:anim>
                                  </p:childTnLst>
                                </p:cTn>
                              </p:par>
                            </p:childTnLst>
                          </p:cTn>
                        </p:par>
                        <p:par>
                          <p:cTn id="58" fill="hold">
                            <p:stCondLst>
                              <p:cond delay="4250"/>
                            </p:stCondLst>
                            <p:childTnLst>
                              <p:par>
                                <p:cTn id="59" presetID="14" presetClass="entr" presetSubtype="1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p:cBhvr>
                                        <p:cTn id="61" dur="500"/>
                                        <p:tgtEl>
                                          <p:spTgt spid="55"/>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p:cBhvr>
                                        <p:cTn id="64" dur="500"/>
                                        <p:tgtEl>
                                          <p:spTgt spid="54"/>
                                        </p:tgtEl>
                                      </p:cBhvr>
                                    </p:animEffect>
                                  </p:childTnLst>
                                </p:cTn>
                              </p:par>
                            </p:childTnLst>
                          </p:cTn>
                        </p:par>
                        <p:par>
                          <p:cTn id="65" fill="hold">
                            <p:stCondLst>
                              <p:cond delay="4750"/>
                            </p:stCondLst>
                            <p:childTnLst>
                              <p:par>
                                <p:cTn id="66" presetID="26" presetClass="emph" presetSubtype="0" fill="hold" grpId="1" nodeType="afterEffect">
                                  <p:stCondLst>
                                    <p:cond delay="0"/>
                                  </p:stCondLst>
                                  <p:childTnLst>
                                    <p:animEffect>
                                      <p:cBhvr>
                                        <p:cTn id="67" dur="500" tmFilter="0, 0; .2, .5; .8, .5; 1, 0"/>
                                        <p:tgtEl>
                                          <p:spTgt spid="46"/>
                                        </p:tgtEl>
                                      </p:cBhvr>
                                    </p:animEffect>
                                    <p:animScale>
                                      <p:cBhvr>
                                        <p:cTn id="68" dur="250" autoRev="1" fill="hold"/>
                                        <p:tgtEl>
                                          <p:spTgt spid="46"/>
                                        </p:tgtEl>
                                      </p:cBhvr>
                                      <p:by x="105000" y="105000"/>
                                    </p:animScale>
                                  </p:childTnLst>
                                </p:cTn>
                              </p:par>
                            </p:childTnLst>
                          </p:cTn>
                        </p:par>
                        <p:par>
                          <p:cTn id="69" fill="hold">
                            <p:stCondLst>
                              <p:cond delay="5250"/>
                            </p:stCondLst>
                            <p:childTnLst>
                              <p:par>
                                <p:cTn id="70" presetID="2" presetClass="entr" presetSubtype="8"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ppt_x</p:attrName>
                                        </p:attrNameLst>
                                      </p:cBhvr>
                                      <p:tavLst>
                                        <p:tav tm="0">
                                          <p:val>
                                            <p:strVal val="0-#ppt_w/2"/>
                                          </p:val>
                                        </p:tav>
                                        <p:tav tm="100000">
                                          <p:val>
                                            <p:strVal val="#ppt_x"/>
                                          </p:val>
                                        </p:tav>
                                      </p:tavLst>
                                    </p:anim>
                                    <p:anim calcmode="lin" valueType="num">
                                      <p:cBhvr>
                                        <p:cTn id="73" dur="500" fill="hold"/>
                                        <p:tgtEl>
                                          <p:spTgt spid="28"/>
                                        </p:tgtEl>
                                        <p:attrNameLst>
                                          <p:attrName>ppt_y</p:attrName>
                                        </p:attrNameLst>
                                      </p:cBhvr>
                                      <p:tavLst>
                                        <p:tav tm="0">
                                          <p:val>
                                            <p:strVal val="#ppt_y"/>
                                          </p:val>
                                        </p:tav>
                                        <p:tav tm="100000">
                                          <p:val>
                                            <p:strVal val="#ppt_y"/>
                                          </p:val>
                                        </p:tav>
                                      </p:tavLst>
                                    </p:anim>
                                  </p:childTnLst>
                                </p:cTn>
                              </p:par>
                            </p:childTnLst>
                          </p:cTn>
                        </p:par>
                        <p:par>
                          <p:cTn id="74" fill="hold">
                            <p:stCondLst>
                              <p:cond delay="5750"/>
                            </p:stCondLst>
                            <p:childTnLst>
                              <p:par>
                                <p:cTn id="75" presetID="14" presetClass="entr" presetSubtype="10"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p:cBhvr>
                                        <p:cTn id="77" dur="500"/>
                                        <p:tgtEl>
                                          <p:spTgt spid="52"/>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53"/>
                                        </p:tgtEl>
                                        <p:attrNameLst>
                                          <p:attrName>style.visibility</p:attrName>
                                        </p:attrNameLst>
                                      </p:cBhvr>
                                      <p:to>
                                        <p:strVal val="visible"/>
                                      </p:to>
                                    </p:set>
                                    <p:animEffect>
                                      <p:cBhvr>
                                        <p:cTn id="80" dur="500"/>
                                        <p:tgtEl>
                                          <p:spTgt spid="53"/>
                                        </p:tgtEl>
                                      </p:cBhvr>
                                    </p:animEffect>
                                  </p:childTnLst>
                                </p:cTn>
                              </p:par>
                            </p:childTnLst>
                          </p:cTn>
                        </p:par>
                        <p:par>
                          <p:cTn id="81" fill="hold">
                            <p:stCondLst>
                              <p:cond delay="6250"/>
                            </p:stCondLst>
                            <p:childTnLst>
                              <p:par>
                                <p:cTn id="82" presetID="26" presetClass="emph" presetSubtype="0" fill="hold" grpId="1" nodeType="afterEffect">
                                  <p:stCondLst>
                                    <p:cond delay="0"/>
                                  </p:stCondLst>
                                  <p:childTnLst>
                                    <p:animEffect>
                                      <p:cBhvr>
                                        <p:cTn id="83" dur="500" tmFilter="0, 0; .2, .5; .8, .5; 1, 0"/>
                                        <p:tgtEl>
                                          <p:spTgt spid="45"/>
                                        </p:tgtEl>
                                      </p:cBhvr>
                                    </p:animEffect>
                                    <p:animScale>
                                      <p:cBhvr>
                                        <p:cTn id="84" dur="250" autoRev="1" fill="hold"/>
                                        <p:tgtEl>
                                          <p:spTgt spid="45"/>
                                        </p:tgtEl>
                                      </p:cBhvr>
                                      <p:by x="105000" y="105000"/>
                                    </p:animScale>
                                  </p:childTnLst>
                                </p:cTn>
                              </p:par>
                            </p:childTnLst>
                          </p:cTn>
                        </p:par>
                        <p:par>
                          <p:cTn id="85" fill="hold">
                            <p:stCondLst>
                              <p:cond delay="6750"/>
                            </p:stCondLst>
                            <p:childTnLst>
                              <p:par>
                                <p:cTn id="86" presetID="2" presetClass="entr" presetSubtype="8" fill="hold" nodeType="after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fill="hold"/>
                                        <p:tgtEl>
                                          <p:spTgt spid="18"/>
                                        </p:tgtEl>
                                        <p:attrNameLst>
                                          <p:attrName>ppt_x</p:attrName>
                                        </p:attrNameLst>
                                      </p:cBhvr>
                                      <p:tavLst>
                                        <p:tav tm="0">
                                          <p:val>
                                            <p:strVal val="0-#ppt_w/2"/>
                                          </p:val>
                                        </p:tav>
                                        <p:tav tm="100000">
                                          <p:val>
                                            <p:strVal val="#ppt_x"/>
                                          </p:val>
                                        </p:tav>
                                      </p:tavLst>
                                    </p:anim>
                                    <p:anim calcmode="lin" valueType="num">
                                      <p:cBhvr>
                                        <p:cTn id="89" dur="500" fill="hold"/>
                                        <p:tgtEl>
                                          <p:spTgt spid="18"/>
                                        </p:tgtEl>
                                        <p:attrNameLst>
                                          <p:attrName>ppt_y</p:attrName>
                                        </p:attrNameLst>
                                      </p:cBhvr>
                                      <p:tavLst>
                                        <p:tav tm="0">
                                          <p:val>
                                            <p:strVal val="#ppt_y"/>
                                          </p:val>
                                        </p:tav>
                                        <p:tav tm="100000">
                                          <p:val>
                                            <p:strVal val="#ppt_y"/>
                                          </p:val>
                                        </p:tav>
                                      </p:tavLst>
                                    </p:anim>
                                  </p:childTnLst>
                                </p:cTn>
                              </p:par>
                            </p:childTnLst>
                          </p:cTn>
                        </p:par>
                        <p:par>
                          <p:cTn id="90" fill="hold">
                            <p:stCondLst>
                              <p:cond delay="7250"/>
                            </p:stCondLst>
                            <p:childTnLst>
                              <p:par>
                                <p:cTn id="91" presetID="14" presetClass="entr" presetSubtype="10"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p:cBhvr>
                                        <p:cTn id="93" dur="500"/>
                                        <p:tgtEl>
                                          <p:spTgt spid="5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51"/>
                                        </p:tgtEl>
                                        <p:attrNameLst>
                                          <p:attrName>style.visibility</p:attrName>
                                        </p:attrNameLst>
                                      </p:cBhvr>
                                      <p:to>
                                        <p:strVal val="visible"/>
                                      </p:to>
                                    </p:set>
                                    <p:animEffect>
                                      <p:cBhvr>
                                        <p:cTn id="9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bldLvl="0" animBg="1" autoUpdateAnimBg="0"/>
      <p:bldP spid="45" grpId="1" bldLvl="0" animBg="1" autoUpdateAnimBg="0"/>
      <p:bldP spid="46" grpId="0" bldLvl="0" animBg="1" autoUpdateAnimBg="0"/>
      <p:bldP spid="46" grpId="1" bldLvl="0" animBg="1" autoUpdateAnimBg="0"/>
      <p:bldP spid="47" grpId="0" bldLvl="0" animBg="1" autoUpdateAnimBg="0"/>
      <p:bldP spid="47" grpId="1" bldLvl="0" animBg="1" autoUpdateAnimBg="0"/>
      <p:bldP spid="48" grpId="0" bldLvl="0" animBg="1" autoUpdateAnimBg="0"/>
      <p:bldP spid="48" grpId="1" bldLvl="0" animBg="1"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
          <p:cNvGrpSpPr>
            <a:grpSpLocks/>
          </p:cNvGrpSpPr>
          <p:nvPr/>
        </p:nvGrpSpPr>
        <p:grpSpPr bwMode="auto">
          <a:xfrm>
            <a:off x="2864644" y="1310878"/>
            <a:ext cx="1918097" cy="681038"/>
            <a:chOff x="0" y="0"/>
            <a:chExt cx="2636520" cy="1447800"/>
          </a:xfrm>
        </p:grpSpPr>
        <p:sp>
          <p:nvSpPr>
            <p:cNvPr id="37" name="任意多边形 5"/>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F2F2F2">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sp>
          <p:nvSpPr>
            <p:cNvPr id="38" name="文本框 24"/>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500">
                  <a:solidFill>
                    <a:schemeClr val="bg1"/>
                  </a:solidFill>
                  <a:latin typeface="+mj-ea"/>
                  <a:ea typeface="+mj-ea"/>
                  <a:sym typeface="Arial" pitchFamily="34" charset="0"/>
                </a:rPr>
                <a:t>输入内容</a:t>
              </a:r>
              <a:endParaRPr lang="zh-CN" altLang="en-US" sz="1500" baseline="-3000">
                <a:solidFill>
                  <a:schemeClr val="bg1"/>
                </a:solidFill>
                <a:latin typeface="+mj-ea"/>
                <a:ea typeface="+mj-ea"/>
                <a:sym typeface="Arial" pitchFamily="34" charset="0"/>
              </a:endParaRPr>
            </a:p>
          </p:txBody>
        </p:sp>
      </p:grpSp>
      <p:grpSp>
        <p:nvGrpSpPr>
          <p:cNvPr id="39" name="组合 2"/>
          <p:cNvGrpSpPr>
            <a:grpSpLocks/>
          </p:cNvGrpSpPr>
          <p:nvPr/>
        </p:nvGrpSpPr>
        <p:grpSpPr bwMode="auto">
          <a:xfrm>
            <a:off x="1262063" y="1310878"/>
            <a:ext cx="1918097" cy="681038"/>
            <a:chOff x="0" y="0"/>
            <a:chExt cx="2636520" cy="1447800"/>
          </a:xfrm>
        </p:grpSpPr>
        <p:sp>
          <p:nvSpPr>
            <p:cNvPr id="40"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F2F2F2">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sp>
          <p:nvSpPr>
            <p:cNvPr id="41" name="文本框 25"/>
            <p:cNvSpPr>
              <a:spLocks noChangeArrowheads="1"/>
            </p:cNvSpPr>
            <p:nvPr/>
          </p:nvSpPr>
          <p:spPr bwMode="auto">
            <a:xfrm>
              <a:off x="272839" y="331324"/>
              <a:ext cx="2293960"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1500">
                  <a:solidFill>
                    <a:schemeClr val="bg1"/>
                  </a:solidFill>
                  <a:latin typeface="+mj-ea"/>
                  <a:ea typeface="+mj-ea"/>
                  <a:sym typeface="Arial" pitchFamily="34" charset="0"/>
                </a:rPr>
                <a:t>输入内容</a:t>
              </a:r>
              <a:endParaRPr lang="zh-CN" altLang="en-US" sz="1500" baseline="-3000">
                <a:solidFill>
                  <a:schemeClr val="bg1"/>
                </a:solidFill>
                <a:latin typeface="+mj-ea"/>
                <a:ea typeface="+mj-ea"/>
                <a:sym typeface="Arial" pitchFamily="34" charset="0"/>
              </a:endParaRPr>
            </a:p>
          </p:txBody>
        </p:sp>
      </p:grpSp>
      <p:grpSp>
        <p:nvGrpSpPr>
          <p:cNvPr id="42" name="组合 23"/>
          <p:cNvGrpSpPr>
            <a:grpSpLocks/>
          </p:cNvGrpSpPr>
          <p:nvPr/>
        </p:nvGrpSpPr>
        <p:grpSpPr bwMode="auto">
          <a:xfrm>
            <a:off x="6072188" y="1310878"/>
            <a:ext cx="1916906" cy="681038"/>
            <a:chOff x="0" y="0"/>
            <a:chExt cx="2636520" cy="1447800"/>
          </a:xfrm>
        </p:grpSpPr>
        <p:sp>
          <p:nvSpPr>
            <p:cNvPr id="43" name="任意多边形 7"/>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F2F2F2">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sp>
          <p:nvSpPr>
            <p:cNvPr id="44" name="文本框 26"/>
            <p:cNvSpPr>
              <a:spLocks noChangeArrowheads="1"/>
            </p:cNvSpPr>
            <p:nvPr/>
          </p:nvSpPr>
          <p:spPr bwMode="auto">
            <a:xfrm>
              <a:off x="311563"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500">
                  <a:solidFill>
                    <a:schemeClr val="bg1"/>
                  </a:solidFill>
                  <a:latin typeface="+mj-ea"/>
                  <a:ea typeface="+mj-ea"/>
                  <a:sym typeface="Arial" pitchFamily="34" charset="0"/>
                </a:rPr>
                <a:t>输入内容</a:t>
              </a:r>
              <a:endParaRPr lang="zh-CN" altLang="en-US" sz="1500" baseline="-3000">
                <a:solidFill>
                  <a:schemeClr val="bg1"/>
                </a:solidFill>
                <a:latin typeface="+mj-ea"/>
                <a:ea typeface="+mj-ea"/>
                <a:sym typeface="Arial" pitchFamily="34" charset="0"/>
              </a:endParaRPr>
            </a:p>
          </p:txBody>
        </p:sp>
      </p:grpSp>
      <p:grpSp>
        <p:nvGrpSpPr>
          <p:cNvPr id="45" name="组合 22"/>
          <p:cNvGrpSpPr>
            <a:grpSpLocks/>
          </p:cNvGrpSpPr>
          <p:nvPr/>
        </p:nvGrpSpPr>
        <p:grpSpPr bwMode="auto">
          <a:xfrm>
            <a:off x="4468416" y="1310878"/>
            <a:ext cx="1918097" cy="681038"/>
            <a:chOff x="0" y="0"/>
            <a:chExt cx="2636520" cy="1447800"/>
          </a:xfrm>
        </p:grpSpPr>
        <p:sp>
          <p:nvSpPr>
            <p:cNvPr id="46" name="任意多边形 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F2F2F2">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sp>
          <p:nvSpPr>
            <p:cNvPr id="47" name="文本框 27"/>
            <p:cNvSpPr>
              <a:spLocks noChangeArrowheads="1"/>
            </p:cNvSpPr>
            <p:nvPr/>
          </p:nvSpPr>
          <p:spPr bwMode="auto">
            <a:xfrm>
              <a:off x="330619" y="331328"/>
              <a:ext cx="2205655"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1500">
                  <a:solidFill>
                    <a:schemeClr val="bg1"/>
                  </a:solidFill>
                  <a:latin typeface="+mj-ea"/>
                  <a:ea typeface="+mj-ea"/>
                  <a:sym typeface="Arial" pitchFamily="34" charset="0"/>
                </a:rPr>
                <a:t>输入内容</a:t>
              </a:r>
              <a:endParaRPr lang="zh-CN" altLang="en-US" sz="1500" baseline="-3000">
                <a:solidFill>
                  <a:schemeClr val="bg1"/>
                </a:solidFill>
                <a:latin typeface="+mj-ea"/>
                <a:ea typeface="+mj-ea"/>
                <a:sym typeface="Arial" pitchFamily="34" charset="0"/>
              </a:endParaRPr>
            </a:p>
          </p:txBody>
        </p:sp>
      </p:grpSp>
      <p:sp>
        <p:nvSpPr>
          <p:cNvPr id="48" name="矩形 47"/>
          <p:cNvSpPr>
            <a:spLocks noChangeArrowheads="1"/>
          </p:cNvSpPr>
          <p:nvPr/>
        </p:nvSpPr>
        <p:spPr bwMode="auto">
          <a:xfrm>
            <a:off x="950119" y="3795713"/>
            <a:ext cx="7219950"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400">
              <a:latin typeface="+mj-ea"/>
              <a:ea typeface="+mj-ea"/>
            </a:endParaRPr>
          </a:p>
        </p:txBody>
      </p:sp>
      <p:sp>
        <p:nvSpPr>
          <p:cNvPr id="49" name="矩形 32"/>
          <p:cNvSpPr>
            <a:spLocks noChangeArrowheads="1"/>
          </p:cNvSpPr>
          <p:nvPr/>
        </p:nvSpPr>
        <p:spPr bwMode="auto">
          <a:xfrm>
            <a:off x="1503921"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50" name="矩形 47"/>
          <p:cNvSpPr>
            <a:spLocks noChangeArrowheads="1"/>
          </p:cNvSpPr>
          <p:nvPr/>
        </p:nvSpPr>
        <p:spPr bwMode="auto">
          <a:xfrm>
            <a:off x="1296592" y="2559844"/>
            <a:ext cx="143113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51" name="矩形 34"/>
          <p:cNvSpPr>
            <a:spLocks noChangeArrowheads="1"/>
          </p:cNvSpPr>
          <p:nvPr/>
        </p:nvSpPr>
        <p:spPr bwMode="auto">
          <a:xfrm>
            <a:off x="3183892"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52" name="矩形 51"/>
          <p:cNvSpPr>
            <a:spLocks noChangeArrowheads="1"/>
          </p:cNvSpPr>
          <p:nvPr/>
        </p:nvSpPr>
        <p:spPr bwMode="auto">
          <a:xfrm>
            <a:off x="3007519" y="2559844"/>
            <a:ext cx="140612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53" name="矩形 36"/>
          <p:cNvSpPr>
            <a:spLocks noChangeArrowheads="1"/>
          </p:cNvSpPr>
          <p:nvPr/>
        </p:nvSpPr>
        <p:spPr bwMode="auto">
          <a:xfrm>
            <a:off x="4861483"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54" name="矩形 47"/>
          <p:cNvSpPr>
            <a:spLocks noChangeArrowheads="1"/>
          </p:cNvSpPr>
          <p:nvPr/>
        </p:nvSpPr>
        <p:spPr bwMode="auto">
          <a:xfrm>
            <a:off x="4693444" y="2559844"/>
            <a:ext cx="141922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55" name="矩形 38"/>
          <p:cNvSpPr>
            <a:spLocks noChangeArrowheads="1"/>
          </p:cNvSpPr>
          <p:nvPr/>
        </p:nvSpPr>
        <p:spPr bwMode="auto">
          <a:xfrm>
            <a:off x="6540859"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56" name="矩形 47"/>
          <p:cNvSpPr>
            <a:spLocks noChangeArrowheads="1"/>
          </p:cNvSpPr>
          <p:nvPr/>
        </p:nvSpPr>
        <p:spPr bwMode="auto">
          <a:xfrm>
            <a:off x="6392466" y="2559844"/>
            <a:ext cx="1406128"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57" name="直接连接符 8"/>
          <p:cNvSpPr>
            <a:spLocks noChangeShapeType="1"/>
          </p:cNvSpPr>
          <p:nvPr/>
        </p:nvSpPr>
        <p:spPr bwMode="auto">
          <a:xfrm>
            <a:off x="1062038" y="3693319"/>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j-ea"/>
              <a:ea typeface="+mj-ea"/>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400" fill="hold"/>
                                        <p:tgtEl>
                                          <p:spTgt spid="39"/>
                                        </p:tgtEl>
                                        <p:attrNameLst>
                                          <p:attrName>ppt_x</p:attrName>
                                        </p:attrNameLst>
                                      </p:cBhvr>
                                      <p:tavLst>
                                        <p:tav tm="0">
                                          <p:val>
                                            <p:strVal val="0-#ppt_w/2"/>
                                          </p:val>
                                        </p:tav>
                                        <p:tav tm="100000">
                                          <p:val>
                                            <p:strVal val="#ppt_x"/>
                                          </p:val>
                                        </p:tav>
                                      </p:tavLst>
                                    </p:anim>
                                    <p:anim calcmode="lin" valueType="num">
                                      <p:cBhvr>
                                        <p:cTn id="8" dur="400" fill="hold"/>
                                        <p:tgtEl>
                                          <p:spTgt spid="39"/>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49"/>
                                        </p:tgtEl>
                                        <p:attrNameLst>
                                          <p:attrName>style.visibility</p:attrName>
                                        </p:attrNameLst>
                                      </p:cBhvr>
                                      <p:to>
                                        <p:strVal val="visible"/>
                                      </p:to>
                                    </p:set>
                                    <p:anim calcmode="lin" valueType="num">
                                      <p:cBhvr>
                                        <p:cTn id="11" dur="400"/>
                                        <p:tgtEl>
                                          <p:spTgt spid="49"/>
                                        </p:tgtEl>
                                        <p:attrNameLst>
                                          <p:attrName>ppt_y</p:attrName>
                                        </p:attrNameLst>
                                      </p:cBhvr>
                                      <p:tavLst>
                                        <p:tav tm="0">
                                          <p:val>
                                            <p:strVal val="#ppt_y-#ppt_h*1.125000"/>
                                          </p:val>
                                        </p:tav>
                                        <p:tav tm="100000">
                                          <p:val>
                                            <p:strVal val="#ppt_y"/>
                                          </p:val>
                                        </p:tav>
                                      </p:tavLst>
                                    </p:anim>
                                    <p:animEffect>
                                      <p:cBhvr>
                                        <p:cTn id="12" dur="400"/>
                                        <p:tgtEl>
                                          <p:spTgt spid="49"/>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50"/>
                                        </p:tgtEl>
                                        <p:attrNameLst>
                                          <p:attrName>style.visibility</p:attrName>
                                        </p:attrNameLst>
                                      </p:cBhvr>
                                      <p:to>
                                        <p:strVal val="visible"/>
                                      </p:to>
                                    </p:set>
                                    <p:anim calcmode="lin" valueType="num">
                                      <p:cBhvr>
                                        <p:cTn id="15" dur="400"/>
                                        <p:tgtEl>
                                          <p:spTgt spid="50"/>
                                        </p:tgtEl>
                                        <p:attrNameLst>
                                          <p:attrName>ppt_y</p:attrName>
                                        </p:attrNameLst>
                                      </p:cBhvr>
                                      <p:tavLst>
                                        <p:tav tm="0">
                                          <p:val>
                                            <p:strVal val="#ppt_y-#ppt_h*1.125000"/>
                                          </p:val>
                                        </p:tav>
                                        <p:tav tm="100000">
                                          <p:val>
                                            <p:strVal val="#ppt_y"/>
                                          </p:val>
                                        </p:tav>
                                      </p:tavLst>
                                    </p:anim>
                                    <p:animEffect>
                                      <p:cBhvr>
                                        <p:cTn id="16" dur="400"/>
                                        <p:tgtEl>
                                          <p:spTgt spid="50"/>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400"/>
                                        <p:tgtEl>
                                          <p:spTgt spid="36"/>
                                        </p:tgtEl>
                                        <p:attrNameLst>
                                          <p:attrName>ppt_x</p:attrName>
                                        </p:attrNameLst>
                                      </p:cBhvr>
                                      <p:tavLst>
                                        <p:tav tm="0">
                                          <p:val>
                                            <p:strVal val="#ppt_x-#ppt_w*1.125000"/>
                                          </p:val>
                                        </p:tav>
                                        <p:tav tm="100000">
                                          <p:val>
                                            <p:strVal val="#ppt_x"/>
                                          </p:val>
                                        </p:tav>
                                      </p:tavLst>
                                    </p:anim>
                                    <p:animEffect>
                                      <p:cBhvr>
                                        <p:cTn id="21" dur="400"/>
                                        <p:tgtEl>
                                          <p:spTgt spid="36"/>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51"/>
                                        </p:tgtEl>
                                        <p:attrNameLst>
                                          <p:attrName>style.visibility</p:attrName>
                                        </p:attrNameLst>
                                      </p:cBhvr>
                                      <p:to>
                                        <p:strVal val="visible"/>
                                      </p:to>
                                    </p:set>
                                    <p:anim calcmode="lin" valueType="num">
                                      <p:cBhvr>
                                        <p:cTn id="24" dur="400"/>
                                        <p:tgtEl>
                                          <p:spTgt spid="51"/>
                                        </p:tgtEl>
                                        <p:attrNameLst>
                                          <p:attrName>ppt_y</p:attrName>
                                        </p:attrNameLst>
                                      </p:cBhvr>
                                      <p:tavLst>
                                        <p:tav tm="0">
                                          <p:val>
                                            <p:strVal val="#ppt_y-#ppt_h*1.125000"/>
                                          </p:val>
                                        </p:tav>
                                        <p:tav tm="100000">
                                          <p:val>
                                            <p:strVal val="#ppt_y"/>
                                          </p:val>
                                        </p:tav>
                                      </p:tavLst>
                                    </p:anim>
                                    <p:animEffect>
                                      <p:cBhvr>
                                        <p:cTn id="25" dur="400"/>
                                        <p:tgtEl>
                                          <p:spTgt spid="51"/>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p:cTn id="28" dur="400"/>
                                        <p:tgtEl>
                                          <p:spTgt spid="52"/>
                                        </p:tgtEl>
                                        <p:attrNameLst>
                                          <p:attrName>ppt_y</p:attrName>
                                        </p:attrNameLst>
                                      </p:cBhvr>
                                      <p:tavLst>
                                        <p:tav tm="0">
                                          <p:val>
                                            <p:strVal val="#ppt_y-#ppt_h*1.125000"/>
                                          </p:val>
                                        </p:tav>
                                        <p:tav tm="100000">
                                          <p:val>
                                            <p:strVal val="#ppt_y"/>
                                          </p:val>
                                        </p:tav>
                                      </p:tavLst>
                                    </p:anim>
                                    <p:animEffect>
                                      <p:cBhvr>
                                        <p:cTn id="29" dur="400"/>
                                        <p:tgtEl>
                                          <p:spTgt spid="52"/>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400"/>
                                        <p:tgtEl>
                                          <p:spTgt spid="45"/>
                                        </p:tgtEl>
                                        <p:attrNameLst>
                                          <p:attrName>ppt_x</p:attrName>
                                        </p:attrNameLst>
                                      </p:cBhvr>
                                      <p:tavLst>
                                        <p:tav tm="0">
                                          <p:val>
                                            <p:strVal val="#ppt_x-#ppt_w*1.125000"/>
                                          </p:val>
                                        </p:tav>
                                        <p:tav tm="100000">
                                          <p:val>
                                            <p:strVal val="#ppt_x"/>
                                          </p:val>
                                        </p:tav>
                                      </p:tavLst>
                                    </p:anim>
                                    <p:animEffect>
                                      <p:cBhvr>
                                        <p:cTn id="34" dur="400"/>
                                        <p:tgtEl>
                                          <p:spTgt spid="45"/>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53"/>
                                        </p:tgtEl>
                                        <p:attrNameLst>
                                          <p:attrName>style.visibility</p:attrName>
                                        </p:attrNameLst>
                                      </p:cBhvr>
                                      <p:to>
                                        <p:strVal val="visible"/>
                                      </p:to>
                                    </p:set>
                                    <p:anim calcmode="lin" valueType="num">
                                      <p:cBhvr>
                                        <p:cTn id="37" dur="400"/>
                                        <p:tgtEl>
                                          <p:spTgt spid="53"/>
                                        </p:tgtEl>
                                        <p:attrNameLst>
                                          <p:attrName>ppt_y</p:attrName>
                                        </p:attrNameLst>
                                      </p:cBhvr>
                                      <p:tavLst>
                                        <p:tav tm="0">
                                          <p:val>
                                            <p:strVal val="#ppt_y-#ppt_h*1.125000"/>
                                          </p:val>
                                        </p:tav>
                                        <p:tav tm="100000">
                                          <p:val>
                                            <p:strVal val="#ppt_y"/>
                                          </p:val>
                                        </p:tav>
                                      </p:tavLst>
                                    </p:anim>
                                    <p:animEffect>
                                      <p:cBhvr>
                                        <p:cTn id="38" dur="400"/>
                                        <p:tgtEl>
                                          <p:spTgt spid="53"/>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54"/>
                                        </p:tgtEl>
                                        <p:attrNameLst>
                                          <p:attrName>style.visibility</p:attrName>
                                        </p:attrNameLst>
                                      </p:cBhvr>
                                      <p:to>
                                        <p:strVal val="visible"/>
                                      </p:to>
                                    </p:set>
                                    <p:anim calcmode="lin" valueType="num">
                                      <p:cBhvr>
                                        <p:cTn id="41" dur="400"/>
                                        <p:tgtEl>
                                          <p:spTgt spid="54"/>
                                        </p:tgtEl>
                                        <p:attrNameLst>
                                          <p:attrName>ppt_y</p:attrName>
                                        </p:attrNameLst>
                                      </p:cBhvr>
                                      <p:tavLst>
                                        <p:tav tm="0">
                                          <p:val>
                                            <p:strVal val="#ppt_y-#ppt_h*1.125000"/>
                                          </p:val>
                                        </p:tav>
                                        <p:tav tm="100000">
                                          <p:val>
                                            <p:strVal val="#ppt_y"/>
                                          </p:val>
                                        </p:tav>
                                      </p:tavLst>
                                    </p:anim>
                                    <p:animEffect>
                                      <p:cBhvr>
                                        <p:cTn id="42" dur="400"/>
                                        <p:tgtEl>
                                          <p:spTgt spid="54"/>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p:cTn id="46" dur="400"/>
                                        <p:tgtEl>
                                          <p:spTgt spid="42"/>
                                        </p:tgtEl>
                                        <p:attrNameLst>
                                          <p:attrName>ppt_x</p:attrName>
                                        </p:attrNameLst>
                                      </p:cBhvr>
                                      <p:tavLst>
                                        <p:tav tm="0">
                                          <p:val>
                                            <p:strVal val="#ppt_x-#ppt_w*1.125000"/>
                                          </p:val>
                                        </p:tav>
                                        <p:tav tm="100000">
                                          <p:val>
                                            <p:strVal val="#ppt_x"/>
                                          </p:val>
                                        </p:tav>
                                      </p:tavLst>
                                    </p:anim>
                                    <p:animEffect>
                                      <p:cBhvr>
                                        <p:cTn id="47" dur="400"/>
                                        <p:tgtEl>
                                          <p:spTgt spid="42"/>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55"/>
                                        </p:tgtEl>
                                        <p:attrNameLst>
                                          <p:attrName>style.visibility</p:attrName>
                                        </p:attrNameLst>
                                      </p:cBhvr>
                                      <p:to>
                                        <p:strVal val="visible"/>
                                      </p:to>
                                    </p:set>
                                    <p:anim calcmode="lin" valueType="num">
                                      <p:cBhvr>
                                        <p:cTn id="50" dur="400"/>
                                        <p:tgtEl>
                                          <p:spTgt spid="55"/>
                                        </p:tgtEl>
                                        <p:attrNameLst>
                                          <p:attrName>ppt_y</p:attrName>
                                        </p:attrNameLst>
                                      </p:cBhvr>
                                      <p:tavLst>
                                        <p:tav tm="0">
                                          <p:val>
                                            <p:strVal val="#ppt_y-#ppt_h*1.125000"/>
                                          </p:val>
                                        </p:tav>
                                        <p:tav tm="100000">
                                          <p:val>
                                            <p:strVal val="#ppt_y"/>
                                          </p:val>
                                        </p:tav>
                                      </p:tavLst>
                                    </p:anim>
                                    <p:animEffect>
                                      <p:cBhvr>
                                        <p:cTn id="51" dur="400"/>
                                        <p:tgtEl>
                                          <p:spTgt spid="55"/>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56"/>
                                        </p:tgtEl>
                                        <p:attrNameLst>
                                          <p:attrName>style.visibility</p:attrName>
                                        </p:attrNameLst>
                                      </p:cBhvr>
                                      <p:to>
                                        <p:strVal val="visible"/>
                                      </p:to>
                                    </p:set>
                                    <p:anim calcmode="lin" valueType="num">
                                      <p:cBhvr>
                                        <p:cTn id="54" dur="400"/>
                                        <p:tgtEl>
                                          <p:spTgt spid="56"/>
                                        </p:tgtEl>
                                        <p:attrNameLst>
                                          <p:attrName>ppt_y</p:attrName>
                                        </p:attrNameLst>
                                      </p:cBhvr>
                                      <p:tavLst>
                                        <p:tav tm="0">
                                          <p:val>
                                            <p:strVal val="#ppt_y-#ppt_h*1.125000"/>
                                          </p:val>
                                        </p:tav>
                                        <p:tav tm="100000">
                                          <p:val>
                                            <p:strVal val="#ppt_y"/>
                                          </p:val>
                                        </p:tav>
                                      </p:tavLst>
                                    </p:anim>
                                    <p:animEffect>
                                      <p:cBhvr>
                                        <p:cTn id="55" dur="400"/>
                                        <p:tgtEl>
                                          <p:spTgt spid="56"/>
                                        </p:tgtEl>
                                      </p:cBhvr>
                                    </p:animEffect>
                                  </p:childTnLst>
                                </p:cTn>
                              </p:par>
                            </p:childTnLst>
                          </p:cTn>
                        </p:par>
                        <p:par>
                          <p:cTn id="56" fill="hold">
                            <p:stCondLst>
                              <p:cond delay="3600"/>
                            </p:stCondLst>
                            <p:childTnLst>
                              <p:par>
                                <p:cTn id="57" presetID="16" presetClass="entr" presetSubtype="37"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p:cBhvr>
                                        <p:cTn id="59" dur="750"/>
                                        <p:tgtEl>
                                          <p:spTgt spid="57"/>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48"/>
                                        </p:tgtEl>
                                        <p:attrNameLst>
                                          <p:attrName>style.visibility</p:attrName>
                                        </p:attrNameLst>
                                      </p:cBhvr>
                                      <p:to>
                                        <p:strVal val="visible"/>
                                      </p:to>
                                    </p:set>
                                    <p:anim calcmode="lin" valueType="num">
                                      <p:cBhvr>
                                        <p:cTn id="62" dur="500" fill="hold"/>
                                        <p:tgtEl>
                                          <p:spTgt spid="48"/>
                                        </p:tgtEl>
                                        <p:attrNameLst>
                                          <p:attrName>ppt_w</p:attrName>
                                        </p:attrNameLst>
                                      </p:cBhvr>
                                      <p:tavLst>
                                        <p:tav tm="0">
                                          <p:val>
                                            <p:fltVal val="0"/>
                                          </p:val>
                                        </p:tav>
                                        <p:tav tm="100000">
                                          <p:val>
                                            <p:strVal val="#ppt_w"/>
                                          </p:val>
                                        </p:tav>
                                      </p:tavLst>
                                    </p:anim>
                                    <p:anim calcmode="lin" valueType="num">
                                      <p:cBhvr>
                                        <p:cTn id="63" dur="500" fill="hold"/>
                                        <p:tgtEl>
                                          <p:spTgt spid="48"/>
                                        </p:tgtEl>
                                        <p:attrNameLst>
                                          <p:attrName>ppt_h</p:attrName>
                                        </p:attrNameLst>
                                      </p:cBhvr>
                                      <p:tavLst>
                                        <p:tav tm="0">
                                          <p:val>
                                            <p:fltVal val="0"/>
                                          </p:val>
                                        </p:tav>
                                        <p:tav tm="100000">
                                          <p:val>
                                            <p:strVal val="#ppt_h"/>
                                          </p:val>
                                        </p:tav>
                                      </p:tavLst>
                                    </p:anim>
                                    <p:animEffect>
                                      <p:cBhvr>
                                        <p:cTn id="6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P spid="5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012"/>
          <p:cNvSpPr>
            <a:spLocks noChangeArrowheads="1"/>
          </p:cNvSpPr>
          <p:nvPr/>
        </p:nvSpPr>
        <p:spPr bwMode="auto">
          <a:xfrm>
            <a:off x="2764200"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chemeClr val="bg1"/>
                </a:solidFill>
                <a:latin typeface="微软雅黑" pitchFamily="34" charset="-122"/>
                <a:ea typeface="微软雅黑" pitchFamily="34" charset="-122"/>
                <a:sym typeface="Arial" pitchFamily="34" charset="0"/>
              </a:rPr>
              <a:t>添加标题</a:t>
            </a:r>
            <a:endParaRPr lang="zh-CN" altLang="en-US" dirty="0">
              <a:solidFill>
                <a:schemeClr val="bg1"/>
              </a:solidFill>
            </a:endParaRPr>
          </a:p>
        </p:txBody>
      </p:sp>
      <p:sp>
        <p:nvSpPr>
          <p:cNvPr id="51" name="矩形 50"/>
          <p:cNvSpPr>
            <a:spLocks noChangeArrowheads="1"/>
          </p:cNvSpPr>
          <p:nvPr/>
        </p:nvSpPr>
        <p:spPr bwMode="auto">
          <a:xfrm>
            <a:off x="2721595"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52" name="TextBox 1014"/>
          <p:cNvSpPr>
            <a:spLocks noChangeArrowheads="1"/>
          </p:cNvSpPr>
          <p:nvPr/>
        </p:nvSpPr>
        <p:spPr bwMode="auto">
          <a:xfrm>
            <a:off x="6554915"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53" name="矩形 52"/>
          <p:cNvSpPr>
            <a:spLocks noChangeArrowheads="1"/>
          </p:cNvSpPr>
          <p:nvPr/>
        </p:nvSpPr>
        <p:spPr bwMode="auto">
          <a:xfrm>
            <a:off x="6511517"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54" name="TextBox 1016"/>
          <p:cNvSpPr>
            <a:spLocks noChangeArrowheads="1"/>
          </p:cNvSpPr>
          <p:nvPr/>
        </p:nvSpPr>
        <p:spPr bwMode="auto">
          <a:xfrm>
            <a:off x="2718162"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chemeClr val="bg1"/>
                </a:solidFill>
                <a:latin typeface="微软雅黑" pitchFamily="34" charset="-122"/>
                <a:ea typeface="微软雅黑" pitchFamily="34" charset="-122"/>
                <a:sym typeface="Arial" pitchFamily="34" charset="0"/>
              </a:rPr>
              <a:t>添加标题</a:t>
            </a:r>
            <a:endParaRPr lang="zh-CN" altLang="en-US" dirty="0">
              <a:solidFill>
                <a:schemeClr val="bg1"/>
              </a:solidFill>
            </a:endParaRPr>
          </a:p>
        </p:txBody>
      </p:sp>
      <p:sp>
        <p:nvSpPr>
          <p:cNvPr id="55" name="矩形 54"/>
          <p:cNvSpPr>
            <a:spLocks noChangeArrowheads="1"/>
          </p:cNvSpPr>
          <p:nvPr/>
        </p:nvSpPr>
        <p:spPr bwMode="auto">
          <a:xfrm>
            <a:off x="2673970"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72" name="TextBox 1056"/>
          <p:cNvSpPr>
            <a:spLocks noChangeArrowheads="1"/>
          </p:cNvSpPr>
          <p:nvPr/>
        </p:nvSpPr>
        <p:spPr bwMode="auto">
          <a:xfrm>
            <a:off x="6550946"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73" name="矩形 72"/>
          <p:cNvSpPr>
            <a:spLocks noChangeArrowheads="1"/>
          </p:cNvSpPr>
          <p:nvPr/>
        </p:nvSpPr>
        <p:spPr bwMode="auto">
          <a:xfrm>
            <a:off x="6506754"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6" name="组合 5"/>
          <p:cNvGrpSpPr/>
          <p:nvPr/>
        </p:nvGrpSpPr>
        <p:grpSpPr>
          <a:xfrm>
            <a:off x="1157908" y="1213148"/>
            <a:ext cx="1414462" cy="1416050"/>
            <a:chOff x="1157908" y="1213148"/>
            <a:chExt cx="1414462" cy="1416050"/>
          </a:xfrm>
          <a:solidFill>
            <a:srgbClr val="FFFFFF">
              <a:alpha val="30196"/>
            </a:srgbClr>
          </a:solidFill>
        </p:grpSpPr>
        <p:sp>
          <p:nvSpPr>
            <p:cNvPr id="2"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2">
                  <a:moveTo>
                    <a:pt x="286" y="202"/>
                  </a:moveTo>
                  <a:cubicBezTo>
                    <a:pt x="286" y="123"/>
                    <a:pt x="254" y="52"/>
                    <a:pt x="202" y="0"/>
                  </a:cubicBezTo>
                  <a:cubicBezTo>
                    <a:pt x="0" y="202"/>
                    <a:pt x="0" y="202"/>
                    <a:pt x="0" y="202"/>
                  </a:cubicBezTo>
                  <a:cubicBezTo>
                    <a:pt x="286" y="202"/>
                    <a:pt x="286" y="202"/>
                    <a:pt x="286" y="202"/>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3" name="Freeform 7"/>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 name="Freeform 8"/>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5"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7" name="Freeform 12"/>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74" name="TextBox 682"/>
            <p:cNvSpPr>
              <a:spLocks noChangeArrowheads="1"/>
            </p:cNvSpPr>
            <p:nvPr/>
          </p:nvSpPr>
          <p:spPr bwMode="auto">
            <a:xfrm>
              <a:off x="1419845" y="1703685"/>
              <a:ext cx="511175"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bg1"/>
                  </a:solidFill>
                  <a:latin typeface="方正中等线简体" pitchFamily="2" charset="-122"/>
                  <a:ea typeface="方正中等线简体" pitchFamily="2" charset="-122"/>
                </a:rPr>
                <a:t>8</a:t>
              </a:r>
              <a:r>
                <a:rPr lang="en-US" sz="1600" b="1" dirty="0">
                  <a:solidFill>
                    <a:schemeClr val="bg1"/>
                  </a:solidFill>
                  <a:latin typeface="方正中等线简体" pitchFamily="2" charset="-122"/>
                  <a:ea typeface="方正中等线简体" pitchFamily="2" charset="-122"/>
                </a:rPr>
                <a:t>%</a:t>
              </a:r>
              <a:endParaRPr lang="zh-CN" altLang="en-US" sz="1600" b="1" dirty="0">
                <a:solidFill>
                  <a:schemeClr val="bg1"/>
                </a:solidFill>
                <a:latin typeface="方正中等线简体" pitchFamily="2" charset="-122"/>
                <a:ea typeface="方正中等线简体" pitchFamily="2" charset="-122"/>
              </a:endParaRPr>
            </a:p>
          </p:txBody>
        </p:sp>
      </p:grpSp>
      <p:grpSp>
        <p:nvGrpSpPr>
          <p:cNvPr id="8" name="组合 7"/>
          <p:cNvGrpSpPr/>
          <p:nvPr/>
        </p:nvGrpSpPr>
        <p:grpSpPr>
          <a:xfrm>
            <a:off x="4897029" y="1233785"/>
            <a:ext cx="1416050" cy="1414463"/>
            <a:chOff x="4897029" y="1233785"/>
            <a:chExt cx="1416050" cy="1414463"/>
          </a:xfrm>
          <a:solidFill>
            <a:srgbClr val="FFFFFF">
              <a:alpha val="30196"/>
            </a:srgbClr>
          </a:solidFill>
        </p:grpSpPr>
        <p:sp>
          <p:nvSpPr>
            <p:cNvPr id="18"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19" name="Freeform 637"/>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0" name="Freeform 638"/>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1"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23" name="Freeform 642"/>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75" name="TextBox 682"/>
            <p:cNvSpPr>
              <a:spLocks noChangeArrowheads="1"/>
            </p:cNvSpPr>
            <p:nvPr/>
          </p:nvSpPr>
          <p:spPr bwMode="auto">
            <a:xfrm>
              <a:off x="5087529" y="1859260"/>
              <a:ext cx="674688"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a:solidFill>
                    <a:schemeClr val="bg1"/>
                  </a:solidFill>
                  <a:latin typeface="方正中等线简体" pitchFamily="2" charset="-122"/>
                  <a:ea typeface="方正中等线简体" pitchFamily="2" charset="-122"/>
                </a:rPr>
                <a:t>40</a:t>
              </a:r>
              <a:r>
                <a:rPr lang="en-US" sz="1600" b="1">
                  <a:solidFill>
                    <a:schemeClr val="bg1"/>
                  </a:solidFill>
                  <a:latin typeface="方正中等线简体" pitchFamily="2" charset="-122"/>
                  <a:ea typeface="方正中等线简体" pitchFamily="2" charset="-122"/>
                </a:rPr>
                <a:t>%</a:t>
              </a:r>
              <a:endParaRPr lang="zh-CN" altLang="en-US" sz="1600" b="1">
                <a:solidFill>
                  <a:schemeClr val="bg1"/>
                </a:solidFill>
                <a:latin typeface="方正中等线简体" pitchFamily="2" charset="-122"/>
                <a:ea typeface="方正中等线简体" pitchFamily="2" charset="-122"/>
              </a:endParaRPr>
            </a:p>
          </p:txBody>
        </p:sp>
      </p:grpSp>
      <p:grpSp>
        <p:nvGrpSpPr>
          <p:cNvPr id="11" name="组合 10"/>
          <p:cNvGrpSpPr/>
          <p:nvPr/>
        </p:nvGrpSpPr>
        <p:grpSpPr>
          <a:xfrm>
            <a:off x="1145208" y="2991904"/>
            <a:ext cx="1414462" cy="1416050"/>
            <a:chOff x="1145208" y="2991904"/>
            <a:chExt cx="1414462" cy="1416050"/>
          </a:xfrm>
          <a:solidFill>
            <a:srgbClr val="FFFFFF">
              <a:alpha val="30196"/>
            </a:srgbClr>
          </a:solidFill>
        </p:grpSpPr>
        <p:sp>
          <p:nvSpPr>
            <p:cNvPr id="34"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35" name="Freeform 965"/>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36" name="Freeform 966"/>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37"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39"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76" name="TextBox 682"/>
            <p:cNvSpPr>
              <a:spLocks noChangeArrowheads="1"/>
            </p:cNvSpPr>
            <p:nvPr/>
          </p:nvSpPr>
          <p:spPr bwMode="auto">
            <a:xfrm>
              <a:off x="1291258" y="3607854"/>
              <a:ext cx="652462"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bg1"/>
                  </a:solidFill>
                  <a:latin typeface="方正中等线简体" pitchFamily="2" charset="-122"/>
                  <a:ea typeface="方正中等线简体" pitchFamily="2" charset="-122"/>
                </a:rPr>
                <a:t>25</a:t>
              </a:r>
              <a:r>
                <a:rPr lang="en-US" sz="1600" b="1" dirty="0">
                  <a:solidFill>
                    <a:schemeClr val="bg1"/>
                  </a:solidFill>
                  <a:latin typeface="方正中等线简体" pitchFamily="2" charset="-122"/>
                  <a:ea typeface="方正中等线简体" pitchFamily="2" charset="-122"/>
                </a:rPr>
                <a:t>%</a:t>
              </a:r>
              <a:endParaRPr lang="zh-CN" altLang="en-US" sz="2000" b="1" dirty="0">
                <a:solidFill>
                  <a:schemeClr val="bg1"/>
                </a:solidFill>
                <a:latin typeface="方正中等线简体" pitchFamily="2" charset="-122"/>
                <a:ea typeface="方正中等线简体" pitchFamily="2" charset="-122"/>
              </a:endParaRPr>
            </a:p>
          </p:txBody>
        </p:sp>
      </p:grpSp>
      <p:grpSp>
        <p:nvGrpSpPr>
          <p:cNvPr id="10" name="组合 9"/>
          <p:cNvGrpSpPr/>
          <p:nvPr/>
        </p:nvGrpSpPr>
        <p:grpSpPr>
          <a:xfrm>
            <a:off x="4977992" y="2991904"/>
            <a:ext cx="1414462" cy="1416050"/>
            <a:chOff x="4977992" y="2991904"/>
            <a:chExt cx="1414462" cy="1416050"/>
          </a:xfrm>
          <a:solidFill>
            <a:srgbClr val="FFFFFF">
              <a:alpha val="30196"/>
            </a:srgbClr>
          </a:solidFill>
        </p:grpSpPr>
        <p:sp>
          <p:nvSpPr>
            <p:cNvPr id="56" name="Freeform 964"/>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57"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58"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59"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77" name="TextBox 682"/>
            <p:cNvSpPr>
              <a:spLocks noChangeArrowheads="1"/>
            </p:cNvSpPr>
            <p:nvPr/>
          </p:nvSpPr>
          <p:spPr bwMode="auto">
            <a:xfrm>
              <a:off x="5087529" y="3587217"/>
              <a:ext cx="652463"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a:solidFill>
                    <a:schemeClr val="bg1"/>
                  </a:solidFill>
                  <a:latin typeface="方正中等线简体" pitchFamily="2" charset="-122"/>
                  <a:ea typeface="方正中等线简体" pitchFamily="2" charset="-122"/>
                </a:rPr>
                <a:t>25</a:t>
              </a:r>
              <a:r>
                <a:rPr lang="en-US" sz="1600" b="1">
                  <a:solidFill>
                    <a:schemeClr val="bg1"/>
                  </a:solidFill>
                  <a:latin typeface="方正中等线简体" pitchFamily="2" charset="-122"/>
                  <a:ea typeface="方正中等线简体" pitchFamily="2" charset="-122"/>
                </a:rPr>
                <a:t>%</a:t>
              </a:r>
              <a:endParaRPr lang="zh-CN" altLang="en-US" sz="1600" b="1">
                <a:solidFill>
                  <a:schemeClr val="bg1"/>
                </a:solidFill>
                <a:latin typeface="方正中等线简体" pitchFamily="2" charset="-122"/>
                <a:ea typeface="方正中等线简体" pitchFamily="2" charset="-122"/>
              </a:endParaRPr>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26" presetClass="emph" presetSubtype="0" fill="hold" nodeType="afterEffect">
                                  <p:stCondLst>
                                    <p:cond delay="0"/>
                                  </p:stCondLst>
                                  <p:childTnLst>
                                    <p:animEffect transition="out" filter="fade">
                                      <p:cBhvr>
                                        <p:cTn id="35" dur="500" tmFilter="0, 0; .2, .5; .8, .5; 1, 0"/>
                                        <p:tgtEl>
                                          <p:spTgt spid="6"/>
                                        </p:tgtEl>
                                      </p:cBhvr>
                                    </p:animEffect>
                                    <p:animScale>
                                      <p:cBhvr>
                                        <p:cTn id="36" dur="250" autoRev="1" fill="hold"/>
                                        <p:tgtEl>
                                          <p:spTgt spid="6"/>
                                        </p:tgtEl>
                                      </p:cBhvr>
                                      <p:by x="105000" y="105000"/>
                                    </p:animScale>
                                  </p:childTnLst>
                                </p:cTn>
                              </p:par>
                              <p:par>
                                <p:cTn id="37" presetID="26" presetClass="emph" presetSubtype="0" fill="hold" nodeType="withEffect">
                                  <p:stCondLst>
                                    <p:cond delay="250"/>
                                  </p:stCondLst>
                                  <p:childTnLst>
                                    <p:animEffect transition="out" filter="fade">
                                      <p:cBhvr>
                                        <p:cTn id="38" dur="500" tmFilter="0, 0; .2, .5; .8, .5; 1, 0"/>
                                        <p:tgtEl>
                                          <p:spTgt spid="10"/>
                                        </p:tgtEl>
                                      </p:cBhvr>
                                    </p:animEffect>
                                    <p:animScale>
                                      <p:cBhvr>
                                        <p:cTn id="39" dur="250" autoRev="1" fill="hold"/>
                                        <p:tgtEl>
                                          <p:spTgt spid="10"/>
                                        </p:tgtEl>
                                      </p:cBhvr>
                                      <p:by x="105000" y="105000"/>
                                    </p:animScale>
                                  </p:childTnLst>
                                </p:cTn>
                              </p:par>
                              <p:par>
                                <p:cTn id="40" presetID="26" presetClass="emph" presetSubtype="0" fill="hold" nodeType="withEffect">
                                  <p:stCondLst>
                                    <p:cond delay="500"/>
                                  </p:stCondLst>
                                  <p:childTnLst>
                                    <p:animEffect transition="out" filter="fade">
                                      <p:cBhvr>
                                        <p:cTn id="41" dur="500" tmFilter="0, 0; .2, .5; .8, .5; 1, 0"/>
                                        <p:tgtEl>
                                          <p:spTgt spid="8"/>
                                        </p:tgtEl>
                                      </p:cBhvr>
                                    </p:animEffect>
                                    <p:animScale>
                                      <p:cBhvr>
                                        <p:cTn id="42" dur="250" autoRev="1" fill="hold"/>
                                        <p:tgtEl>
                                          <p:spTgt spid="8"/>
                                        </p:tgtEl>
                                      </p:cBhvr>
                                      <p:by x="105000" y="105000"/>
                                    </p:animScale>
                                  </p:childTnLst>
                                </p:cTn>
                              </p:par>
                              <p:par>
                                <p:cTn id="43" presetID="26" presetClass="emph" presetSubtype="0" fill="hold" nodeType="withEffect">
                                  <p:stCondLst>
                                    <p:cond delay="750"/>
                                  </p:stCondLst>
                                  <p:childTnLst>
                                    <p:animEffect transition="out" filter="fade">
                                      <p:cBhvr>
                                        <p:cTn id="44" dur="500" tmFilter="0, 0; .2, .5; .8, .5; 1, 0"/>
                                        <p:tgtEl>
                                          <p:spTgt spid="11"/>
                                        </p:tgtEl>
                                      </p:cBhvr>
                                    </p:animEffect>
                                    <p:animScale>
                                      <p:cBhvr>
                                        <p:cTn id="45" dur="250" autoRev="1" fill="hold"/>
                                        <p:tgtEl>
                                          <p:spTgt spid="11"/>
                                        </p:tgtEl>
                                      </p:cBhvr>
                                      <p:by x="105000" y="105000"/>
                                    </p:animScale>
                                  </p:childTnLst>
                                </p:cTn>
                              </p:par>
                            </p:childTnLst>
                          </p:cTn>
                        </p:par>
                        <p:par>
                          <p:cTn id="46" fill="hold">
                            <p:stCondLst>
                              <p:cond delay="2000"/>
                            </p:stCondLst>
                            <p:childTnLst>
                              <p:par>
                                <p:cTn id="47" presetID="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ppt_x"/>
                                          </p:val>
                                        </p:tav>
                                        <p:tav tm="100000">
                                          <p:val>
                                            <p:strVal val="#ppt_x"/>
                                          </p:val>
                                        </p:tav>
                                      </p:tavLst>
                                    </p:anim>
                                    <p:anim calcmode="lin" valueType="num">
                                      <p:cBhvr additive="base">
                                        <p:cTn id="50" dur="500" fill="hold"/>
                                        <p:tgtEl>
                                          <p:spTgt spid="5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500" fill="hold"/>
                                        <p:tgtEl>
                                          <p:spTgt spid="52"/>
                                        </p:tgtEl>
                                        <p:attrNameLst>
                                          <p:attrName>ppt_x</p:attrName>
                                        </p:attrNameLst>
                                      </p:cBhvr>
                                      <p:tavLst>
                                        <p:tav tm="0">
                                          <p:val>
                                            <p:strVal val="#ppt_x"/>
                                          </p:val>
                                        </p:tav>
                                        <p:tav tm="100000">
                                          <p:val>
                                            <p:strVal val="#ppt_x"/>
                                          </p:val>
                                        </p:tav>
                                      </p:tavLst>
                                    </p:anim>
                                    <p:anim calcmode="lin" valueType="num">
                                      <p:cBhvr additive="base">
                                        <p:cTn id="54" dur="500" fill="hold"/>
                                        <p:tgtEl>
                                          <p:spTgt spid="5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72"/>
                                        </p:tgtEl>
                                        <p:attrNameLst>
                                          <p:attrName>style.visibility</p:attrName>
                                        </p:attrNameLst>
                                      </p:cBhvr>
                                      <p:to>
                                        <p:strVal val="visible"/>
                                      </p:to>
                                    </p:set>
                                    <p:anim calcmode="lin" valueType="num">
                                      <p:cBhvr additive="base">
                                        <p:cTn id="57" dur="500" fill="hold"/>
                                        <p:tgtEl>
                                          <p:spTgt spid="72"/>
                                        </p:tgtEl>
                                        <p:attrNameLst>
                                          <p:attrName>ppt_x</p:attrName>
                                        </p:attrNameLst>
                                      </p:cBhvr>
                                      <p:tavLst>
                                        <p:tav tm="0">
                                          <p:val>
                                            <p:strVal val="#ppt_x"/>
                                          </p:val>
                                        </p:tav>
                                        <p:tav tm="100000">
                                          <p:val>
                                            <p:strVal val="#ppt_x"/>
                                          </p:val>
                                        </p:tav>
                                      </p:tavLst>
                                    </p:anim>
                                    <p:anim calcmode="lin" valueType="num">
                                      <p:cBhvr additive="base">
                                        <p:cTn id="58" dur="500" fill="hold"/>
                                        <p:tgtEl>
                                          <p:spTgt spid="7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ppt_x"/>
                                          </p:val>
                                        </p:tav>
                                        <p:tav tm="100000">
                                          <p:val>
                                            <p:strVal val="#ppt_x"/>
                                          </p:val>
                                        </p:tav>
                                      </p:tavLst>
                                    </p:anim>
                                    <p:anim calcmode="lin" valueType="num">
                                      <p:cBhvr additive="base">
                                        <p:cTn id="62" dur="500" fill="hold"/>
                                        <p:tgtEl>
                                          <p:spTgt spid="54"/>
                                        </p:tgtEl>
                                        <p:attrNameLst>
                                          <p:attrName>ppt_y</p:attrName>
                                        </p:attrNameLst>
                                      </p:cBhvr>
                                      <p:tavLst>
                                        <p:tav tm="0">
                                          <p:val>
                                            <p:strVal val="1+#ppt_h/2"/>
                                          </p:val>
                                        </p:tav>
                                        <p:tav tm="100000">
                                          <p:val>
                                            <p:strVal val="#ppt_y"/>
                                          </p:val>
                                        </p:tav>
                                      </p:tavLst>
                                    </p:anim>
                                  </p:childTnLst>
                                </p:cTn>
                              </p:par>
                            </p:childTnLst>
                          </p:cTn>
                        </p:par>
                        <p:par>
                          <p:cTn id="63" fill="hold">
                            <p:stCondLst>
                              <p:cond delay="2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51"/>
                                        </p:tgtEl>
                                        <p:attrNameLst>
                                          <p:attrName>ppt_y</p:attrName>
                                        </p:attrNameLst>
                                      </p:cBhvr>
                                      <p:tavLst>
                                        <p:tav tm="0">
                                          <p:val>
                                            <p:strVal val="#ppt_y"/>
                                          </p:val>
                                        </p:tav>
                                        <p:tav tm="100000">
                                          <p:val>
                                            <p:strVal val="#ppt_y"/>
                                          </p:val>
                                        </p:tav>
                                      </p:tavLst>
                                    </p:anim>
                                    <p:anim calcmode="lin" valueType="num">
                                      <p:cBhvr>
                                        <p:cTn id="68"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51"/>
                                        </p:tgtEl>
                                      </p:cBhvr>
                                    </p:animEffect>
                                  </p:childTnLst>
                                </p:cTn>
                              </p:par>
                            </p:childTnLst>
                          </p:cTn>
                        </p:par>
                        <p:par>
                          <p:cTn id="71" fill="hold">
                            <p:stCondLst>
                              <p:cond delay="56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53"/>
                                        </p:tgtEl>
                                        <p:attrNameLst>
                                          <p:attrName>style.visibility</p:attrName>
                                        </p:attrNameLst>
                                      </p:cBhvr>
                                      <p:to>
                                        <p:strVal val="visible"/>
                                      </p:to>
                                    </p:set>
                                    <p:anim calcmode="lin" valueType="num">
                                      <p:cBhvr>
                                        <p:cTn id="74"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53"/>
                                        </p:tgtEl>
                                        <p:attrNameLst>
                                          <p:attrName>ppt_y</p:attrName>
                                        </p:attrNameLst>
                                      </p:cBhvr>
                                      <p:tavLst>
                                        <p:tav tm="0">
                                          <p:val>
                                            <p:strVal val="#ppt_y"/>
                                          </p:val>
                                        </p:tav>
                                        <p:tav tm="100000">
                                          <p:val>
                                            <p:strVal val="#ppt_y"/>
                                          </p:val>
                                        </p:tav>
                                      </p:tavLst>
                                    </p:anim>
                                    <p:anim calcmode="lin" valueType="num">
                                      <p:cBhvr>
                                        <p:cTn id="76"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53"/>
                                        </p:tgtEl>
                                      </p:cBhvr>
                                    </p:animEffect>
                                  </p:childTnLst>
                                </p:cTn>
                              </p:par>
                            </p:childTnLst>
                          </p:cTn>
                        </p:par>
                        <p:par>
                          <p:cTn id="79" fill="hold">
                            <p:stCondLst>
                              <p:cond delay="88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55"/>
                                        </p:tgtEl>
                                        <p:attrNameLst>
                                          <p:attrName>style.visibility</p:attrName>
                                        </p:attrNameLst>
                                      </p:cBhvr>
                                      <p:to>
                                        <p:strVal val="visible"/>
                                      </p:to>
                                    </p:set>
                                    <p:anim calcmode="lin" valueType="num">
                                      <p:cBhvr>
                                        <p:cTn id="82"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55"/>
                                        </p:tgtEl>
                                        <p:attrNameLst>
                                          <p:attrName>ppt_y</p:attrName>
                                        </p:attrNameLst>
                                      </p:cBhvr>
                                      <p:tavLst>
                                        <p:tav tm="0">
                                          <p:val>
                                            <p:strVal val="#ppt_y"/>
                                          </p:val>
                                        </p:tav>
                                        <p:tav tm="100000">
                                          <p:val>
                                            <p:strVal val="#ppt_y"/>
                                          </p:val>
                                        </p:tav>
                                      </p:tavLst>
                                    </p:anim>
                                    <p:anim calcmode="lin" valueType="num">
                                      <p:cBhvr>
                                        <p:cTn id="84"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55"/>
                                        </p:tgtEl>
                                      </p:cBhvr>
                                    </p:animEffect>
                                  </p:childTnLst>
                                </p:cTn>
                              </p:par>
                            </p:childTnLst>
                          </p:cTn>
                        </p:par>
                        <p:par>
                          <p:cTn id="87" fill="hold">
                            <p:stCondLst>
                              <p:cond delay="1195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73"/>
                                        </p:tgtEl>
                                        <p:attrNameLst>
                                          <p:attrName>style.visibility</p:attrName>
                                        </p:attrNameLst>
                                      </p:cBhvr>
                                      <p:to>
                                        <p:strVal val="visible"/>
                                      </p:to>
                                    </p:set>
                                    <p:anim calcmode="lin" valueType="num">
                                      <p:cBhvr>
                                        <p:cTn id="90"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73"/>
                                        </p:tgtEl>
                                        <p:attrNameLst>
                                          <p:attrName>ppt_y</p:attrName>
                                        </p:attrNameLst>
                                      </p:cBhvr>
                                      <p:tavLst>
                                        <p:tav tm="0">
                                          <p:val>
                                            <p:strVal val="#ppt_y"/>
                                          </p:val>
                                        </p:tav>
                                        <p:tav tm="100000">
                                          <p:val>
                                            <p:strVal val="#ppt_y"/>
                                          </p:val>
                                        </p:tav>
                                      </p:tavLst>
                                    </p:anim>
                                    <p:anim calcmode="lin" valueType="num">
                                      <p:cBhvr>
                                        <p:cTn id="92"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9252520" y="-380578"/>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a:cs typeface="Arial"/>
              </a:rPr>
              <a:t>1</a:t>
            </a:r>
            <a:endParaRPr lang="zh-CN" altLang="en-US" sz="3600" b="1" dirty="0">
              <a:solidFill>
                <a:schemeClr val="bg1"/>
              </a:solidFill>
              <a:latin typeface="Arial"/>
              <a:cs typeface="Arial"/>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a:t>
            </a:r>
            <a:r>
              <a:rPr lang="zh-CN" altLang="en-US" sz="1600" b="1" dirty="0" smtClean="0">
                <a:solidFill>
                  <a:schemeClr val="bg1"/>
                </a:solidFill>
                <a:latin typeface="Arial" pitchFamily="34" charset="0"/>
                <a:ea typeface="微软雅黑" pitchFamily="34" charset="-122"/>
                <a:sym typeface="Arial" pitchFamily="34" charset="0"/>
              </a:rPr>
              <a:t>内</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2</a:t>
            </a:r>
            <a:endParaRPr lang="zh-CN" altLang="en-US" sz="3600" b="1">
              <a:solidFill>
                <a:schemeClr val="bg1"/>
              </a:solidFill>
              <a:latin typeface="Arial"/>
              <a:cs typeface="Arial"/>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3</a:t>
            </a:r>
            <a:endParaRPr lang="zh-CN" altLang="en-US" sz="3600" b="1">
              <a:solidFill>
                <a:schemeClr val="bg1"/>
              </a:solidFill>
              <a:latin typeface="Arial"/>
              <a:cs typeface="Arial"/>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4</a:t>
            </a:r>
            <a:endParaRPr lang="zh-CN" altLang="en-US" sz="3600" b="1">
              <a:solidFill>
                <a:schemeClr val="bg1"/>
              </a:solidFill>
              <a:latin typeface="Arial"/>
              <a:cs typeface="Arial"/>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23"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a:cs typeface="Arial"/>
              </a:rPr>
              <a:t>5</a:t>
            </a:r>
            <a:endParaRPr lang="zh-CN" altLang="en-US" sz="3600" b="1" dirty="0">
              <a:solidFill>
                <a:schemeClr val="bg1"/>
              </a:solidFill>
              <a:latin typeface="Arial"/>
              <a:cs typeface="Arial"/>
            </a:endParaRPr>
          </a:p>
        </p:txBody>
      </p:sp>
      <p:sp>
        <p:nvSpPr>
          <p:cNvPr id="30"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Tree>
    <p:extLst>
      <p:ext uri="{BB962C8B-B14F-4D97-AF65-F5344CB8AC3E}">
        <p14:creationId xmlns:p14="http://schemas.microsoft.com/office/powerpoint/2010/main" val="1650716008"/>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9" presetClass="entr" presetSubtype="0" decel="10000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 calcmode="lin" valueType="num">
                                      <p:cBhvr>
                                        <p:cTn id="73" dur="500" fill="hold"/>
                                        <p:tgtEl>
                                          <p:spTgt spid="23"/>
                                        </p:tgtEl>
                                        <p:attrNameLst>
                                          <p:attrName>style.rotation</p:attrName>
                                        </p:attrNameLst>
                                      </p:cBhvr>
                                      <p:tavLst>
                                        <p:tav tm="0">
                                          <p:val>
                                            <p:fltVal val="360"/>
                                          </p:val>
                                        </p:tav>
                                        <p:tav tm="100000">
                                          <p:val>
                                            <p:fltVal val="0"/>
                                          </p:val>
                                        </p:tav>
                                      </p:tavLst>
                                    </p:anim>
                                    <p:animEffect>
                                      <p:cBhvr>
                                        <p:cTn id="74" dur="500"/>
                                        <p:tgtEl>
                                          <p:spTgt spid="23"/>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26" presetClass="emph" presetSubtype="0" fill="hold" grpId="1" nodeType="afterEffect">
                                  <p:stCondLst>
                                    <p:cond delay="0"/>
                                  </p:stCondLst>
                                  <p:childTnLst>
                                    <p:animEffect transition="out" filter="fade">
                                      <p:cBhvr>
                                        <p:cTn id="82" dur="500" tmFilter="0, 0; .2, .5; .8, .5; 1, 0"/>
                                        <p:tgtEl>
                                          <p:spTgt spid="21"/>
                                        </p:tgtEl>
                                      </p:cBhvr>
                                    </p:animEffect>
                                    <p:animScale>
                                      <p:cBhvr>
                                        <p:cTn id="83" dur="250" autoRev="1" fill="hold"/>
                                        <p:tgtEl>
                                          <p:spTgt spid="21"/>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22"/>
                                        </p:tgtEl>
                                      </p:cBhvr>
                                    </p:animEffect>
                                    <p:animScale>
                                      <p:cBhvr>
                                        <p:cTn id="86" dur="250" autoRev="1" fill="hold"/>
                                        <p:tgtEl>
                                          <p:spTgt spid="22"/>
                                        </p:tgtEl>
                                      </p:cBhvr>
                                      <p:by x="105000" y="105000"/>
                                    </p:animScale>
                                  </p:childTnLst>
                                </p:cTn>
                              </p:par>
                            </p:childTnLst>
                          </p:cTn>
                        </p:par>
                        <p:par>
                          <p:cTn id="87" fill="hold">
                            <p:stCondLst>
                              <p:cond delay="70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15"/>
                                        </p:tgtEl>
                                        <p:attrNameLst>
                                          <p:attrName>style.visibility</p:attrName>
                                        </p:attrNameLst>
                                      </p:cBhvr>
                                      <p:to>
                                        <p:strVal val="visible"/>
                                      </p:to>
                                    </p:set>
                                    <p:animEffect transition="in" filter="fade">
                                      <p:cBhvr>
                                        <p:cTn id="90"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bldLvl="0" animBg="1" autoUpdateAnimBg="0"/>
      <p:bldP spid="18" grpId="0" bldLvl="0" animBg="1" autoUpdateAnimBg="0"/>
      <p:bldP spid="19" grpId="0" animBg="1"/>
      <p:bldP spid="20" grpId="0" animBg="1"/>
      <p:bldP spid="21" grpId="0"/>
      <p:bldP spid="21" grpId="1"/>
      <p:bldP spid="22" grpId="0" bldLvl="0" autoUpdateAnimBg="0"/>
      <p:bldP spid="22" grpId="1"/>
      <p:bldP spid="24" grpId="0"/>
      <p:bldP spid="25" grpId="0" bldLvl="0" autoUpdateAnimBg="0"/>
      <p:bldP spid="26" grpId="0"/>
      <p:bldP spid="27" grpId="0" bldLvl="0" autoUpdateAnimBg="0"/>
      <p:bldP spid="28" grpId="0"/>
      <p:bldP spid="29" grpId="0" bldLvl="0" autoUpdateAnimBg="0"/>
      <p:bldP spid="23" grpId="0"/>
      <p:bldP spid="30"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291"/>
          <p:cNvSpPr>
            <a:spLocks noChangeArrowheads="1"/>
          </p:cNvSpPr>
          <p:nvPr/>
        </p:nvSpPr>
        <p:spPr bwMode="auto">
          <a:xfrm flipV="1">
            <a:off x="7391400" y="1959546"/>
            <a:ext cx="5181600" cy="1295400"/>
          </a:xfrm>
          <a:prstGeom prst="parallelogram">
            <a:avLst>
              <a:gd name="adj" fmla="val 55111"/>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8" name="AutoShape 292"/>
          <p:cNvSpPr>
            <a:spLocks noChangeArrowheads="1"/>
          </p:cNvSpPr>
          <p:nvPr/>
        </p:nvSpPr>
        <p:spPr bwMode="auto">
          <a:xfrm flipV="1">
            <a:off x="-989013" y="1959546"/>
            <a:ext cx="5180013" cy="1295400"/>
          </a:xfrm>
          <a:prstGeom prst="parallelogram">
            <a:avLst>
              <a:gd name="adj" fmla="val 55094"/>
            </a:avLst>
          </a:prstGeom>
          <a:solidFill>
            <a:srgbClr val="FFFFFF">
              <a:alpha val="40000"/>
            </a:srgbClr>
          </a:solidFill>
          <a:ln>
            <a:noFill/>
          </a:ln>
          <a:extLst/>
        </p:spPr>
        <p:style>
          <a:lnRef idx="1">
            <a:schemeClr val="accent6"/>
          </a:lnRef>
          <a:fillRef idx="2">
            <a:schemeClr val="accent6"/>
          </a:fillRef>
          <a:effectRef idx="1">
            <a:schemeClr val="accent6"/>
          </a:effectRef>
          <a:fontRef idx="minor">
            <a:schemeClr val="dk1"/>
          </a:fontRef>
        </p:style>
        <p:txBody>
          <a:bodyPr rot="10800000" wrap="none" anchor="ctr"/>
          <a:lstStyle/>
          <a:p>
            <a:endParaRPr lang="zh-CN" altLang="en-US">
              <a:solidFill>
                <a:srgbClr val="000000"/>
              </a:solidFill>
              <a:ea typeface="微软雅黑" pitchFamily="34" charset="-122"/>
              <a:sym typeface="Arial" pitchFamily="34" charset="0"/>
            </a:endParaRPr>
          </a:p>
        </p:txBody>
      </p:sp>
      <p:sp>
        <p:nvSpPr>
          <p:cNvPr id="19" name="WordArt 293"/>
          <p:cNvSpPr>
            <a:spLocks noChangeArrowheads="1" noChangeShapeType="1" noTextEdit="1"/>
          </p:cNvSpPr>
          <p:nvPr/>
        </p:nvSpPr>
        <p:spPr bwMode="auto">
          <a:xfrm>
            <a:off x="1752600" y="2183383"/>
            <a:ext cx="1143000" cy="533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zh-CN" altLang="en-US" sz="3600" dirty="0">
                <a:blipFill dpi="0" rotWithShape="1">
                  <a:blip r:embed="rId3"/>
                  <a:srcRect/>
                  <a:tile tx="0" ty="0" sx="100000" sy="100000" flip="none" algn="tl"/>
                </a:blipFill>
                <a:latin typeface="+mj-ea"/>
                <a:ea typeface="+mj-ea"/>
              </a:rPr>
              <a:t>目录</a:t>
            </a:r>
          </a:p>
        </p:txBody>
      </p:sp>
      <p:sp>
        <p:nvSpPr>
          <p:cNvPr id="20" name="WordArt 294"/>
          <p:cNvSpPr>
            <a:spLocks noChangeArrowheads="1" noChangeShapeType="1" noTextEdit="1"/>
          </p:cNvSpPr>
          <p:nvPr/>
        </p:nvSpPr>
        <p:spPr bwMode="auto">
          <a:xfrm>
            <a:off x="1828800" y="2788221"/>
            <a:ext cx="1143000" cy="152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mj-ea"/>
                <a:ea typeface="+mj-ea"/>
              </a:rPr>
              <a:t>MU  LU   </a:t>
            </a:r>
            <a:endParaRPr lang="zh-CN" altLang="en-US" sz="3600">
              <a:blipFill dpi="0" rotWithShape="1">
                <a:blip r:embed="rId3"/>
                <a:srcRect/>
                <a:tile tx="0" ty="0" sx="100000" sy="100000" flip="none" algn="tl"/>
              </a:blipFill>
              <a:latin typeface="+mj-ea"/>
              <a:ea typeface="+mj-ea"/>
            </a:endParaRPr>
          </a:p>
        </p:txBody>
      </p:sp>
      <p:sp>
        <p:nvSpPr>
          <p:cNvPr id="21" name="WordArt 20"/>
          <p:cNvSpPr>
            <a:spLocks noChangeArrowheads="1" noChangeShapeType="1" noTextEdit="1"/>
          </p:cNvSpPr>
          <p:nvPr/>
        </p:nvSpPr>
        <p:spPr bwMode="auto">
          <a:xfrm>
            <a:off x="3491880" y="914995"/>
            <a:ext cx="2286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a:solidFill>
                  <a:schemeClr val="bg1"/>
                </a:solidFill>
                <a:latin typeface="Arial"/>
                <a:cs typeface="Arial"/>
              </a:rPr>
              <a:t>1</a:t>
            </a:r>
            <a:endParaRPr lang="zh-CN" altLang="en-US" sz="3600" b="1" dirty="0">
              <a:solidFill>
                <a:schemeClr val="bg1"/>
              </a:solidFill>
              <a:latin typeface="Arial"/>
              <a:cs typeface="Arial"/>
            </a:endParaRPr>
          </a:p>
        </p:txBody>
      </p:sp>
      <p:sp>
        <p:nvSpPr>
          <p:cNvPr id="22" name="Rectangle 22"/>
          <p:cNvSpPr>
            <a:spLocks noChangeArrowheads="1"/>
          </p:cNvSpPr>
          <p:nvPr/>
        </p:nvSpPr>
        <p:spPr bwMode="auto">
          <a:xfrm>
            <a:off x="3949080" y="8435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a:t>
            </a:r>
            <a:r>
              <a:rPr lang="zh-CN" altLang="en-US" sz="1600" b="1" dirty="0" smtClean="0">
                <a:solidFill>
                  <a:schemeClr val="bg1"/>
                </a:solidFill>
                <a:latin typeface="Arial" pitchFamily="34" charset="0"/>
                <a:ea typeface="微软雅黑" pitchFamily="34" charset="-122"/>
                <a:sym typeface="Arial" pitchFamily="34" charset="0"/>
              </a:rPr>
              <a:t>内</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24" name="WordArt 20"/>
          <p:cNvSpPr>
            <a:spLocks noChangeArrowheads="1" noChangeShapeType="1" noTextEdit="1"/>
          </p:cNvSpPr>
          <p:nvPr/>
        </p:nvSpPr>
        <p:spPr bwMode="auto">
          <a:xfrm>
            <a:off x="3832684" y="1600795"/>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2</a:t>
            </a:r>
            <a:endParaRPr lang="zh-CN" altLang="en-US" sz="3600" b="1">
              <a:solidFill>
                <a:schemeClr val="bg1"/>
              </a:solidFill>
              <a:latin typeface="Arial"/>
              <a:cs typeface="Arial"/>
            </a:endParaRPr>
          </a:p>
        </p:txBody>
      </p:sp>
      <p:sp>
        <p:nvSpPr>
          <p:cNvPr id="25" name="Rectangle 22"/>
          <p:cNvSpPr>
            <a:spLocks noChangeArrowheads="1"/>
          </p:cNvSpPr>
          <p:nvPr/>
        </p:nvSpPr>
        <p:spPr bwMode="auto">
          <a:xfrm>
            <a:off x="4289884" y="152935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26" name="WordArt 20"/>
          <p:cNvSpPr>
            <a:spLocks noChangeArrowheads="1" noChangeShapeType="1" noTextEdit="1"/>
          </p:cNvSpPr>
          <p:nvPr/>
        </p:nvSpPr>
        <p:spPr bwMode="auto">
          <a:xfrm>
            <a:off x="4213684" y="2281833"/>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3</a:t>
            </a:r>
            <a:endParaRPr lang="zh-CN" altLang="en-US" sz="3600" b="1">
              <a:solidFill>
                <a:schemeClr val="bg1"/>
              </a:solidFill>
              <a:latin typeface="Arial"/>
              <a:cs typeface="Arial"/>
            </a:endParaRPr>
          </a:p>
        </p:txBody>
      </p:sp>
      <p:sp>
        <p:nvSpPr>
          <p:cNvPr id="27" name="Rectangle 22"/>
          <p:cNvSpPr>
            <a:spLocks noChangeArrowheads="1"/>
          </p:cNvSpPr>
          <p:nvPr/>
        </p:nvSpPr>
        <p:spPr bwMode="auto">
          <a:xfrm>
            <a:off x="4670884" y="221039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点击添相目录文字内容</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28" name="WordArt 20"/>
          <p:cNvSpPr>
            <a:spLocks noChangeArrowheads="1" noChangeShapeType="1" noTextEdit="1"/>
          </p:cNvSpPr>
          <p:nvPr/>
        </p:nvSpPr>
        <p:spPr bwMode="auto">
          <a:xfrm>
            <a:off x="4594684" y="297715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bg1"/>
                </a:solidFill>
                <a:latin typeface="Arial"/>
                <a:cs typeface="Arial"/>
              </a:rPr>
              <a:t>4</a:t>
            </a:r>
            <a:endParaRPr lang="zh-CN" altLang="en-US" sz="3600" b="1">
              <a:solidFill>
                <a:schemeClr val="bg1"/>
              </a:solidFill>
              <a:latin typeface="Arial"/>
              <a:cs typeface="Arial"/>
            </a:endParaRPr>
          </a:p>
        </p:txBody>
      </p:sp>
      <p:sp>
        <p:nvSpPr>
          <p:cNvPr id="29" name="Rectangle 22"/>
          <p:cNvSpPr>
            <a:spLocks noChangeArrowheads="1"/>
          </p:cNvSpPr>
          <p:nvPr/>
        </p:nvSpPr>
        <p:spPr bwMode="auto">
          <a:xfrm>
            <a:off x="5128084" y="290572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bg1"/>
                </a:solidFill>
                <a:latin typeface="Arial" pitchFamily="34" charset="0"/>
                <a:ea typeface="微软雅黑" pitchFamily="34" charset="-122"/>
                <a:sym typeface="Arial" pitchFamily="34" charset="0"/>
              </a:rPr>
              <a:t>点击添相目录文字内容</a:t>
            </a:r>
            <a:endParaRPr lang="zh-CN" altLang="en-US" sz="1200" dirty="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chemeClr val="bg1"/>
                </a:solidFill>
                <a:latin typeface="Arial" pitchFamily="34" charset="0"/>
                <a:ea typeface="微软雅黑" pitchFamily="34" charset="-122"/>
                <a:sym typeface="Arial" pitchFamily="34" charset="0"/>
              </a:rPr>
              <a:t>单击此处添加文字单击此处添加文字</a:t>
            </a:r>
            <a:endParaRPr lang="zh-CN" altLang="en-US" dirty="0">
              <a:solidFill>
                <a:schemeClr val="bg1"/>
              </a:solidFill>
              <a:ea typeface="微软雅黑" pitchFamily="34" charset="-122"/>
            </a:endParaRPr>
          </a:p>
        </p:txBody>
      </p:sp>
      <p:sp>
        <p:nvSpPr>
          <p:cNvPr id="30" name="WordArt 20"/>
          <p:cNvSpPr>
            <a:spLocks noChangeArrowheads="1" noChangeShapeType="1" noTextEdit="1"/>
          </p:cNvSpPr>
          <p:nvPr/>
        </p:nvSpPr>
        <p:spPr bwMode="auto">
          <a:xfrm>
            <a:off x="4991236" y="365619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smtClean="0">
                <a:solidFill>
                  <a:schemeClr val="bg1"/>
                </a:solidFill>
                <a:latin typeface="Arial"/>
                <a:cs typeface="Arial"/>
              </a:rPr>
              <a:t>5</a:t>
            </a:r>
            <a:endParaRPr lang="zh-CN" altLang="en-US" sz="3600" b="1" dirty="0">
              <a:solidFill>
                <a:schemeClr val="bg1"/>
              </a:solidFill>
              <a:latin typeface="Arial"/>
              <a:cs typeface="Arial"/>
            </a:endParaRPr>
          </a:p>
        </p:txBody>
      </p:sp>
      <p:sp>
        <p:nvSpPr>
          <p:cNvPr id="31" name="Rectangle 22"/>
          <p:cNvSpPr>
            <a:spLocks noChangeArrowheads="1"/>
          </p:cNvSpPr>
          <p:nvPr/>
        </p:nvSpPr>
        <p:spPr bwMode="auto">
          <a:xfrm>
            <a:off x="5524636" y="358476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bg1"/>
                </a:solidFill>
                <a:latin typeface="Arial" pitchFamily="34" charset="0"/>
                <a:ea typeface="微软雅黑" pitchFamily="34" charset="-122"/>
                <a:sym typeface="Arial" pitchFamily="34" charset="0"/>
              </a:rPr>
              <a:t>点击添相目录文字内容</a:t>
            </a:r>
            <a:endParaRPr lang="zh-CN" altLang="en-US" sz="1200">
              <a:solidFill>
                <a:schemeClr val="bg1"/>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chemeClr val="bg1"/>
                </a:solidFill>
                <a:latin typeface="Arial" pitchFamily="34" charset="0"/>
                <a:ea typeface="微软雅黑" pitchFamily="34" charset="-122"/>
                <a:sym typeface="Arial" pitchFamily="34" charset="0"/>
              </a:rPr>
              <a:t>单击此处添加文字单击此处添加文字</a:t>
            </a:r>
            <a:endParaRPr lang="zh-CN" altLang="en-US">
              <a:solidFill>
                <a:schemeClr val="bg1"/>
              </a:solidFill>
              <a:ea typeface="微软雅黑" pitchFamily="34" charset="-122"/>
            </a:endParaRPr>
          </a:p>
        </p:txBody>
      </p:sp>
      <p:sp>
        <p:nvSpPr>
          <p:cNvPr id="32" name="椭圆 31"/>
          <p:cNvSpPr/>
          <p:nvPr/>
        </p:nvSpPr>
        <p:spPr>
          <a:xfrm>
            <a:off x="9324528" y="-632606"/>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847080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1+#ppt_w/2"/>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1000"/>
                                        <p:tgtEl>
                                          <p:spTgt spid="19"/>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lide(fromLeft)">
                                      <p:cBhvr>
                                        <p:cTn id="19" dur="1000"/>
                                        <p:tgtEl>
                                          <p:spTgt spid="20"/>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p:cBhvr>
                                        <p:cTn id="26" dur="500"/>
                                        <p:tgtEl>
                                          <p:spTgt spid="2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9" presetClass="entr" presetSubtype="0" decel="10000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 calcmode="lin" valueType="num">
                                      <p:cBhvr>
                                        <p:cTn id="37" dur="500" fill="hold"/>
                                        <p:tgtEl>
                                          <p:spTgt spid="24"/>
                                        </p:tgtEl>
                                        <p:attrNameLst>
                                          <p:attrName>style.rotation</p:attrName>
                                        </p:attrNameLst>
                                      </p:cBhvr>
                                      <p:tavLst>
                                        <p:tav tm="0">
                                          <p:val>
                                            <p:fltVal val="360"/>
                                          </p:val>
                                        </p:tav>
                                        <p:tav tm="100000">
                                          <p:val>
                                            <p:fltVal val="0"/>
                                          </p:val>
                                        </p:tav>
                                      </p:tavLst>
                                    </p:anim>
                                    <p:animEffect>
                                      <p:cBhvr>
                                        <p:cTn id="38" dur="500"/>
                                        <p:tgtEl>
                                          <p:spTgt spid="24"/>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9" presetClass="entr" presetSubtype="0" decel="10000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p:cBhvr>
                                        <p:cTn id="50" dur="500"/>
                                        <p:tgtEl>
                                          <p:spTgt spid="2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9" presetClass="entr" presetSubtype="0" decel="10000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360"/>
                                          </p:val>
                                        </p:tav>
                                        <p:tav tm="100000">
                                          <p:val>
                                            <p:fltVal val="0"/>
                                          </p:val>
                                        </p:tav>
                                      </p:tavLst>
                                    </p:anim>
                                    <p:animEffect>
                                      <p:cBhvr>
                                        <p:cTn id="62" dur="500"/>
                                        <p:tgtEl>
                                          <p:spTgt spid="28"/>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9" presetClass="entr" presetSubtype="0" decel="10000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360"/>
                                          </p:val>
                                        </p:tav>
                                        <p:tav tm="100000">
                                          <p:val>
                                            <p:fltVal val="0"/>
                                          </p:val>
                                        </p:tav>
                                      </p:tavLst>
                                    </p:anim>
                                    <p:animEffect>
                                      <p:cBhvr>
                                        <p:cTn id="74" dur="500"/>
                                        <p:tgtEl>
                                          <p:spTgt spid="3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26" presetClass="emph" presetSubtype="0" fill="hold" grpId="1" nodeType="afterEffect">
                                  <p:stCondLst>
                                    <p:cond delay="0"/>
                                  </p:stCondLst>
                                  <p:childTnLst>
                                    <p:animEffect transition="out" filter="fade">
                                      <p:cBhvr>
                                        <p:cTn id="82" dur="500" tmFilter="0, 0; .2, .5; .8, .5; 1, 0"/>
                                        <p:tgtEl>
                                          <p:spTgt spid="30"/>
                                        </p:tgtEl>
                                      </p:cBhvr>
                                    </p:animEffect>
                                    <p:animScale>
                                      <p:cBhvr>
                                        <p:cTn id="83" dur="250" autoRev="1" fill="hold"/>
                                        <p:tgtEl>
                                          <p:spTgt spid="30"/>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31"/>
                                        </p:tgtEl>
                                      </p:cBhvr>
                                    </p:animEffect>
                                    <p:animScale>
                                      <p:cBhvr>
                                        <p:cTn id="86" dur="250" autoRev="1" fill="hold"/>
                                        <p:tgtEl>
                                          <p:spTgt spid="31"/>
                                        </p:tgtEl>
                                      </p:cBhvr>
                                      <p:by x="105000" y="105000"/>
                                    </p:animScale>
                                  </p:childTnLst>
                                </p:cTn>
                              </p:par>
                            </p:childTnLst>
                          </p:cTn>
                        </p:par>
                        <p:par>
                          <p:cTn id="87" fill="hold">
                            <p:stCondLst>
                              <p:cond delay="7000"/>
                            </p:stCondLst>
                            <p:childTnLst>
                              <p:par>
                                <p:cTn id="88" presetID="10" presetClass="entr" presetSubtype="0" fill="hold" grpId="0" nodeType="afterEffect" nodePh="1">
                                  <p:stCondLst>
                                    <p:cond delay="0"/>
                                  </p:stCondLst>
                                  <p:endCondLst>
                                    <p:cond evt="begin" delay="0">
                                      <p:tn val="88"/>
                                    </p:cond>
                                  </p:endCondLst>
                                  <p:childTnLst>
                                    <p:set>
                                      <p:cBhvr>
                                        <p:cTn id="89" dur="1" fill="hold">
                                          <p:stCondLst>
                                            <p:cond delay="0"/>
                                          </p:stCondLst>
                                        </p:cTn>
                                        <p:tgtEl>
                                          <p:spTgt spid="32"/>
                                        </p:tgtEl>
                                        <p:attrNameLst>
                                          <p:attrName>style.visibility</p:attrName>
                                        </p:attrNameLst>
                                      </p:cBhvr>
                                      <p:to>
                                        <p:strVal val="visible"/>
                                      </p:to>
                                    </p:set>
                                    <p:animEffect transition="in" filter="fade">
                                      <p:cBhvr>
                                        <p:cTn id="90"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animBg="1"/>
      <p:bldP spid="20" grpId="0" animBg="1"/>
      <p:bldP spid="21" grpId="0"/>
      <p:bldP spid="22" grpId="0" bldLvl="0" autoUpdateAnimBg="0"/>
      <p:bldP spid="24" grpId="0"/>
      <p:bldP spid="25" grpId="0" bldLvl="0" autoUpdateAnimBg="0"/>
      <p:bldP spid="26" grpId="0"/>
      <p:bldP spid="27" grpId="0" bldLvl="0" autoUpdateAnimBg="0"/>
      <p:bldP spid="28" grpId="0"/>
      <p:bldP spid="29" grpId="0" bldLvl="0" autoUpdateAnimBg="0"/>
      <p:bldP spid="30" grpId="0"/>
      <p:bldP spid="30" grpId="1"/>
      <p:bldP spid="31" grpId="0" bldLvl="0" autoUpdateAnimBg="0"/>
      <p:bldP spid="31" grpId="1"/>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a:spLocks noChangeArrowheads="1"/>
          </p:cNvSpPr>
          <p:nvPr/>
        </p:nvSpPr>
        <p:spPr bwMode="auto">
          <a:xfrm>
            <a:off x="5703887" y="156668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37" name="直接连接符 36"/>
          <p:cNvSpPr>
            <a:spLocks noChangeShapeType="1"/>
          </p:cNvSpPr>
          <p:nvPr/>
        </p:nvSpPr>
        <p:spPr bwMode="auto">
          <a:xfrm>
            <a:off x="5776912" y="2338214"/>
            <a:ext cx="2736850" cy="1587"/>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38" name="矩形 37"/>
          <p:cNvSpPr>
            <a:spLocks noChangeArrowheads="1"/>
          </p:cNvSpPr>
          <p:nvPr/>
        </p:nvSpPr>
        <p:spPr bwMode="auto">
          <a:xfrm>
            <a:off x="611187" y="1566689"/>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smtClean="0">
                <a:solidFill>
                  <a:schemeClr val="bg1"/>
                </a:solidFill>
                <a:latin typeface="微软雅黑" pitchFamily="34" charset="-122"/>
                <a:ea typeface="微软雅黑" pitchFamily="34" charset="-122"/>
                <a:sym typeface="微软雅黑" pitchFamily="34" charset="-122"/>
              </a:rPr>
              <a:t>在这里输入</a:t>
            </a:r>
            <a:r>
              <a:rPr lang="zh-CN" altLang="en-US" sz="1000" dirty="0">
                <a:solidFill>
                  <a:schemeClr val="bg1"/>
                </a:solidFill>
                <a:latin typeface="微软雅黑" pitchFamily="34" charset="-122"/>
                <a:ea typeface="微软雅黑" pitchFamily="34" charset="-122"/>
                <a:sym typeface="微软雅黑" pitchFamily="34" charset="-122"/>
              </a:rPr>
              <a:t>文本内容在这里输入文本</a:t>
            </a:r>
            <a:r>
              <a:rPr lang="zh-CN" altLang="en-US" sz="1000" dirty="0" smtClean="0">
                <a:solidFill>
                  <a:schemeClr val="bg1"/>
                </a:solidFill>
                <a:latin typeface="微软雅黑" pitchFamily="34" charset="-122"/>
                <a:ea typeface="微软雅黑" pitchFamily="34" charset="-122"/>
                <a:sym typeface="微软雅黑" pitchFamily="34" charset="-122"/>
              </a:rPr>
              <a:t>内容</a:t>
            </a:r>
            <a:r>
              <a:rPr lang="zh-CN" altLang="en-US" sz="1000" dirty="0">
                <a:solidFill>
                  <a:schemeClr val="bg1"/>
                </a:solidFill>
                <a:latin typeface="微软雅黑" pitchFamily="34" charset="-122"/>
                <a:ea typeface="微软雅黑" pitchFamily="34" charset="-122"/>
                <a:sym typeface="微软雅黑" pitchFamily="34" charset="-122"/>
              </a:rPr>
              <a:t>在这里输入文本内容在这里输入文本</a:t>
            </a:r>
            <a:r>
              <a:rPr lang="zh-CN" altLang="en-US" sz="1000" dirty="0" smtClean="0">
                <a:solidFill>
                  <a:schemeClr val="bg1"/>
                </a:solidFill>
                <a:latin typeface="微软雅黑" pitchFamily="34" charset="-122"/>
                <a:ea typeface="微软雅黑" pitchFamily="34" charset="-122"/>
                <a:sym typeface="微软雅黑" pitchFamily="34" charset="-122"/>
              </a:rPr>
              <a:t>内容</a:t>
            </a:r>
            <a:r>
              <a:rPr lang="zh-CN" altLang="en-US" sz="1000" dirty="0">
                <a:solidFill>
                  <a:schemeClr val="bg1"/>
                </a:solidFill>
                <a:latin typeface="微软雅黑" pitchFamily="34" charset="-122"/>
                <a:ea typeface="微软雅黑" pitchFamily="34" charset="-122"/>
                <a:sym typeface="微软雅黑" pitchFamily="34" charset="-122"/>
              </a:rPr>
              <a:t>在这里输入文本内容在这里输入文本</a:t>
            </a:r>
            <a:r>
              <a:rPr lang="zh-CN" altLang="en-US" sz="1000" dirty="0" smtClean="0">
                <a:solidFill>
                  <a:schemeClr val="bg1"/>
                </a:solidFill>
                <a:latin typeface="微软雅黑" pitchFamily="34" charset="-122"/>
                <a:ea typeface="微软雅黑" pitchFamily="34" charset="-122"/>
                <a:sym typeface="微软雅黑" pitchFamily="34" charset="-122"/>
              </a:rPr>
              <a:t>内容</a:t>
            </a:r>
            <a:endParaRPr lang="zh-CN" altLang="en-US" sz="1000" dirty="0">
              <a:solidFill>
                <a:schemeClr val="bg1"/>
              </a:solidFill>
              <a:latin typeface="微软雅黑" pitchFamily="34" charset="-122"/>
              <a:ea typeface="微软雅黑" pitchFamily="34" charset="-122"/>
              <a:sym typeface="微软雅黑" pitchFamily="34" charset="-122"/>
            </a:endParaRPr>
          </a:p>
        </p:txBody>
      </p:sp>
      <p:sp>
        <p:nvSpPr>
          <p:cNvPr id="39" name="直接连接符 38"/>
          <p:cNvSpPr>
            <a:spLocks noChangeShapeType="1"/>
          </p:cNvSpPr>
          <p:nvPr/>
        </p:nvSpPr>
        <p:spPr bwMode="auto">
          <a:xfrm>
            <a:off x="684212" y="2338214"/>
            <a:ext cx="2736850" cy="1587"/>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40" name="矩形 39"/>
          <p:cNvSpPr>
            <a:spLocks noChangeArrowheads="1"/>
          </p:cNvSpPr>
          <p:nvPr/>
        </p:nvSpPr>
        <p:spPr bwMode="auto">
          <a:xfrm>
            <a:off x="5703887" y="2579514"/>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41" name="直接连接符 40"/>
          <p:cNvSpPr>
            <a:spLocks noChangeShapeType="1"/>
          </p:cNvSpPr>
          <p:nvPr/>
        </p:nvSpPr>
        <p:spPr bwMode="auto">
          <a:xfrm>
            <a:off x="5776912" y="3351039"/>
            <a:ext cx="2736850" cy="1587"/>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42" name="矩形 41"/>
          <p:cNvSpPr>
            <a:spLocks noChangeArrowheads="1"/>
          </p:cNvSpPr>
          <p:nvPr/>
        </p:nvSpPr>
        <p:spPr bwMode="auto">
          <a:xfrm>
            <a:off x="611187" y="2579514"/>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43" name="直接连接符 42"/>
          <p:cNvSpPr>
            <a:spLocks noChangeShapeType="1"/>
          </p:cNvSpPr>
          <p:nvPr/>
        </p:nvSpPr>
        <p:spPr bwMode="auto">
          <a:xfrm>
            <a:off x="684212" y="3351039"/>
            <a:ext cx="2736850" cy="1587"/>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44" name="矩形 43"/>
          <p:cNvSpPr>
            <a:spLocks noChangeArrowheads="1"/>
          </p:cNvSpPr>
          <p:nvPr/>
        </p:nvSpPr>
        <p:spPr bwMode="auto">
          <a:xfrm>
            <a:off x="5703887" y="364313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45" name="矩形 44"/>
          <p:cNvSpPr>
            <a:spLocks noChangeArrowheads="1"/>
          </p:cNvSpPr>
          <p:nvPr/>
        </p:nvSpPr>
        <p:spPr bwMode="auto">
          <a:xfrm>
            <a:off x="611187" y="364313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grpSp>
        <p:nvGrpSpPr>
          <p:cNvPr id="46" name="组合 45"/>
          <p:cNvGrpSpPr/>
          <p:nvPr/>
        </p:nvGrpSpPr>
        <p:grpSpPr>
          <a:xfrm>
            <a:off x="4711700" y="1347614"/>
            <a:ext cx="952500" cy="952500"/>
            <a:chOff x="4711700" y="1321854"/>
            <a:chExt cx="952500" cy="952500"/>
          </a:xfrm>
          <a:solidFill>
            <a:srgbClr val="FFFFFF">
              <a:alpha val="30196"/>
            </a:srgbClr>
          </a:solidFill>
        </p:grpSpPr>
        <p:sp>
          <p:nvSpPr>
            <p:cNvPr id="47" name="Freeform 28"/>
            <p:cNvSpPr>
              <a:spLocks noEditPoints="1"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48" name="Freeform 29"/>
            <p:cNvSpPr>
              <a:spLocks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9" name="TextBox 682"/>
            <p:cNvSpPr>
              <a:spLocks noChangeArrowheads="1"/>
            </p:cNvSpPr>
            <p:nvPr/>
          </p:nvSpPr>
          <p:spPr bwMode="auto">
            <a:xfrm>
              <a:off x="4843462" y="1544104"/>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bg1"/>
                  </a:solidFill>
                  <a:latin typeface="方正中等线简体" pitchFamily="2" charset="-122"/>
                  <a:ea typeface="方正中等线简体" pitchFamily="2" charset="-122"/>
                </a:rPr>
                <a:t>82</a:t>
              </a:r>
              <a:r>
                <a:rPr lang="en-US" sz="1600" dirty="0">
                  <a:solidFill>
                    <a:schemeClr val="bg1"/>
                  </a:solidFill>
                  <a:latin typeface="方正中等线简体" pitchFamily="2" charset="-122"/>
                  <a:ea typeface="方正中等线简体" pitchFamily="2" charset="-122"/>
                </a:rPr>
                <a:t>%</a:t>
              </a:r>
              <a:endParaRPr lang="zh-CN" altLang="en-US" sz="2400" dirty="0">
                <a:solidFill>
                  <a:schemeClr val="bg1"/>
                </a:solidFill>
                <a:latin typeface="方正中等线简体" pitchFamily="2" charset="-122"/>
                <a:ea typeface="方正中等线简体" pitchFamily="2" charset="-122"/>
              </a:endParaRPr>
            </a:p>
          </p:txBody>
        </p:sp>
      </p:grpSp>
      <p:grpSp>
        <p:nvGrpSpPr>
          <p:cNvPr id="50" name="组合 49"/>
          <p:cNvGrpSpPr/>
          <p:nvPr/>
        </p:nvGrpSpPr>
        <p:grpSpPr>
          <a:xfrm>
            <a:off x="3475037" y="1347614"/>
            <a:ext cx="952500" cy="952500"/>
            <a:chOff x="3475037" y="1321854"/>
            <a:chExt cx="952500" cy="952500"/>
          </a:xfrm>
          <a:solidFill>
            <a:srgbClr val="FFFFFF">
              <a:alpha val="30196"/>
            </a:srgbClr>
          </a:solidFill>
        </p:grpSpPr>
        <p:sp>
          <p:nvSpPr>
            <p:cNvPr id="51" name="Freeform 14"/>
            <p:cNvSpPr>
              <a:spLocks noEditPoints="1" noChangeArrowheads="1"/>
            </p:cNvSpPr>
            <p:nvPr/>
          </p:nvSpPr>
          <p:spPr bwMode="auto">
            <a:xfrm>
              <a:off x="3475037"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52" name="Freeform 15"/>
            <p:cNvSpPr>
              <a:spLocks noChangeArrowheads="1"/>
            </p:cNvSpPr>
            <p:nvPr/>
          </p:nvSpPr>
          <p:spPr bwMode="auto">
            <a:xfrm>
              <a:off x="3475037" y="1321854"/>
              <a:ext cx="952500" cy="476250"/>
            </a:xfrm>
            <a:custGeom>
              <a:avLst/>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53" name="TextBox 682"/>
            <p:cNvSpPr>
              <a:spLocks noChangeArrowheads="1"/>
            </p:cNvSpPr>
            <p:nvPr/>
          </p:nvSpPr>
          <p:spPr bwMode="auto">
            <a:xfrm>
              <a:off x="3606800" y="1544104"/>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bg1"/>
                  </a:solidFill>
                  <a:latin typeface="方正中等线简体" pitchFamily="2" charset="-122"/>
                  <a:ea typeface="方正中等线简体" pitchFamily="2" charset="-122"/>
                </a:rPr>
                <a:t>50</a:t>
              </a:r>
              <a:r>
                <a:rPr lang="en-US" sz="1600" dirty="0">
                  <a:solidFill>
                    <a:schemeClr val="bg1"/>
                  </a:solidFill>
                  <a:latin typeface="方正中等线简体" pitchFamily="2" charset="-122"/>
                  <a:ea typeface="方正中等线简体" pitchFamily="2" charset="-122"/>
                </a:rPr>
                <a:t>%</a:t>
              </a:r>
              <a:endParaRPr lang="zh-CN" altLang="en-US" sz="2400" dirty="0">
                <a:solidFill>
                  <a:schemeClr val="bg1"/>
                </a:solidFill>
                <a:latin typeface="方正中等线简体" pitchFamily="2" charset="-122"/>
                <a:ea typeface="方正中等线简体" pitchFamily="2" charset="-122"/>
              </a:endParaRPr>
            </a:p>
          </p:txBody>
        </p:sp>
      </p:grpSp>
      <p:grpSp>
        <p:nvGrpSpPr>
          <p:cNvPr id="54" name="组合 53"/>
          <p:cNvGrpSpPr/>
          <p:nvPr/>
        </p:nvGrpSpPr>
        <p:grpSpPr>
          <a:xfrm>
            <a:off x="4711700" y="2390601"/>
            <a:ext cx="952500" cy="952500"/>
            <a:chOff x="4711700" y="2364841"/>
            <a:chExt cx="952500" cy="952500"/>
          </a:xfrm>
          <a:solidFill>
            <a:srgbClr val="FFFFFF">
              <a:alpha val="30196"/>
            </a:srgbClr>
          </a:solidFill>
        </p:grpSpPr>
        <p:sp>
          <p:nvSpPr>
            <p:cNvPr id="55" name="Freeform 23"/>
            <p:cNvSpPr>
              <a:spLocks noEditPoints="1"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56" name="Freeform 24"/>
            <p:cNvSpPr>
              <a:spLocks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57" name="TextBox 682"/>
            <p:cNvSpPr>
              <a:spLocks noChangeArrowheads="1"/>
            </p:cNvSpPr>
            <p:nvPr/>
          </p:nvSpPr>
          <p:spPr bwMode="auto">
            <a:xfrm>
              <a:off x="4843462" y="2556929"/>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bg1"/>
                  </a:solidFill>
                  <a:latin typeface="方正中等线简体" pitchFamily="2" charset="-122"/>
                  <a:ea typeface="方正中等线简体" pitchFamily="2" charset="-122"/>
                </a:rPr>
                <a:t>75</a:t>
              </a:r>
              <a:r>
                <a:rPr lang="en-US" sz="1600" dirty="0">
                  <a:solidFill>
                    <a:schemeClr val="bg1"/>
                  </a:solidFill>
                  <a:latin typeface="方正中等线简体" pitchFamily="2" charset="-122"/>
                  <a:ea typeface="方正中等线简体" pitchFamily="2" charset="-122"/>
                </a:rPr>
                <a:t>%</a:t>
              </a:r>
              <a:endParaRPr lang="zh-CN" altLang="en-US" sz="2400" dirty="0">
                <a:solidFill>
                  <a:schemeClr val="bg1"/>
                </a:solidFill>
                <a:latin typeface="方正中等线简体" pitchFamily="2" charset="-122"/>
                <a:ea typeface="方正中等线简体" pitchFamily="2" charset="-122"/>
              </a:endParaRPr>
            </a:p>
          </p:txBody>
        </p:sp>
      </p:grpSp>
      <p:grpSp>
        <p:nvGrpSpPr>
          <p:cNvPr id="58" name="组合 57"/>
          <p:cNvGrpSpPr/>
          <p:nvPr/>
        </p:nvGrpSpPr>
        <p:grpSpPr>
          <a:xfrm>
            <a:off x="3475037" y="2387426"/>
            <a:ext cx="952500" cy="955675"/>
            <a:chOff x="3475037" y="2361666"/>
            <a:chExt cx="952500" cy="955675"/>
          </a:xfrm>
          <a:solidFill>
            <a:srgbClr val="FFFFFF">
              <a:alpha val="30196"/>
            </a:srgbClr>
          </a:solidFill>
        </p:grpSpPr>
        <p:sp>
          <p:nvSpPr>
            <p:cNvPr id="59" name="Freeform 10"/>
            <p:cNvSpPr>
              <a:spLocks noEditPoints="1" noChangeArrowheads="1"/>
            </p:cNvSpPr>
            <p:nvPr/>
          </p:nvSpPr>
          <p:spPr bwMode="auto">
            <a:xfrm>
              <a:off x="3475037" y="2361666"/>
              <a:ext cx="952500" cy="955675"/>
            </a:xfrm>
            <a:custGeom>
              <a:avLst/>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60" name="Freeform 11"/>
            <p:cNvSpPr>
              <a:spLocks noChangeArrowheads="1"/>
            </p:cNvSpPr>
            <p:nvPr/>
          </p:nvSpPr>
          <p:spPr bwMode="auto">
            <a:xfrm>
              <a:off x="3475037" y="2361666"/>
              <a:ext cx="831850" cy="479425"/>
            </a:xfrm>
            <a:custGeom>
              <a:avLst/>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61" name="TextBox 682"/>
            <p:cNvSpPr>
              <a:spLocks noChangeArrowheads="1"/>
            </p:cNvSpPr>
            <p:nvPr/>
          </p:nvSpPr>
          <p:spPr bwMode="auto">
            <a:xfrm>
              <a:off x="3606800" y="2556929"/>
              <a:ext cx="765175" cy="5222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bg1"/>
                  </a:solidFill>
                  <a:latin typeface="方正中等线简体" pitchFamily="2" charset="-122"/>
                  <a:ea typeface="方正中等线简体" pitchFamily="2" charset="-122"/>
                </a:rPr>
                <a:t>28</a:t>
              </a:r>
              <a:r>
                <a:rPr lang="en-US" sz="1600" dirty="0">
                  <a:solidFill>
                    <a:schemeClr val="bg1"/>
                  </a:solidFill>
                  <a:latin typeface="方正中等线简体" pitchFamily="2" charset="-122"/>
                  <a:ea typeface="方正中等线简体" pitchFamily="2" charset="-122"/>
                </a:rPr>
                <a:t>%</a:t>
              </a:r>
              <a:endParaRPr lang="zh-CN" altLang="en-US" sz="2400" dirty="0">
                <a:solidFill>
                  <a:schemeClr val="bg1"/>
                </a:solidFill>
                <a:latin typeface="方正中等线简体" pitchFamily="2" charset="-122"/>
                <a:ea typeface="方正中等线简体" pitchFamily="2" charset="-122"/>
              </a:endParaRPr>
            </a:p>
          </p:txBody>
        </p:sp>
      </p:grpSp>
      <p:grpSp>
        <p:nvGrpSpPr>
          <p:cNvPr id="62" name="组合 61"/>
          <p:cNvGrpSpPr/>
          <p:nvPr/>
        </p:nvGrpSpPr>
        <p:grpSpPr>
          <a:xfrm>
            <a:off x="4659312" y="3376439"/>
            <a:ext cx="1057275" cy="1057275"/>
            <a:chOff x="4659312" y="3350679"/>
            <a:chExt cx="1057275" cy="1057275"/>
          </a:xfrm>
          <a:solidFill>
            <a:srgbClr val="FFFFFF">
              <a:alpha val="30196"/>
            </a:srgbClr>
          </a:solidFill>
        </p:grpSpPr>
        <p:sp>
          <p:nvSpPr>
            <p:cNvPr id="63" name="Freeform 18"/>
            <p:cNvSpPr>
              <a:spLocks noEditPoints="1" noChangeArrowheads="1"/>
            </p:cNvSpPr>
            <p:nvPr/>
          </p:nvSpPr>
          <p:spPr bwMode="auto">
            <a:xfrm>
              <a:off x="4659312" y="3350679"/>
              <a:ext cx="1057275" cy="1057275"/>
            </a:xfrm>
            <a:custGeom>
              <a:avLst/>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64" name="Freeform 19"/>
            <p:cNvSpPr>
              <a:spLocks noChangeArrowheads="1"/>
            </p:cNvSpPr>
            <p:nvPr/>
          </p:nvSpPr>
          <p:spPr bwMode="auto">
            <a:xfrm>
              <a:off x="4711700" y="3876141"/>
              <a:ext cx="828675" cy="531813"/>
            </a:xfrm>
            <a:custGeom>
              <a:avLst/>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65" name="TextBox 682"/>
            <p:cNvSpPr>
              <a:spLocks noChangeArrowheads="1"/>
            </p:cNvSpPr>
            <p:nvPr/>
          </p:nvSpPr>
          <p:spPr bwMode="auto">
            <a:xfrm>
              <a:off x="4843462" y="3644366"/>
              <a:ext cx="765175" cy="5238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bg1"/>
                  </a:solidFill>
                  <a:latin typeface="方正中等线简体" pitchFamily="2" charset="-122"/>
                  <a:ea typeface="方正中等线简体" pitchFamily="2" charset="-122"/>
                </a:rPr>
                <a:t>61</a:t>
              </a:r>
              <a:r>
                <a:rPr lang="en-US" sz="1600" dirty="0">
                  <a:solidFill>
                    <a:schemeClr val="bg1"/>
                  </a:solidFill>
                  <a:latin typeface="方正中等线简体" pitchFamily="2" charset="-122"/>
                  <a:ea typeface="方正中等线简体" pitchFamily="2" charset="-122"/>
                </a:rPr>
                <a:t>%</a:t>
              </a:r>
              <a:endParaRPr lang="zh-CN" altLang="en-US" sz="2400" dirty="0">
                <a:solidFill>
                  <a:schemeClr val="bg1"/>
                </a:solidFill>
                <a:latin typeface="方正中等线简体" pitchFamily="2" charset="-122"/>
                <a:ea typeface="方正中等线简体" pitchFamily="2" charset="-122"/>
              </a:endParaRPr>
            </a:p>
          </p:txBody>
        </p:sp>
      </p:grpSp>
      <p:grpSp>
        <p:nvGrpSpPr>
          <p:cNvPr id="66" name="组合 65"/>
          <p:cNvGrpSpPr/>
          <p:nvPr/>
        </p:nvGrpSpPr>
        <p:grpSpPr>
          <a:xfrm>
            <a:off x="3475037" y="3428826"/>
            <a:ext cx="952500" cy="952500"/>
            <a:chOff x="3475037" y="3403066"/>
            <a:chExt cx="952500" cy="952500"/>
          </a:xfrm>
          <a:solidFill>
            <a:srgbClr val="FFFFFF">
              <a:alpha val="30196"/>
            </a:srgbClr>
          </a:solidFill>
        </p:grpSpPr>
        <p:sp>
          <p:nvSpPr>
            <p:cNvPr id="67" name="Freeform 5"/>
            <p:cNvSpPr>
              <a:spLocks noEditPoints="1" noChangeArrowheads="1"/>
            </p:cNvSpPr>
            <p:nvPr/>
          </p:nvSpPr>
          <p:spPr bwMode="auto">
            <a:xfrm>
              <a:off x="3475037" y="3403066"/>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68" name="Freeform 6"/>
            <p:cNvSpPr>
              <a:spLocks noChangeArrowheads="1"/>
            </p:cNvSpPr>
            <p:nvPr/>
          </p:nvSpPr>
          <p:spPr bwMode="auto">
            <a:xfrm>
              <a:off x="3475037" y="3485616"/>
              <a:ext cx="269875" cy="393700"/>
            </a:xfrm>
            <a:custGeom>
              <a:avLst/>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ah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69" name="TextBox 682"/>
            <p:cNvSpPr>
              <a:spLocks noChangeArrowheads="1"/>
            </p:cNvSpPr>
            <p:nvPr/>
          </p:nvSpPr>
          <p:spPr bwMode="auto">
            <a:xfrm>
              <a:off x="3606800" y="3644366"/>
              <a:ext cx="765175" cy="5238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bg1"/>
                  </a:solidFill>
                  <a:latin typeface="方正中等线简体" pitchFamily="2" charset="-122"/>
                  <a:ea typeface="方正中等线简体" pitchFamily="2" charset="-122"/>
                </a:rPr>
                <a:t>15</a:t>
              </a:r>
              <a:r>
                <a:rPr lang="en-US" sz="1600" dirty="0">
                  <a:solidFill>
                    <a:schemeClr val="bg1"/>
                  </a:solidFill>
                  <a:latin typeface="方正中等线简体" pitchFamily="2" charset="-122"/>
                  <a:ea typeface="方正中等线简体" pitchFamily="2" charset="-122"/>
                </a:rPr>
                <a:t>%</a:t>
              </a:r>
              <a:endParaRPr lang="zh-CN" altLang="en-US" sz="2400" dirty="0">
                <a:solidFill>
                  <a:schemeClr val="bg1"/>
                </a:solidFill>
                <a:latin typeface="方正中等线简体" pitchFamily="2" charset="-122"/>
                <a:ea typeface="方正中等线简体" pitchFamily="2" charset="-122"/>
              </a:endParaRPr>
            </a:p>
          </p:txBody>
        </p:sp>
      </p:grpSp>
    </p:spTree>
    <p:extLst>
      <p:ext uri="{BB962C8B-B14F-4D97-AF65-F5344CB8AC3E}">
        <p14:creationId xmlns:p14="http://schemas.microsoft.com/office/powerpoint/2010/main" val="144944129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childTnLst>
                                </p:cTn>
                              </p:par>
                            </p:childTnLst>
                          </p:cTn>
                        </p:par>
                        <p:par>
                          <p:cTn id="8" fill="hold">
                            <p:stCondLst>
                              <p:cond delay="750"/>
                            </p:stCondLst>
                            <p:childTnLst>
                              <p:par>
                                <p:cTn id="9" presetID="53" presetClass="entr" presetSubtype="52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p:cTn id="11" dur="500" fill="hold"/>
                                        <p:tgtEl>
                                          <p:spTgt spid="50"/>
                                        </p:tgtEl>
                                        <p:attrNameLst>
                                          <p:attrName>ppt_w</p:attrName>
                                        </p:attrNameLst>
                                      </p:cBhvr>
                                      <p:tavLst>
                                        <p:tav tm="0">
                                          <p:val>
                                            <p:fltVal val="0"/>
                                          </p:val>
                                        </p:tav>
                                        <p:tav tm="100000">
                                          <p:val>
                                            <p:strVal val="#ppt_w"/>
                                          </p:val>
                                        </p:tav>
                                      </p:tavLst>
                                    </p:anim>
                                    <p:anim calcmode="lin" valueType="num">
                                      <p:cBhvr>
                                        <p:cTn id="12" dur="500" fill="hold"/>
                                        <p:tgtEl>
                                          <p:spTgt spid="50"/>
                                        </p:tgtEl>
                                        <p:attrNameLst>
                                          <p:attrName>ppt_h</p:attrName>
                                        </p:attrNameLst>
                                      </p:cBhvr>
                                      <p:tavLst>
                                        <p:tav tm="0">
                                          <p:val>
                                            <p:fltVal val="0"/>
                                          </p:val>
                                        </p:tav>
                                        <p:tav tm="100000">
                                          <p:val>
                                            <p:strVal val="#ppt_h"/>
                                          </p:val>
                                        </p:tav>
                                      </p:tavLst>
                                    </p:anim>
                                    <p:animEffect transition="in" filter="fade">
                                      <p:cBhvr>
                                        <p:cTn id="13" dur="500"/>
                                        <p:tgtEl>
                                          <p:spTgt spid="50"/>
                                        </p:tgtEl>
                                      </p:cBhvr>
                                    </p:animEffect>
                                    <p:anim calcmode="lin" valueType="num">
                                      <p:cBhvr>
                                        <p:cTn id="14" dur="500" fill="hold"/>
                                        <p:tgtEl>
                                          <p:spTgt spid="50"/>
                                        </p:tgtEl>
                                        <p:attrNameLst>
                                          <p:attrName>ppt_x</p:attrName>
                                        </p:attrNameLst>
                                      </p:cBhvr>
                                      <p:tavLst>
                                        <p:tav tm="0">
                                          <p:val>
                                            <p:fltVal val="0.5"/>
                                          </p:val>
                                        </p:tav>
                                        <p:tav tm="100000">
                                          <p:val>
                                            <p:strVal val="#ppt_x"/>
                                          </p:val>
                                        </p:tav>
                                      </p:tavLst>
                                    </p:anim>
                                    <p:anim calcmode="lin" valueType="num">
                                      <p:cBhvr>
                                        <p:cTn id="15" dur="500" fill="hold"/>
                                        <p:tgtEl>
                                          <p:spTgt spid="50"/>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Effect transition="in" filter="fade">
                                      <p:cBhvr>
                                        <p:cTn id="20" dur="500"/>
                                        <p:tgtEl>
                                          <p:spTgt spid="58"/>
                                        </p:tgtEl>
                                      </p:cBhvr>
                                    </p:animEffect>
                                    <p:anim calcmode="lin" valueType="num">
                                      <p:cBhvr>
                                        <p:cTn id="21" dur="500" fill="hold"/>
                                        <p:tgtEl>
                                          <p:spTgt spid="58"/>
                                        </p:tgtEl>
                                        <p:attrNameLst>
                                          <p:attrName>ppt_x</p:attrName>
                                        </p:attrNameLst>
                                      </p:cBhvr>
                                      <p:tavLst>
                                        <p:tav tm="0">
                                          <p:val>
                                            <p:fltVal val="0.5"/>
                                          </p:val>
                                        </p:tav>
                                        <p:tav tm="100000">
                                          <p:val>
                                            <p:strVal val="#ppt_x"/>
                                          </p:val>
                                        </p:tav>
                                      </p:tavLst>
                                    </p:anim>
                                    <p:anim calcmode="lin" valueType="num">
                                      <p:cBhvr>
                                        <p:cTn id="22" dur="500" fill="hold"/>
                                        <p:tgtEl>
                                          <p:spTgt spid="58"/>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anim calcmode="lin" valueType="num">
                                      <p:cBhvr>
                                        <p:cTn id="28" dur="500" fill="hold"/>
                                        <p:tgtEl>
                                          <p:spTgt spid="66"/>
                                        </p:tgtEl>
                                        <p:attrNameLst>
                                          <p:attrName>ppt_x</p:attrName>
                                        </p:attrNameLst>
                                      </p:cBhvr>
                                      <p:tavLst>
                                        <p:tav tm="0">
                                          <p:val>
                                            <p:fltVal val="0.5"/>
                                          </p:val>
                                        </p:tav>
                                        <p:tav tm="100000">
                                          <p:val>
                                            <p:strVal val="#ppt_x"/>
                                          </p:val>
                                        </p:tav>
                                      </p:tavLst>
                                    </p:anim>
                                    <p:anim calcmode="lin" valueType="num">
                                      <p:cBhvr>
                                        <p:cTn id="29" dur="500" fill="hold"/>
                                        <p:tgtEl>
                                          <p:spTgt spid="66"/>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250"/>
                                  </p:stCondLst>
                                  <p:childTnLst>
                                    <p:set>
                                      <p:cBhvr>
                                        <p:cTn id="31" dur="1" fill="hold">
                                          <p:stCondLst>
                                            <p:cond delay="0"/>
                                          </p:stCondLst>
                                        </p:cTn>
                                        <p:tgtEl>
                                          <p:spTgt spid="46"/>
                                        </p:tgtEl>
                                        <p:attrNameLst>
                                          <p:attrName>style.visibility</p:attrName>
                                        </p:attrNameLst>
                                      </p:cBhvr>
                                      <p:to>
                                        <p:strVal val="visible"/>
                                      </p:to>
                                    </p:set>
                                    <p:anim calcmode="lin" valueType="num">
                                      <p:cBhvr>
                                        <p:cTn id="32" dur="500" fill="hold"/>
                                        <p:tgtEl>
                                          <p:spTgt spid="46"/>
                                        </p:tgtEl>
                                        <p:attrNameLst>
                                          <p:attrName>ppt_w</p:attrName>
                                        </p:attrNameLst>
                                      </p:cBhvr>
                                      <p:tavLst>
                                        <p:tav tm="0">
                                          <p:val>
                                            <p:fltVal val="0"/>
                                          </p:val>
                                        </p:tav>
                                        <p:tav tm="100000">
                                          <p:val>
                                            <p:strVal val="#ppt_w"/>
                                          </p:val>
                                        </p:tav>
                                      </p:tavLst>
                                    </p:anim>
                                    <p:anim calcmode="lin" valueType="num">
                                      <p:cBhvr>
                                        <p:cTn id="33" dur="500" fill="hold"/>
                                        <p:tgtEl>
                                          <p:spTgt spid="46"/>
                                        </p:tgtEl>
                                        <p:attrNameLst>
                                          <p:attrName>ppt_h</p:attrName>
                                        </p:attrNameLst>
                                      </p:cBhvr>
                                      <p:tavLst>
                                        <p:tav tm="0">
                                          <p:val>
                                            <p:fltVal val="0"/>
                                          </p:val>
                                        </p:tav>
                                        <p:tav tm="100000">
                                          <p:val>
                                            <p:strVal val="#ppt_h"/>
                                          </p:val>
                                        </p:tav>
                                      </p:tavLst>
                                    </p:anim>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fltVal val="0.5"/>
                                          </p:val>
                                        </p:tav>
                                        <p:tav tm="100000">
                                          <p:val>
                                            <p:strVal val="#ppt_x"/>
                                          </p:val>
                                        </p:tav>
                                      </p:tavLst>
                                    </p:anim>
                                    <p:anim calcmode="lin" valueType="num">
                                      <p:cBhvr>
                                        <p:cTn id="36" dur="500" fill="hold"/>
                                        <p:tgtEl>
                                          <p:spTgt spid="46"/>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ppt_w</p:attrName>
                                        </p:attrNameLst>
                                      </p:cBhvr>
                                      <p:tavLst>
                                        <p:tav tm="0">
                                          <p:val>
                                            <p:fltVal val="0"/>
                                          </p:val>
                                        </p:tav>
                                        <p:tav tm="100000">
                                          <p:val>
                                            <p:strVal val="#ppt_w"/>
                                          </p:val>
                                        </p:tav>
                                      </p:tavLst>
                                    </p:anim>
                                    <p:anim calcmode="lin" valueType="num">
                                      <p:cBhvr>
                                        <p:cTn id="40" dur="500" fill="hold"/>
                                        <p:tgtEl>
                                          <p:spTgt spid="54"/>
                                        </p:tgtEl>
                                        <p:attrNameLst>
                                          <p:attrName>ppt_h</p:attrName>
                                        </p:attrNameLst>
                                      </p:cBhvr>
                                      <p:tavLst>
                                        <p:tav tm="0">
                                          <p:val>
                                            <p:fltVal val="0"/>
                                          </p:val>
                                        </p:tav>
                                        <p:tav tm="100000">
                                          <p:val>
                                            <p:strVal val="#ppt_h"/>
                                          </p:val>
                                        </p:tav>
                                      </p:tavLst>
                                    </p:anim>
                                    <p:animEffect transition="in" filter="fade">
                                      <p:cBhvr>
                                        <p:cTn id="41" dur="500"/>
                                        <p:tgtEl>
                                          <p:spTgt spid="54"/>
                                        </p:tgtEl>
                                      </p:cBhvr>
                                    </p:animEffect>
                                    <p:anim calcmode="lin" valueType="num">
                                      <p:cBhvr>
                                        <p:cTn id="42" dur="500" fill="hold"/>
                                        <p:tgtEl>
                                          <p:spTgt spid="54"/>
                                        </p:tgtEl>
                                        <p:attrNameLst>
                                          <p:attrName>ppt_x</p:attrName>
                                        </p:attrNameLst>
                                      </p:cBhvr>
                                      <p:tavLst>
                                        <p:tav tm="0">
                                          <p:val>
                                            <p:fltVal val="0.5"/>
                                          </p:val>
                                        </p:tav>
                                        <p:tav tm="100000">
                                          <p:val>
                                            <p:strVal val="#ppt_x"/>
                                          </p:val>
                                        </p:tav>
                                      </p:tavLst>
                                    </p:anim>
                                    <p:anim calcmode="lin" valueType="num">
                                      <p:cBhvr>
                                        <p:cTn id="43" dur="500" fill="hold"/>
                                        <p:tgtEl>
                                          <p:spTgt spid="54"/>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250"/>
                                  </p:stCondLst>
                                  <p:childTnLst>
                                    <p:set>
                                      <p:cBhvr>
                                        <p:cTn id="45" dur="1" fill="hold">
                                          <p:stCondLst>
                                            <p:cond delay="0"/>
                                          </p:stCondLst>
                                        </p:cTn>
                                        <p:tgtEl>
                                          <p:spTgt spid="62"/>
                                        </p:tgtEl>
                                        <p:attrNameLst>
                                          <p:attrName>style.visibility</p:attrName>
                                        </p:attrNameLst>
                                      </p:cBhvr>
                                      <p:to>
                                        <p:strVal val="visible"/>
                                      </p:to>
                                    </p:set>
                                    <p:anim calcmode="lin" valueType="num">
                                      <p:cBhvr>
                                        <p:cTn id="46" dur="500" fill="hold"/>
                                        <p:tgtEl>
                                          <p:spTgt spid="62"/>
                                        </p:tgtEl>
                                        <p:attrNameLst>
                                          <p:attrName>ppt_w</p:attrName>
                                        </p:attrNameLst>
                                      </p:cBhvr>
                                      <p:tavLst>
                                        <p:tav tm="0">
                                          <p:val>
                                            <p:fltVal val="0"/>
                                          </p:val>
                                        </p:tav>
                                        <p:tav tm="100000">
                                          <p:val>
                                            <p:strVal val="#ppt_w"/>
                                          </p:val>
                                        </p:tav>
                                      </p:tavLst>
                                    </p:anim>
                                    <p:anim calcmode="lin" valueType="num">
                                      <p:cBhvr>
                                        <p:cTn id="47" dur="500" fill="hold"/>
                                        <p:tgtEl>
                                          <p:spTgt spid="62"/>
                                        </p:tgtEl>
                                        <p:attrNameLst>
                                          <p:attrName>ppt_h</p:attrName>
                                        </p:attrNameLst>
                                      </p:cBhvr>
                                      <p:tavLst>
                                        <p:tav tm="0">
                                          <p:val>
                                            <p:fltVal val="0"/>
                                          </p:val>
                                        </p:tav>
                                        <p:tav tm="100000">
                                          <p:val>
                                            <p:strVal val="#ppt_h"/>
                                          </p:val>
                                        </p:tav>
                                      </p:tavLst>
                                    </p:anim>
                                    <p:animEffect transition="in" filter="fade">
                                      <p:cBhvr>
                                        <p:cTn id="48" dur="500"/>
                                        <p:tgtEl>
                                          <p:spTgt spid="62"/>
                                        </p:tgtEl>
                                      </p:cBhvr>
                                    </p:animEffect>
                                    <p:anim calcmode="lin" valueType="num">
                                      <p:cBhvr>
                                        <p:cTn id="49" dur="500" fill="hold"/>
                                        <p:tgtEl>
                                          <p:spTgt spid="62"/>
                                        </p:tgtEl>
                                        <p:attrNameLst>
                                          <p:attrName>ppt_x</p:attrName>
                                        </p:attrNameLst>
                                      </p:cBhvr>
                                      <p:tavLst>
                                        <p:tav tm="0">
                                          <p:val>
                                            <p:fltVal val="0.5"/>
                                          </p:val>
                                        </p:tav>
                                        <p:tav tm="100000">
                                          <p:val>
                                            <p:strVal val="#ppt_x"/>
                                          </p:val>
                                        </p:tav>
                                      </p:tavLst>
                                    </p:anim>
                                    <p:anim calcmode="lin" valueType="num">
                                      <p:cBhvr>
                                        <p:cTn id="50" dur="500" fill="hold"/>
                                        <p:tgtEl>
                                          <p:spTgt spid="62"/>
                                        </p:tgtEl>
                                        <p:attrNameLst>
                                          <p:attrName>ppt_y</p:attrName>
                                        </p:attrNameLst>
                                      </p:cBhvr>
                                      <p:tavLst>
                                        <p:tav tm="0">
                                          <p:val>
                                            <p:fltVal val="0.5"/>
                                          </p:val>
                                        </p:tav>
                                        <p:tav tm="100000">
                                          <p:val>
                                            <p:strVal val="#ppt_y"/>
                                          </p:val>
                                        </p:tav>
                                      </p:tavLst>
                                    </p:anim>
                                  </p:childTnLst>
                                </p:cTn>
                              </p:par>
                              <p:par>
                                <p:cTn id="51" presetID="8" presetClass="emph" presetSubtype="0" fill="hold" nodeType="withEffect">
                                  <p:stCondLst>
                                    <p:cond delay="0"/>
                                  </p:stCondLst>
                                  <p:childTnLst>
                                    <p:animRot by="-21600000">
                                      <p:cBhvr>
                                        <p:cTn id="52" dur="500" fill="hold"/>
                                        <p:tgtEl>
                                          <p:spTgt spid="50"/>
                                        </p:tgtEl>
                                        <p:attrNameLst>
                                          <p:attrName>r</p:attrName>
                                        </p:attrNameLst>
                                      </p:cBhvr>
                                    </p:animRot>
                                  </p:childTnLst>
                                </p:cTn>
                              </p:par>
                              <p:par>
                                <p:cTn id="53" presetID="8" presetClass="emph" presetSubtype="0" fill="hold" nodeType="withEffect">
                                  <p:stCondLst>
                                    <p:cond delay="250"/>
                                  </p:stCondLst>
                                  <p:childTnLst>
                                    <p:animRot by="-21600000">
                                      <p:cBhvr>
                                        <p:cTn id="54" dur="500" fill="hold"/>
                                        <p:tgtEl>
                                          <p:spTgt spid="58"/>
                                        </p:tgtEl>
                                        <p:attrNameLst>
                                          <p:attrName>r</p:attrName>
                                        </p:attrNameLst>
                                      </p:cBhvr>
                                    </p:animRot>
                                  </p:childTnLst>
                                </p:cTn>
                              </p:par>
                              <p:par>
                                <p:cTn id="55" presetID="8" presetClass="emph" presetSubtype="0" fill="hold" nodeType="withEffect">
                                  <p:stCondLst>
                                    <p:cond delay="0"/>
                                  </p:stCondLst>
                                  <p:childTnLst>
                                    <p:animRot by="-21600000">
                                      <p:cBhvr>
                                        <p:cTn id="56" dur="500" fill="hold"/>
                                        <p:tgtEl>
                                          <p:spTgt spid="66"/>
                                        </p:tgtEl>
                                        <p:attrNameLst>
                                          <p:attrName>r</p:attrName>
                                        </p:attrNameLst>
                                      </p:cBhvr>
                                    </p:animRot>
                                  </p:childTnLst>
                                </p:cTn>
                              </p:par>
                              <p:par>
                                <p:cTn id="57" presetID="8" presetClass="emph" presetSubtype="0" fill="hold" nodeType="withEffect">
                                  <p:stCondLst>
                                    <p:cond delay="250"/>
                                  </p:stCondLst>
                                  <p:childTnLst>
                                    <p:animRot by="-21600000">
                                      <p:cBhvr>
                                        <p:cTn id="58" dur="500" fill="hold"/>
                                        <p:tgtEl>
                                          <p:spTgt spid="46"/>
                                        </p:tgtEl>
                                        <p:attrNameLst>
                                          <p:attrName>r</p:attrName>
                                        </p:attrNameLst>
                                      </p:cBhvr>
                                    </p:animRot>
                                  </p:childTnLst>
                                </p:cTn>
                              </p:par>
                              <p:par>
                                <p:cTn id="59" presetID="8" presetClass="emph" presetSubtype="0" fill="hold" nodeType="withEffect">
                                  <p:stCondLst>
                                    <p:cond delay="0"/>
                                  </p:stCondLst>
                                  <p:childTnLst>
                                    <p:animRot by="-21600000">
                                      <p:cBhvr>
                                        <p:cTn id="60" dur="500" fill="hold"/>
                                        <p:tgtEl>
                                          <p:spTgt spid="54"/>
                                        </p:tgtEl>
                                        <p:attrNameLst>
                                          <p:attrName>r</p:attrName>
                                        </p:attrNameLst>
                                      </p:cBhvr>
                                    </p:animRot>
                                  </p:childTnLst>
                                </p:cTn>
                              </p:par>
                              <p:par>
                                <p:cTn id="61" presetID="8" presetClass="emph" presetSubtype="0" fill="hold" nodeType="withEffect">
                                  <p:stCondLst>
                                    <p:cond delay="250"/>
                                  </p:stCondLst>
                                  <p:childTnLst>
                                    <p:animRot by="-21600000">
                                      <p:cBhvr>
                                        <p:cTn id="62" dur="500" fill="hold"/>
                                        <p:tgtEl>
                                          <p:spTgt spid="62"/>
                                        </p:tgtEl>
                                        <p:attrNameLst>
                                          <p:attrName>r</p:attrName>
                                        </p:attrNameLst>
                                      </p:cBhvr>
                                    </p:animRot>
                                  </p:childTnLst>
                                </p:cTn>
                              </p:par>
                            </p:childTnLst>
                          </p:cTn>
                        </p:par>
                        <p:par>
                          <p:cTn id="63" fill="hold">
                            <p:stCondLst>
                              <p:cond delay="1500"/>
                            </p:stCondLst>
                            <p:childTnLst>
                              <p:par>
                                <p:cTn id="64" presetID="12" presetClass="entr" presetSubtype="8"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ppt_x</p:attrName>
                                        </p:attrNameLst>
                                      </p:cBhvr>
                                      <p:tavLst>
                                        <p:tav tm="0">
                                          <p:val>
                                            <p:strVal val="#ppt_x-#ppt_w*1.125000"/>
                                          </p:val>
                                        </p:tav>
                                        <p:tav tm="100000">
                                          <p:val>
                                            <p:strVal val="#ppt_x"/>
                                          </p:val>
                                        </p:tav>
                                      </p:tavLst>
                                    </p:anim>
                                    <p:animEffect transition="in" filter="wipe(right)">
                                      <p:cBhvr>
                                        <p:cTn id="67" dur="500"/>
                                        <p:tgtEl>
                                          <p:spTgt spid="37"/>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additive="base">
                                        <p:cTn id="70" dur="500"/>
                                        <p:tgtEl>
                                          <p:spTgt spid="41"/>
                                        </p:tgtEl>
                                        <p:attrNameLst>
                                          <p:attrName>ppt_x</p:attrName>
                                        </p:attrNameLst>
                                      </p:cBhvr>
                                      <p:tavLst>
                                        <p:tav tm="0">
                                          <p:val>
                                            <p:strVal val="#ppt_x-#ppt_w*1.125000"/>
                                          </p:val>
                                        </p:tav>
                                        <p:tav tm="100000">
                                          <p:val>
                                            <p:strVal val="#ppt_x"/>
                                          </p:val>
                                        </p:tav>
                                      </p:tavLst>
                                    </p:anim>
                                    <p:animEffect transition="in" filter="wipe(right)">
                                      <p:cBhvr>
                                        <p:cTn id="71" dur="500"/>
                                        <p:tgtEl>
                                          <p:spTgt spid="41"/>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p:tgtEl>
                                          <p:spTgt spid="39"/>
                                        </p:tgtEl>
                                        <p:attrNameLst>
                                          <p:attrName>ppt_x</p:attrName>
                                        </p:attrNameLst>
                                      </p:cBhvr>
                                      <p:tavLst>
                                        <p:tav tm="0">
                                          <p:val>
                                            <p:strVal val="#ppt_x+#ppt_w*1.125000"/>
                                          </p:val>
                                        </p:tav>
                                        <p:tav tm="100000">
                                          <p:val>
                                            <p:strVal val="#ppt_x"/>
                                          </p:val>
                                        </p:tav>
                                      </p:tavLst>
                                    </p:anim>
                                    <p:animEffect transition="in" filter="wipe(left)">
                                      <p:cBhvr>
                                        <p:cTn id="75" dur="500"/>
                                        <p:tgtEl>
                                          <p:spTgt spid="39"/>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p:tgtEl>
                                          <p:spTgt spid="43"/>
                                        </p:tgtEl>
                                        <p:attrNameLst>
                                          <p:attrName>ppt_x</p:attrName>
                                        </p:attrNameLst>
                                      </p:cBhvr>
                                      <p:tavLst>
                                        <p:tav tm="0">
                                          <p:val>
                                            <p:strVal val="#ppt_x+#ppt_w*1.125000"/>
                                          </p:val>
                                        </p:tav>
                                        <p:tav tm="100000">
                                          <p:val>
                                            <p:strVal val="#ppt_x"/>
                                          </p:val>
                                        </p:tav>
                                      </p:tavLst>
                                    </p:anim>
                                    <p:animEffect transition="in" filter="wipe(left)">
                                      <p:cBhvr>
                                        <p:cTn id="79" dur="500"/>
                                        <p:tgtEl>
                                          <p:spTgt spid="43"/>
                                        </p:tgtEl>
                                      </p:cBhvr>
                                    </p:animEffect>
                                  </p:childTnLst>
                                </p:cTn>
                              </p:par>
                            </p:childTnLst>
                          </p:cTn>
                        </p:par>
                        <p:par>
                          <p:cTn id="80" fill="hold">
                            <p:stCondLst>
                              <p:cond delay="2000"/>
                            </p:stCondLst>
                            <p:childTnLst>
                              <p:par>
                                <p:cTn id="81" presetID="10" presetClass="entr" presetSubtype="0"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500"/>
                                        <p:tgtEl>
                                          <p:spTgt spid="4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500"/>
                                        <p:tgtEl>
                                          <p:spTgt spid="4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childTnLst>
                          </p:cTn>
                        </p:par>
                        <p:par>
                          <p:cTn id="99" fill="hold">
                            <p:stCondLst>
                              <p:cond delay="2500"/>
                            </p:stCondLst>
                            <p:childTnLst>
                              <p:par>
                                <p:cTn id="100" presetID="26" presetClass="emph" presetSubtype="0" fill="hold" nodeType="afterEffect">
                                  <p:stCondLst>
                                    <p:cond delay="0"/>
                                  </p:stCondLst>
                                  <p:childTnLst>
                                    <p:animEffect transition="out" filter="fade">
                                      <p:cBhvr>
                                        <p:cTn id="101" dur="500" tmFilter="0, 0; .2, .5; .8, .5; 1, 0"/>
                                        <p:tgtEl>
                                          <p:spTgt spid="50"/>
                                        </p:tgtEl>
                                      </p:cBhvr>
                                    </p:animEffect>
                                    <p:animScale>
                                      <p:cBhvr>
                                        <p:cTn id="102" dur="250" autoRev="1" fill="hold"/>
                                        <p:tgtEl>
                                          <p:spTgt spid="50"/>
                                        </p:tgtEl>
                                      </p:cBhvr>
                                      <p:by x="105000" y="105000"/>
                                    </p:animScale>
                                  </p:childTnLst>
                                </p:cTn>
                              </p:par>
                              <p:par>
                                <p:cTn id="103" presetID="26" presetClass="emph" presetSubtype="0" fill="hold" nodeType="withEffect">
                                  <p:stCondLst>
                                    <p:cond delay="250"/>
                                  </p:stCondLst>
                                  <p:childTnLst>
                                    <p:animEffect transition="out" filter="fade">
                                      <p:cBhvr>
                                        <p:cTn id="104" dur="500" tmFilter="0, 0; .2, .5; .8, .5; 1, 0"/>
                                        <p:tgtEl>
                                          <p:spTgt spid="58"/>
                                        </p:tgtEl>
                                      </p:cBhvr>
                                    </p:animEffect>
                                    <p:animScale>
                                      <p:cBhvr>
                                        <p:cTn id="105" dur="250" autoRev="1" fill="hold"/>
                                        <p:tgtEl>
                                          <p:spTgt spid="58"/>
                                        </p:tgtEl>
                                      </p:cBhvr>
                                      <p:by x="105000" y="105000"/>
                                    </p:animScale>
                                  </p:childTnLst>
                                </p:cTn>
                              </p:par>
                              <p:par>
                                <p:cTn id="106" presetID="26" presetClass="emph" presetSubtype="0" fill="hold" nodeType="withEffect">
                                  <p:stCondLst>
                                    <p:cond delay="500"/>
                                  </p:stCondLst>
                                  <p:childTnLst>
                                    <p:animEffect transition="out" filter="fade">
                                      <p:cBhvr>
                                        <p:cTn id="107" dur="500" tmFilter="0, 0; .2, .5; .8, .5; 1, 0"/>
                                        <p:tgtEl>
                                          <p:spTgt spid="66"/>
                                        </p:tgtEl>
                                      </p:cBhvr>
                                    </p:animEffect>
                                    <p:animScale>
                                      <p:cBhvr>
                                        <p:cTn id="108" dur="250" autoRev="1" fill="hold"/>
                                        <p:tgtEl>
                                          <p:spTgt spid="66"/>
                                        </p:tgtEl>
                                      </p:cBhvr>
                                      <p:by x="105000" y="105000"/>
                                    </p:animScale>
                                  </p:childTnLst>
                                </p:cTn>
                              </p:par>
                              <p:par>
                                <p:cTn id="109" presetID="26" presetClass="emph" presetSubtype="0" fill="hold" nodeType="withEffect">
                                  <p:stCondLst>
                                    <p:cond delay="750"/>
                                  </p:stCondLst>
                                  <p:childTnLst>
                                    <p:animEffect transition="out" filter="fade">
                                      <p:cBhvr>
                                        <p:cTn id="110" dur="500" tmFilter="0, 0; .2, .5; .8, .5; 1, 0"/>
                                        <p:tgtEl>
                                          <p:spTgt spid="46"/>
                                        </p:tgtEl>
                                      </p:cBhvr>
                                    </p:animEffect>
                                    <p:animScale>
                                      <p:cBhvr>
                                        <p:cTn id="111" dur="250" autoRev="1" fill="hold"/>
                                        <p:tgtEl>
                                          <p:spTgt spid="46"/>
                                        </p:tgtEl>
                                      </p:cBhvr>
                                      <p:by x="105000" y="105000"/>
                                    </p:animScale>
                                  </p:childTnLst>
                                </p:cTn>
                              </p:par>
                              <p:par>
                                <p:cTn id="112" presetID="26" presetClass="emph" presetSubtype="0" fill="hold" nodeType="withEffect">
                                  <p:stCondLst>
                                    <p:cond delay="1000"/>
                                  </p:stCondLst>
                                  <p:childTnLst>
                                    <p:animEffect transition="out" filter="fade">
                                      <p:cBhvr>
                                        <p:cTn id="113" dur="500" tmFilter="0, 0; .2, .5; .8, .5; 1, 0"/>
                                        <p:tgtEl>
                                          <p:spTgt spid="54"/>
                                        </p:tgtEl>
                                      </p:cBhvr>
                                    </p:animEffect>
                                    <p:animScale>
                                      <p:cBhvr>
                                        <p:cTn id="114" dur="250" autoRev="1" fill="hold"/>
                                        <p:tgtEl>
                                          <p:spTgt spid="54"/>
                                        </p:tgtEl>
                                      </p:cBhvr>
                                      <p:by x="105000" y="105000"/>
                                    </p:animScale>
                                  </p:childTnLst>
                                </p:cTn>
                              </p:par>
                              <p:par>
                                <p:cTn id="115" presetID="26" presetClass="emph" presetSubtype="0" fill="hold" nodeType="withEffect">
                                  <p:stCondLst>
                                    <p:cond delay="1250"/>
                                  </p:stCondLst>
                                  <p:childTnLst>
                                    <p:animEffect transition="out" filter="fade">
                                      <p:cBhvr>
                                        <p:cTn id="116" dur="500" tmFilter="0, 0; .2, .5; .8, .5; 1, 0"/>
                                        <p:tgtEl>
                                          <p:spTgt spid="62"/>
                                        </p:tgtEl>
                                      </p:cBhvr>
                                    </p:animEffect>
                                    <p:animScale>
                                      <p:cBhvr>
                                        <p:cTn id="117" dur="250" autoRev="1" fill="hold"/>
                                        <p:tgtEl>
                                          <p:spTgt spid="6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8" grpId="0"/>
      <p:bldP spid="39" grpId="0" animBg="1"/>
      <p:bldP spid="40" grpId="0"/>
      <p:bldP spid="41" grpId="0" animBg="1"/>
      <p:bldP spid="42" grpId="0"/>
      <p:bldP spid="43" grpId="0" animBg="1"/>
      <p:bldP spid="44" grpId="0"/>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4540249"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直接连接符 17"/>
          <p:cNvSpPr>
            <a:spLocks noChangeShapeType="1"/>
          </p:cNvSpPr>
          <p:nvPr/>
        </p:nvSpPr>
        <p:spPr bwMode="auto">
          <a:xfrm>
            <a:off x="4786311"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9" name="直接连接符 18"/>
          <p:cNvSpPr>
            <a:spLocks noChangeShapeType="1"/>
          </p:cNvSpPr>
          <p:nvPr/>
        </p:nvSpPr>
        <p:spPr bwMode="auto">
          <a:xfrm>
            <a:off x="5276849"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直接连接符 19"/>
          <p:cNvSpPr>
            <a:spLocks noChangeShapeType="1"/>
          </p:cNvSpPr>
          <p:nvPr/>
        </p:nvSpPr>
        <p:spPr bwMode="auto">
          <a:xfrm>
            <a:off x="5521324" y="1814966"/>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1" name="直接连接符 20"/>
          <p:cNvSpPr>
            <a:spLocks noChangeShapeType="1"/>
          </p:cNvSpPr>
          <p:nvPr/>
        </p:nvSpPr>
        <p:spPr bwMode="auto">
          <a:xfrm>
            <a:off x="5767386"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直接连接符 21"/>
          <p:cNvSpPr>
            <a:spLocks noChangeShapeType="1"/>
          </p:cNvSpPr>
          <p:nvPr/>
        </p:nvSpPr>
        <p:spPr bwMode="auto">
          <a:xfrm>
            <a:off x="5030786"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3" name="直接连接符 22"/>
          <p:cNvSpPr>
            <a:spLocks noChangeShapeType="1"/>
          </p:cNvSpPr>
          <p:nvPr/>
        </p:nvSpPr>
        <p:spPr bwMode="auto">
          <a:xfrm>
            <a:off x="6011861" y="1814966"/>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4" name="直接连接符 23"/>
          <p:cNvSpPr>
            <a:spLocks noChangeShapeType="1"/>
          </p:cNvSpPr>
          <p:nvPr/>
        </p:nvSpPr>
        <p:spPr bwMode="auto">
          <a:xfrm>
            <a:off x="6257924" y="1814966"/>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5" name="直接连接符 24"/>
          <p:cNvSpPr>
            <a:spLocks noChangeShapeType="1"/>
          </p:cNvSpPr>
          <p:nvPr/>
        </p:nvSpPr>
        <p:spPr bwMode="auto">
          <a:xfrm>
            <a:off x="6748461" y="1814966"/>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6" name="直接连接符 25"/>
          <p:cNvSpPr>
            <a:spLocks noChangeShapeType="1"/>
          </p:cNvSpPr>
          <p:nvPr/>
        </p:nvSpPr>
        <p:spPr bwMode="auto">
          <a:xfrm>
            <a:off x="6994524"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7" name="直接连接符 26"/>
          <p:cNvSpPr>
            <a:spLocks noChangeShapeType="1"/>
          </p:cNvSpPr>
          <p:nvPr/>
        </p:nvSpPr>
        <p:spPr bwMode="auto">
          <a:xfrm>
            <a:off x="7240586"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8" name="直接连接符 27"/>
          <p:cNvSpPr>
            <a:spLocks noChangeShapeType="1"/>
          </p:cNvSpPr>
          <p:nvPr/>
        </p:nvSpPr>
        <p:spPr bwMode="auto">
          <a:xfrm>
            <a:off x="6503986"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9" name="直接连接符 28"/>
          <p:cNvSpPr>
            <a:spLocks noChangeShapeType="1"/>
          </p:cNvSpPr>
          <p:nvPr/>
        </p:nvSpPr>
        <p:spPr bwMode="auto">
          <a:xfrm>
            <a:off x="7731124"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0" name="直接连接符 29"/>
          <p:cNvSpPr>
            <a:spLocks noChangeShapeType="1"/>
          </p:cNvSpPr>
          <p:nvPr/>
        </p:nvSpPr>
        <p:spPr bwMode="auto">
          <a:xfrm>
            <a:off x="7975599" y="1814966"/>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1" name="直接连接符 30"/>
          <p:cNvSpPr>
            <a:spLocks noChangeShapeType="1"/>
          </p:cNvSpPr>
          <p:nvPr/>
        </p:nvSpPr>
        <p:spPr bwMode="auto">
          <a:xfrm>
            <a:off x="8221661"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2" name="直接连接符 31"/>
          <p:cNvSpPr>
            <a:spLocks noChangeShapeType="1"/>
          </p:cNvSpPr>
          <p:nvPr/>
        </p:nvSpPr>
        <p:spPr bwMode="auto">
          <a:xfrm>
            <a:off x="7485061" y="1814966"/>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3" name="Freeform 6"/>
          <p:cNvSpPr>
            <a:spLocks noChangeArrowheads="1"/>
          </p:cNvSpPr>
          <p:nvPr/>
        </p:nvSpPr>
        <p:spPr bwMode="auto">
          <a:xfrm>
            <a:off x="944561" y="1792741"/>
            <a:ext cx="2185988" cy="1333500"/>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840"/>
              <a:gd name="T32" fmla="*/ 1377 w 1377"/>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4" name="Freeform 7"/>
          <p:cNvSpPr>
            <a:spLocks noChangeArrowheads="1"/>
          </p:cNvSpPr>
          <p:nvPr/>
        </p:nvSpPr>
        <p:spPr bwMode="auto">
          <a:xfrm>
            <a:off x="944561" y="3297691"/>
            <a:ext cx="2185988" cy="823913"/>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519"/>
              <a:gd name="T32" fmla="*/ 1377 w 1377"/>
              <a:gd name="T33" fmla="*/ 519 h 5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519">
                <a:moveTo>
                  <a:pt x="0" y="0"/>
                </a:moveTo>
                <a:lnTo>
                  <a:pt x="0" y="334"/>
                </a:lnTo>
                <a:lnTo>
                  <a:pt x="343" y="424"/>
                </a:lnTo>
                <a:lnTo>
                  <a:pt x="691" y="519"/>
                </a:lnTo>
                <a:lnTo>
                  <a:pt x="1034" y="424"/>
                </a:lnTo>
                <a:lnTo>
                  <a:pt x="1377" y="334"/>
                </a:lnTo>
                <a:lnTo>
                  <a:pt x="1377" y="0"/>
                </a:lnTo>
                <a:lnTo>
                  <a:pt x="0"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5" name="Rectangle 144"/>
          <p:cNvSpPr>
            <a:spLocks noChangeArrowheads="1"/>
          </p:cNvSpPr>
          <p:nvPr/>
        </p:nvSpPr>
        <p:spPr bwMode="auto">
          <a:xfrm>
            <a:off x="5853111" y="1448254"/>
            <a:ext cx="301625" cy="130175"/>
          </a:xfrm>
          <a:prstGeom prst="rect">
            <a:avLst/>
          </a:prstGeom>
          <a:solidFill>
            <a:srgbClr val="037DBB"/>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6" name="Rectangle 145"/>
          <p:cNvSpPr>
            <a:spLocks noChangeArrowheads="1"/>
          </p:cNvSpPr>
          <p:nvPr/>
        </p:nvSpPr>
        <p:spPr bwMode="auto">
          <a:xfrm>
            <a:off x="7064374" y="1448254"/>
            <a:ext cx="295275" cy="130175"/>
          </a:xfrm>
          <a:prstGeom prst="rect">
            <a:avLst/>
          </a:prstGeom>
          <a:solidFill>
            <a:srgbClr val="04A7F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7" name="Rectangle 177"/>
          <p:cNvSpPr>
            <a:spLocks noChangeArrowheads="1"/>
          </p:cNvSpPr>
          <p:nvPr/>
        </p:nvSpPr>
        <p:spPr bwMode="auto">
          <a:xfrm>
            <a:off x="4291011" y="3183391"/>
            <a:ext cx="4014788" cy="49213"/>
          </a:xfrm>
          <a:prstGeom prst="rect">
            <a:avLst/>
          </a:prstGeom>
          <a:solidFill>
            <a:srgbClr val="9C9C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8" name="Freeform 191"/>
          <p:cNvSpPr>
            <a:spLocks noChangeArrowheads="1"/>
          </p:cNvSpPr>
          <p:nvPr/>
        </p:nvSpPr>
        <p:spPr bwMode="auto">
          <a:xfrm>
            <a:off x="4857749" y="1921329"/>
            <a:ext cx="3354387" cy="1282700"/>
          </a:xfrm>
          <a:custGeom>
            <a:avLst/>
            <a:gdLst>
              <a:gd name="T0" fmla="*/ 2032 w 2113"/>
              <a:gd name="T1" fmla="*/ 736 h 808"/>
              <a:gd name="T2" fmla="*/ 1982 w 2113"/>
              <a:gd name="T3" fmla="*/ 736 h 808"/>
              <a:gd name="T4" fmla="*/ 1923 w 2113"/>
              <a:gd name="T5" fmla="*/ 587 h 808"/>
              <a:gd name="T6" fmla="*/ 1878 w 2113"/>
              <a:gd name="T7" fmla="*/ 601 h 808"/>
              <a:gd name="T8" fmla="*/ 1819 w 2113"/>
              <a:gd name="T9" fmla="*/ 556 h 808"/>
              <a:gd name="T10" fmla="*/ 1774 w 2113"/>
              <a:gd name="T11" fmla="*/ 447 h 808"/>
              <a:gd name="T12" fmla="*/ 1720 w 2113"/>
              <a:gd name="T13" fmla="*/ 357 h 808"/>
              <a:gd name="T14" fmla="*/ 1679 w 2113"/>
              <a:gd name="T15" fmla="*/ 217 h 808"/>
              <a:gd name="T16" fmla="*/ 1652 w 2113"/>
              <a:gd name="T17" fmla="*/ 217 h 808"/>
              <a:gd name="T18" fmla="*/ 1625 w 2113"/>
              <a:gd name="T19" fmla="*/ 199 h 808"/>
              <a:gd name="T20" fmla="*/ 1517 w 2113"/>
              <a:gd name="T21" fmla="*/ 0 h 808"/>
              <a:gd name="T22" fmla="*/ 1449 w 2113"/>
              <a:gd name="T23" fmla="*/ 82 h 808"/>
              <a:gd name="T24" fmla="*/ 1363 w 2113"/>
              <a:gd name="T25" fmla="*/ 158 h 808"/>
              <a:gd name="T26" fmla="*/ 1278 w 2113"/>
              <a:gd name="T27" fmla="*/ 181 h 808"/>
              <a:gd name="T28" fmla="*/ 1219 w 2113"/>
              <a:gd name="T29" fmla="*/ 194 h 808"/>
              <a:gd name="T30" fmla="*/ 1147 w 2113"/>
              <a:gd name="T31" fmla="*/ 208 h 808"/>
              <a:gd name="T32" fmla="*/ 1101 w 2113"/>
              <a:gd name="T33" fmla="*/ 398 h 808"/>
              <a:gd name="T34" fmla="*/ 1043 w 2113"/>
              <a:gd name="T35" fmla="*/ 398 h 808"/>
              <a:gd name="T36" fmla="*/ 1002 w 2113"/>
              <a:gd name="T37" fmla="*/ 389 h 808"/>
              <a:gd name="T38" fmla="*/ 966 w 2113"/>
              <a:gd name="T39" fmla="*/ 416 h 808"/>
              <a:gd name="T40" fmla="*/ 907 w 2113"/>
              <a:gd name="T41" fmla="*/ 407 h 808"/>
              <a:gd name="T42" fmla="*/ 862 w 2113"/>
              <a:gd name="T43" fmla="*/ 411 h 808"/>
              <a:gd name="T44" fmla="*/ 808 w 2113"/>
              <a:gd name="T45" fmla="*/ 506 h 808"/>
              <a:gd name="T46" fmla="*/ 722 w 2113"/>
              <a:gd name="T47" fmla="*/ 655 h 808"/>
              <a:gd name="T48" fmla="*/ 645 w 2113"/>
              <a:gd name="T49" fmla="*/ 547 h 808"/>
              <a:gd name="T50" fmla="*/ 555 w 2113"/>
              <a:gd name="T51" fmla="*/ 370 h 808"/>
              <a:gd name="T52" fmla="*/ 487 w 2113"/>
              <a:gd name="T53" fmla="*/ 393 h 808"/>
              <a:gd name="T54" fmla="*/ 424 w 2113"/>
              <a:gd name="T55" fmla="*/ 438 h 808"/>
              <a:gd name="T56" fmla="*/ 357 w 2113"/>
              <a:gd name="T57" fmla="*/ 601 h 808"/>
              <a:gd name="T58" fmla="*/ 320 w 2113"/>
              <a:gd name="T59" fmla="*/ 687 h 808"/>
              <a:gd name="T60" fmla="*/ 275 w 2113"/>
              <a:gd name="T61" fmla="*/ 709 h 808"/>
              <a:gd name="T62" fmla="*/ 226 w 2113"/>
              <a:gd name="T63" fmla="*/ 714 h 808"/>
              <a:gd name="T64" fmla="*/ 167 w 2113"/>
              <a:gd name="T65" fmla="*/ 736 h 808"/>
              <a:gd name="T66" fmla="*/ 126 w 2113"/>
              <a:gd name="T67" fmla="*/ 736 h 808"/>
              <a:gd name="T68" fmla="*/ 77 w 2113"/>
              <a:gd name="T69" fmla="*/ 736 h 808"/>
              <a:gd name="T70" fmla="*/ 0 w 2113"/>
              <a:gd name="T71" fmla="*/ 808 h 808"/>
              <a:gd name="T72" fmla="*/ 149 w 2113"/>
              <a:gd name="T73" fmla="*/ 808 h 808"/>
              <a:gd name="T74" fmla="*/ 758 w 2113"/>
              <a:gd name="T75" fmla="*/ 808 h 808"/>
              <a:gd name="T76" fmla="*/ 1973 w 2113"/>
              <a:gd name="T77" fmla="*/ 808 h 808"/>
              <a:gd name="T78" fmla="*/ 2059 w 2113"/>
              <a:gd name="T79" fmla="*/ 736 h 8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13"/>
              <a:gd name="T121" fmla="*/ 0 h 808"/>
              <a:gd name="T122" fmla="*/ 2113 w 2113"/>
              <a:gd name="T123" fmla="*/ 808 h 8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13" h="808">
                <a:moveTo>
                  <a:pt x="2059" y="736"/>
                </a:moveTo>
                <a:lnTo>
                  <a:pt x="2032" y="736"/>
                </a:lnTo>
                <a:lnTo>
                  <a:pt x="2000" y="714"/>
                </a:lnTo>
                <a:lnTo>
                  <a:pt x="1982" y="736"/>
                </a:lnTo>
                <a:lnTo>
                  <a:pt x="1968" y="781"/>
                </a:lnTo>
                <a:lnTo>
                  <a:pt x="1923" y="587"/>
                </a:lnTo>
                <a:lnTo>
                  <a:pt x="1887" y="641"/>
                </a:lnTo>
                <a:lnTo>
                  <a:pt x="1878" y="601"/>
                </a:lnTo>
                <a:lnTo>
                  <a:pt x="1860" y="650"/>
                </a:lnTo>
                <a:lnTo>
                  <a:pt x="1819" y="556"/>
                </a:lnTo>
                <a:lnTo>
                  <a:pt x="1783" y="578"/>
                </a:lnTo>
                <a:lnTo>
                  <a:pt x="1774" y="447"/>
                </a:lnTo>
                <a:lnTo>
                  <a:pt x="1752" y="470"/>
                </a:lnTo>
                <a:lnTo>
                  <a:pt x="1720" y="357"/>
                </a:lnTo>
                <a:lnTo>
                  <a:pt x="1697" y="393"/>
                </a:lnTo>
                <a:lnTo>
                  <a:pt x="1679" y="217"/>
                </a:lnTo>
                <a:lnTo>
                  <a:pt x="1661" y="267"/>
                </a:lnTo>
                <a:lnTo>
                  <a:pt x="1652" y="217"/>
                </a:lnTo>
                <a:lnTo>
                  <a:pt x="1634" y="249"/>
                </a:lnTo>
                <a:lnTo>
                  <a:pt x="1625" y="199"/>
                </a:lnTo>
                <a:lnTo>
                  <a:pt x="1571" y="194"/>
                </a:lnTo>
                <a:lnTo>
                  <a:pt x="1517" y="0"/>
                </a:lnTo>
                <a:lnTo>
                  <a:pt x="1472" y="149"/>
                </a:lnTo>
                <a:lnTo>
                  <a:pt x="1449" y="82"/>
                </a:lnTo>
                <a:lnTo>
                  <a:pt x="1413" y="131"/>
                </a:lnTo>
                <a:lnTo>
                  <a:pt x="1363" y="158"/>
                </a:lnTo>
                <a:lnTo>
                  <a:pt x="1323" y="14"/>
                </a:lnTo>
                <a:lnTo>
                  <a:pt x="1278" y="181"/>
                </a:lnTo>
                <a:lnTo>
                  <a:pt x="1260" y="100"/>
                </a:lnTo>
                <a:lnTo>
                  <a:pt x="1219" y="194"/>
                </a:lnTo>
                <a:lnTo>
                  <a:pt x="1196" y="167"/>
                </a:lnTo>
                <a:lnTo>
                  <a:pt x="1147" y="208"/>
                </a:lnTo>
                <a:lnTo>
                  <a:pt x="1124" y="289"/>
                </a:lnTo>
                <a:lnTo>
                  <a:pt x="1101" y="398"/>
                </a:lnTo>
                <a:lnTo>
                  <a:pt x="1065" y="262"/>
                </a:lnTo>
                <a:lnTo>
                  <a:pt x="1043" y="398"/>
                </a:lnTo>
                <a:lnTo>
                  <a:pt x="1020" y="330"/>
                </a:lnTo>
                <a:lnTo>
                  <a:pt x="1002" y="389"/>
                </a:lnTo>
                <a:lnTo>
                  <a:pt x="984" y="370"/>
                </a:lnTo>
                <a:lnTo>
                  <a:pt x="966" y="416"/>
                </a:lnTo>
                <a:lnTo>
                  <a:pt x="948" y="370"/>
                </a:lnTo>
                <a:lnTo>
                  <a:pt x="907" y="407"/>
                </a:lnTo>
                <a:lnTo>
                  <a:pt x="880" y="393"/>
                </a:lnTo>
                <a:lnTo>
                  <a:pt x="862" y="411"/>
                </a:lnTo>
                <a:lnTo>
                  <a:pt x="817" y="438"/>
                </a:lnTo>
                <a:lnTo>
                  <a:pt x="808" y="506"/>
                </a:lnTo>
                <a:lnTo>
                  <a:pt x="754" y="601"/>
                </a:lnTo>
                <a:lnTo>
                  <a:pt x="722" y="655"/>
                </a:lnTo>
                <a:lnTo>
                  <a:pt x="704" y="587"/>
                </a:lnTo>
                <a:lnTo>
                  <a:pt x="645" y="547"/>
                </a:lnTo>
                <a:lnTo>
                  <a:pt x="573" y="416"/>
                </a:lnTo>
                <a:lnTo>
                  <a:pt x="555" y="370"/>
                </a:lnTo>
                <a:lnTo>
                  <a:pt x="515" y="407"/>
                </a:lnTo>
                <a:lnTo>
                  <a:pt x="487" y="393"/>
                </a:lnTo>
                <a:lnTo>
                  <a:pt x="465" y="411"/>
                </a:lnTo>
                <a:lnTo>
                  <a:pt x="424" y="438"/>
                </a:lnTo>
                <a:lnTo>
                  <a:pt x="411" y="506"/>
                </a:lnTo>
                <a:lnTo>
                  <a:pt x="357" y="601"/>
                </a:lnTo>
                <a:lnTo>
                  <a:pt x="325" y="655"/>
                </a:lnTo>
                <a:lnTo>
                  <a:pt x="320" y="687"/>
                </a:lnTo>
                <a:lnTo>
                  <a:pt x="298" y="709"/>
                </a:lnTo>
                <a:lnTo>
                  <a:pt x="275" y="709"/>
                </a:lnTo>
                <a:lnTo>
                  <a:pt x="244" y="736"/>
                </a:lnTo>
                <a:lnTo>
                  <a:pt x="226" y="714"/>
                </a:lnTo>
                <a:lnTo>
                  <a:pt x="194" y="736"/>
                </a:lnTo>
                <a:lnTo>
                  <a:pt x="167" y="736"/>
                </a:lnTo>
                <a:lnTo>
                  <a:pt x="140" y="777"/>
                </a:lnTo>
                <a:lnTo>
                  <a:pt x="126" y="736"/>
                </a:lnTo>
                <a:lnTo>
                  <a:pt x="108" y="714"/>
                </a:lnTo>
                <a:lnTo>
                  <a:pt x="77" y="736"/>
                </a:lnTo>
                <a:lnTo>
                  <a:pt x="50" y="736"/>
                </a:lnTo>
                <a:lnTo>
                  <a:pt x="0" y="808"/>
                </a:lnTo>
                <a:lnTo>
                  <a:pt x="117" y="808"/>
                </a:lnTo>
                <a:lnTo>
                  <a:pt x="149" y="808"/>
                </a:lnTo>
                <a:lnTo>
                  <a:pt x="510" y="808"/>
                </a:lnTo>
                <a:lnTo>
                  <a:pt x="758" y="808"/>
                </a:lnTo>
                <a:lnTo>
                  <a:pt x="1959" y="808"/>
                </a:lnTo>
                <a:lnTo>
                  <a:pt x="1973" y="808"/>
                </a:lnTo>
                <a:lnTo>
                  <a:pt x="2113" y="808"/>
                </a:lnTo>
                <a:lnTo>
                  <a:pt x="2059" y="736"/>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9" name="Freeform 192"/>
          <p:cNvSpPr>
            <a:spLocks noChangeArrowheads="1"/>
          </p:cNvSpPr>
          <p:nvPr/>
        </p:nvSpPr>
        <p:spPr bwMode="auto">
          <a:xfrm>
            <a:off x="4291011" y="3204029"/>
            <a:ext cx="2020888" cy="681037"/>
          </a:xfrm>
          <a:custGeom>
            <a:avLst/>
            <a:gdLst>
              <a:gd name="T0" fmla="*/ 668 w 1273"/>
              <a:gd name="T1" fmla="*/ 0 h 429"/>
              <a:gd name="T2" fmla="*/ 574 w 1273"/>
              <a:gd name="T3" fmla="*/ 0 h 429"/>
              <a:gd name="T4" fmla="*/ 0 w 1273"/>
              <a:gd name="T5" fmla="*/ 0 h 429"/>
              <a:gd name="T6" fmla="*/ 36 w 1273"/>
              <a:gd name="T7" fmla="*/ 27 h 429"/>
              <a:gd name="T8" fmla="*/ 86 w 1273"/>
              <a:gd name="T9" fmla="*/ 95 h 429"/>
              <a:gd name="T10" fmla="*/ 131 w 1273"/>
              <a:gd name="T11" fmla="*/ 59 h 429"/>
              <a:gd name="T12" fmla="*/ 140 w 1273"/>
              <a:gd name="T13" fmla="*/ 95 h 429"/>
              <a:gd name="T14" fmla="*/ 194 w 1273"/>
              <a:gd name="T15" fmla="*/ 118 h 429"/>
              <a:gd name="T16" fmla="*/ 217 w 1273"/>
              <a:gd name="T17" fmla="*/ 163 h 429"/>
              <a:gd name="T18" fmla="*/ 276 w 1273"/>
              <a:gd name="T19" fmla="*/ 176 h 429"/>
              <a:gd name="T20" fmla="*/ 321 w 1273"/>
              <a:gd name="T21" fmla="*/ 127 h 429"/>
              <a:gd name="T22" fmla="*/ 379 w 1273"/>
              <a:gd name="T23" fmla="*/ 186 h 429"/>
              <a:gd name="T24" fmla="*/ 438 w 1273"/>
              <a:gd name="T25" fmla="*/ 149 h 429"/>
              <a:gd name="T26" fmla="*/ 497 w 1273"/>
              <a:gd name="T27" fmla="*/ 131 h 429"/>
              <a:gd name="T28" fmla="*/ 542 w 1273"/>
              <a:gd name="T29" fmla="*/ 154 h 429"/>
              <a:gd name="T30" fmla="*/ 587 w 1273"/>
              <a:gd name="T31" fmla="*/ 95 h 429"/>
              <a:gd name="T32" fmla="*/ 614 w 1273"/>
              <a:gd name="T33" fmla="*/ 64 h 429"/>
              <a:gd name="T34" fmla="*/ 632 w 1273"/>
              <a:gd name="T35" fmla="*/ 109 h 429"/>
              <a:gd name="T36" fmla="*/ 650 w 1273"/>
              <a:gd name="T37" fmla="*/ 100 h 429"/>
              <a:gd name="T38" fmla="*/ 659 w 1273"/>
              <a:gd name="T39" fmla="*/ 163 h 429"/>
              <a:gd name="T40" fmla="*/ 673 w 1273"/>
              <a:gd name="T41" fmla="*/ 204 h 429"/>
              <a:gd name="T42" fmla="*/ 695 w 1273"/>
              <a:gd name="T43" fmla="*/ 195 h 429"/>
              <a:gd name="T44" fmla="*/ 705 w 1273"/>
              <a:gd name="T45" fmla="*/ 244 h 429"/>
              <a:gd name="T46" fmla="*/ 718 w 1273"/>
              <a:gd name="T47" fmla="*/ 267 h 429"/>
              <a:gd name="T48" fmla="*/ 732 w 1273"/>
              <a:gd name="T49" fmla="*/ 307 h 429"/>
              <a:gd name="T50" fmla="*/ 745 w 1273"/>
              <a:gd name="T51" fmla="*/ 271 h 429"/>
              <a:gd name="T52" fmla="*/ 750 w 1273"/>
              <a:gd name="T53" fmla="*/ 316 h 429"/>
              <a:gd name="T54" fmla="*/ 772 w 1273"/>
              <a:gd name="T55" fmla="*/ 380 h 429"/>
              <a:gd name="T56" fmla="*/ 786 w 1273"/>
              <a:gd name="T57" fmla="*/ 348 h 429"/>
              <a:gd name="T58" fmla="*/ 822 w 1273"/>
              <a:gd name="T59" fmla="*/ 398 h 429"/>
              <a:gd name="T60" fmla="*/ 844 w 1273"/>
              <a:gd name="T61" fmla="*/ 429 h 429"/>
              <a:gd name="T62" fmla="*/ 858 w 1273"/>
              <a:gd name="T63" fmla="*/ 402 h 429"/>
              <a:gd name="T64" fmla="*/ 881 w 1273"/>
              <a:gd name="T65" fmla="*/ 384 h 429"/>
              <a:gd name="T66" fmla="*/ 903 w 1273"/>
              <a:gd name="T67" fmla="*/ 375 h 429"/>
              <a:gd name="T68" fmla="*/ 912 w 1273"/>
              <a:gd name="T69" fmla="*/ 357 h 429"/>
              <a:gd name="T70" fmla="*/ 948 w 1273"/>
              <a:gd name="T71" fmla="*/ 393 h 429"/>
              <a:gd name="T72" fmla="*/ 962 w 1273"/>
              <a:gd name="T73" fmla="*/ 335 h 429"/>
              <a:gd name="T74" fmla="*/ 980 w 1273"/>
              <a:gd name="T75" fmla="*/ 362 h 429"/>
              <a:gd name="T76" fmla="*/ 998 w 1273"/>
              <a:gd name="T77" fmla="*/ 339 h 429"/>
              <a:gd name="T78" fmla="*/ 1012 w 1273"/>
              <a:gd name="T79" fmla="*/ 312 h 429"/>
              <a:gd name="T80" fmla="*/ 1030 w 1273"/>
              <a:gd name="T81" fmla="*/ 312 h 429"/>
              <a:gd name="T82" fmla="*/ 1048 w 1273"/>
              <a:gd name="T83" fmla="*/ 244 h 429"/>
              <a:gd name="T84" fmla="*/ 1102 w 1273"/>
              <a:gd name="T85" fmla="*/ 208 h 429"/>
              <a:gd name="T86" fmla="*/ 1147 w 1273"/>
              <a:gd name="T87" fmla="*/ 244 h 429"/>
              <a:gd name="T88" fmla="*/ 1192 w 1273"/>
              <a:gd name="T89" fmla="*/ 154 h 429"/>
              <a:gd name="T90" fmla="*/ 1273 w 1273"/>
              <a:gd name="T91" fmla="*/ 0 h 429"/>
              <a:gd name="T92" fmla="*/ 668 w 1273"/>
              <a:gd name="T93" fmla="*/ 0 h 4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3"/>
              <a:gd name="T142" fmla="*/ 0 h 429"/>
              <a:gd name="T143" fmla="*/ 1273 w 1273"/>
              <a:gd name="T144" fmla="*/ 429 h 4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3" h="429">
                <a:moveTo>
                  <a:pt x="668" y="0"/>
                </a:moveTo>
                <a:lnTo>
                  <a:pt x="574" y="0"/>
                </a:lnTo>
                <a:lnTo>
                  <a:pt x="0" y="0"/>
                </a:lnTo>
                <a:lnTo>
                  <a:pt x="36" y="27"/>
                </a:lnTo>
                <a:lnTo>
                  <a:pt x="86" y="95"/>
                </a:lnTo>
                <a:lnTo>
                  <a:pt x="131" y="59"/>
                </a:lnTo>
                <a:lnTo>
                  <a:pt x="140" y="95"/>
                </a:lnTo>
                <a:lnTo>
                  <a:pt x="194" y="118"/>
                </a:lnTo>
                <a:lnTo>
                  <a:pt x="217" y="163"/>
                </a:lnTo>
                <a:lnTo>
                  <a:pt x="276" y="176"/>
                </a:lnTo>
                <a:lnTo>
                  <a:pt x="321" y="127"/>
                </a:lnTo>
                <a:lnTo>
                  <a:pt x="379" y="186"/>
                </a:lnTo>
                <a:lnTo>
                  <a:pt x="438" y="149"/>
                </a:lnTo>
                <a:lnTo>
                  <a:pt x="497" y="131"/>
                </a:lnTo>
                <a:lnTo>
                  <a:pt x="542" y="154"/>
                </a:lnTo>
                <a:lnTo>
                  <a:pt x="587" y="95"/>
                </a:lnTo>
                <a:lnTo>
                  <a:pt x="614" y="64"/>
                </a:lnTo>
                <a:lnTo>
                  <a:pt x="632" y="109"/>
                </a:lnTo>
                <a:lnTo>
                  <a:pt x="650" y="100"/>
                </a:lnTo>
                <a:lnTo>
                  <a:pt x="659" y="163"/>
                </a:lnTo>
                <a:lnTo>
                  <a:pt x="673" y="204"/>
                </a:lnTo>
                <a:lnTo>
                  <a:pt x="695" y="195"/>
                </a:lnTo>
                <a:lnTo>
                  <a:pt x="705" y="244"/>
                </a:lnTo>
                <a:lnTo>
                  <a:pt x="718" y="267"/>
                </a:lnTo>
                <a:lnTo>
                  <a:pt x="732" y="307"/>
                </a:lnTo>
                <a:lnTo>
                  <a:pt x="745" y="271"/>
                </a:lnTo>
                <a:lnTo>
                  <a:pt x="750" y="316"/>
                </a:lnTo>
                <a:lnTo>
                  <a:pt x="772" y="380"/>
                </a:lnTo>
                <a:lnTo>
                  <a:pt x="786" y="348"/>
                </a:lnTo>
                <a:lnTo>
                  <a:pt x="822" y="398"/>
                </a:lnTo>
                <a:lnTo>
                  <a:pt x="844" y="429"/>
                </a:lnTo>
                <a:lnTo>
                  <a:pt x="858" y="402"/>
                </a:lnTo>
                <a:lnTo>
                  <a:pt x="881" y="384"/>
                </a:lnTo>
                <a:lnTo>
                  <a:pt x="903" y="375"/>
                </a:lnTo>
                <a:lnTo>
                  <a:pt x="912" y="357"/>
                </a:lnTo>
                <a:lnTo>
                  <a:pt x="948" y="393"/>
                </a:lnTo>
                <a:lnTo>
                  <a:pt x="962" y="335"/>
                </a:lnTo>
                <a:lnTo>
                  <a:pt x="980" y="362"/>
                </a:lnTo>
                <a:lnTo>
                  <a:pt x="998" y="339"/>
                </a:lnTo>
                <a:lnTo>
                  <a:pt x="1012" y="312"/>
                </a:lnTo>
                <a:lnTo>
                  <a:pt x="1030" y="312"/>
                </a:lnTo>
                <a:lnTo>
                  <a:pt x="1048" y="244"/>
                </a:lnTo>
                <a:lnTo>
                  <a:pt x="1102" y="208"/>
                </a:lnTo>
                <a:lnTo>
                  <a:pt x="1147" y="244"/>
                </a:lnTo>
                <a:lnTo>
                  <a:pt x="1192" y="154"/>
                </a:lnTo>
                <a:lnTo>
                  <a:pt x="1273" y="0"/>
                </a:lnTo>
                <a:lnTo>
                  <a:pt x="668"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0" name="TextBox 257"/>
          <p:cNvSpPr>
            <a:spLocks noChangeArrowheads="1"/>
          </p:cNvSpPr>
          <p:nvPr/>
        </p:nvSpPr>
        <p:spPr bwMode="auto">
          <a:xfrm>
            <a:off x="3884611" y="132919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F2F2F2"/>
                </a:solidFill>
                <a:latin typeface="微软雅黑" pitchFamily="34" charset="-122"/>
                <a:ea typeface="微软雅黑" pitchFamily="34" charset="-122"/>
                <a:sym typeface="Arial" pitchFamily="34" charset="0"/>
              </a:rPr>
              <a:t>添加标题</a:t>
            </a:r>
          </a:p>
        </p:txBody>
      </p:sp>
      <p:sp>
        <p:nvSpPr>
          <p:cNvPr id="41" name="TextBox 269"/>
          <p:cNvSpPr>
            <a:spLocks noChangeArrowheads="1"/>
          </p:cNvSpPr>
          <p:nvPr/>
        </p:nvSpPr>
        <p:spPr bwMode="auto">
          <a:xfrm>
            <a:off x="1509711" y="2229304"/>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dirty="0">
                <a:solidFill>
                  <a:schemeClr val="bg1"/>
                </a:solidFill>
                <a:latin typeface="微软雅黑" pitchFamily="34" charset="-122"/>
                <a:ea typeface="微软雅黑" pitchFamily="34" charset="-122"/>
                <a:sym typeface="Arial" pitchFamily="34" charset="0"/>
              </a:rPr>
              <a:t>75</a:t>
            </a:r>
            <a:r>
              <a:rPr lang="en-US" sz="2400" dirty="0">
                <a:solidFill>
                  <a:schemeClr val="bg1"/>
                </a:solidFill>
                <a:latin typeface="微软雅黑" pitchFamily="34" charset="-122"/>
                <a:ea typeface="微软雅黑" pitchFamily="34" charset="-122"/>
                <a:sym typeface="Arial" pitchFamily="34" charset="0"/>
              </a:rPr>
              <a:t>%</a:t>
            </a:r>
            <a:endParaRPr lang="zh-CN" altLang="en-US" sz="3200" dirty="0">
              <a:solidFill>
                <a:schemeClr val="bg1"/>
              </a:solidFill>
              <a:latin typeface="微软雅黑" pitchFamily="34" charset="-122"/>
              <a:ea typeface="微软雅黑" pitchFamily="34" charset="-122"/>
              <a:sym typeface="Arial" pitchFamily="34" charset="0"/>
            </a:endParaRPr>
          </a:p>
        </p:txBody>
      </p:sp>
      <p:sp>
        <p:nvSpPr>
          <p:cNvPr id="42" name="TextBox 270"/>
          <p:cNvSpPr>
            <a:spLocks noChangeArrowheads="1"/>
          </p:cNvSpPr>
          <p:nvPr/>
        </p:nvSpPr>
        <p:spPr bwMode="auto">
          <a:xfrm>
            <a:off x="1509711" y="3334204"/>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a:solidFill>
                  <a:schemeClr val="bg1"/>
                </a:solidFill>
                <a:latin typeface="微软雅黑" pitchFamily="34" charset="-122"/>
                <a:ea typeface="微软雅黑" pitchFamily="34" charset="-122"/>
                <a:sym typeface="Arial" pitchFamily="34" charset="0"/>
              </a:rPr>
              <a:t>25</a:t>
            </a:r>
            <a:r>
              <a:rPr lang="en-US" sz="2400">
                <a:solidFill>
                  <a:schemeClr val="bg1"/>
                </a:solidFill>
                <a:latin typeface="微软雅黑" pitchFamily="34" charset="-122"/>
                <a:ea typeface="微软雅黑" pitchFamily="34" charset="-122"/>
                <a:sym typeface="Arial" pitchFamily="34" charset="0"/>
              </a:rPr>
              <a:t>%</a:t>
            </a:r>
            <a:endParaRPr lang="zh-CN" altLang="en-US" sz="3200">
              <a:solidFill>
                <a:schemeClr val="bg1"/>
              </a:solidFill>
              <a:latin typeface="微软雅黑" pitchFamily="34" charset="-122"/>
              <a:ea typeface="微软雅黑" pitchFamily="34" charset="-122"/>
              <a:sym typeface="Arial" pitchFamily="34" charset="0"/>
            </a:endParaRPr>
          </a:p>
        </p:txBody>
      </p:sp>
      <p:sp>
        <p:nvSpPr>
          <p:cNvPr id="43" name="TextBox 272"/>
          <p:cNvSpPr>
            <a:spLocks noChangeArrowheads="1"/>
          </p:cNvSpPr>
          <p:nvPr/>
        </p:nvSpPr>
        <p:spPr bwMode="auto">
          <a:xfrm>
            <a:off x="5359488" y="1381579"/>
            <a:ext cx="4411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000">
                <a:solidFill>
                  <a:srgbClr val="F2F2F2"/>
                </a:solidFill>
                <a:latin typeface="微软雅黑" pitchFamily="34" charset="-122"/>
                <a:ea typeface="微软雅黑" pitchFamily="34" charset="-122"/>
                <a:sym typeface="Arial" pitchFamily="34" charset="0"/>
              </a:rPr>
              <a:t>图例</a:t>
            </a:r>
            <a:endParaRPr lang="zh-CN" altLang="en-US">
              <a:solidFill>
                <a:srgbClr val="F2F2F2"/>
              </a:solidFill>
            </a:endParaRPr>
          </a:p>
        </p:txBody>
      </p:sp>
      <p:sp>
        <p:nvSpPr>
          <p:cNvPr id="44" name="TextBox 273"/>
          <p:cNvSpPr>
            <a:spLocks noChangeArrowheads="1"/>
          </p:cNvSpPr>
          <p:nvPr/>
        </p:nvSpPr>
        <p:spPr bwMode="auto">
          <a:xfrm>
            <a:off x="6573132" y="1381579"/>
            <a:ext cx="4411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000">
                <a:solidFill>
                  <a:srgbClr val="F2F2F2"/>
                </a:solidFill>
                <a:latin typeface="微软雅黑" pitchFamily="34" charset="-122"/>
                <a:ea typeface="微软雅黑" pitchFamily="34" charset="-122"/>
                <a:sym typeface="Arial" pitchFamily="34" charset="0"/>
              </a:rPr>
              <a:t>图例</a:t>
            </a:r>
          </a:p>
        </p:txBody>
      </p:sp>
      <p:sp>
        <p:nvSpPr>
          <p:cNvPr id="45" name="直接连接符 44"/>
          <p:cNvSpPr>
            <a:spLocks noChangeShapeType="1"/>
          </p:cNvSpPr>
          <p:nvPr/>
        </p:nvSpPr>
        <p:spPr bwMode="auto">
          <a:xfrm>
            <a:off x="4302124" y="1814966"/>
            <a:ext cx="1587" cy="2436813"/>
          </a:xfrm>
          <a:prstGeom prst="line">
            <a:avLst/>
          </a:prstGeom>
          <a:noFill/>
          <a:ln w="19050"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6" name="TextBox 293"/>
          <p:cNvSpPr>
            <a:spLocks noChangeArrowheads="1"/>
          </p:cNvSpPr>
          <p:nvPr/>
        </p:nvSpPr>
        <p:spPr bwMode="auto">
          <a:xfrm>
            <a:off x="3612741" y="2950029"/>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47" name="TextBox 294"/>
          <p:cNvSpPr>
            <a:spLocks noChangeArrowheads="1"/>
          </p:cNvSpPr>
          <p:nvPr/>
        </p:nvSpPr>
        <p:spPr bwMode="auto">
          <a:xfrm>
            <a:off x="3612741" y="2735716"/>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48" name="TextBox 295"/>
          <p:cNvSpPr>
            <a:spLocks noChangeArrowheads="1"/>
          </p:cNvSpPr>
          <p:nvPr/>
        </p:nvSpPr>
        <p:spPr bwMode="auto">
          <a:xfrm>
            <a:off x="3612741" y="2521404"/>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49" name="TextBox 296"/>
          <p:cNvSpPr>
            <a:spLocks noChangeArrowheads="1"/>
          </p:cNvSpPr>
          <p:nvPr/>
        </p:nvSpPr>
        <p:spPr bwMode="auto">
          <a:xfrm>
            <a:off x="3612741" y="230709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50" name="TextBox 297"/>
          <p:cNvSpPr>
            <a:spLocks noChangeArrowheads="1"/>
          </p:cNvSpPr>
          <p:nvPr/>
        </p:nvSpPr>
        <p:spPr bwMode="auto">
          <a:xfrm>
            <a:off x="3612741" y="209119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F2F2F2"/>
                </a:solidFill>
                <a:latin typeface="微软雅黑" pitchFamily="34" charset="-122"/>
                <a:ea typeface="微软雅黑" pitchFamily="34" charset="-122"/>
                <a:sym typeface="Arial" pitchFamily="34" charset="0"/>
              </a:rPr>
              <a:t>添加标题</a:t>
            </a:r>
          </a:p>
        </p:txBody>
      </p:sp>
      <p:sp>
        <p:nvSpPr>
          <p:cNvPr id="51" name="TextBox 298"/>
          <p:cNvSpPr>
            <a:spLocks noChangeArrowheads="1"/>
          </p:cNvSpPr>
          <p:nvPr/>
        </p:nvSpPr>
        <p:spPr bwMode="auto">
          <a:xfrm>
            <a:off x="3612741" y="1876879"/>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F2F2F2"/>
                </a:solidFill>
                <a:latin typeface="微软雅黑" pitchFamily="34" charset="-122"/>
                <a:ea typeface="微软雅黑" pitchFamily="34" charset="-122"/>
                <a:sym typeface="Arial" pitchFamily="34" charset="0"/>
              </a:rPr>
              <a:t>添加标题</a:t>
            </a:r>
          </a:p>
        </p:txBody>
      </p:sp>
      <p:sp>
        <p:nvSpPr>
          <p:cNvPr id="52" name="直接连接符 51"/>
          <p:cNvSpPr>
            <a:spLocks noChangeShapeType="1"/>
          </p:cNvSpPr>
          <p:nvPr/>
        </p:nvSpPr>
        <p:spPr bwMode="auto">
          <a:xfrm flipH="1">
            <a:off x="4176711" y="305004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3" name="直接连接符 52"/>
          <p:cNvSpPr>
            <a:spLocks noChangeShapeType="1"/>
          </p:cNvSpPr>
          <p:nvPr/>
        </p:nvSpPr>
        <p:spPr bwMode="auto">
          <a:xfrm flipH="1">
            <a:off x="4176711" y="2834141"/>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4" name="直接连接符 53"/>
          <p:cNvSpPr>
            <a:spLocks noChangeShapeType="1"/>
          </p:cNvSpPr>
          <p:nvPr/>
        </p:nvSpPr>
        <p:spPr bwMode="auto">
          <a:xfrm flipH="1">
            <a:off x="4176711" y="2619829"/>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5" name="直接连接符 54"/>
          <p:cNvSpPr>
            <a:spLocks noChangeShapeType="1"/>
          </p:cNvSpPr>
          <p:nvPr/>
        </p:nvSpPr>
        <p:spPr bwMode="auto">
          <a:xfrm flipH="1">
            <a:off x="4176711" y="2403929"/>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6" name="直接连接符 55"/>
          <p:cNvSpPr>
            <a:spLocks noChangeShapeType="1"/>
          </p:cNvSpPr>
          <p:nvPr/>
        </p:nvSpPr>
        <p:spPr bwMode="auto">
          <a:xfrm flipH="1">
            <a:off x="4176711" y="2188029"/>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7" name="直接连接符 56"/>
          <p:cNvSpPr>
            <a:spLocks noChangeShapeType="1"/>
          </p:cNvSpPr>
          <p:nvPr/>
        </p:nvSpPr>
        <p:spPr bwMode="auto">
          <a:xfrm flipH="1">
            <a:off x="4176711" y="1973716"/>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8" name="直接连接符 57"/>
          <p:cNvSpPr>
            <a:spLocks noChangeShapeType="1"/>
          </p:cNvSpPr>
          <p:nvPr/>
        </p:nvSpPr>
        <p:spPr bwMode="auto">
          <a:xfrm flipH="1">
            <a:off x="4176711" y="4237491"/>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9" name="直接连接符 58"/>
          <p:cNvSpPr>
            <a:spLocks noChangeShapeType="1"/>
          </p:cNvSpPr>
          <p:nvPr/>
        </p:nvSpPr>
        <p:spPr bwMode="auto">
          <a:xfrm flipH="1">
            <a:off x="4176711" y="4021591"/>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60" name="直接连接符 59"/>
          <p:cNvSpPr>
            <a:spLocks noChangeShapeType="1"/>
          </p:cNvSpPr>
          <p:nvPr/>
        </p:nvSpPr>
        <p:spPr bwMode="auto">
          <a:xfrm flipH="1">
            <a:off x="4176711" y="3807279"/>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61" name="直接连接符 60"/>
          <p:cNvSpPr>
            <a:spLocks noChangeShapeType="1"/>
          </p:cNvSpPr>
          <p:nvPr/>
        </p:nvSpPr>
        <p:spPr bwMode="auto">
          <a:xfrm flipH="1">
            <a:off x="4176711" y="3591379"/>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62" name="直接连接符 61"/>
          <p:cNvSpPr>
            <a:spLocks noChangeShapeType="1"/>
          </p:cNvSpPr>
          <p:nvPr/>
        </p:nvSpPr>
        <p:spPr bwMode="auto">
          <a:xfrm flipH="1">
            <a:off x="4176711" y="3375479"/>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63" name="TextBox 316"/>
          <p:cNvSpPr>
            <a:spLocks noChangeArrowheads="1"/>
          </p:cNvSpPr>
          <p:nvPr/>
        </p:nvSpPr>
        <p:spPr bwMode="auto">
          <a:xfrm>
            <a:off x="3612741" y="413589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64" name="TextBox 317"/>
          <p:cNvSpPr>
            <a:spLocks noChangeArrowheads="1"/>
          </p:cNvSpPr>
          <p:nvPr/>
        </p:nvSpPr>
        <p:spPr bwMode="auto">
          <a:xfrm>
            <a:off x="3612741" y="3919991"/>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65" name="TextBox 318"/>
          <p:cNvSpPr>
            <a:spLocks noChangeArrowheads="1"/>
          </p:cNvSpPr>
          <p:nvPr/>
        </p:nvSpPr>
        <p:spPr bwMode="auto">
          <a:xfrm>
            <a:off x="3612741" y="3705679"/>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66" name="TextBox 319"/>
          <p:cNvSpPr>
            <a:spLocks noChangeArrowheads="1"/>
          </p:cNvSpPr>
          <p:nvPr/>
        </p:nvSpPr>
        <p:spPr bwMode="auto">
          <a:xfrm>
            <a:off x="3612741" y="3491366"/>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F2F2F2"/>
                </a:solidFill>
                <a:latin typeface="微软雅黑" pitchFamily="34" charset="-122"/>
                <a:ea typeface="微软雅黑" pitchFamily="34" charset="-122"/>
                <a:sym typeface="Arial" pitchFamily="34" charset="0"/>
              </a:rPr>
              <a:t>添加标题</a:t>
            </a:r>
          </a:p>
        </p:txBody>
      </p:sp>
      <p:sp>
        <p:nvSpPr>
          <p:cNvPr id="67" name="TextBox 320"/>
          <p:cNvSpPr>
            <a:spLocks noChangeArrowheads="1"/>
          </p:cNvSpPr>
          <p:nvPr/>
        </p:nvSpPr>
        <p:spPr bwMode="auto">
          <a:xfrm>
            <a:off x="3612741" y="3277054"/>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F2F2F2"/>
                </a:solidFill>
                <a:latin typeface="微软雅黑" pitchFamily="34" charset="-122"/>
                <a:ea typeface="微软雅黑" pitchFamily="34" charset="-122"/>
                <a:sym typeface="Arial" pitchFamily="34" charset="0"/>
              </a:rPr>
              <a:t>添加标题</a:t>
            </a: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additive="base">
                                        <p:cTn id="39" dur="500" fill="hold"/>
                                        <p:tgtEl>
                                          <p:spTgt spid="65"/>
                                        </p:tgtEl>
                                        <p:attrNameLst>
                                          <p:attrName>ppt_x</p:attrName>
                                        </p:attrNameLst>
                                      </p:cBhvr>
                                      <p:tavLst>
                                        <p:tav tm="0">
                                          <p:val>
                                            <p:strVal val="#ppt_x"/>
                                          </p:val>
                                        </p:tav>
                                        <p:tav tm="100000">
                                          <p:val>
                                            <p:strVal val="#ppt_x"/>
                                          </p:val>
                                        </p:tav>
                                      </p:tavLst>
                                    </p:anim>
                                    <p:anim calcmode="lin" valueType="num">
                                      <p:cBhvr additive="base">
                                        <p:cTn id="40" dur="500" fill="hold"/>
                                        <p:tgtEl>
                                          <p:spTgt spid="6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additive="base">
                                        <p:cTn id="43" dur="500" fill="hold"/>
                                        <p:tgtEl>
                                          <p:spTgt spid="66"/>
                                        </p:tgtEl>
                                        <p:attrNameLst>
                                          <p:attrName>ppt_x</p:attrName>
                                        </p:attrNameLst>
                                      </p:cBhvr>
                                      <p:tavLst>
                                        <p:tav tm="0">
                                          <p:val>
                                            <p:strVal val="#ppt_x"/>
                                          </p:val>
                                        </p:tav>
                                        <p:tav tm="100000">
                                          <p:val>
                                            <p:strVal val="#ppt_x"/>
                                          </p:val>
                                        </p:tav>
                                      </p:tavLst>
                                    </p:anim>
                                    <p:anim calcmode="lin" valueType="num">
                                      <p:cBhvr additive="base">
                                        <p:cTn id="44" dur="500" fill="hold"/>
                                        <p:tgtEl>
                                          <p:spTgt spid="6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500" fill="hold"/>
                                        <p:tgtEl>
                                          <p:spTgt spid="67"/>
                                        </p:tgtEl>
                                        <p:attrNameLst>
                                          <p:attrName>ppt_x</p:attrName>
                                        </p:attrNameLst>
                                      </p:cBhvr>
                                      <p:tavLst>
                                        <p:tav tm="0">
                                          <p:val>
                                            <p:strVal val="#ppt_x"/>
                                          </p:val>
                                        </p:tav>
                                        <p:tav tm="100000">
                                          <p:val>
                                            <p:strVal val="#ppt_x"/>
                                          </p:val>
                                        </p:tav>
                                      </p:tavLst>
                                    </p:anim>
                                    <p:anim calcmode="lin" valueType="num">
                                      <p:cBhvr additive="base">
                                        <p:cTn id="48" dur="500" fill="hold"/>
                                        <p:tgtEl>
                                          <p:spTgt spid="67"/>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500"/>
                                        <p:tgtEl>
                                          <p:spTgt spid="2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500"/>
                                        <p:tgtEl>
                                          <p:spTgt spid="2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500"/>
                                        <p:tgtEl>
                                          <p:spTgt spid="2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left)">
                                      <p:cBhvr>
                                        <p:cTn id="85" dur="500"/>
                                        <p:tgtEl>
                                          <p:spTgt spid="28"/>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wipe(left)">
                                      <p:cBhvr>
                                        <p:cTn id="100" dur="500"/>
                                        <p:tgtEl>
                                          <p:spTgt spid="3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Effect transition="in" filter="wipe(left)">
                                      <p:cBhvr>
                                        <p:cTn id="103" dur="500"/>
                                        <p:tgtEl>
                                          <p:spTgt spid="45"/>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wipe(left)">
                                      <p:cBhvr>
                                        <p:cTn id="106" dur="500"/>
                                        <p:tgtEl>
                                          <p:spTgt spid="52"/>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500"/>
                                        <p:tgtEl>
                                          <p:spTgt spid="53"/>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wipe(left)">
                                      <p:cBhvr>
                                        <p:cTn id="112" dur="500"/>
                                        <p:tgtEl>
                                          <p:spTgt spid="54"/>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55"/>
                                        </p:tgtEl>
                                        <p:attrNameLst>
                                          <p:attrName>style.visibility</p:attrName>
                                        </p:attrNameLst>
                                      </p:cBhvr>
                                      <p:to>
                                        <p:strVal val="visible"/>
                                      </p:to>
                                    </p:set>
                                    <p:animEffect transition="in" filter="wipe(left)">
                                      <p:cBhvr>
                                        <p:cTn id="115" dur="500"/>
                                        <p:tgtEl>
                                          <p:spTgt spid="55"/>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56"/>
                                        </p:tgtEl>
                                        <p:attrNameLst>
                                          <p:attrName>style.visibility</p:attrName>
                                        </p:attrNameLst>
                                      </p:cBhvr>
                                      <p:to>
                                        <p:strVal val="visible"/>
                                      </p:to>
                                    </p:set>
                                    <p:animEffect transition="in" filter="wipe(left)">
                                      <p:cBhvr>
                                        <p:cTn id="118" dur="500"/>
                                        <p:tgtEl>
                                          <p:spTgt spid="56"/>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57"/>
                                        </p:tgtEl>
                                        <p:attrNameLst>
                                          <p:attrName>style.visibility</p:attrName>
                                        </p:attrNameLst>
                                      </p:cBhvr>
                                      <p:to>
                                        <p:strVal val="visible"/>
                                      </p:to>
                                    </p:set>
                                    <p:animEffect transition="in" filter="wipe(left)">
                                      <p:cBhvr>
                                        <p:cTn id="121" dur="500"/>
                                        <p:tgtEl>
                                          <p:spTgt spid="57"/>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wipe(left)">
                                      <p:cBhvr>
                                        <p:cTn id="124" dur="500"/>
                                        <p:tgtEl>
                                          <p:spTgt spid="58"/>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59"/>
                                        </p:tgtEl>
                                        <p:attrNameLst>
                                          <p:attrName>style.visibility</p:attrName>
                                        </p:attrNameLst>
                                      </p:cBhvr>
                                      <p:to>
                                        <p:strVal val="visible"/>
                                      </p:to>
                                    </p:set>
                                    <p:animEffect transition="in" filter="wipe(left)">
                                      <p:cBhvr>
                                        <p:cTn id="127" dur="500"/>
                                        <p:tgtEl>
                                          <p:spTgt spid="59"/>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60"/>
                                        </p:tgtEl>
                                        <p:attrNameLst>
                                          <p:attrName>style.visibility</p:attrName>
                                        </p:attrNameLst>
                                      </p:cBhvr>
                                      <p:to>
                                        <p:strVal val="visible"/>
                                      </p:to>
                                    </p:set>
                                    <p:animEffect transition="in" filter="wipe(left)">
                                      <p:cBhvr>
                                        <p:cTn id="130" dur="500"/>
                                        <p:tgtEl>
                                          <p:spTgt spid="60"/>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61"/>
                                        </p:tgtEl>
                                        <p:attrNameLst>
                                          <p:attrName>style.visibility</p:attrName>
                                        </p:attrNameLst>
                                      </p:cBhvr>
                                      <p:to>
                                        <p:strVal val="visible"/>
                                      </p:to>
                                    </p:set>
                                    <p:animEffect transition="in" filter="wipe(left)">
                                      <p:cBhvr>
                                        <p:cTn id="133" dur="500"/>
                                        <p:tgtEl>
                                          <p:spTgt spid="6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62"/>
                                        </p:tgtEl>
                                        <p:attrNameLst>
                                          <p:attrName>style.visibility</p:attrName>
                                        </p:attrNameLst>
                                      </p:cBhvr>
                                      <p:to>
                                        <p:strVal val="visible"/>
                                      </p:to>
                                    </p:set>
                                    <p:animEffect transition="in" filter="wipe(left)">
                                      <p:cBhvr>
                                        <p:cTn id="136" dur="500"/>
                                        <p:tgtEl>
                                          <p:spTgt spid="62"/>
                                        </p:tgtEl>
                                      </p:cBhvr>
                                    </p:animEffect>
                                  </p:childTnLst>
                                </p:cTn>
                              </p:par>
                            </p:childTnLst>
                          </p:cTn>
                        </p:par>
                        <p:par>
                          <p:cTn id="137" fill="hold">
                            <p:stCondLst>
                              <p:cond delay="1000"/>
                            </p:stCondLst>
                            <p:childTnLst>
                              <p:par>
                                <p:cTn id="138" presetID="22" presetClass="entr" presetSubtype="4" fill="hold" grpId="0" nodeType="afterEffect">
                                  <p:stCondLst>
                                    <p:cond delay="0"/>
                                  </p:stCondLst>
                                  <p:childTnLst>
                                    <p:set>
                                      <p:cBhvr>
                                        <p:cTn id="139" dur="1" fill="hold">
                                          <p:stCondLst>
                                            <p:cond delay="0"/>
                                          </p:stCondLst>
                                        </p:cTn>
                                        <p:tgtEl>
                                          <p:spTgt spid="38"/>
                                        </p:tgtEl>
                                        <p:attrNameLst>
                                          <p:attrName>style.visibility</p:attrName>
                                        </p:attrNameLst>
                                      </p:cBhvr>
                                      <p:to>
                                        <p:strVal val="visible"/>
                                      </p:to>
                                    </p:set>
                                    <p:animEffect transition="in" filter="wipe(down)">
                                      <p:cBhvr>
                                        <p:cTn id="140" dur="500"/>
                                        <p:tgtEl>
                                          <p:spTgt spid="38"/>
                                        </p:tgtEl>
                                      </p:cBhvr>
                                    </p:animEffect>
                                  </p:childTnLst>
                                </p:cTn>
                              </p:par>
                              <p:par>
                                <p:cTn id="141" presetID="22" presetClass="entr" presetSubtype="1"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wipe(up)">
                                      <p:cBhvr>
                                        <p:cTn id="143" dur="500"/>
                                        <p:tgtEl>
                                          <p:spTgt spid="39"/>
                                        </p:tgtEl>
                                      </p:cBhvr>
                                    </p:animEffect>
                                  </p:childTnLst>
                                </p:cTn>
                              </p:par>
                            </p:childTnLst>
                          </p:cTn>
                        </p:par>
                        <p:par>
                          <p:cTn id="144" fill="hold">
                            <p:stCondLst>
                              <p:cond delay="1500"/>
                            </p:stCondLst>
                            <p:childTnLst>
                              <p:par>
                                <p:cTn id="145" presetID="10" presetClass="entr" presetSubtype="0" fill="hold" grpId="0" nodeType="afterEffect">
                                  <p:stCondLst>
                                    <p:cond delay="0"/>
                                  </p:stCondLst>
                                  <p:childTnLst>
                                    <p:set>
                                      <p:cBhvr>
                                        <p:cTn id="146" dur="1" fill="hold">
                                          <p:stCondLst>
                                            <p:cond delay="0"/>
                                          </p:stCondLst>
                                        </p:cTn>
                                        <p:tgtEl>
                                          <p:spTgt spid="35"/>
                                        </p:tgtEl>
                                        <p:attrNameLst>
                                          <p:attrName>style.visibility</p:attrName>
                                        </p:attrNameLst>
                                      </p:cBhvr>
                                      <p:to>
                                        <p:strVal val="visible"/>
                                      </p:to>
                                    </p:set>
                                    <p:animEffect transition="in" filter="fade">
                                      <p:cBhvr>
                                        <p:cTn id="147" dur="500"/>
                                        <p:tgtEl>
                                          <p:spTgt spid="35"/>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500"/>
                                        <p:tgtEl>
                                          <p:spTgt spid="36"/>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0"/>
                                        </p:tgtEl>
                                        <p:attrNameLst>
                                          <p:attrName>style.visibility</p:attrName>
                                        </p:attrNameLst>
                                      </p:cBhvr>
                                      <p:to>
                                        <p:strVal val="visible"/>
                                      </p:to>
                                    </p:set>
                                    <p:animEffect transition="in" filter="fade">
                                      <p:cBhvr>
                                        <p:cTn id="153" dur="500"/>
                                        <p:tgtEl>
                                          <p:spTgt spid="40"/>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500"/>
                                        <p:tgtEl>
                                          <p:spTgt spid="43"/>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44"/>
                                        </p:tgtEl>
                                        <p:attrNameLst>
                                          <p:attrName>style.visibility</p:attrName>
                                        </p:attrNameLst>
                                      </p:cBhvr>
                                      <p:to>
                                        <p:strVal val="visible"/>
                                      </p:to>
                                    </p:set>
                                    <p:animEffect transition="in" filter="fade">
                                      <p:cBhvr>
                                        <p:cTn id="159" dur="500"/>
                                        <p:tgtEl>
                                          <p:spTgt spid="44"/>
                                        </p:tgtEl>
                                      </p:cBhvr>
                                    </p:animEffect>
                                  </p:childTnLst>
                                </p:cTn>
                              </p:par>
                            </p:childTnLst>
                          </p:cTn>
                        </p:par>
                        <p:par>
                          <p:cTn id="160" fill="hold">
                            <p:stCondLst>
                              <p:cond delay="2000"/>
                            </p:stCondLst>
                            <p:childTnLst>
                              <p:par>
                                <p:cTn id="161" presetID="42" presetClass="entr" presetSubtype="0" fill="hold" grpId="0" nodeType="afterEffect">
                                  <p:stCondLst>
                                    <p:cond delay="0"/>
                                  </p:stCondLst>
                                  <p:childTnLst>
                                    <p:set>
                                      <p:cBhvr>
                                        <p:cTn id="162" dur="1" fill="hold">
                                          <p:stCondLst>
                                            <p:cond delay="0"/>
                                          </p:stCondLst>
                                        </p:cTn>
                                        <p:tgtEl>
                                          <p:spTgt spid="34"/>
                                        </p:tgtEl>
                                        <p:attrNameLst>
                                          <p:attrName>style.visibility</p:attrName>
                                        </p:attrNameLst>
                                      </p:cBhvr>
                                      <p:to>
                                        <p:strVal val="visible"/>
                                      </p:to>
                                    </p:set>
                                    <p:animEffect transition="in" filter="fade">
                                      <p:cBhvr>
                                        <p:cTn id="163" dur="1000"/>
                                        <p:tgtEl>
                                          <p:spTgt spid="34"/>
                                        </p:tgtEl>
                                      </p:cBhvr>
                                    </p:animEffect>
                                    <p:anim calcmode="lin" valueType="num">
                                      <p:cBhvr>
                                        <p:cTn id="164" dur="1000" fill="hold"/>
                                        <p:tgtEl>
                                          <p:spTgt spid="34"/>
                                        </p:tgtEl>
                                        <p:attrNameLst>
                                          <p:attrName>ppt_x</p:attrName>
                                        </p:attrNameLst>
                                      </p:cBhvr>
                                      <p:tavLst>
                                        <p:tav tm="0">
                                          <p:val>
                                            <p:strVal val="#ppt_x"/>
                                          </p:val>
                                        </p:tav>
                                        <p:tav tm="100000">
                                          <p:val>
                                            <p:strVal val="#ppt_x"/>
                                          </p:val>
                                        </p:tav>
                                      </p:tavLst>
                                    </p:anim>
                                    <p:anim calcmode="lin" valueType="num">
                                      <p:cBhvr>
                                        <p:cTn id="165" dur="1000" fill="hold"/>
                                        <p:tgtEl>
                                          <p:spTgt spid="34"/>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42"/>
                                        </p:tgtEl>
                                        <p:attrNameLst>
                                          <p:attrName>style.visibility</p:attrName>
                                        </p:attrNameLst>
                                      </p:cBhvr>
                                      <p:to>
                                        <p:strVal val="visible"/>
                                      </p:to>
                                    </p:set>
                                    <p:animEffect transition="in" filter="fade">
                                      <p:cBhvr>
                                        <p:cTn id="168" dur="1000"/>
                                        <p:tgtEl>
                                          <p:spTgt spid="42"/>
                                        </p:tgtEl>
                                      </p:cBhvr>
                                    </p:animEffect>
                                    <p:anim calcmode="lin" valueType="num">
                                      <p:cBhvr>
                                        <p:cTn id="169" dur="1000" fill="hold"/>
                                        <p:tgtEl>
                                          <p:spTgt spid="42"/>
                                        </p:tgtEl>
                                        <p:attrNameLst>
                                          <p:attrName>ppt_x</p:attrName>
                                        </p:attrNameLst>
                                      </p:cBhvr>
                                      <p:tavLst>
                                        <p:tav tm="0">
                                          <p:val>
                                            <p:strVal val="#ppt_x"/>
                                          </p:val>
                                        </p:tav>
                                        <p:tav tm="100000">
                                          <p:val>
                                            <p:strVal val="#ppt_x"/>
                                          </p:val>
                                        </p:tav>
                                      </p:tavLst>
                                    </p:anim>
                                    <p:anim calcmode="lin" valueType="num">
                                      <p:cBhvr>
                                        <p:cTn id="170" dur="1000" fill="hold"/>
                                        <p:tgtEl>
                                          <p:spTgt spid="42"/>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500"/>
                                  </p:stCondLst>
                                  <p:childTnLst>
                                    <p:set>
                                      <p:cBhvr>
                                        <p:cTn id="172" dur="1" fill="hold">
                                          <p:stCondLst>
                                            <p:cond delay="0"/>
                                          </p:stCondLst>
                                        </p:cTn>
                                        <p:tgtEl>
                                          <p:spTgt spid="41"/>
                                        </p:tgtEl>
                                        <p:attrNameLst>
                                          <p:attrName>style.visibility</p:attrName>
                                        </p:attrNameLst>
                                      </p:cBhvr>
                                      <p:to>
                                        <p:strVal val="visible"/>
                                      </p:to>
                                    </p:set>
                                    <p:animEffect transition="in" filter="wipe(down)">
                                      <p:cBhvr>
                                        <p:cTn id="173" dur="500"/>
                                        <p:tgtEl>
                                          <p:spTgt spid="41"/>
                                        </p:tgtEl>
                                      </p:cBhvr>
                                    </p:animEffect>
                                  </p:childTnLst>
                                </p:cTn>
                              </p:par>
                              <p:par>
                                <p:cTn id="174" presetID="22" presetClass="entr" presetSubtype="4" fill="hold" grpId="0" nodeType="withEffect">
                                  <p:stCondLst>
                                    <p:cond delay="500"/>
                                  </p:stCondLst>
                                  <p:childTnLst>
                                    <p:set>
                                      <p:cBhvr>
                                        <p:cTn id="175" dur="1" fill="hold">
                                          <p:stCondLst>
                                            <p:cond delay="0"/>
                                          </p:stCondLst>
                                        </p:cTn>
                                        <p:tgtEl>
                                          <p:spTgt spid="33"/>
                                        </p:tgtEl>
                                        <p:attrNameLst>
                                          <p:attrName>style.visibility</p:attrName>
                                        </p:attrNameLst>
                                      </p:cBhvr>
                                      <p:to>
                                        <p:strVal val="visible"/>
                                      </p:to>
                                    </p:set>
                                    <p:animEffect transition="in" filter="wipe(down)">
                                      <p:cBhvr>
                                        <p:cTn id="17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animBg="1"/>
      <p:bldP spid="46" grpId="0"/>
      <p:bldP spid="47" grpId="0"/>
      <p:bldP spid="48" grpId="0"/>
      <p:bldP spid="49" grpId="0"/>
      <p:bldP spid="50" grpId="0"/>
      <p:bldP spid="51"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64" grpId="0"/>
      <p:bldP spid="65" grpId="0"/>
      <p:bldP spid="66" grpId="0"/>
      <p:bldP spid="6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5"/>
          <p:cNvSpPr>
            <a:spLocks noChangeArrowheads="1"/>
          </p:cNvSpPr>
          <p:nvPr/>
        </p:nvSpPr>
        <p:spPr bwMode="auto">
          <a:xfrm>
            <a:off x="7087185" y="1694073"/>
            <a:ext cx="25400" cy="161925"/>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73" name="Freeform 6"/>
          <p:cNvSpPr>
            <a:spLocks noChangeArrowheads="1"/>
          </p:cNvSpPr>
          <p:nvPr/>
        </p:nvSpPr>
        <p:spPr bwMode="auto">
          <a:xfrm>
            <a:off x="7074485" y="1681373"/>
            <a:ext cx="249238" cy="212725"/>
          </a:xfrm>
          <a:custGeom>
            <a:avLst/>
            <a:gdLst>
              <a:gd name="T0" fmla="*/ 157 w 157"/>
              <a:gd name="T1" fmla="*/ 8 h 134"/>
              <a:gd name="T2" fmla="*/ 126 w 157"/>
              <a:gd name="T3" fmla="*/ 8 h 134"/>
              <a:gd name="T4" fmla="*/ 126 w 157"/>
              <a:gd name="T5" fmla="*/ 0 h 134"/>
              <a:gd name="T6" fmla="*/ 32 w 157"/>
              <a:gd name="T7" fmla="*/ 0 h 134"/>
              <a:gd name="T8" fmla="*/ 32 w 157"/>
              <a:gd name="T9" fmla="*/ 8 h 134"/>
              <a:gd name="T10" fmla="*/ 0 w 157"/>
              <a:gd name="T11" fmla="*/ 8 h 134"/>
              <a:gd name="T12" fmla="*/ 0 w 157"/>
              <a:gd name="T13" fmla="*/ 16 h 134"/>
              <a:gd name="T14" fmla="*/ 134 w 157"/>
              <a:gd name="T15" fmla="*/ 16 h 134"/>
              <a:gd name="T16" fmla="*/ 134 w 157"/>
              <a:gd name="T17" fmla="*/ 95 h 134"/>
              <a:gd name="T18" fmla="*/ 8 w 157"/>
              <a:gd name="T19" fmla="*/ 95 h 134"/>
              <a:gd name="T20" fmla="*/ 8 w 157"/>
              <a:gd name="T21" fmla="*/ 110 h 134"/>
              <a:gd name="T22" fmla="*/ 63 w 157"/>
              <a:gd name="T23" fmla="*/ 110 h 134"/>
              <a:gd name="T24" fmla="*/ 32 w 157"/>
              <a:gd name="T25" fmla="*/ 134 h 134"/>
              <a:gd name="T26" fmla="*/ 40 w 157"/>
              <a:gd name="T27" fmla="*/ 134 h 134"/>
              <a:gd name="T28" fmla="*/ 79 w 157"/>
              <a:gd name="T29" fmla="*/ 110 h 134"/>
              <a:gd name="T30" fmla="*/ 118 w 157"/>
              <a:gd name="T31" fmla="*/ 134 h 134"/>
              <a:gd name="T32" fmla="*/ 126 w 157"/>
              <a:gd name="T33" fmla="*/ 134 h 134"/>
              <a:gd name="T34" fmla="*/ 87 w 157"/>
              <a:gd name="T35" fmla="*/ 110 h 134"/>
              <a:gd name="T36" fmla="*/ 149 w 157"/>
              <a:gd name="T37" fmla="*/ 110 h 134"/>
              <a:gd name="T38" fmla="*/ 149 w 157"/>
              <a:gd name="T39" fmla="*/ 110 h 134"/>
              <a:gd name="T40" fmla="*/ 149 w 157"/>
              <a:gd name="T41" fmla="*/ 110 h 134"/>
              <a:gd name="T42" fmla="*/ 149 w 157"/>
              <a:gd name="T43" fmla="*/ 16 h 134"/>
              <a:gd name="T44" fmla="*/ 157 w 157"/>
              <a:gd name="T45" fmla="*/ 16 h 134"/>
              <a:gd name="T46" fmla="*/ 157 w 157"/>
              <a:gd name="T47" fmla="*/ 8 h 1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7"/>
              <a:gd name="T73" fmla="*/ 0 h 134"/>
              <a:gd name="T74" fmla="*/ 157 w 157"/>
              <a:gd name="T75" fmla="*/ 134 h 1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7" h="134">
                <a:moveTo>
                  <a:pt x="157" y="8"/>
                </a:moveTo>
                <a:lnTo>
                  <a:pt x="126" y="8"/>
                </a:lnTo>
                <a:lnTo>
                  <a:pt x="126" y="0"/>
                </a:lnTo>
                <a:lnTo>
                  <a:pt x="32" y="0"/>
                </a:lnTo>
                <a:lnTo>
                  <a:pt x="32" y="8"/>
                </a:lnTo>
                <a:lnTo>
                  <a:pt x="0" y="8"/>
                </a:lnTo>
                <a:lnTo>
                  <a:pt x="0" y="16"/>
                </a:lnTo>
                <a:lnTo>
                  <a:pt x="134" y="16"/>
                </a:lnTo>
                <a:lnTo>
                  <a:pt x="134" y="95"/>
                </a:lnTo>
                <a:lnTo>
                  <a:pt x="8" y="95"/>
                </a:lnTo>
                <a:lnTo>
                  <a:pt x="8" y="110"/>
                </a:lnTo>
                <a:lnTo>
                  <a:pt x="63" y="110"/>
                </a:lnTo>
                <a:lnTo>
                  <a:pt x="32" y="134"/>
                </a:lnTo>
                <a:lnTo>
                  <a:pt x="40" y="134"/>
                </a:lnTo>
                <a:lnTo>
                  <a:pt x="79" y="110"/>
                </a:lnTo>
                <a:lnTo>
                  <a:pt x="118" y="134"/>
                </a:lnTo>
                <a:lnTo>
                  <a:pt x="126" y="134"/>
                </a:lnTo>
                <a:lnTo>
                  <a:pt x="87" y="110"/>
                </a:lnTo>
                <a:lnTo>
                  <a:pt x="149" y="110"/>
                </a:lnTo>
                <a:lnTo>
                  <a:pt x="149" y="110"/>
                </a:lnTo>
                <a:lnTo>
                  <a:pt x="149" y="110"/>
                </a:lnTo>
                <a:lnTo>
                  <a:pt x="149" y="16"/>
                </a:lnTo>
                <a:lnTo>
                  <a:pt x="157" y="16"/>
                </a:lnTo>
                <a:lnTo>
                  <a:pt x="157" y="8"/>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74" name="Rectangle 7"/>
          <p:cNvSpPr>
            <a:spLocks noChangeArrowheads="1"/>
          </p:cNvSpPr>
          <p:nvPr/>
        </p:nvSpPr>
        <p:spPr bwMode="auto">
          <a:xfrm>
            <a:off x="7149098" y="1781386"/>
            <a:ext cx="25400" cy="38100"/>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75" name="Rectangle 8"/>
          <p:cNvSpPr>
            <a:spLocks noChangeArrowheads="1"/>
          </p:cNvSpPr>
          <p:nvPr/>
        </p:nvSpPr>
        <p:spPr bwMode="auto">
          <a:xfrm>
            <a:off x="7187198" y="1732173"/>
            <a:ext cx="25400" cy="8731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76" name="Rectangle 9"/>
          <p:cNvSpPr>
            <a:spLocks noChangeArrowheads="1"/>
          </p:cNvSpPr>
          <p:nvPr/>
        </p:nvSpPr>
        <p:spPr bwMode="auto">
          <a:xfrm>
            <a:off x="7212598" y="1744873"/>
            <a:ext cx="23812" cy="74613"/>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77" name="Freeform 10"/>
          <p:cNvSpPr>
            <a:spLocks noChangeArrowheads="1"/>
          </p:cNvSpPr>
          <p:nvPr/>
        </p:nvSpPr>
        <p:spPr bwMode="auto">
          <a:xfrm>
            <a:off x="6115635" y="4022936"/>
            <a:ext cx="349250" cy="112712"/>
          </a:xfrm>
          <a:custGeom>
            <a:avLst/>
            <a:gdLst>
              <a:gd name="T0" fmla="*/ 220 w 220"/>
              <a:gd name="T1" fmla="*/ 55 h 71"/>
              <a:gd name="T2" fmla="*/ 220 w 220"/>
              <a:gd name="T3" fmla="*/ 0 h 71"/>
              <a:gd name="T4" fmla="*/ 196 w 220"/>
              <a:gd name="T5" fmla="*/ 0 h 71"/>
              <a:gd name="T6" fmla="*/ 196 w 220"/>
              <a:gd name="T7" fmla="*/ 55 h 71"/>
              <a:gd name="T8" fmla="*/ 24 w 220"/>
              <a:gd name="T9" fmla="*/ 55 h 71"/>
              <a:gd name="T10" fmla="*/ 24 w 220"/>
              <a:gd name="T11" fmla="*/ 0 h 71"/>
              <a:gd name="T12" fmla="*/ 0 w 220"/>
              <a:gd name="T13" fmla="*/ 0 h 71"/>
              <a:gd name="T14" fmla="*/ 0 w 220"/>
              <a:gd name="T15" fmla="*/ 71 h 71"/>
              <a:gd name="T16" fmla="*/ 0 w 220"/>
              <a:gd name="T17" fmla="*/ 71 h 71"/>
              <a:gd name="T18" fmla="*/ 0 w 220"/>
              <a:gd name="T19" fmla="*/ 71 h 71"/>
              <a:gd name="T20" fmla="*/ 220 w 220"/>
              <a:gd name="T21" fmla="*/ 71 h 71"/>
              <a:gd name="T22" fmla="*/ 220 w 220"/>
              <a:gd name="T23" fmla="*/ 55 h 71"/>
              <a:gd name="T24" fmla="*/ 220 w 220"/>
              <a:gd name="T25" fmla="*/ 55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71"/>
              <a:gd name="T41" fmla="*/ 220 w 220"/>
              <a:gd name="T42" fmla="*/ 71 h 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71">
                <a:moveTo>
                  <a:pt x="220" y="55"/>
                </a:moveTo>
                <a:lnTo>
                  <a:pt x="220" y="0"/>
                </a:lnTo>
                <a:lnTo>
                  <a:pt x="196" y="0"/>
                </a:lnTo>
                <a:lnTo>
                  <a:pt x="196" y="55"/>
                </a:lnTo>
                <a:lnTo>
                  <a:pt x="24" y="55"/>
                </a:lnTo>
                <a:lnTo>
                  <a:pt x="24" y="0"/>
                </a:lnTo>
                <a:lnTo>
                  <a:pt x="0" y="0"/>
                </a:lnTo>
                <a:lnTo>
                  <a:pt x="0" y="71"/>
                </a:lnTo>
                <a:lnTo>
                  <a:pt x="0" y="71"/>
                </a:lnTo>
                <a:lnTo>
                  <a:pt x="0" y="71"/>
                </a:lnTo>
                <a:lnTo>
                  <a:pt x="220" y="71"/>
                </a:lnTo>
                <a:lnTo>
                  <a:pt x="220" y="55"/>
                </a:lnTo>
                <a:lnTo>
                  <a:pt x="220" y="55"/>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78" name="Freeform 11"/>
          <p:cNvSpPr>
            <a:spLocks noChangeArrowheads="1"/>
          </p:cNvSpPr>
          <p:nvPr/>
        </p:nvSpPr>
        <p:spPr bwMode="auto">
          <a:xfrm>
            <a:off x="6166435" y="3737186"/>
            <a:ext cx="236538" cy="285750"/>
          </a:xfrm>
          <a:custGeom>
            <a:avLst/>
            <a:gdLst>
              <a:gd name="T0" fmla="*/ 4 w 19"/>
              <a:gd name="T1" fmla="*/ 9 h 23"/>
              <a:gd name="T2" fmla="*/ 5 w 19"/>
              <a:gd name="T3" fmla="*/ 9 h 23"/>
              <a:gd name="T4" fmla="*/ 5 w 19"/>
              <a:gd name="T5" fmla="*/ 19 h 23"/>
              <a:gd name="T6" fmla="*/ 8 w 19"/>
              <a:gd name="T7" fmla="*/ 23 h 23"/>
              <a:gd name="T8" fmla="*/ 10 w 19"/>
              <a:gd name="T9" fmla="*/ 23 h 23"/>
              <a:gd name="T10" fmla="*/ 14 w 19"/>
              <a:gd name="T11" fmla="*/ 19 h 23"/>
              <a:gd name="T12" fmla="*/ 14 w 19"/>
              <a:gd name="T13" fmla="*/ 9 h 23"/>
              <a:gd name="T14" fmla="*/ 15 w 19"/>
              <a:gd name="T15" fmla="*/ 9 h 23"/>
              <a:gd name="T16" fmla="*/ 17 w 19"/>
              <a:gd name="T17" fmla="*/ 7 h 23"/>
              <a:gd name="T18" fmla="*/ 12 w 19"/>
              <a:gd name="T19" fmla="*/ 1 h 23"/>
              <a:gd name="T20" fmla="*/ 7 w 19"/>
              <a:gd name="T21" fmla="*/ 1 h 23"/>
              <a:gd name="T22" fmla="*/ 1 w 19"/>
              <a:gd name="T23" fmla="*/ 7 h 23"/>
              <a:gd name="T24" fmla="*/ 4 w 19"/>
              <a:gd name="T25" fmla="*/ 9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23"/>
              <a:gd name="T41" fmla="*/ 19 w 1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23">
                <a:moveTo>
                  <a:pt x="4" y="9"/>
                </a:moveTo>
                <a:cubicBezTo>
                  <a:pt x="4" y="9"/>
                  <a:pt x="4" y="9"/>
                  <a:pt x="5" y="9"/>
                </a:cubicBezTo>
                <a:cubicBezTo>
                  <a:pt x="5" y="19"/>
                  <a:pt x="5" y="19"/>
                  <a:pt x="5" y="19"/>
                </a:cubicBezTo>
                <a:cubicBezTo>
                  <a:pt x="5" y="21"/>
                  <a:pt x="6" y="23"/>
                  <a:pt x="8" y="23"/>
                </a:cubicBezTo>
                <a:cubicBezTo>
                  <a:pt x="10" y="23"/>
                  <a:pt x="10" y="23"/>
                  <a:pt x="10" y="23"/>
                </a:cubicBezTo>
                <a:cubicBezTo>
                  <a:pt x="12" y="23"/>
                  <a:pt x="14" y="21"/>
                  <a:pt x="14" y="19"/>
                </a:cubicBezTo>
                <a:cubicBezTo>
                  <a:pt x="14" y="9"/>
                  <a:pt x="14" y="9"/>
                  <a:pt x="14" y="9"/>
                </a:cubicBezTo>
                <a:cubicBezTo>
                  <a:pt x="14" y="9"/>
                  <a:pt x="14" y="9"/>
                  <a:pt x="15" y="9"/>
                </a:cubicBezTo>
                <a:cubicBezTo>
                  <a:pt x="18" y="9"/>
                  <a:pt x="19" y="8"/>
                  <a:pt x="17" y="7"/>
                </a:cubicBezTo>
                <a:cubicBezTo>
                  <a:pt x="16" y="5"/>
                  <a:pt x="13" y="3"/>
                  <a:pt x="12" y="1"/>
                </a:cubicBezTo>
                <a:cubicBezTo>
                  <a:pt x="11" y="0"/>
                  <a:pt x="8" y="0"/>
                  <a:pt x="7" y="1"/>
                </a:cubicBezTo>
                <a:cubicBezTo>
                  <a:pt x="5" y="3"/>
                  <a:pt x="3" y="5"/>
                  <a:pt x="1" y="7"/>
                </a:cubicBezTo>
                <a:cubicBezTo>
                  <a:pt x="0" y="8"/>
                  <a:pt x="1" y="9"/>
                  <a:pt x="4" y="9"/>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79" name="Oval 12"/>
          <p:cNvSpPr>
            <a:spLocks noChangeArrowheads="1"/>
          </p:cNvSpPr>
          <p:nvPr/>
        </p:nvSpPr>
        <p:spPr bwMode="auto">
          <a:xfrm>
            <a:off x="6999873" y="2952961"/>
            <a:ext cx="200025" cy="98425"/>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80" name="Freeform 13"/>
          <p:cNvSpPr>
            <a:spLocks noChangeArrowheads="1"/>
          </p:cNvSpPr>
          <p:nvPr/>
        </p:nvSpPr>
        <p:spPr bwMode="auto">
          <a:xfrm>
            <a:off x="6999873" y="3064086"/>
            <a:ext cx="200025" cy="63500"/>
          </a:xfrm>
          <a:custGeom>
            <a:avLst/>
            <a:gdLst>
              <a:gd name="T0" fmla="*/ 8 w 16"/>
              <a:gd name="T1" fmla="*/ 2 h 5"/>
              <a:gd name="T2" fmla="*/ 1 w 16"/>
              <a:gd name="T3" fmla="*/ 0 h 5"/>
              <a:gd name="T4" fmla="*/ 0 w 16"/>
              <a:gd name="T5" fmla="*/ 1 h 5"/>
              <a:gd name="T6" fmla="*/ 8 w 16"/>
              <a:gd name="T7" fmla="*/ 5 h 5"/>
              <a:gd name="T8" fmla="*/ 16 w 16"/>
              <a:gd name="T9" fmla="*/ 1 h 5"/>
              <a:gd name="T10" fmla="*/ 16 w 16"/>
              <a:gd name="T11" fmla="*/ 0 h 5"/>
              <a:gd name="T12" fmla="*/ 8 w 16"/>
              <a:gd name="T13" fmla="*/ 2 h 5"/>
              <a:gd name="T14" fmla="*/ 0 60000 65536"/>
              <a:gd name="T15" fmla="*/ 0 60000 65536"/>
              <a:gd name="T16" fmla="*/ 0 60000 65536"/>
              <a:gd name="T17" fmla="*/ 0 60000 65536"/>
              <a:gd name="T18" fmla="*/ 0 60000 65536"/>
              <a:gd name="T19" fmla="*/ 0 60000 65536"/>
              <a:gd name="T20" fmla="*/ 0 60000 65536"/>
              <a:gd name="T21" fmla="*/ 0 w 16"/>
              <a:gd name="T22" fmla="*/ 0 h 5"/>
              <a:gd name="T23" fmla="*/ 16 w 1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5">
                <a:moveTo>
                  <a:pt x="8" y="2"/>
                </a:moveTo>
                <a:cubicBezTo>
                  <a:pt x="5" y="2"/>
                  <a:pt x="2" y="1"/>
                  <a:pt x="1" y="0"/>
                </a:cubicBezTo>
                <a:cubicBezTo>
                  <a:pt x="0" y="0"/>
                  <a:pt x="0" y="1"/>
                  <a:pt x="0" y="1"/>
                </a:cubicBezTo>
                <a:cubicBezTo>
                  <a:pt x="0" y="3"/>
                  <a:pt x="4" y="5"/>
                  <a:pt x="8" y="5"/>
                </a:cubicBezTo>
                <a:cubicBezTo>
                  <a:pt x="13" y="5"/>
                  <a:pt x="16" y="3"/>
                  <a:pt x="16" y="1"/>
                </a:cubicBezTo>
                <a:cubicBezTo>
                  <a:pt x="16" y="1"/>
                  <a:pt x="16" y="0"/>
                  <a:pt x="16" y="0"/>
                </a:cubicBezTo>
                <a:cubicBezTo>
                  <a:pt x="14" y="1"/>
                  <a:pt x="12" y="2"/>
                  <a:pt x="8" y="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81" name="Freeform 14"/>
          <p:cNvSpPr>
            <a:spLocks noChangeArrowheads="1"/>
          </p:cNvSpPr>
          <p:nvPr/>
        </p:nvSpPr>
        <p:spPr bwMode="auto">
          <a:xfrm>
            <a:off x="6999873" y="3114886"/>
            <a:ext cx="200025" cy="74612"/>
          </a:xfrm>
          <a:custGeom>
            <a:avLst/>
            <a:gdLst>
              <a:gd name="T0" fmla="*/ 8 w 16"/>
              <a:gd name="T1" fmla="*/ 3 h 6"/>
              <a:gd name="T2" fmla="*/ 1 w 16"/>
              <a:gd name="T3" fmla="*/ 0 h 6"/>
              <a:gd name="T4" fmla="*/ 0 w 16"/>
              <a:gd name="T5" fmla="*/ 2 h 6"/>
              <a:gd name="T6" fmla="*/ 8 w 16"/>
              <a:gd name="T7" fmla="*/ 6 h 6"/>
              <a:gd name="T8" fmla="*/ 16 w 16"/>
              <a:gd name="T9" fmla="*/ 2 h 6"/>
              <a:gd name="T10" fmla="*/ 16 w 16"/>
              <a:gd name="T11" fmla="*/ 0 h 6"/>
              <a:gd name="T12" fmla="*/ 8 w 16"/>
              <a:gd name="T13" fmla="*/ 3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8" y="3"/>
                </a:moveTo>
                <a:cubicBezTo>
                  <a:pt x="5" y="3"/>
                  <a:pt x="2" y="2"/>
                  <a:pt x="1" y="0"/>
                </a:cubicBezTo>
                <a:cubicBezTo>
                  <a:pt x="0" y="1"/>
                  <a:pt x="0" y="1"/>
                  <a:pt x="0" y="2"/>
                </a:cubicBezTo>
                <a:cubicBezTo>
                  <a:pt x="0" y="4"/>
                  <a:pt x="4" y="6"/>
                  <a:pt x="8" y="6"/>
                </a:cubicBezTo>
                <a:cubicBezTo>
                  <a:pt x="13" y="6"/>
                  <a:pt x="16" y="4"/>
                  <a:pt x="16" y="2"/>
                </a:cubicBezTo>
                <a:cubicBezTo>
                  <a:pt x="16" y="1"/>
                  <a:pt x="16" y="1"/>
                  <a:pt x="16" y="0"/>
                </a:cubicBezTo>
                <a:cubicBezTo>
                  <a:pt x="14" y="2"/>
                  <a:pt x="12" y="3"/>
                  <a:pt x="8"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82" name="Freeform 15"/>
          <p:cNvSpPr>
            <a:spLocks noEditPoints="1" noChangeArrowheads="1"/>
          </p:cNvSpPr>
          <p:nvPr/>
        </p:nvSpPr>
        <p:spPr bwMode="auto">
          <a:xfrm>
            <a:off x="1718260" y="3264111"/>
            <a:ext cx="187325" cy="236537"/>
          </a:xfrm>
          <a:custGeom>
            <a:avLst/>
            <a:gdLst>
              <a:gd name="T0" fmla="*/ 15 w 15"/>
              <a:gd name="T1" fmla="*/ 7 h 19"/>
              <a:gd name="T2" fmla="*/ 7 w 15"/>
              <a:gd name="T3" fmla="*/ 0 h 19"/>
              <a:gd name="T4" fmla="*/ 0 w 15"/>
              <a:gd name="T5" fmla="*/ 7 h 19"/>
              <a:gd name="T6" fmla="*/ 3 w 15"/>
              <a:gd name="T7" fmla="*/ 13 h 19"/>
              <a:gd name="T8" fmla="*/ 3 w 15"/>
              <a:gd name="T9" fmla="*/ 13 h 19"/>
              <a:gd name="T10" fmla="*/ 5 w 15"/>
              <a:gd name="T11" fmla="*/ 16 h 19"/>
              <a:gd name="T12" fmla="*/ 7 w 15"/>
              <a:gd name="T13" fmla="*/ 19 h 19"/>
              <a:gd name="T14" fmla="*/ 9 w 15"/>
              <a:gd name="T15" fmla="*/ 16 h 19"/>
              <a:gd name="T16" fmla="*/ 12 w 15"/>
              <a:gd name="T17" fmla="*/ 13 h 19"/>
              <a:gd name="T18" fmla="*/ 12 w 15"/>
              <a:gd name="T19" fmla="*/ 13 h 19"/>
              <a:gd name="T20" fmla="*/ 15 w 15"/>
              <a:gd name="T21" fmla="*/ 7 h 19"/>
              <a:gd name="T22" fmla="*/ 7 w 15"/>
              <a:gd name="T23" fmla="*/ 13 h 19"/>
              <a:gd name="T24" fmla="*/ 1 w 15"/>
              <a:gd name="T25" fmla="*/ 7 h 19"/>
              <a:gd name="T26" fmla="*/ 7 w 15"/>
              <a:gd name="T27" fmla="*/ 1 h 19"/>
              <a:gd name="T28" fmla="*/ 14 w 15"/>
              <a:gd name="T29" fmla="*/ 7 h 19"/>
              <a:gd name="T30" fmla="*/ 7 w 15"/>
              <a:gd name="T31" fmla="*/ 13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9"/>
              <a:gd name="T50" fmla="*/ 15 w 15"/>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9">
                <a:moveTo>
                  <a:pt x="15" y="7"/>
                </a:moveTo>
                <a:cubicBezTo>
                  <a:pt x="15" y="3"/>
                  <a:pt x="11" y="0"/>
                  <a:pt x="7" y="0"/>
                </a:cubicBezTo>
                <a:cubicBezTo>
                  <a:pt x="3" y="0"/>
                  <a:pt x="0" y="3"/>
                  <a:pt x="0" y="7"/>
                </a:cubicBezTo>
                <a:cubicBezTo>
                  <a:pt x="0" y="10"/>
                  <a:pt x="1" y="12"/>
                  <a:pt x="3" y="13"/>
                </a:cubicBezTo>
                <a:cubicBezTo>
                  <a:pt x="3" y="13"/>
                  <a:pt x="3" y="13"/>
                  <a:pt x="3" y="13"/>
                </a:cubicBezTo>
                <a:cubicBezTo>
                  <a:pt x="5" y="16"/>
                  <a:pt x="5" y="16"/>
                  <a:pt x="5" y="16"/>
                </a:cubicBezTo>
                <a:cubicBezTo>
                  <a:pt x="7" y="19"/>
                  <a:pt x="7" y="19"/>
                  <a:pt x="7" y="19"/>
                </a:cubicBezTo>
                <a:cubicBezTo>
                  <a:pt x="9" y="16"/>
                  <a:pt x="9" y="16"/>
                  <a:pt x="9" y="16"/>
                </a:cubicBezTo>
                <a:cubicBezTo>
                  <a:pt x="12" y="13"/>
                  <a:pt x="12" y="13"/>
                  <a:pt x="12" y="13"/>
                </a:cubicBezTo>
                <a:cubicBezTo>
                  <a:pt x="12" y="13"/>
                  <a:pt x="12" y="13"/>
                  <a:pt x="12" y="13"/>
                </a:cubicBezTo>
                <a:cubicBezTo>
                  <a:pt x="14" y="12"/>
                  <a:pt x="15" y="10"/>
                  <a:pt x="15" y="7"/>
                </a:cubicBezTo>
                <a:close/>
                <a:moveTo>
                  <a:pt x="7" y="13"/>
                </a:moveTo>
                <a:cubicBezTo>
                  <a:pt x="4" y="13"/>
                  <a:pt x="1" y="11"/>
                  <a:pt x="1" y="7"/>
                </a:cubicBezTo>
                <a:cubicBezTo>
                  <a:pt x="1" y="4"/>
                  <a:pt x="4" y="1"/>
                  <a:pt x="7" y="1"/>
                </a:cubicBezTo>
                <a:cubicBezTo>
                  <a:pt x="11" y="1"/>
                  <a:pt x="14" y="4"/>
                  <a:pt x="14" y="7"/>
                </a:cubicBezTo>
                <a:cubicBezTo>
                  <a:pt x="14" y="11"/>
                  <a:pt x="11" y="13"/>
                  <a:pt x="7" y="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83" name="Freeform 16"/>
          <p:cNvSpPr>
            <a:spLocks noChangeArrowheads="1"/>
          </p:cNvSpPr>
          <p:nvPr/>
        </p:nvSpPr>
        <p:spPr bwMode="auto">
          <a:xfrm>
            <a:off x="2242135" y="1632161"/>
            <a:ext cx="311150" cy="298450"/>
          </a:xfrm>
          <a:custGeom>
            <a:avLst/>
            <a:gdLst>
              <a:gd name="T0" fmla="*/ 23 w 196"/>
              <a:gd name="T1" fmla="*/ 165 h 188"/>
              <a:gd name="T2" fmla="*/ 23 w 196"/>
              <a:gd name="T3" fmla="*/ 0 h 188"/>
              <a:gd name="T4" fmla="*/ 0 w 196"/>
              <a:gd name="T5" fmla="*/ 0 h 188"/>
              <a:gd name="T6" fmla="*/ 0 w 196"/>
              <a:gd name="T7" fmla="*/ 188 h 188"/>
              <a:gd name="T8" fmla="*/ 0 w 196"/>
              <a:gd name="T9" fmla="*/ 188 h 188"/>
              <a:gd name="T10" fmla="*/ 23 w 196"/>
              <a:gd name="T11" fmla="*/ 188 h 188"/>
              <a:gd name="T12" fmla="*/ 196 w 196"/>
              <a:gd name="T13" fmla="*/ 188 h 188"/>
              <a:gd name="T14" fmla="*/ 196 w 196"/>
              <a:gd name="T15" fmla="*/ 165 h 188"/>
              <a:gd name="T16" fmla="*/ 23 w 196"/>
              <a:gd name="T17" fmla="*/ 165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6"/>
              <a:gd name="T28" fmla="*/ 0 h 188"/>
              <a:gd name="T29" fmla="*/ 196 w 196"/>
              <a:gd name="T30" fmla="*/ 188 h 1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6" h="188">
                <a:moveTo>
                  <a:pt x="23" y="165"/>
                </a:moveTo>
                <a:lnTo>
                  <a:pt x="23" y="0"/>
                </a:lnTo>
                <a:lnTo>
                  <a:pt x="0" y="0"/>
                </a:lnTo>
                <a:lnTo>
                  <a:pt x="0" y="188"/>
                </a:lnTo>
                <a:lnTo>
                  <a:pt x="0" y="188"/>
                </a:lnTo>
                <a:lnTo>
                  <a:pt x="23" y="188"/>
                </a:lnTo>
                <a:lnTo>
                  <a:pt x="196" y="188"/>
                </a:lnTo>
                <a:lnTo>
                  <a:pt x="196" y="165"/>
                </a:lnTo>
                <a:lnTo>
                  <a:pt x="23" y="165"/>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84" name="Freeform 17"/>
          <p:cNvSpPr>
            <a:spLocks noChangeArrowheads="1"/>
          </p:cNvSpPr>
          <p:nvPr/>
        </p:nvSpPr>
        <p:spPr bwMode="auto">
          <a:xfrm>
            <a:off x="2291348" y="1670261"/>
            <a:ext cx="249237" cy="198437"/>
          </a:xfrm>
          <a:custGeom>
            <a:avLst/>
            <a:gdLst>
              <a:gd name="T0" fmla="*/ 63 w 157"/>
              <a:gd name="T1" fmla="*/ 70 h 125"/>
              <a:gd name="T2" fmla="*/ 79 w 157"/>
              <a:gd name="T3" fmla="*/ 86 h 125"/>
              <a:gd name="T4" fmla="*/ 141 w 157"/>
              <a:gd name="T5" fmla="*/ 31 h 125"/>
              <a:gd name="T6" fmla="*/ 149 w 157"/>
              <a:gd name="T7" fmla="*/ 39 h 125"/>
              <a:gd name="T8" fmla="*/ 149 w 157"/>
              <a:gd name="T9" fmla="*/ 15 h 125"/>
              <a:gd name="T10" fmla="*/ 157 w 157"/>
              <a:gd name="T11" fmla="*/ 0 h 125"/>
              <a:gd name="T12" fmla="*/ 141 w 157"/>
              <a:gd name="T13" fmla="*/ 0 h 125"/>
              <a:gd name="T14" fmla="*/ 118 w 157"/>
              <a:gd name="T15" fmla="*/ 7 h 125"/>
              <a:gd name="T16" fmla="*/ 126 w 157"/>
              <a:gd name="T17" fmla="*/ 23 h 125"/>
              <a:gd name="T18" fmla="*/ 79 w 157"/>
              <a:gd name="T19" fmla="*/ 70 h 125"/>
              <a:gd name="T20" fmla="*/ 63 w 157"/>
              <a:gd name="T21" fmla="*/ 54 h 125"/>
              <a:gd name="T22" fmla="*/ 0 w 157"/>
              <a:gd name="T23" fmla="*/ 117 h 125"/>
              <a:gd name="T24" fmla="*/ 8 w 157"/>
              <a:gd name="T25" fmla="*/ 125 h 125"/>
              <a:gd name="T26" fmla="*/ 63 w 157"/>
              <a:gd name="T27" fmla="*/ 70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25"/>
              <a:gd name="T44" fmla="*/ 157 w 157"/>
              <a:gd name="T45" fmla="*/ 125 h 1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25">
                <a:moveTo>
                  <a:pt x="63" y="70"/>
                </a:moveTo>
                <a:lnTo>
                  <a:pt x="79" y="86"/>
                </a:lnTo>
                <a:lnTo>
                  <a:pt x="141" y="31"/>
                </a:lnTo>
                <a:lnTo>
                  <a:pt x="149" y="39"/>
                </a:lnTo>
                <a:lnTo>
                  <a:pt x="149" y="15"/>
                </a:lnTo>
                <a:lnTo>
                  <a:pt x="157" y="0"/>
                </a:lnTo>
                <a:lnTo>
                  <a:pt x="141" y="0"/>
                </a:lnTo>
                <a:lnTo>
                  <a:pt x="118" y="7"/>
                </a:lnTo>
                <a:lnTo>
                  <a:pt x="126" y="23"/>
                </a:lnTo>
                <a:lnTo>
                  <a:pt x="79" y="70"/>
                </a:lnTo>
                <a:lnTo>
                  <a:pt x="63" y="54"/>
                </a:lnTo>
                <a:lnTo>
                  <a:pt x="0" y="117"/>
                </a:lnTo>
                <a:lnTo>
                  <a:pt x="8" y="125"/>
                </a:lnTo>
                <a:lnTo>
                  <a:pt x="63" y="7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85" name="Freeform 18"/>
          <p:cNvSpPr>
            <a:spLocks noChangeArrowheads="1"/>
          </p:cNvSpPr>
          <p:nvPr/>
        </p:nvSpPr>
        <p:spPr bwMode="auto">
          <a:xfrm>
            <a:off x="2342148" y="3749886"/>
            <a:ext cx="360362" cy="385762"/>
          </a:xfrm>
          <a:custGeom>
            <a:avLst/>
            <a:gdLst>
              <a:gd name="T0" fmla="*/ 19 w 29"/>
              <a:gd name="T1" fmla="*/ 14 h 31"/>
              <a:gd name="T2" fmla="*/ 22 w 29"/>
              <a:gd name="T3" fmla="*/ 8 h 31"/>
              <a:gd name="T4" fmla="*/ 15 w 29"/>
              <a:gd name="T5" fmla="*/ 0 h 31"/>
              <a:gd name="T6" fmla="*/ 7 w 29"/>
              <a:gd name="T7" fmla="*/ 8 h 31"/>
              <a:gd name="T8" fmla="*/ 11 w 29"/>
              <a:gd name="T9" fmla="*/ 14 h 31"/>
              <a:gd name="T10" fmla="*/ 0 w 29"/>
              <a:gd name="T11" fmla="*/ 31 h 31"/>
              <a:gd name="T12" fmla="*/ 29 w 29"/>
              <a:gd name="T13" fmla="*/ 31 h 31"/>
              <a:gd name="T14" fmla="*/ 19 w 29"/>
              <a:gd name="T15" fmla="*/ 14 h 31"/>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31"/>
              <a:gd name="T26" fmla="*/ 29 w 29"/>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31">
                <a:moveTo>
                  <a:pt x="19" y="14"/>
                </a:moveTo>
                <a:cubicBezTo>
                  <a:pt x="21" y="12"/>
                  <a:pt x="22" y="10"/>
                  <a:pt x="22" y="8"/>
                </a:cubicBezTo>
                <a:cubicBezTo>
                  <a:pt x="22" y="4"/>
                  <a:pt x="19" y="0"/>
                  <a:pt x="15" y="0"/>
                </a:cubicBezTo>
                <a:cubicBezTo>
                  <a:pt x="11" y="0"/>
                  <a:pt x="7" y="4"/>
                  <a:pt x="7" y="8"/>
                </a:cubicBezTo>
                <a:cubicBezTo>
                  <a:pt x="7" y="10"/>
                  <a:pt x="9" y="12"/>
                  <a:pt x="11" y="14"/>
                </a:cubicBezTo>
                <a:cubicBezTo>
                  <a:pt x="5" y="16"/>
                  <a:pt x="1" y="23"/>
                  <a:pt x="0" y="31"/>
                </a:cubicBezTo>
                <a:cubicBezTo>
                  <a:pt x="29" y="31"/>
                  <a:pt x="29" y="31"/>
                  <a:pt x="29" y="31"/>
                </a:cubicBezTo>
                <a:cubicBezTo>
                  <a:pt x="28" y="23"/>
                  <a:pt x="24" y="16"/>
                  <a:pt x="19" y="1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86" name="Freeform 19"/>
          <p:cNvSpPr>
            <a:spLocks noEditPoints="1" noChangeArrowheads="1"/>
          </p:cNvSpPr>
          <p:nvPr/>
        </p:nvSpPr>
        <p:spPr bwMode="auto">
          <a:xfrm>
            <a:off x="4583698" y="1582948"/>
            <a:ext cx="174625" cy="249238"/>
          </a:xfrm>
          <a:custGeom>
            <a:avLst/>
            <a:gdLst>
              <a:gd name="T0" fmla="*/ 13 w 14"/>
              <a:gd name="T1" fmla="*/ 0 h 20"/>
              <a:gd name="T2" fmla="*/ 1 w 14"/>
              <a:gd name="T3" fmla="*/ 0 h 20"/>
              <a:gd name="T4" fmla="*/ 0 w 14"/>
              <a:gd name="T5" fmla="*/ 1 h 20"/>
              <a:gd name="T6" fmla="*/ 0 w 14"/>
              <a:gd name="T7" fmla="*/ 19 h 20"/>
              <a:gd name="T8" fmla="*/ 1 w 14"/>
              <a:gd name="T9" fmla="*/ 20 h 20"/>
              <a:gd name="T10" fmla="*/ 13 w 14"/>
              <a:gd name="T11" fmla="*/ 20 h 20"/>
              <a:gd name="T12" fmla="*/ 14 w 14"/>
              <a:gd name="T13" fmla="*/ 19 h 20"/>
              <a:gd name="T14" fmla="*/ 14 w 14"/>
              <a:gd name="T15" fmla="*/ 1 h 20"/>
              <a:gd name="T16" fmla="*/ 13 w 14"/>
              <a:gd name="T17" fmla="*/ 0 h 20"/>
              <a:gd name="T18" fmla="*/ 7 w 14"/>
              <a:gd name="T19" fmla="*/ 19 h 20"/>
              <a:gd name="T20" fmla="*/ 6 w 14"/>
              <a:gd name="T21" fmla="*/ 19 h 20"/>
              <a:gd name="T22" fmla="*/ 7 w 14"/>
              <a:gd name="T23" fmla="*/ 18 h 20"/>
              <a:gd name="T24" fmla="*/ 7 w 14"/>
              <a:gd name="T25" fmla="*/ 19 h 20"/>
              <a:gd name="T26" fmla="*/ 7 w 14"/>
              <a:gd name="T27" fmla="*/ 19 h 20"/>
              <a:gd name="T28" fmla="*/ 13 w 14"/>
              <a:gd name="T29" fmla="*/ 18 h 20"/>
              <a:gd name="T30" fmla="*/ 1 w 14"/>
              <a:gd name="T31" fmla="*/ 18 h 20"/>
              <a:gd name="T32" fmla="*/ 1 w 14"/>
              <a:gd name="T33" fmla="*/ 2 h 20"/>
              <a:gd name="T34" fmla="*/ 13 w 14"/>
              <a:gd name="T35" fmla="*/ 2 h 20"/>
              <a:gd name="T36" fmla="*/ 13 w 14"/>
              <a:gd name="T37" fmla="*/ 18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20"/>
              <a:gd name="T59" fmla="*/ 14 w 1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20">
                <a:moveTo>
                  <a:pt x="13" y="0"/>
                </a:moveTo>
                <a:cubicBezTo>
                  <a:pt x="1" y="0"/>
                  <a:pt x="1" y="0"/>
                  <a:pt x="1" y="0"/>
                </a:cubicBezTo>
                <a:cubicBezTo>
                  <a:pt x="0" y="0"/>
                  <a:pt x="0" y="1"/>
                  <a:pt x="0" y="1"/>
                </a:cubicBezTo>
                <a:cubicBezTo>
                  <a:pt x="0" y="19"/>
                  <a:pt x="0" y="19"/>
                  <a:pt x="0" y="19"/>
                </a:cubicBezTo>
                <a:cubicBezTo>
                  <a:pt x="0" y="19"/>
                  <a:pt x="0" y="20"/>
                  <a:pt x="1" y="20"/>
                </a:cubicBezTo>
                <a:cubicBezTo>
                  <a:pt x="13" y="20"/>
                  <a:pt x="13" y="20"/>
                  <a:pt x="13" y="20"/>
                </a:cubicBezTo>
                <a:cubicBezTo>
                  <a:pt x="14" y="20"/>
                  <a:pt x="14" y="19"/>
                  <a:pt x="14" y="19"/>
                </a:cubicBezTo>
                <a:cubicBezTo>
                  <a:pt x="14" y="1"/>
                  <a:pt x="14" y="1"/>
                  <a:pt x="14" y="1"/>
                </a:cubicBezTo>
                <a:cubicBezTo>
                  <a:pt x="14" y="1"/>
                  <a:pt x="14" y="0"/>
                  <a:pt x="13" y="0"/>
                </a:cubicBezTo>
                <a:close/>
                <a:moveTo>
                  <a:pt x="7" y="19"/>
                </a:moveTo>
                <a:cubicBezTo>
                  <a:pt x="7" y="19"/>
                  <a:pt x="6" y="19"/>
                  <a:pt x="6" y="19"/>
                </a:cubicBezTo>
                <a:cubicBezTo>
                  <a:pt x="6" y="19"/>
                  <a:pt x="7" y="18"/>
                  <a:pt x="7" y="18"/>
                </a:cubicBezTo>
                <a:cubicBezTo>
                  <a:pt x="7" y="18"/>
                  <a:pt x="7" y="19"/>
                  <a:pt x="7" y="19"/>
                </a:cubicBezTo>
                <a:cubicBezTo>
                  <a:pt x="7" y="19"/>
                  <a:pt x="7" y="19"/>
                  <a:pt x="7" y="19"/>
                </a:cubicBezTo>
                <a:close/>
                <a:moveTo>
                  <a:pt x="13" y="18"/>
                </a:moveTo>
                <a:cubicBezTo>
                  <a:pt x="1" y="18"/>
                  <a:pt x="1" y="18"/>
                  <a:pt x="1" y="18"/>
                </a:cubicBezTo>
                <a:cubicBezTo>
                  <a:pt x="1" y="2"/>
                  <a:pt x="1" y="2"/>
                  <a:pt x="1" y="2"/>
                </a:cubicBezTo>
                <a:cubicBezTo>
                  <a:pt x="13" y="2"/>
                  <a:pt x="13" y="2"/>
                  <a:pt x="13" y="2"/>
                </a:cubicBezTo>
                <a:lnTo>
                  <a:pt x="13" y="18"/>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grpSp>
        <p:nvGrpSpPr>
          <p:cNvPr id="87" name="组合 86"/>
          <p:cNvGrpSpPr/>
          <p:nvPr/>
        </p:nvGrpSpPr>
        <p:grpSpPr>
          <a:xfrm>
            <a:off x="4221748" y="2192548"/>
            <a:ext cx="1246187" cy="1258888"/>
            <a:chOff x="4144256" y="2048668"/>
            <a:chExt cx="1246187" cy="1258888"/>
          </a:xfrm>
          <a:solidFill>
            <a:srgbClr val="FFFFFF">
              <a:alpha val="30196"/>
            </a:srgbClr>
          </a:solidFill>
        </p:grpSpPr>
        <p:sp>
          <p:nvSpPr>
            <p:cNvPr id="88" name="Freeform 20"/>
            <p:cNvSpPr>
              <a:spLocks noChangeArrowheads="1"/>
            </p:cNvSpPr>
            <p:nvPr/>
          </p:nvSpPr>
          <p:spPr bwMode="auto">
            <a:xfrm>
              <a:off x="4593518" y="2434431"/>
              <a:ext cx="349250" cy="423862"/>
            </a:xfrm>
            <a:custGeom>
              <a:avLst/>
              <a:gdLst>
                <a:gd name="T0" fmla="*/ 28 w 28"/>
                <a:gd name="T1" fmla="*/ 13 h 34"/>
                <a:gd name="T2" fmla="*/ 14 w 28"/>
                <a:gd name="T3" fmla="*/ 0 h 34"/>
                <a:gd name="T4" fmla="*/ 0 w 28"/>
                <a:gd name="T5" fmla="*/ 13 h 34"/>
                <a:gd name="T6" fmla="*/ 1 w 28"/>
                <a:gd name="T7" fmla="*/ 18 h 34"/>
                <a:gd name="T8" fmla="*/ 1 w 28"/>
                <a:gd name="T9" fmla="*/ 18 h 34"/>
                <a:gd name="T10" fmla="*/ 3 w 28"/>
                <a:gd name="T11" fmla="*/ 21 h 34"/>
                <a:gd name="T12" fmla="*/ 7 w 28"/>
                <a:gd name="T13" fmla="*/ 33 h 34"/>
                <a:gd name="T14" fmla="*/ 9 w 28"/>
                <a:gd name="T15" fmla="*/ 34 h 34"/>
                <a:gd name="T16" fmla="*/ 19 w 28"/>
                <a:gd name="T17" fmla="*/ 34 h 34"/>
                <a:gd name="T18" fmla="*/ 21 w 28"/>
                <a:gd name="T19" fmla="*/ 33 h 34"/>
                <a:gd name="T20" fmla="*/ 26 w 28"/>
                <a:gd name="T21" fmla="*/ 21 h 34"/>
                <a:gd name="T22" fmla="*/ 27 w 28"/>
                <a:gd name="T23" fmla="*/ 18 h 34"/>
                <a:gd name="T24" fmla="*/ 27 w 28"/>
                <a:gd name="T25" fmla="*/ 18 h 34"/>
                <a:gd name="T26" fmla="*/ 27 w 28"/>
                <a:gd name="T27" fmla="*/ 18 h 34"/>
                <a:gd name="T28" fmla="*/ 28 w 28"/>
                <a:gd name="T29" fmla="*/ 1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34"/>
                <a:gd name="T47" fmla="*/ 28 w 28"/>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34">
                  <a:moveTo>
                    <a:pt x="28" y="13"/>
                  </a:moveTo>
                  <a:cubicBezTo>
                    <a:pt x="28" y="6"/>
                    <a:pt x="22" y="0"/>
                    <a:pt x="14" y="0"/>
                  </a:cubicBezTo>
                  <a:cubicBezTo>
                    <a:pt x="6" y="0"/>
                    <a:pt x="0" y="6"/>
                    <a:pt x="0" y="13"/>
                  </a:cubicBezTo>
                  <a:cubicBezTo>
                    <a:pt x="0" y="15"/>
                    <a:pt x="0" y="17"/>
                    <a:pt x="1" y="18"/>
                  </a:cubicBezTo>
                  <a:cubicBezTo>
                    <a:pt x="1" y="18"/>
                    <a:pt x="1" y="18"/>
                    <a:pt x="1" y="18"/>
                  </a:cubicBezTo>
                  <a:cubicBezTo>
                    <a:pt x="1" y="19"/>
                    <a:pt x="2" y="20"/>
                    <a:pt x="3" y="21"/>
                  </a:cubicBezTo>
                  <a:cubicBezTo>
                    <a:pt x="5" y="24"/>
                    <a:pt x="7" y="31"/>
                    <a:pt x="7" y="33"/>
                  </a:cubicBezTo>
                  <a:cubicBezTo>
                    <a:pt x="7" y="34"/>
                    <a:pt x="8" y="34"/>
                    <a:pt x="9" y="34"/>
                  </a:cubicBezTo>
                  <a:cubicBezTo>
                    <a:pt x="19" y="34"/>
                    <a:pt x="19" y="34"/>
                    <a:pt x="19" y="34"/>
                  </a:cubicBezTo>
                  <a:cubicBezTo>
                    <a:pt x="20" y="34"/>
                    <a:pt x="21" y="34"/>
                    <a:pt x="21" y="33"/>
                  </a:cubicBezTo>
                  <a:cubicBezTo>
                    <a:pt x="21" y="31"/>
                    <a:pt x="23" y="24"/>
                    <a:pt x="26" y="21"/>
                  </a:cubicBezTo>
                  <a:cubicBezTo>
                    <a:pt x="26" y="20"/>
                    <a:pt x="27" y="19"/>
                    <a:pt x="27" y="18"/>
                  </a:cubicBezTo>
                  <a:cubicBezTo>
                    <a:pt x="27" y="18"/>
                    <a:pt x="27" y="18"/>
                    <a:pt x="27" y="18"/>
                  </a:cubicBezTo>
                  <a:cubicBezTo>
                    <a:pt x="27" y="18"/>
                    <a:pt x="27" y="18"/>
                    <a:pt x="27" y="18"/>
                  </a:cubicBezTo>
                  <a:cubicBezTo>
                    <a:pt x="28" y="17"/>
                    <a:pt x="28" y="15"/>
                    <a:pt x="28" y="1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89" name="Freeform 21"/>
            <p:cNvSpPr>
              <a:spLocks noChangeArrowheads="1"/>
            </p:cNvSpPr>
            <p:nvPr/>
          </p:nvSpPr>
          <p:spPr bwMode="auto">
            <a:xfrm>
              <a:off x="4680831" y="2883693"/>
              <a:ext cx="174625" cy="36513"/>
            </a:xfrm>
            <a:custGeom>
              <a:avLst/>
              <a:gdLst>
                <a:gd name="T0" fmla="*/ 14 w 14"/>
                <a:gd name="T1" fmla="*/ 2 h 3"/>
                <a:gd name="T2" fmla="*/ 12 w 14"/>
                <a:gd name="T3" fmla="*/ 0 h 3"/>
                <a:gd name="T4" fmla="*/ 2 w 14"/>
                <a:gd name="T5" fmla="*/ 0 h 3"/>
                <a:gd name="T6" fmla="*/ 0 w 14"/>
                <a:gd name="T7" fmla="*/ 2 h 3"/>
                <a:gd name="T8" fmla="*/ 0 w 14"/>
                <a:gd name="T9" fmla="*/ 2 h 3"/>
                <a:gd name="T10" fmla="*/ 2 w 14"/>
                <a:gd name="T11" fmla="*/ 3 h 3"/>
                <a:gd name="T12" fmla="*/ 12 w 14"/>
                <a:gd name="T13" fmla="*/ 3 h 3"/>
                <a:gd name="T14" fmla="*/ 14 w 14"/>
                <a:gd name="T15" fmla="*/ 2 h 3"/>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3"/>
                <a:gd name="T26" fmla="*/ 14 w 14"/>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3">
                  <a:moveTo>
                    <a:pt x="14" y="2"/>
                  </a:moveTo>
                  <a:cubicBezTo>
                    <a:pt x="14" y="1"/>
                    <a:pt x="13" y="0"/>
                    <a:pt x="12" y="0"/>
                  </a:cubicBezTo>
                  <a:cubicBezTo>
                    <a:pt x="2" y="0"/>
                    <a:pt x="2" y="0"/>
                    <a:pt x="2" y="0"/>
                  </a:cubicBezTo>
                  <a:cubicBezTo>
                    <a:pt x="1" y="0"/>
                    <a:pt x="0" y="1"/>
                    <a:pt x="0" y="2"/>
                  </a:cubicBezTo>
                  <a:cubicBezTo>
                    <a:pt x="0" y="2"/>
                    <a:pt x="0" y="2"/>
                    <a:pt x="0" y="2"/>
                  </a:cubicBezTo>
                  <a:cubicBezTo>
                    <a:pt x="0" y="2"/>
                    <a:pt x="1" y="3"/>
                    <a:pt x="2" y="3"/>
                  </a:cubicBezTo>
                  <a:cubicBezTo>
                    <a:pt x="12" y="3"/>
                    <a:pt x="12" y="3"/>
                    <a:pt x="12" y="3"/>
                  </a:cubicBezTo>
                  <a:cubicBezTo>
                    <a:pt x="13" y="3"/>
                    <a:pt x="14" y="2"/>
                    <a:pt x="14"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90" name="Freeform 22"/>
            <p:cNvSpPr>
              <a:spLocks noChangeArrowheads="1"/>
            </p:cNvSpPr>
            <p:nvPr/>
          </p:nvSpPr>
          <p:spPr bwMode="auto">
            <a:xfrm>
              <a:off x="4680831" y="2945606"/>
              <a:ext cx="174625" cy="25400"/>
            </a:xfrm>
            <a:custGeom>
              <a:avLst/>
              <a:gdLst>
                <a:gd name="T0" fmla="*/ 14 w 14"/>
                <a:gd name="T1" fmla="*/ 1 h 2"/>
                <a:gd name="T2" fmla="*/ 12 w 14"/>
                <a:gd name="T3" fmla="*/ 0 h 2"/>
                <a:gd name="T4" fmla="*/ 2 w 14"/>
                <a:gd name="T5" fmla="*/ 0 h 2"/>
                <a:gd name="T6" fmla="*/ 0 w 14"/>
                <a:gd name="T7" fmla="*/ 1 h 2"/>
                <a:gd name="T8" fmla="*/ 0 w 14"/>
                <a:gd name="T9" fmla="*/ 1 h 2"/>
                <a:gd name="T10" fmla="*/ 2 w 14"/>
                <a:gd name="T11" fmla="*/ 2 h 2"/>
                <a:gd name="T12" fmla="*/ 12 w 14"/>
                <a:gd name="T13" fmla="*/ 2 h 2"/>
                <a:gd name="T14" fmla="*/ 14 w 14"/>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
                <a:gd name="T26" fmla="*/ 14 w 14"/>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
                  <a:moveTo>
                    <a:pt x="14" y="1"/>
                  </a:moveTo>
                  <a:cubicBezTo>
                    <a:pt x="14" y="0"/>
                    <a:pt x="13" y="0"/>
                    <a:pt x="12" y="0"/>
                  </a:cubicBezTo>
                  <a:cubicBezTo>
                    <a:pt x="2" y="0"/>
                    <a:pt x="2" y="0"/>
                    <a:pt x="2" y="0"/>
                  </a:cubicBezTo>
                  <a:cubicBezTo>
                    <a:pt x="1" y="0"/>
                    <a:pt x="0" y="0"/>
                    <a:pt x="0" y="1"/>
                  </a:cubicBezTo>
                  <a:cubicBezTo>
                    <a:pt x="0" y="1"/>
                    <a:pt x="0" y="1"/>
                    <a:pt x="0" y="1"/>
                  </a:cubicBezTo>
                  <a:cubicBezTo>
                    <a:pt x="0" y="2"/>
                    <a:pt x="1" y="2"/>
                    <a:pt x="2" y="2"/>
                  </a:cubicBezTo>
                  <a:cubicBezTo>
                    <a:pt x="12" y="2"/>
                    <a:pt x="12" y="2"/>
                    <a:pt x="12" y="2"/>
                  </a:cubicBezTo>
                  <a:cubicBezTo>
                    <a:pt x="13" y="2"/>
                    <a:pt x="14" y="2"/>
                    <a:pt x="14"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91" name="Freeform 23"/>
            <p:cNvSpPr>
              <a:spLocks noChangeArrowheads="1"/>
            </p:cNvSpPr>
            <p:nvPr/>
          </p:nvSpPr>
          <p:spPr bwMode="auto">
            <a:xfrm>
              <a:off x="4717343" y="2994818"/>
              <a:ext cx="100013" cy="25400"/>
            </a:xfrm>
            <a:custGeom>
              <a:avLst/>
              <a:gdLst>
                <a:gd name="T0" fmla="*/ 8 w 8"/>
                <a:gd name="T1" fmla="*/ 1 h 2"/>
                <a:gd name="T2" fmla="*/ 6 w 8"/>
                <a:gd name="T3" fmla="*/ 2 h 2"/>
                <a:gd name="T4" fmla="*/ 2 w 8"/>
                <a:gd name="T5" fmla="*/ 2 h 2"/>
                <a:gd name="T6" fmla="*/ 0 w 8"/>
                <a:gd name="T7" fmla="*/ 1 h 2"/>
                <a:gd name="T8" fmla="*/ 0 w 8"/>
                <a:gd name="T9" fmla="*/ 1 h 2"/>
                <a:gd name="T10" fmla="*/ 2 w 8"/>
                <a:gd name="T11" fmla="*/ 0 h 2"/>
                <a:gd name="T12" fmla="*/ 6 w 8"/>
                <a:gd name="T13" fmla="*/ 0 h 2"/>
                <a:gd name="T14" fmla="*/ 8 w 8"/>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
                <a:gd name="T26" fmla="*/ 8 w 8"/>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
                  <a:moveTo>
                    <a:pt x="8" y="1"/>
                  </a:moveTo>
                  <a:cubicBezTo>
                    <a:pt x="8" y="2"/>
                    <a:pt x="7" y="2"/>
                    <a:pt x="6" y="2"/>
                  </a:cubicBezTo>
                  <a:cubicBezTo>
                    <a:pt x="2" y="2"/>
                    <a:pt x="2" y="2"/>
                    <a:pt x="2" y="2"/>
                  </a:cubicBezTo>
                  <a:cubicBezTo>
                    <a:pt x="1" y="2"/>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92" name="Freeform 24"/>
            <p:cNvSpPr>
              <a:spLocks noEditPoints="1" noChangeArrowheads="1"/>
            </p:cNvSpPr>
            <p:nvPr/>
          </p:nvSpPr>
          <p:spPr bwMode="auto">
            <a:xfrm>
              <a:off x="4144256" y="2048668"/>
              <a:ext cx="1246187" cy="1258888"/>
            </a:xfrm>
            <a:custGeom>
              <a:avLst/>
              <a:gdLst>
                <a:gd name="T0" fmla="*/ 50 w 100"/>
                <a:gd name="T1" fmla="*/ 101 h 101"/>
                <a:gd name="T2" fmla="*/ 0 w 100"/>
                <a:gd name="T3" fmla="*/ 50 h 101"/>
                <a:gd name="T4" fmla="*/ 50 w 100"/>
                <a:gd name="T5" fmla="*/ 0 h 101"/>
                <a:gd name="T6" fmla="*/ 100 w 100"/>
                <a:gd name="T7" fmla="*/ 50 h 101"/>
                <a:gd name="T8" fmla="*/ 50 w 100"/>
                <a:gd name="T9" fmla="*/ 101 h 101"/>
                <a:gd name="T10" fmla="*/ 50 w 100"/>
                <a:gd name="T11" fmla="*/ 3 h 101"/>
                <a:gd name="T12" fmla="*/ 2 w 100"/>
                <a:gd name="T13" fmla="*/ 50 h 101"/>
                <a:gd name="T14" fmla="*/ 50 w 100"/>
                <a:gd name="T15" fmla="*/ 98 h 101"/>
                <a:gd name="T16" fmla="*/ 98 w 100"/>
                <a:gd name="T17" fmla="*/ 50 h 101"/>
                <a:gd name="T18" fmla="*/ 50 w 100"/>
                <a:gd name="T19" fmla="*/ 3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1"/>
                <a:gd name="T32" fmla="*/ 100 w 100"/>
                <a:gd name="T33" fmla="*/ 101 h 1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1">
                  <a:moveTo>
                    <a:pt x="50" y="101"/>
                  </a:moveTo>
                  <a:cubicBezTo>
                    <a:pt x="22" y="101"/>
                    <a:pt x="0" y="78"/>
                    <a:pt x="0" y="50"/>
                  </a:cubicBezTo>
                  <a:cubicBezTo>
                    <a:pt x="0" y="23"/>
                    <a:pt x="22" y="0"/>
                    <a:pt x="50" y="0"/>
                  </a:cubicBezTo>
                  <a:cubicBezTo>
                    <a:pt x="78" y="0"/>
                    <a:pt x="100" y="23"/>
                    <a:pt x="100" y="50"/>
                  </a:cubicBezTo>
                  <a:cubicBezTo>
                    <a:pt x="100" y="78"/>
                    <a:pt x="78" y="101"/>
                    <a:pt x="50" y="101"/>
                  </a:cubicBezTo>
                  <a:close/>
                  <a:moveTo>
                    <a:pt x="50" y="3"/>
                  </a:moveTo>
                  <a:cubicBezTo>
                    <a:pt x="24" y="3"/>
                    <a:pt x="2" y="24"/>
                    <a:pt x="2" y="50"/>
                  </a:cubicBezTo>
                  <a:cubicBezTo>
                    <a:pt x="2" y="77"/>
                    <a:pt x="24" y="98"/>
                    <a:pt x="50" y="98"/>
                  </a:cubicBezTo>
                  <a:cubicBezTo>
                    <a:pt x="76" y="98"/>
                    <a:pt x="98" y="77"/>
                    <a:pt x="98" y="50"/>
                  </a:cubicBezTo>
                  <a:cubicBezTo>
                    <a:pt x="98" y="24"/>
                    <a:pt x="76" y="3"/>
                    <a:pt x="5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grpSp>
      <p:sp>
        <p:nvSpPr>
          <p:cNvPr id="93" name="Freeform 25"/>
          <p:cNvSpPr>
            <a:spLocks noEditPoints="1" noChangeArrowheads="1"/>
          </p:cNvSpPr>
          <p:nvPr/>
        </p:nvSpPr>
        <p:spPr bwMode="auto">
          <a:xfrm>
            <a:off x="6876048" y="1470236"/>
            <a:ext cx="647700" cy="64770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 h 52"/>
              <a:gd name="T12" fmla="*/ 2 w 52"/>
              <a:gd name="T13" fmla="*/ 26 h 52"/>
              <a:gd name="T14" fmla="*/ 26 w 52"/>
              <a:gd name="T15" fmla="*/ 50 h 52"/>
              <a:gd name="T16" fmla="*/ 51 w 52"/>
              <a:gd name="T17" fmla="*/ 26 h 52"/>
              <a:gd name="T18" fmla="*/ 26 w 52"/>
              <a:gd name="T19" fmla="*/ 1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2"/>
              <a:gd name="T32" fmla="*/ 52 w 5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2">
                <a:moveTo>
                  <a:pt x="26" y="52"/>
                </a:moveTo>
                <a:cubicBezTo>
                  <a:pt x="12" y="52"/>
                  <a:pt x="0" y="40"/>
                  <a:pt x="0" y="26"/>
                </a:cubicBezTo>
                <a:cubicBezTo>
                  <a:pt x="0" y="11"/>
                  <a:pt x="12" y="0"/>
                  <a:pt x="26" y="0"/>
                </a:cubicBezTo>
                <a:cubicBezTo>
                  <a:pt x="41" y="0"/>
                  <a:pt x="52" y="11"/>
                  <a:pt x="52" y="26"/>
                </a:cubicBezTo>
                <a:cubicBezTo>
                  <a:pt x="52" y="40"/>
                  <a:pt x="41" y="52"/>
                  <a:pt x="26" y="52"/>
                </a:cubicBezTo>
                <a:close/>
                <a:moveTo>
                  <a:pt x="26" y="1"/>
                </a:moveTo>
                <a:cubicBezTo>
                  <a:pt x="13" y="1"/>
                  <a:pt x="2" y="12"/>
                  <a:pt x="2" y="26"/>
                </a:cubicBezTo>
                <a:cubicBezTo>
                  <a:pt x="2" y="39"/>
                  <a:pt x="13" y="50"/>
                  <a:pt x="26" y="50"/>
                </a:cubicBezTo>
                <a:cubicBezTo>
                  <a:pt x="40" y="50"/>
                  <a:pt x="51" y="39"/>
                  <a:pt x="51" y="26"/>
                </a:cubicBezTo>
                <a:cubicBezTo>
                  <a:pt x="51" y="12"/>
                  <a:pt x="40" y="1"/>
                  <a:pt x="26" y="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94" name="Freeform 26"/>
          <p:cNvSpPr>
            <a:spLocks noEditPoints="1" noChangeArrowheads="1"/>
          </p:cNvSpPr>
          <p:nvPr/>
        </p:nvSpPr>
        <p:spPr bwMode="auto">
          <a:xfrm>
            <a:off x="6825248" y="2803736"/>
            <a:ext cx="549275" cy="547687"/>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2 h 44"/>
              <a:gd name="T12" fmla="*/ 2 w 44"/>
              <a:gd name="T13" fmla="*/ 22 h 44"/>
              <a:gd name="T14" fmla="*/ 22 w 44"/>
              <a:gd name="T15" fmla="*/ 42 h 44"/>
              <a:gd name="T16" fmla="*/ 42 w 44"/>
              <a:gd name="T17" fmla="*/ 22 h 44"/>
              <a:gd name="T18" fmla="*/ 22 w 44"/>
              <a:gd name="T19" fmla="*/ 2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2"/>
                </a:moveTo>
                <a:cubicBezTo>
                  <a:pt x="11" y="2"/>
                  <a:pt x="2" y="11"/>
                  <a:pt x="2" y="22"/>
                </a:cubicBezTo>
                <a:cubicBezTo>
                  <a:pt x="2" y="33"/>
                  <a:pt x="11" y="42"/>
                  <a:pt x="22" y="42"/>
                </a:cubicBezTo>
                <a:cubicBezTo>
                  <a:pt x="33" y="42"/>
                  <a:pt x="42" y="33"/>
                  <a:pt x="42" y="22"/>
                </a:cubicBezTo>
                <a:cubicBezTo>
                  <a:pt x="42" y="11"/>
                  <a:pt x="33" y="2"/>
                  <a:pt x="22" y="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95" name="Freeform 27"/>
          <p:cNvSpPr>
            <a:spLocks noEditPoints="1" noChangeArrowheads="1"/>
          </p:cNvSpPr>
          <p:nvPr/>
        </p:nvSpPr>
        <p:spPr bwMode="auto">
          <a:xfrm>
            <a:off x="5866398" y="3500648"/>
            <a:ext cx="847725" cy="846138"/>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3 h 68"/>
              <a:gd name="T12" fmla="*/ 2 w 68"/>
              <a:gd name="T13" fmla="*/ 34 h 68"/>
              <a:gd name="T14" fmla="*/ 34 w 68"/>
              <a:gd name="T15" fmla="*/ 66 h 68"/>
              <a:gd name="T16" fmla="*/ 65 w 68"/>
              <a:gd name="T17" fmla="*/ 34 h 68"/>
              <a:gd name="T18" fmla="*/ 34 w 68"/>
              <a:gd name="T19" fmla="*/ 3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15" y="68"/>
                  <a:pt x="0" y="53"/>
                  <a:pt x="0" y="34"/>
                </a:cubicBezTo>
                <a:cubicBezTo>
                  <a:pt x="0" y="16"/>
                  <a:pt x="15" y="0"/>
                  <a:pt x="34" y="0"/>
                </a:cubicBezTo>
                <a:cubicBezTo>
                  <a:pt x="53" y="0"/>
                  <a:pt x="68" y="16"/>
                  <a:pt x="68" y="34"/>
                </a:cubicBezTo>
                <a:cubicBezTo>
                  <a:pt x="68" y="53"/>
                  <a:pt x="53" y="68"/>
                  <a:pt x="34" y="68"/>
                </a:cubicBezTo>
                <a:close/>
                <a:moveTo>
                  <a:pt x="34" y="3"/>
                </a:moveTo>
                <a:cubicBezTo>
                  <a:pt x="17" y="3"/>
                  <a:pt x="2" y="17"/>
                  <a:pt x="2" y="34"/>
                </a:cubicBezTo>
                <a:cubicBezTo>
                  <a:pt x="2" y="52"/>
                  <a:pt x="17" y="66"/>
                  <a:pt x="34" y="66"/>
                </a:cubicBezTo>
                <a:cubicBezTo>
                  <a:pt x="51" y="66"/>
                  <a:pt x="65" y="52"/>
                  <a:pt x="65" y="34"/>
                </a:cubicBezTo>
                <a:cubicBezTo>
                  <a:pt x="65" y="17"/>
                  <a:pt x="51" y="3"/>
                  <a:pt x="34"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96" name="Freeform 28"/>
          <p:cNvSpPr>
            <a:spLocks noEditPoints="1" noChangeArrowheads="1"/>
          </p:cNvSpPr>
          <p:nvPr/>
        </p:nvSpPr>
        <p:spPr bwMode="auto">
          <a:xfrm>
            <a:off x="2054810" y="3475248"/>
            <a:ext cx="935038" cy="935038"/>
          </a:xfrm>
          <a:custGeom>
            <a:avLst/>
            <a:gdLst>
              <a:gd name="T0" fmla="*/ 37 w 75"/>
              <a:gd name="T1" fmla="*/ 75 h 75"/>
              <a:gd name="T2" fmla="*/ 0 w 75"/>
              <a:gd name="T3" fmla="*/ 38 h 75"/>
              <a:gd name="T4" fmla="*/ 37 w 75"/>
              <a:gd name="T5" fmla="*/ 0 h 75"/>
              <a:gd name="T6" fmla="*/ 75 w 75"/>
              <a:gd name="T7" fmla="*/ 38 h 75"/>
              <a:gd name="T8" fmla="*/ 37 w 75"/>
              <a:gd name="T9" fmla="*/ 75 h 75"/>
              <a:gd name="T10" fmla="*/ 37 w 75"/>
              <a:gd name="T11" fmla="*/ 3 h 75"/>
              <a:gd name="T12" fmla="*/ 2 w 75"/>
              <a:gd name="T13" fmla="*/ 38 h 75"/>
              <a:gd name="T14" fmla="*/ 37 w 75"/>
              <a:gd name="T15" fmla="*/ 73 h 75"/>
              <a:gd name="T16" fmla="*/ 72 w 75"/>
              <a:gd name="T17" fmla="*/ 38 h 75"/>
              <a:gd name="T18" fmla="*/ 37 w 75"/>
              <a:gd name="T19" fmla="*/ 3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9"/>
                  <a:pt x="0" y="38"/>
                </a:cubicBezTo>
                <a:cubicBezTo>
                  <a:pt x="0" y="17"/>
                  <a:pt x="17" y="0"/>
                  <a:pt x="37" y="0"/>
                </a:cubicBezTo>
                <a:cubicBezTo>
                  <a:pt x="58" y="0"/>
                  <a:pt x="75" y="17"/>
                  <a:pt x="75" y="38"/>
                </a:cubicBezTo>
                <a:cubicBezTo>
                  <a:pt x="75" y="59"/>
                  <a:pt x="58" y="75"/>
                  <a:pt x="37" y="75"/>
                </a:cubicBezTo>
                <a:close/>
                <a:moveTo>
                  <a:pt x="37" y="3"/>
                </a:moveTo>
                <a:cubicBezTo>
                  <a:pt x="18" y="3"/>
                  <a:pt x="2" y="18"/>
                  <a:pt x="2" y="38"/>
                </a:cubicBezTo>
                <a:cubicBezTo>
                  <a:pt x="2" y="57"/>
                  <a:pt x="18" y="73"/>
                  <a:pt x="37" y="73"/>
                </a:cubicBezTo>
                <a:cubicBezTo>
                  <a:pt x="57" y="73"/>
                  <a:pt x="72" y="57"/>
                  <a:pt x="72" y="38"/>
                </a:cubicBezTo>
                <a:cubicBezTo>
                  <a:pt x="72" y="18"/>
                  <a:pt x="57" y="3"/>
                  <a:pt x="37"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97" name="Freeform 29"/>
          <p:cNvSpPr>
            <a:spLocks noEditPoints="1" noChangeArrowheads="1"/>
          </p:cNvSpPr>
          <p:nvPr/>
        </p:nvSpPr>
        <p:spPr bwMode="auto">
          <a:xfrm>
            <a:off x="1607135" y="3189498"/>
            <a:ext cx="398463" cy="385763"/>
          </a:xfrm>
          <a:custGeom>
            <a:avLst/>
            <a:gdLst>
              <a:gd name="T0" fmla="*/ 16 w 32"/>
              <a:gd name="T1" fmla="*/ 31 h 31"/>
              <a:gd name="T2" fmla="*/ 6 w 32"/>
              <a:gd name="T3" fmla="*/ 27 h 31"/>
              <a:gd name="T4" fmla="*/ 1 w 32"/>
              <a:gd name="T5" fmla="*/ 16 h 31"/>
              <a:gd name="T6" fmla="*/ 4 w 32"/>
              <a:gd name="T7" fmla="*/ 5 h 31"/>
              <a:gd name="T8" fmla="*/ 16 w 32"/>
              <a:gd name="T9" fmla="*/ 0 h 31"/>
              <a:gd name="T10" fmla="*/ 26 w 32"/>
              <a:gd name="T11" fmla="*/ 3 h 31"/>
              <a:gd name="T12" fmla="*/ 32 w 32"/>
              <a:gd name="T13" fmla="*/ 14 h 31"/>
              <a:gd name="T14" fmla="*/ 28 w 32"/>
              <a:gd name="T15" fmla="*/ 25 h 31"/>
              <a:gd name="T16" fmla="*/ 16 w 32"/>
              <a:gd name="T17" fmla="*/ 31 h 31"/>
              <a:gd name="T18" fmla="*/ 16 w 32"/>
              <a:gd name="T19" fmla="*/ 1 h 31"/>
              <a:gd name="T20" fmla="*/ 6 w 32"/>
              <a:gd name="T21" fmla="*/ 6 h 31"/>
              <a:gd name="T22" fmla="*/ 2 w 32"/>
              <a:gd name="T23" fmla="*/ 16 h 31"/>
              <a:gd name="T24" fmla="*/ 7 w 32"/>
              <a:gd name="T25" fmla="*/ 26 h 31"/>
              <a:gd name="T26" fmla="*/ 16 w 32"/>
              <a:gd name="T27" fmla="*/ 29 h 31"/>
              <a:gd name="T28" fmla="*/ 27 w 32"/>
              <a:gd name="T29" fmla="*/ 24 h 31"/>
              <a:gd name="T30" fmla="*/ 30 w 32"/>
              <a:gd name="T31" fmla="*/ 14 h 31"/>
              <a:gd name="T32" fmla="*/ 25 w 32"/>
              <a:gd name="T33" fmla="*/ 5 h 31"/>
              <a:gd name="T34" fmla="*/ 16 w 32"/>
              <a:gd name="T35" fmla="*/ 1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31"/>
              <a:gd name="T56" fmla="*/ 32 w 32"/>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31">
                <a:moveTo>
                  <a:pt x="16" y="31"/>
                </a:moveTo>
                <a:cubicBezTo>
                  <a:pt x="13" y="31"/>
                  <a:pt x="9" y="29"/>
                  <a:pt x="6" y="27"/>
                </a:cubicBezTo>
                <a:cubicBezTo>
                  <a:pt x="3" y="24"/>
                  <a:pt x="1" y="21"/>
                  <a:pt x="1" y="16"/>
                </a:cubicBezTo>
                <a:cubicBezTo>
                  <a:pt x="0" y="12"/>
                  <a:pt x="2" y="8"/>
                  <a:pt x="4" y="5"/>
                </a:cubicBezTo>
                <a:cubicBezTo>
                  <a:pt x="7" y="2"/>
                  <a:pt x="12" y="0"/>
                  <a:pt x="16" y="0"/>
                </a:cubicBezTo>
                <a:cubicBezTo>
                  <a:pt x="20" y="0"/>
                  <a:pt x="23" y="1"/>
                  <a:pt x="26" y="3"/>
                </a:cubicBezTo>
                <a:cubicBezTo>
                  <a:pt x="29" y="6"/>
                  <a:pt x="31" y="10"/>
                  <a:pt x="32" y="14"/>
                </a:cubicBezTo>
                <a:cubicBezTo>
                  <a:pt x="32" y="18"/>
                  <a:pt x="31" y="22"/>
                  <a:pt x="28" y="25"/>
                </a:cubicBezTo>
                <a:cubicBezTo>
                  <a:pt x="25" y="29"/>
                  <a:pt x="21" y="31"/>
                  <a:pt x="16" y="31"/>
                </a:cubicBezTo>
                <a:close/>
                <a:moveTo>
                  <a:pt x="16" y="1"/>
                </a:moveTo>
                <a:cubicBezTo>
                  <a:pt x="12" y="1"/>
                  <a:pt x="8" y="3"/>
                  <a:pt x="6" y="6"/>
                </a:cubicBezTo>
                <a:cubicBezTo>
                  <a:pt x="3" y="9"/>
                  <a:pt x="2" y="13"/>
                  <a:pt x="2" y="16"/>
                </a:cubicBezTo>
                <a:cubicBezTo>
                  <a:pt x="3" y="20"/>
                  <a:pt x="4" y="23"/>
                  <a:pt x="7" y="26"/>
                </a:cubicBezTo>
                <a:cubicBezTo>
                  <a:pt x="10" y="28"/>
                  <a:pt x="13" y="29"/>
                  <a:pt x="16" y="29"/>
                </a:cubicBezTo>
                <a:cubicBezTo>
                  <a:pt x="20" y="29"/>
                  <a:pt x="24" y="27"/>
                  <a:pt x="27" y="24"/>
                </a:cubicBezTo>
                <a:cubicBezTo>
                  <a:pt x="29" y="21"/>
                  <a:pt x="30" y="18"/>
                  <a:pt x="30" y="14"/>
                </a:cubicBezTo>
                <a:cubicBezTo>
                  <a:pt x="30" y="10"/>
                  <a:pt x="28" y="7"/>
                  <a:pt x="25" y="5"/>
                </a:cubicBezTo>
                <a:cubicBezTo>
                  <a:pt x="23" y="2"/>
                  <a:pt x="20" y="1"/>
                  <a:pt x="16" y="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98" name="Freeform 30"/>
          <p:cNvSpPr>
            <a:spLocks noEditPoints="1" noChangeArrowheads="1"/>
          </p:cNvSpPr>
          <p:nvPr/>
        </p:nvSpPr>
        <p:spPr bwMode="auto">
          <a:xfrm>
            <a:off x="1980198" y="1421023"/>
            <a:ext cx="773112" cy="722313"/>
          </a:xfrm>
          <a:custGeom>
            <a:avLst/>
            <a:gdLst>
              <a:gd name="T0" fmla="*/ 33 w 62"/>
              <a:gd name="T1" fmla="*/ 58 h 58"/>
              <a:gd name="T2" fmla="*/ 14 w 62"/>
              <a:gd name="T3" fmla="*/ 51 h 58"/>
              <a:gd name="T4" fmla="*/ 11 w 62"/>
              <a:gd name="T5" fmla="*/ 10 h 58"/>
              <a:gd name="T6" fmla="*/ 33 w 62"/>
              <a:gd name="T7" fmla="*/ 0 h 58"/>
              <a:gd name="T8" fmla="*/ 51 w 62"/>
              <a:gd name="T9" fmla="*/ 7 h 58"/>
              <a:gd name="T10" fmla="*/ 61 w 62"/>
              <a:gd name="T11" fmla="*/ 26 h 58"/>
              <a:gd name="T12" fmla="*/ 55 w 62"/>
              <a:gd name="T13" fmla="*/ 47 h 58"/>
              <a:gd name="T14" fmla="*/ 33 w 62"/>
              <a:gd name="T15" fmla="*/ 58 h 58"/>
              <a:gd name="T16" fmla="*/ 33 w 62"/>
              <a:gd name="T17" fmla="*/ 2 h 58"/>
              <a:gd name="T18" fmla="*/ 12 w 62"/>
              <a:gd name="T19" fmla="*/ 11 h 58"/>
              <a:gd name="T20" fmla="*/ 15 w 62"/>
              <a:gd name="T21" fmla="*/ 50 h 58"/>
              <a:gd name="T22" fmla="*/ 33 w 62"/>
              <a:gd name="T23" fmla="*/ 56 h 58"/>
              <a:gd name="T24" fmla="*/ 53 w 62"/>
              <a:gd name="T25" fmla="*/ 46 h 58"/>
              <a:gd name="T26" fmla="*/ 60 w 62"/>
              <a:gd name="T27" fmla="*/ 26 h 58"/>
              <a:gd name="T28" fmla="*/ 50 w 62"/>
              <a:gd name="T29" fmla="*/ 8 h 58"/>
              <a:gd name="T30" fmla="*/ 33 w 62"/>
              <a:gd name="T31" fmla="*/ 2 h 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58"/>
              <a:gd name="T50" fmla="*/ 62 w 62"/>
              <a:gd name="T51" fmla="*/ 58 h 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58">
                <a:moveTo>
                  <a:pt x="33" y="58"/>
                </a:moveTo>
                <a:cubicBezTo>
                  <a:pt x="26" y="58"/>
                  <a:pt x="19" y="55"/>
                  <a:pt x="14" y="51"/>
                </a:cubicBezTo>
                <a:cubicBezTo>
                  <a:pt x="2" y="41"/>
                  <a:pt x="0" y="22"/>
                  <a:pt x="11" y="10"/>
                </a:cubicBezTo>
                <a:cubicBezTo>
                  <a:pt x="16" y="4"/>
                  <a:pt x="24" y="0"/>
                  <a:pt x="33" y="0"/>
                </a:cubicBezTo>
                <a:cubicBezTo>
                  <a:pt x="39" y="0"/>
                  <a:pt x="46" y="2"/>
                  <a:pt x="51" y="7"/>
                </a:cubicBezTo>
                <a:cubicBezTo>
                  <a:pt x="57" y="12"/>
                  <a:pt x="61" y="19"/>
                  <a:pt x="61" y="26"/>
                </a:cubicBezTo>
                <a:cubicBezTo>
                  <a:pt x="62" y="34"/>
                  <a:pt x="60" y="41"/>
                  <a:pt x="55" y="47"/>
                </a:cubicBezTo>
                <a:cubicBezTo>
                  <a:pt x="49" y="54"/>
                  <a:pt x="41" y="58"/>
                  <a:pt x="33" y="58"/>
                </a:cubicBezTo>
                <a:close/>
                <a:moveTo>
                  <a:pt x="33" y="2"/>
                </a:moveTo>
                <a:cubicBezTo>
                  <a:pt x="25" y="2"/>
                  <a:pt x="17" y="5"/>
                  <a:pt x="12" y="11"/>
                </a:cubicBezTo>
                <a:cubicBezTo>
                  <a:pt x="2" y="23"/>
                  <a:pt x="4" y="40"/>
                  <a:pt x="15" y="50"/>
                </a:cubicBezTo>
                <a:cubicBezTo>
                  <a:pt x="20" y="54"/>
                  <a:pt x="26" y="56"/>
                  <a:pt x="33" y="56"/>
                </a:cubicBezTo>
                <a:cubicBezTo>
                  <a:pt x="41" y="56"/>
                  <a:pt x="48" y="52"/>
                  <a:pt x="53" y="46"/>
                </a:cubicBezTo>
                <a:cubicBezTo>
                  <a:pt x="58" y="41"/>
                  <a:pt x="60" y="34"/>
                  <a:pt x="60" y="26"/>
                </a:cubicBezTo>
                <a:cubicBezTo>
                  <a:pt x="59" y="19"/>
                  <a:pt x="56" y="13"/>
                  <a:pt x="50" y="8"/>
                </a:cubicBezTo>
                <a:cubicBezTo>
                  <a:pt x="45" y="4"/>
                  <a:pt x="39" y="2"/>
                  <a:pt x="33" y="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99" name="Freeform 31"/>
          <p:cNvSpPr>
            <a:spLocks noEditPoints="1" noChangeArrowheads="1"/>
          </p:cNvSpPr>
          <p:nvPr/>
        </p:nvSpPr>
        <p:spPr bwMode="auto">
          <a:xfrm>
            <a:off x="4396373" y="1470236"/>
            <a:ext cx="549275" cy="498475"/>
          </a:xfrm>
          <a:custGeom>
            <a:avLst/>
            <a:gdLst>
              <a:gd name="T0" fmla="*/ 22 w 44"/>
              <a:gd name="T1" fmla="*/ 40 h 40"/>
              <a:gd name="T2" fmla="*/ 9 w 44"/>
              <a:gd name="T3" fmla="*/ 36 h 40"/>
              <a:gd name="T4" fmla="*/ 7 w 44"/>
              <a:gd name="T5" fmla="*/ 7 h 40"/>
              <a:gd name="T6" fmla="*/ 22 w 44"/>
              <a:gd name="T7" fmla="*/ 0 h 40"/>
              <a:gd name="T8" fmla="*/ 35 w 44"/>
              <a:gd name="T9" fmla="*/ 5 h 40"/>
              <a:gd name="T10" fmla="*/ 37 w 44"/>
              <a:gd name="T11" fmla="*/ 33 h 40"/>
              <a:gd name="T12" fmla="*/ 22 w 44"/>
              <a:gd name="T13" fmla="*/ 40 h 40"/>
              <a:gd name="T14" fmla="*/ 22 w 44"/>
              <a:gd name="T15" fmla="*/ 3 h 40"/>
              <a:gd name="T16" fmla="*/ 9 w 44"/>
              <a:gd name="T17" fmla="*/ 9 h 40"/>
              <a:gd name="T18" fmla="*/ 11 w 44"/>
              <a:gd name="T19" fmla="*/ 34 h 40"/>
              <a:gd name="T20" fmla="*/ 22 w 44"/>
              <a:gd name="T21" fmla="*/ 38 h 40"/>
              <a:gd name="T22" fmla="*/ 35 w 44"/>
              <a:gd name="T23" fmla="*/ 32 h 40"/>
              <a:gd name="T24" fmla="*/ 33 w 44"/>
              <a:gd name="T25" fmla="*/ 7 h 40"/>
              <a:gd name="T26" fmla="*/ 22 w 44"/>
              <a:gd name="T27" fmla="*/ 3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40"/>
              <a:gd name="T44" fmla="*/ 44 w 44"/>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40">
                <a:moveTo>
                  <a:pt x="22" y="40"/>
                </a:moveTo>
                <a:cubicBezTo>
                  <a:pt x="17" y="40"/>
                  <a:pt x="13" y="39"/>
                  <a:pt x="9" y="36"/>
                </a:cubicBezTo>
                <a:cubicBezTo>
                  <a:pt x="1" y="28"/>
                  <a:pt x="0" y="16"/>
                  <a:pt x="7" y="7"/>
                </a:cubicBezTo>
                <a:cubicBezTo>
                  <a:pt x="10" y="3"/>
                  <a:pt x="16" y="0"/>
                  <a:pt x="22" y="0"/>
                </a:cubicBezTo>
                <a:cubicBezTo>
                  <a:pt x="27" y="0"/>
                  <a:pt x="31" y="2"/>
                  <a:pt x="35" y="5"/>
                </a:cubicBezTo>
                <a:cubicBezTo>
                  <a:pt x="43" y="12"/>
                  <a:pt x="44" y="25"/>
                  <a:pt x="37" y="33"/>
                </a:cubicBezTo>
                <a:cubicBezTo>
                  <a:pt x="33" y="38"/>
                  <a:pt x="28" y="40"/>
                  <a:pt x="22" y="40"/>
                </a:cubicBezTo>
                <a:close/>
                <a:moveTo>
                  <a:pt x="22" y="3"/>
                </a:moveTo>
                <a:cubicBezTo>
                  <a:pt x="17" y="3"/>
                  <a:pt x="12" y="5"/>
                  <a:pt x="9" y="9"/>
                </a:cubicBezTo>
                <a:cubicBezTo>
                  <a:pt x="2" y="16"/>
                  <a:pt x="3" y="27"/>
                  <a:pt x="11" y="34"/>
                </a:cubicBezTo>
                <a:cubicBezTo>
                  <a:pt x="14" y="36"/>
                  <a:pt x="18" y="38"/>
                  <a:pt x="22" y="38"/>
                </a:cubicBezTo>
                <a:cubicBezTo>
                  <a:pt x="27" y="38"/>
                  <a:pt x="32" y="35"/>
                  <a:pt x="35" y="32"/>
                </a:cubicBezTo>
                <a:cubicBezTo>
                  <a:pt x="41" y="24"/>
                  <a:pt x="41" y="13"/>
                  <a:pt x="33" y="7"/>
                </a:cubicBezTo>
                <a:cubicBezTo>
                  <a:pt x="30" y="4"/>
                  <a:pt x="26" y="3"/>
                  <a:pt x="22"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00" name="Freeform 32"/>
          <p:cNvSpPr>
            <a:spLocks noChangeArrowheads="1"/>
          </p:cNvSpPr>
          <p:nvPr/>
        </p:nvSpPr>
        <p:spPr bwMode="auto">
          <a:xfrm>
            <a:off x="4683710" y="1956011"/>
            <a:ext cx="74613" cy="261937"/>
          </a:xfrm>
          <a:custGeom>
            <a:avLst/>
            <a:gdLst>
              <a:gd name="T0" fmla="*/ 39 w 47"/>
              <a:gd name="T1" fmla="*/ 165 h 165"/>
              <a:gd name="T2" fmla="*/ 0 w 47"/>
              <a:gd name="T3" fmla="*/ 8 h 165"/>
              <a:gd name="T4" fmla="*/ 8 w 47"/>
              <a:gd name="T5" fmla="*/ 0 h 165"/>
              <a:gd name="T6" fmla="*/ 47 w 47"/>
              <a:gd name="T7" fmla="*/ 165 h 165"/>
              <a:gd name="T8" fmla="*/ 39 w 47"/>
              <a:gd name="T9" fmla="*/ 165 h 165"/>
              <a:gd name="T10" fmla="*/ 0 60000 65536"/>
              <a:gd name="T11" fmla="*/ 0 60000 65536"/>
              <a:gd name="T12" fmla="*/ 0 60000 65536"/>
              <a:gd name="T13" fmla="*/ 0 60000 65536"/>
              <a:gd name="T14" fmla="*/ 0 60000 65536"/>
              <a:gd name="T15" fmla="*/ 0 w 47"/>
              <a:gd name="T16" fmla="*/ 0 h 165"/>
              <a:gd name="T17" fmla="*/ 47 w 47"/>
              <a:gd name="T18" fmla="*/ 165 h 165"/>
            </a:gdLst>
            <a:ahLst/>
            <a:cxnLst>
              <a:cxn ang="T10">
                <a:pos x="T0" y="T1"/>
              </a:cxn>
              <a:cxn ang="T11">
                <a:pos x="T2" y="T3"/>
              </a:cxn>
              <a:cxn ang="T12">
                <a:pos x="T4" y="T5"/>
              </a:cxn>
              <a:cxn ang="T13">
                <a:pos x="T6" y="T7"/>
              </a:cxn>
              <a:cxn ang="T14">
                <a:pos x="T8" y="T9"/>
              </a:cxn>
            </a:cxnLst>
            <a:rect l="T15" t="T16" r="T17" b="T18"/>
            <a:pathLst>
              <a:path w="47" h="165">
                <a:moveTo>
                  <a:pt x="39" y="165"/>
                </a:moveTo>
                <a:lnTo>
                  <a:pt x="0" y="8"/>
                </a:lnTo>
                <a:lnTo>
                  <a:pt x="8" y="0"/>
                </a:lnTo>
                <a:lnTo>
                  <a:pt x="47" y="165"/>
                </a:lnTo>
                <a:lnTo>
                  <a:pt x="39" y="165"/>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01" name="Freeform 33"/>
          <p:cNvSpPr>
            <a:spLocks noChangeArrowheads="1"/>
          </p:cNvSpPr>
          <p:nvPr/>
        </p:nvSpPr>
        <p:spPr bwMode="auto">
          <a:xfrm>
            <a:off x="5293310" y="1894098"/>
            <a:ext cx="1595438" cy="522288"/>
          </a:xfrm>
          <a:custGeom>
            <a:avLst/>
            <a:gdLst>
              <a:gd name="T0" fmla="*/ 8 w 1005"/>
              <a:gd name="T1" fmla="*/ 329 h 329"/>
              <a:gd name="T2" fmla="*/ 0 w 1005"/>
              <a:gd name="T3" fmla="*/ 321 h 329"/>
              <a:gd name="T4" fmla="*/ 1005 w 1005"/>
              <a:gd name="T5" fmla="*/ 0 h 329"/>
              <a:gd name="T6" fmla="*/ 1005 w 1005"/>
              <a:gd name="T7" fmla="*/ 8 h 329"/>
              <a:gd name="T8" fmla="*/ 8 w 1005"/>
              <a:gd name="T9" fmla="*/ 329 h 329"/>
              <a:gd name="T10" fmla="*/ 0 60000 65536"/>
              <a:gd name="T11" fmla="*/ 0 60000 65536"/>
              <a:gd name="T12" fmla="*/ 0 60000 65536"/>
              <a:gd name="T13" fmla="*/ 0 60000 65536"/>
              <a:gd name="T14" fmla="*/ 0 60000 65536"/>
              <a:gd name="T15" fmla="*/ 0 w 1005"/>
              <a:gd name="T16" fmla="*/ 0 h 329"/>
              <a:gd name="T17" fmla="*/ 1005 w 1005"/>
              <a:gd name="T18" fmla="*/ 329 h 329"/>
            </a:gdLst>
            <a:ahLst/>
            <a:cxnLst>
              <a:cxn ang="T10">
                <a:pos x="T0" y="T1"/>
              </a:cxn>
              <a:cxn ang="T11">
                <a:pos x="T2" y="T3"/>
              </a:cxn>
              <a:cxn ang="T12">
                <a:pos x="T4" y="T5"/>
              </a:cxn>
              <a:cxn ang="T13">
                <a:pos x="T6" y="T7"/>
              </a:cxn>
              <a:cxn ang="T14">
                <a:pos x="T8" y="T9"/>
              </a:cxn>
            </a:cxnLst>
            <a:rect l="T15" t="T16" r="T17" b="T18"/>
            <a:pathLst>
              <a:path w="1005" h="329">
                <a:moveTo>
                  <a:pt x="8" y="329"/>
                </a:moveTo>
                <a:lnTo>
                  <a:pt x="0" y="321"/>
                </a:lnTo>
                <a:lnTo>
                  <a:pt x="1005" y="0"/>
                </a:lnTo>
                <a:lnTo>
                  <a:pt x="1005" y="8"/>
                </a:lnTo>
                <a:lnTo>
                  <a:pt x="8" y="329"/>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sym typeface="宋体" pitchFamily="2" charset="-122"/>
            </a:endParaRPr>
          </a:p>
        </p:txBody>
      </p:sp>
      <p:sp>
        <p:nvSpPr>
          <p:cNvPr id="102" name="Freeform 34"/>
          <p:cNvSpPr>
            <a:spLocks noChangeArrowheads="1"/>
          </p:cNvSpPr>
          <p:nvPr/>
        </p:nvSpPr>
        <p:spPr bwMode="auto">
          <a:xfrm>
            <a:off x="5156785" y="3338723"/>
            <a:ext cx="735013" cy="473075"/>
          </a:xfrm>
          <a:custGeom>
            <a:avLst/>
            <a:gdLst>
              <a:gd name="T0" fmla="*/ 455 w 463"/>
              <a:gd name="T1" fmla="*/ 298 h 298"/>
              <a:gd name="T2" fmla="*/ 0 w 463"/>
              <a:gd name="T3" fmla="*/ 8 h 298"/>
              <a:gd name="T4" fmla="*/ 8 w 463"/>
              <a:gd name="T5" fmla="*/ 0 h 298"/>
              <a:gd name="T6" fmla="*/ 463 w 463"/>
              <a:gd name="T7" fmla="*/ 282 h 298"/>
              <a:gd name="T8" fmla="*/ 455 w 463"/>
              <a:gd name="T9" fmla="*/ 298 h 298"/>
              <a:gd name="T10" fmla="*/ 0 60000 65536"/>
              <a:gd name="T11" fmla="*/ 0 60000 65536"/>
              <a:gd name="T12" fmla="*/ 0 60000 65536"/>
              <a:gd name="T13" fmla="*/ 0 60000 65536"/>
              <a:gd name="T14" fmla="*/ 0 60000 65536"/>
              <a:gd name="T15" fmla="*/ 0 w 463"/>
              <a:gd name="T16" fmla="*/ 0 h 298"/>
              <a:gd name="T17" fmla="*/ 463 w 463"/>
              <a:gd name="T18" fmla="*/ 298 h 298"/>
            </a:gdLst>
            <a:ahLst/>
            <a:cxnLst>
              <a:cxn ang="T10">
                <a:pos x="T0" y="T1"/>
              </a:cxn>
              <a:cxn ang="T11">
                <a:pos x="T2" y="T3"/>
              </a:cxn>
              <a:cxn ang="T12">
                <a:pos x="T4" y="T5"/>
              </a:cxn>
              <a:cxn ang="T13">
                <a:pos x="T6" y="T7"/>
              </a:cxn>
              <a:cxn ang="T14">
                <a:pos x="T8" y="T9"/>
              </a:cxn>
            </a:cxnLst>
            <a:rect l="T15" t="T16" r="T17" b="T18"/>
            <a:pathLst>
              <a:path w="463" h="298">
                <a:moveTo>
                  <a:pt x="455" y="298"/>
                </a:moveTo>
                <a:lnTo>
                  <a:pt x="0" y="8"/>
                </a:lnTo>
                <a:lnTo>
                  <a:pt x="8" y="0"/>
                </a:lnTo>
                <a:lnTo>
                  <a:pt x="463" y="282"/>
                </a:lnTo>
                <a:lnTo>
                  <a:pt x="455" y="298"/>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03" name="Freeform 35"/>
          <p:cNvSpPr>
            <a:spLocks noChangeArrowheads="1"/>
          </p:cNvSpPr>
          <p:nvPr/>
        </p:nvSpPr>
        <p:spPr bwMode="auto">
          <a:xfrm>
            <a:off x="6601410" y="3300623"/>
            <a:ext cx="385763" cy="387350"/>
          </a:xfrm>
          <a:custGeom>
            <a:avLst/>
            <a:gdLst>
              <a:gd name="T0" fmla="*/ 16 w 243"/>
              <a:gd name="T1" fmla="*/ 244 h 244"/>
              <a:gd name="T2" fmla="*/ 0 w 243"/>
              <a:gd name="T3" fmla="*/ 228 h 244"/>
              <a:gd name="T4" fmla="*/ 236 w 243"/>
              <a:gd name="T5" fmla="*/ 0 h 244"/>
              <a:gd name="T6" fmla="*/ 243 w 243"/>
              <a:gd name="T7" fmla="*/ 16 h 244"/>
              <a:gd name="T8" fmla="*/ 16 w 243"/>
              <a:gd name="T9" fmla="*/ 244 h 244"/>
              <a:gd name="T10" fmla="*/ 0 60000 65536"/>
              <a:gd name="T11" fmla="*/ 0 60000 65536"/>
              <a:gd name="T12" fmla="*/ 0 60000 65536"/>
              <a:gd name="T13" fmla="*/ 0 60000 65536"/>
              <a:gd name="T14" fmla="*/ 0 60000 65536"/>
              <a:gd name="T15" fmla="*/ 0 w 243"/>
              <a:gd name="T16" fmla="*/ 0 h 244"/>
              <a:gd name="T17" fmla="*/ 243 w 243"/>
              <a:gd name="T18" fmla="*/ 244 h 244"/>
            </a:gdLst>
            <a:ahLst/>
            <a:cxnLst>
              <a:cxn ang="T10">
                <a:pos x="T0" y="T1"/>
              </a:cxn>
              <a:cxn ang="T11">
                <a:pos x="T2" y="T3"/>
              </a:cxn>
              <a:cxn ang="T12">
                <a:pos x="T4" y="T5"/>
              </a:cxn>
              <a:cxn ang="T13">
                <a:pos x="T6" y="T7"/>
              </a:cxn>
              <a:cxn ang="T14">
                <a:pos x="T8" y="T9"/>
              </a:cxn>
            </a:cxnLst>
            <a:rect l="T15" t="T16" r="T17" b="T18"/>
            <a:pathLst>
              <a:path w="243" h="244">
                <a:moveTo>
                  <a:pt x="16" y="244"/>
                </a:moveTo>
                <a:lnTo>
                  <a:pt x="0" y="228"/>
                </a:lnTo>
                <a:lnTo>
                  <a:pt x="236" y="0"/>
                </a:lnTo>
                <a:lnTo>
                  <a:pt x="243" y="16"/>
                </a:lnTo>
                <a:lnTo>
                  <a:pt x="16" y="24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04" name="Freeform 36"/>
          <p:cNvSpPr>
            <a:spLocks noChangeArrowheads="1"/>
          </p:cNvSpPr>
          <p:nvPr/>
        </p:nvSpPr>
        <p:spPr bwMode="auto">
          <a:xfrm>
            <a:off x="2939048" y="3264111"/>
            <a:ext cx="1495425" cy="522287"/>
          </a:xfrm>
          <a:custGeom>
            <a:avLst/>
            <a:gdLst>
              <a:gd name="T0" fmla="*/ 0 w 942"/>
              <a:gd name="T1" fmla="*/ 329 h 329"/>
              <a:gd name="T2" fmla="*/ 0 w 942"/>
              <a:gd name="T3" fmla="*/ 321 h 329"/>
              <a:gd name="T4" fmla="*/ 942 w 942"/>
              <a:gd name="T5" fmla="*/ 0 h 329"/>
              <a:gd name="T6" fmla="*/ 942 w 942"/>
              <a:gd name="T7" fmla="*/ 8 h 329"/>
              <a:gd name="T8" fmla="*/ 0 w 942"/>
              <a:gd name="T9" fmla="*/ 329 h 329"/>
              <a:gd name="T10" fmla="*/ 0 60000 65536"/>
              <a:gd name="T11" fmla="*/ 0 60000 65536"/>
              <a:gd name="T12" fmla="*/ 0 60000 65536"/>
              <a:gd name="T13" fmla="*/ 0 60000 65536"/>
              <a:gd name="T14" fmla="*/ 0 60000 65536"/>
              <a:gd name="T15" fmla="*/ 0 w 942"/>
              <a:gd name="T16" fmla="*/ 0 h 329"/>
              <a:gd name="T17" fmla="*/ 942 w 942"/>
              <a:gd name="T18" fmla="*/ 329 h 329"/>
            </a:gdLst>
            <a:ahLst/>
            <a:cxnLst>
              <a:cxn ang="T10">
                <a:pos x="T0" y="T1"/>
              </a:cxn>
              <a:cxn ang="T11">
                <a:pos x="T2" y="T3"/>
              </a:cxn>
              <a:cxn ang="T12">
                <a:pos x="T4" y="T5"/>
              </a:cxn>
              <a:cxn ang="T13">
                <a:pos x="T6" y="T7"/>
              </a:cxn>
              <a:cxn ang="T14">
                <a:pos x="T8" y="T9"/>
              </a:cxn>
            </a:cxnLst>
            <a:rect l="T15" t="T16" r="T17" b="T18"/>
            <a:pathLst>
              <a:path w="942" h="329">
                <a:moveTo>
                  <a:pt x="0" y="329"/>
                </a:moveTo>
                <a:lnTo>
                  <a:pt x="0" y="321"/>
                </a:lnTo>
                <a:lnTo>
                  <a:pt x="942" y="0"/>
                </a:lnTo>
                <a:lnTo>
                  <a:pt x="942" y="8"/>
                </a:lnTo>
                <a:lnTo>
                  <a:pt x="0" y="329"/>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05" name="Freeform 37"/>
          <p:cNvSpPr>
            <a:spLocks noChangeArrowheads="1"/>
          </p:cNvSpPr>
          <p:nvPr/>
        </p:nvSpPr>
        <p:spPr bwMode="auto">
          <a:xfrm>
            <a:off x="1918285" y="3500648"/>
            <a:ext cx="236538" cy="211138"/>
          </a:xfrm>
          <a:custGeom>
            <a:avLst/>
            <a:gdLst>
              <a:gd name="T0" fmla="*/ 133 w 149"/>
              <a:gd name="T1" fmla="*/ 133 h 133"/>
              <a:gd name="T2" fmla="*/ 0 w 149"/>
              <a:gd name="T3" fmla="*/ 16 h 133"/>
              <a:gd name="T4" fmla="*/ 15 w 149"/>
              <a:gd name="T5" fmla="*/ 0 h 133"/>
              <a:gd name="T6" fmla="*/ 149 w 149"/>
              <a:gd name="T7" fmla="*/ 118 h 133"/>
              <a:gd name="T8" fmla="*/ 133 w 149"/>
              <a:gd name="T9" fmla="*/ 133 h 133"/>
              <a:gd name="T10" fmla="*/ 0 60000 65536"/>
              <a:gd name="T11" fmla="*/ 0 60000 65536"/>
              <a:gd name="T12" fmla="*/ 0 60000 65536"/>
              <a:gd name="T13" fmla="*/ 0 60000 65536"/>
              <a:gd name="T14" fmla="*/ 0 60000 65536"/>
              <a:gd name="T15" fmla="*/ 0 w 149"/>
              <a:gd name="T16" fmla="*/ 0 h 133"/>
              <a:gd name="T17" fmla="*/ 149 w 149"/>
              <a:gd name="T18" fmla="*/ 133 h 133"/>
            </a:gdLst>
            <a:ahLst/>
            <a:cxnLst>
              <a:cxn ang="T10">
                <a:pos x="T0" y="T1"/>
              </a:cxn>
              <a:cxn ang="T11">
                <a:pos x="T2" y="T3"/>
              </a:cxn>
              <a:cxn ang="T12">
                <a:pos x="T4" y="T5"/>
              </a:cxn>
              <a:cxn ang="T13">
                <a:pos x="T6" y="T7"/>
              </a:cxn>
              <a:cxn ang="T14">
                <a:pos x="T8" y="T9"/>
              </a:cxn>
            </a:cxnLst>
            <a:rect l="T15" t="T16" r="T17" b="T18"/>
            <a:pathLst>
              <a:path w="149" h="133">
                <a:moveTo>
                  <a:pt x="133" y="133"/>
                </a:moveTo>
                <a:lnTo>
                  <a:pt x="0" y="16"/>
                </a:lnTo>
                <a:lnTo>
                  <a:pt x="15" y="0"/>
                </a:lnTo>
                <a:lnTo>
                  <a:pt x="149" y="118"/>
                </a:lnTo>
                <a:lnTo>
                  <a:pt x="133" y="13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06" name="Freeform 38"/>
          <p:cNvSpPr>
            <a:spLocks noChangeArrowheads="1"/>
          </p:cNvSpPr>
          <p:nvPr/>
        </p:nvSpPr>
        <p:spPr bwMode="auto">
          <a:xfrm>
            <a:off x="2702510" y="1906798"/>
            <a:ext cx="1619250" cy="622300"/>
          </a:xfrm>
          <a:custGeom>
            <a:avLst/>
            <a:gdLst>
              <a:gd name="T0" fmla="*/ 1012 w 1020"/>
              <a:gd name="T1" fmla="*/ 392 h 392"/>
              <a:gd name="T2" fmla="*/ 0 w 1020"/>
              <a:gd name="T3" fmla="*/ 7 h 392"/>
              <a:gd name="T4" fmla="*/ 8 w 1020"/>
              <a:gd name="T5" fmla="*/ 0 h 392"/>
              <a:gd name="T6" fmla="*/ 1020 w 1020"/>
              <a:gd name="T7" fmla="*/ 376 h 392"/>
              <a:gd name="T8" fmla="*/ 1012 w 1020"/>
              <a:gd name="T9" fmla="*/ 392 h 392"/>
              <a:gd name="T10" fmla="*/ 0 60000 65536"/>
              <a:gd name="T11" fmla="*/ 0 60000 65536"/>
              <a:gd name="T12" fmla="*/ 0 60000 65536"/>
              <a:gd name="T13" fmla="*/ 0 60000 65536"/>
              <a:gd name="T14" fmla="*/ 0 60000 65536"/>
              <a:gd name="T15" fmla="*/ 0 w 1020"/>
              <a:gd name="T16" fmla="*/ 0 h 392"/>
              <a:gd name="T17" fmla="*/ 1020 w 1020"/>
              <a:gd name="T18" fmla="*/ 392 h 392"/>
            </a:gdLst>
            <a:ahLst/>
            <a:cxnLst>
              <a:cxn ang="T10">
                <a:pos x="T0" y="T1"/>
              </a:cxn>
              <a:cxn ang="T11">
                <a:pos x="T2" y="T3"/>
              </a:cxn>
              <a:cxn ang="T12">
                <a:pos x="T4" y="T5"/>
              </a:cxn>
              <a:cxn ang="T13">
                <a:pos x="T6" y="T7"/>
              </a:cxn>
              <a:cxn ang="T14">
                <a:pos x="T8" y="T9"/>
              </a:cxn>
            </a:cxnLst>
            <a:rect l="T15" t="T16" r="T17" b="T18"/>
            <a:pathLst>
              <a:path w="1020" h="392">
                <a:moveTo>
                  <a:pt x="1012" y="392"/>
                </a:moveTo>
                <a:lnTo>
                  <a:pt x="0" y="7"/>
                </a:lnTo>
                <a:lnTo>
                  <a:pt x="8" y="0"/>
                </a:lnTo>
                <a:lnTo>
                  <a:pt x="1020" y="376"/>
                </a:lnTo>
                <a:lnTo>
                  <a:pt x="1012" y="392"/>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07" name="TextBox 58"/>
          <p:cNvSpPr>
            <a:spLocks noChangeArrowheads="1"/>
          </p:cNvSpPr>
          <p:nvPr/>
        </p:nvSpPr>
        <p:spPr bwMode="auto">
          <a:xfrm>
            <a:off x="2113488" y="4470611"/>
            <a:ext cx="800219" cy="276999"/>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p>
        </p:txBody>
      </p:sp>
      <p:sp>
        <p:nvSpPr>
          <p:cNvPr id="108" name="TextBox 59"/>
          <p:cNvSpPr>
            <a:spLocks noChangeArrowheads="1"/>
          </p:cNvSpPr>
          <p:nvPr/>
        </p:nvSpPr>
        <p:spPr bwMode="auto">
          <a:xfrm>
            <a:off x="7516544" y="295613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109" name="TextBox 60"/>
          <p:cNvSpPr>
            <a:spLocks noChangeArrowheads="1"/>
          </p:cNvSpPr>
          <p:nvPr/>
        </p:nvSpPr>
        <p:spPr bwMode="auto">
          <a:xfrm>
            <a:off x="4271694" y="109558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110" name="TextBox 62"/>
          <p:cNvSpPr>
            <a:spLocks noChangeArrowheads="1"/>
          </p:cNvSpPr>
          <p:nvPr/>
        </p:nvSpPr>
        <p:spPr bwMode="auto">
          <a:xfrm>
            <a:off x="5914757" y="447061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111" name="TextBox 63"/>
          <p:cNvSpPr>
            <a:spLocks noChangeArrowheads="1"/>
          </p:cNvSpPr>
          <p:nvPr/>
        </p:nvSpPr>
        <p:spPr bwMode="auto">
          <a:xfrm>
            <a:off x="1088757" y="167026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112" name="TextBox 64"/>
          <p:cNvSpPr>
            <a:spLocks noChangeArrowheads="1"/>
          </p:cNvSpPr>
          <p:nvPr/>
        </p:nvSpPr>
        <p:spPr bwMode="auto">
          <a:xfrm>
            <a:off x="729982" y="324823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113" name="TextBox 65"/>
          <p:cNvSpPr>
            <a:spLocks noChangeArrowheads="1"/>
          </p:cNvSpPr>
          <p:nvPr/>
        </p:nvSpPr>
        <p:spPr bwMode="auto">
          <a:xfrm>
            <a:off x="4494738" y="360224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dirty="0">
              <a:solidFill>
                <a:schemeClr val="bg1"/>
              </a:solidFill>
            </a:endParaRPr>
          </a:p>
        </p:txBody>
      </p:sp>
      <p:sp>
        <p:nvSpPr>
          <p:cNvPr id="114" name="TextBox 66"/>
          <p:cNvSpPr>
            <a:spLocks noChangeArrowheads="1"/>
          </p:cNvSpPr>
          <p:nvPr/>
        </p:nvSpPr>
        <p:spPr bwMode="auto">
          <a:xfrm>
            <a:off x="7660213" y="158612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6" presetClass="emph" presetSubtype="0" repeatCount="5000" autoRev="1" fill="hold" nodeType="afterEffect">
                                  <p:stCondLst>
                                    <p:cond delay="0"/>
                                  </p:stCondLst>
                                  <p:childTnLst>
                                    <p:animScale>
                                      <p:cBhvr>
                                        <p:cTn id="12" dur="750" fill="hold"/>
                                        <p:tgtEl>
                                          <p:spTgt spid="87"/>
                                        </p:tgtEl>
                                      </p:cBhvr>
                                      <p:by x="120000" y="120000"/>
                                    </p:animScale>
                                  </p:childTnLst>
                                </p:cTn>
                              </p:par>
                              <p:par>
                                <p:cTn id="13" presetID="22" presetClass="entr" presetSubtype="4" fill="hold" grpId="0" nodeType="with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down)">
                                      <p:cBhvr>
                                        <p:cTn id="15" dur="500"/>
                                        <p:tgtEl>
                                          <p:spTgt spid="10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2"/>
                                        </p:tgtEl>
                                        <p:attrNameLst>
                                          <p:attrName>style.visibility</p:attrName>
                                        </p:attrNameLst>
                                      </p:cBhvr>
                                      <p:to>
                                        <p:strVal val="visible"/>
                                      </p:to>
                                    </p:set>
                                    <p:animEffect transition="in" filter="wipe(down)">
                                      <p:cBhvr>
                                        <p:cTn id="18" dur="500"/>
                                        <p:tgtEl>
                                          <p:spTgt spid="102"/>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wipe(down)">
                                      <p:cBhvr>
                                        <p:cTn id="21" dur="500"/>
                                        <p:tgtEl>
                                          <p:spTgt spid="10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down)">
                                      <p:cBhvr>
                                        <p:cTn id="24" dur="500"/>
                                        <p:tgtEl>
                                          <p:spTgt spid="106"/>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83"/>
                                        </p:tgtEl>
                                        <p:attrNameLst>
                                          <p:attrName>style.visibility</p:attrName>
                                        </p:attrNameLst>
                                      </p:cBhvr>
                                      <p:to>
                                        <p:strVal val="visible"/>
                                      </p:to>
                                    </p:set>
                                    <p:animEffect transition="in" filter="fade">
                                      <p:cBhvr>
                                        <p:cTn id="27" dur="500"/>
                                        <p:tgtEl>
                                          <p:spTgt spid="8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84"/>
                                        </p:tgtEl>
                                        <p:attrNameLst>
                                          <p:attrName>style.visibility</p:attrName>
                                        </p:attrNameLst>
                                      </p:cBhvr>
                                      <p:to>
                                        <p:strVal val="visible"/>
                                      </p:to>
                                    </p:set>
                                    <p:animEffect transition="in" filter="fade">
                                      <p:cBhvr>
                                        <p:cTn id="30" dur="500"/>
                                        <p:tgtEl>
                                          <p:spTgt spid="84"/>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98"/>
                                        </p:tgtEl>
                                        <p:attrNameLst>
                                          <p:attrName>style.visibility</p:attrName>
                                        </p:attrNameLst>
                                      </p:cBhvr>
                                      <p:to>
                                        <p:strVal val="visible"/>
                                      </p:to>
                                    </p:set>
                                    <p:animEffect transition="in" filter="fade">
                                      <p:cBhvr>
                                        <p:cTn id="33" dur="500"/>
                                        <p:tgtEl>
                                          <p:spTgt spid="98"/>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86"/>
                                        </p:tgtEl>
                                        <p:attrNameLst>
                                          <p:attrName>style.visibility</p:attrName>
                                        </p:attrNameLst>
                                      </p:cBhvr>
                                      <p:to>
                                        <p:strVal val="visible"/>
                                      </p:to>
                                    </p:set>
                                    <p:animEffect transition="in" filter="fade">
                                      <p:cBhvr>
                                        <p:cTn id="36" dur="500"/>
                                        <p:tgtEl>
                                          <p:spTgt spid="86"/>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par>
                                <p:cTn id="40" presetID="22" presetClass="entr" presetSubtype="4" fill="hold" grpId="0" nodeType="withEffect">
                                  <p:stCondLst>
                                    <p:cond delay="500"/>
                                  </p:stCondLst>
                                  <p:childTnLst>
                                    <p:set>
                                      <p:cBhvr>
                                        <p:cTn id="41" dur="1" fill="hold">
                                          <p:stCondLst>
                                            <p:cond delay="0"/>
                                          </p:stCondLst>
                                        </p:cTn>
                                        <p:tgtEl>
                                          <p:spTgt spid="100"/>
                                        </p:tgtEl>
                                        <p:attrNameLst>
                                          <p:attrName>style.visibility</p:attrName>
                                        </p:attrNameLst>
                                      </p:cBhvr>
                                      <p:to>
                                        <p:strVal val="visible"/>
                                      </p:to>
                                    </p:set>
                                    <p:animEffect transition="in" filter="wipe(down)">
                                      <p:cBhvr>
                                        <p:cTn id="42" dur="500"/>
                                        <p:tgtEl>
                                          <p:spTgt spid="100"/>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500"/>
                                        <p:tgtEl>
                                          <p:spTgt spid="72"/>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73"/>
                                        </p:tgtEl>
                                        <p:attrNameLst>
                                          <p:attrName>style.visibility</p:attrName>
                                        </p:attrNameLst>
                                      </p:cBhvr>
                                      <p:to>
                                        <p:strVal val="visible"/>
                                      </p:to>
                                    </p:set>
                                    <p:animEffect transition="in" filter="fade">
                                      <p:cBhvr>
                                        <p:cTn id="48" dur="500"/>
                                        <p:tgtEl>
                                          <p:spTgt spid="73"/>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74"/>
                                        </p:tgtEl>
                                        <p:attrNameLst>
                                          <p:attrName>style.visibility</p:attrName>
                                        </p:attrNameLst>
                                      </p:cBhvr>
                                      <p:to>
                                        <p:strVal val="visible"/>
                                      </p:to>
                                    </p:set>
                                    <p:animEffect transition="in" filter="fade">
                                      <p:cBhvr>
                                        <p:cTn id="51" dur="500"/>
                                        <p:tgtEl>
                                          <p:spTgt spid="74"/>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fade">
                                      <p:cBhvr>
                                        <p:cTn id="54" dur="500"/>
                                        <p:tgtEl>
                                          <p:spTgt spid="75"/>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500"/>
                                        <p:tgtEl>
                                          <p:spTgt spid="76"/>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93"/>
                                        </p:tgtEl>
                                        <p:attrNameLst>
                                          <p:attrName>style.visibility</p:attrName>
                                        </p:attrNameLst>
                                      </p:cBhvr>
                                      <p:to>
                                        <p:strVal val="visible"/>
                                      </p:to>
                                    </p:set>
                                    <p:animEffect transition="in" filter="fade">
                                      <p:cBhvr>
                                        <p:cTn id="60" dur="500"/>
                                        <p:tgtEl>
                                          <p:spTgt spid="93"/>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500"/>
                                        <p:tgtEl>
                                          <p:spTgt spid="77"/>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85"/>
                                        </p:tgtEl>
                                        <p:attrNameLst>
                                          <p:attrName>style.visibility</p:attrName>
                                        </p:attrNameLst>
                                      </p:cBhvr>
                                      <p:to>
                                        <p:strVal val="visible"/>
                                      </p:to>
                                    </p:set>
                                    <p:animEffect transition="in" filter="fade">
                                      <p:cBhvr>
                                        <p:cTn id="72" dur="500"/>
                                        <p:tgtEl>
                                          <p:spTgt spid="85"/>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96"/>
                                        </p:tgtEl>
                                        <p:attrNameLst>
                                          <p:attrName>style.visibility</p:attrName>
                                        </p:attrNameLst>
                                      </p:cBhvr>
                                      <p:to>
                                        <p:strVal val="visible"/>
                                      </p:to>
                                    </p:set>
                                    <p:animEffect transition="in" filter="fade">
                                      <p:cBhvr>
                                        <p:cTn id="75" dur="500"/>
                                        <p:tgtEl>
                                          <p:spTgt spid="96"/>
                                        </p:tgtEl>
                                      </p:cBhvr>
                                    </p:animEffect>
                                  </p:childTnLst>
                                </p:cTn>
                              </p:par>
                              <p:par>
                                <p:cTn id="76" presetID="14" presetClass="entr" presetSubtype="10" fill="hold" grpId="0" nodeType="withEffect">
                                  <p:stCondLst>
                                    <p:cond delay="1000"/>
                                  </p:stCondLst>
                                  <p:childTnLst>
                                    <p:set>
                                      <p:cBhvr>
                                        <p:cTn id="77" dur="1" fill="hold">
                                          <p:stCondLst>
                                            <p:cond delay="0"/>
                                          </p:stCondLst>
                                        </p:cTn>
                                        <p:tgtEl>
                                          <p:spTgt spid="107"/>
                                        </p:tgtEl>
                                        <p:attrNameLst>
                                          <p:attrName>style.visibility</p:attrName>
                                        </p:attrNameLst>
                                      </p:cBhvr>
                                      <p:to>
                                        <p:strVal val="visible"/>
                                      </p:to>
                                    </p:set>
                                    <p:animEffect transition="in" filter="randombar(horizontal)">
                                      <p:cBhvr>
                                        <p:cTn id="78" dur="500"/>
                                        <p:tgtEl>
                                          <p:spTgt spid="107"/>
                                        </p:tgtEl>
                                      </p:cBhvr>
                                    </p:animEffect>
                                  </p:childTnLst>
                                </p:cTn>
                              </p:par>
                              <p:par>
                                <p:cTn id="79" presetID="14" presetClass="entr" presetSubtype="10" fill="hold" grpId="0" nodeType="withEffect">
                                  <p:stCondLst>
                                    <p:cond delay="1000"/>
                                  </p:stCondLst>
                                  <p:childTnLst>
                                    <p:set>
                                      <p:cBhvr>
                                        <p:cTn id="80" dur="1" fill="hold">
                                          <p:stCondLst>
                                            <p:cond delay="0"/>
                                          </p:stCondLst>
                                        </p:cTn>
                                        <p:tgtEl>
                                          <p:spTgt spid="113"/>
                                        </p:tgtEl>
                                        <p:attrNameLst>
                                          <p:attrName>style.visibility</p:attrName>
                                        </p:attrNameLst>
                                      </p:cBhvr>
                                      <p:to>
                                        <p:strVal val="visible"/>
                                      </p:to>
                                    </p:set>
                                    <p:animEffect transition="in" filter="randombar(horizontal)">
                                      <p:cBhvr>
                                        <p:cTn id="81" dur="500"/>
                                        <p:tgtEl>
                                          <p:spTgt spid="113"/>
                                        </p:tgtEl>
                                      </p:cBhvr>
                                    </p:animEffect>
                                  </p:childTnLst>
                                </p:cTn>
                              </p:par>
                              <p:par>
                                <p:cTn id="82" presetID="14" presetClass="entr" presetSubtype="10" fill="hold" grpId="0" nodeType="withEffect">
                                  <p:stCondLst>
                                    <p:cond delay="1000"/>
                                  </p:stCondLst>
                                  <p:childTnLst>
                                    <p:set>
                                      <p:cBhvr>
                                        <p:cTn id="83" dur="1" fill="hold">
                                          <p:stCondLst>
                                            <p:cond delay="0"/>
                                          </p:stCondLst>
                                        </p:cTn>
                                        <p:tgtEl>
                                          <p:spTgt spid="110"/>
                                        </p:tgtEl>
                                        <p:attrNameLst>
                                          <p:attrName>style.visibility</p:attrName>
                                        </p:attrNameLst>
                                      </p:cBhvr>
                                      <p:to>
                                        <p:strVal val="visible"/>
                                      </p:to>
                                    </p:set>
                                    <p:animEffect transition="in" filter="randombar(horizontal)">
                                      <p:cBhvr>
                                        <p:cTn id="84" dur="500"/>
                                        <p:tgtEl>
                                          <p:spTgt spid="110"/>
                                        </p:tgtEl>
                                      </p:cBhvr>
                                    </p:animEffect>
                                  </p:childTnLst>
                                </p:cTn>
                              </p:par>
                              <p:par>
                                <p:cTn id="85" presetID="14" presetClass="entr" presetSubtype="10" fill="hold" grpId="0" nodeType="withEffect">
                                  <p:stCondLst>
                                    <p:cond delay="1000"/>
                                  </p:stCondLst>
                                  <p:childTnLst>
                                    <p:set>
                                      <p:cBhvr>
                                        <p:cTn id="86" dur="1" fill="hold">
                                          <p:stCondLst>
                                            <p:cond delay="0"/>
                                          </p:stCondLst>
                                        </p:cTn>
                                        <p:tgtEl>
                                          <p:spTgt spid="114"/>
                                        </p:tgtEl>
                                        <p:attrNameLst>
                                          <p:attrName>style.visibility</p:attrName>
                                        </p:attrNameLst>
                                      </p:cBhvr>
                                      <p:to>
                                        <p:strVal val="visible"/>
                                      </p:to>
                                    </p:set>
                                    <p:animEffect transition="in" filter="randombar(horizontal)">
                                      <p:cBhvr>
                                        <p:cTn id="87" dur="500"/>
                                        <p:tgtEl>
                                          <p:spTgt spid="114"/>
                                        </p:tgtEl>
                                      </p:cBhvr>
                                    </p:animEffect>
                                  </p:childTnLst>
                                </p:cTn>
                              </p:par>
                              <p:par>
                                <p:cTn id="88" presetID="14" presetClass="entr" presetSubtype="10" fill="hold" grpId="0" nodeType="withEffect">
                                  <p:stCondLst>
                                    <p:cond delay="1000"/>
                                  </p:stCondLst>
                                  <p:childTnLst>
                                    <p:set>
                                      <p:cBhvr>
                                        <p:cTn id="89" dur="1" fill="hold">
                                          <p:stCondLst>
                                            <p:cond delay="0"/>
                                          </p:stCondLst>
                                        </p:cTn>
                                        <p:tgtEl>
                                          <p:spTgt spid="109"/>
                                        </p:tgtEl>
                                        <p:attrNameLst>
                                          <p:attrName>style.visibility</p:attrName>
                                        </p:attrNameLst>
                                      </p:cBhvr>
                                      <p:to>
                                        <p:strVal val="visible"/>
                                      </p:to>
                                    </p:set>
                                    <p:animEffect transition="in" filter="randombar(horizontal)">
                                      <p:cBhvr>
                                        <p:cTn id="90" dur="500"/>
                                        <p:tgtEl>
                                          <p:spTgt spid="109"/>
                                        </p:tgtEl>
                                      </p:cBhvr>
                                    </p:animEffect>
                                  </p:childTnLst>
                                </p:cTn>
                              </p:par>
                              <p:par>
                                <p:cTn id="91" presetID="14" presetClass="entr" presetSubtype="10" fill="hold" grpId="0" nodeType="withEffect">
                                  <p:stCondLst>
                                    <p:cond delay="1000"/>
                                  </p:stCondLst>
                                  <p:childTnLst>
                                    <p:set>
                                      <p:cBhvr>
                                        <p:cTn id="92" dur="1" fill="hold">
                                          <p:stCondLst>
                                            <p:cond delay="0"/>
                                          </p:stCondLst>
                                        </p:cTn>
                                        <p:tgtEl>
                                          <p:spTgt spid="111"/>
                                        </p:tgtEl>
                                        <p:attrNameLst>
                                          <p:attrName>style.visibility</p:attrName>
                                        </p:attrNameLst>
                                      </p:cBhvr>
                                      <p:to>
                                        <p:strVal val="visible"/>
                                      </p:to>
                                    </p:set>
                                    <p:animEffect transition="in" filter="randombar(horizontal)">
                                      <p:cBhvr>
                                        <p:cTn id="93" dur="500"/>
                                        <p:tgtEl>
                                          <p:spTgt spid="111"/>
                                        </p:tgtEl>
                                      </p:cBhvr>
                                    </p:animEffect>
                                  </p:childTnLst>
                                </p:cTn>
                              </p:par>
                              <p:par>
                                <p:cTn id="94" presetID="22" presetClass="entr" presetSubtype="4" fill="hold" grpId="0" nodeType="withEffect">
                                  <p:stCondLst>
                                    <p:cond delay="1250"/>
                                  </p:stCondLst>
                                  <p:childTnLst>
                                    <p:set>
                                      <p:cBhvr>
                                        <p:cTn id="95" dur="1" fill="hold">
                                          <p:stCondLst>
                                            <p:cond delay="0"/>
                                          </p:stCondLst>
                                        </p:cTn>
                                        <p:tgtEl>
                                          <p:spTgt spid="79"/>
                                        </p:tgtEl>
                                        <p:attrNameLst>
                                          <p:attrName>style.visibility</p:attrName>
                                        </p:attrNameLst>
                                      </p:cBhvr>
                                      <p:to>
                                        <p:strVal val="visible"/>
                                      </p:to>
                                    </p:set>
                                    <p:animEffect transition="in" filter="wipe(down)">
                                      <p:cBhvr>
                                        <p:cTn id="96" dur="500"/>
                                        <p:tgtEl>
                                          <p:spTgt spid="79"/>
                                        </p:tgtEl>
                                      </p:cBhvr>
                                    </p:animEffect>
                                  </p:childTnLst>
                                </p:cTn>
                              </p:par>
                              <p:par>
                                <p:cTn id="97" presetID="22" presetClass="entr" presetSubtype="4" fill="hold" grpId="0" nodeType="withEffect">
                                  <p:stCondLst>
                                    <p:cond delay="1250"/>
                                  </p:stCondLst>
                                  <p:childTnLst>
                                    <p:set>
                                      <p:cBhvr>
                                        <p:cTn id="98" dur="1" fill="hold">
                                          <p:stCondLst>
                                            <p:cond delay="0"/>
                                          </p:stCondLst>
                                        </p:cTn>
                                        <p:tgtEl>
                                          <p:spTgt spid="80"/>
                                        </p:tgtEl>
                                        <p:attrNameLst>
                                          <p:attrName>style.visibility</p:attrName>
                                        </p:attrNameLst>
                                      </p:cBhvr>
                                      <p:to>
                                        <p:strVal val="visible"/>
                                      </p:to>
                                    </p:set>
                                    <p:animEffect transition="in" filter="wipe(down)">
                                      <p:cBhvr>
                                        <p:cTn id="99" dur="500"/>
                                        <p:tgtEl>
                                          <p:spTgt spid="80"/>
                                        </p:tgtEl>
                                      </p:cBhvr>
                                    </p:animEffect>
                                  </p:childTnLst>
                                </p:cTn>
                              </p:par>
                              <p:par>
                                <p:cTn id="100" presetID="22" presetClass="entr" presetSubtype="4" fill="hold" grpId="0" nodeType="withEffect">
                                  <p:stCondLst>
                                    <p:cond delay="1250"/>
                                  </p:stCondLst>
                                  <p:childTnLst>
                                    <p:set>
                                      <p:cBhvr>
                                        <p:cTn id="101" dur="1" fill="hold">
                                          <p:stCondLst>
                                            <p:cond delay="0"/>
                                          </p:stCondLst>
                                        </p:cTn>
                                        <p:tgtEl>
                                          <p:spTgt spid="81"/>
                                        </p:tgtEl>
                                        <p:attrNameLst>
                                          <p:attrName>style.visibility</p:attrName>
                                        </p:attrNameLst>
                                      </p:cBhvr>
                                      <p:to>
                                        <p:strVal val="visible"/>
                                      </p:to>
                                    </p:set>
                                    <p:animEffect transition="in" filter="wipe(down)">
                                      <p:cBhvr>
                                        <p:cTn id="102" dur="500"/>
                                        <p:tgtEl>
                                          <p:spTgt spid="81"/>
                                        </p:tgtEl>
                                      </p:cBhvr>
                                    </p:animEffect>
                                  </p:childTnLst>
                                </p:cTn>
                              </p:par>
                              <p:par>
                                <p:cTn id="103" presetID="22" presetClass="entr" presetSubtype="4" fill="hold" grpId="0" nodeType="withEffect">
                                  <p:stCondLst>
                                    <p:cond delay="1250"/>
                                  </p:stCondLst>
                                  <p:childTnLst>
                                    <p:set>
                                      <p:cBhvr>
                                        <p:cTn id="104" dur="1" fill="hold">
                                          <p:stCondLst>
                                            <p:cond delay="0"/>
                                          </p:stCondLst>
                                        </p:cTn>
                                        <p:tgtEl>
                                          <p:spTgt spid="94"/>
                                        </p:tgtEl>
                                        <p:attrNameLst>
                                          <p:attrName>style.visibility</p:attrName>
                                        </p:attrNameLst>
                                      </p:cBhvr>
                                      <p:to>
                                        <p:strVal val="visible"/>
                                      </p:to>
                                    </p:set>
                                    <p:animEffect transition="in" filter="wipe(down)">
                                      <p:cBhvr>
                                        <p:cTn id="105" dur="500"/>
                                        <p:tgtEl>
                                          <p:spTgt spid="94"/>
                                        </p:tgtEl>
                                      </p:cBhvr>
                                    </p:animEffect>
                                  </p:childTnLst>
                                </p:cTn>
                              </p:par>
                              <p:par>
                                <p:cTn id="106" presetID="22" presetClass="entr" presetSubtype="4" fill="hold" grpId="0" nodeType="withEffect">
                                  <p:stCondLst>
                                    <p:cond delay="1250"/>
                                  </p:stCondLst>
                                  <p:childTnLst>
                                    <p:set>
                                      <p:cBhvr>
                                        <p:cTn id="107" dur="1" fill="hold">
                                          <p:stCondLst>
                                            <p:cond delay="0"/>
                                          </p:stCondLst>
                                        </p:cTn>
                                        <p:tgtEl>
                                          <p:spTgt spid="103"/>
                                        </p:tgtEl>
                                        <p:attrNameLst>
                                          <p:attrName>style.visibility</p:attrName>
                                        </p:attrNameLst>
                                      </p:cBhvr>
                                      <p:to>
                                        <p:strVal val="visible"/>
                                      </p:to>
                                    </p:set>
                                    <p:animEffect transition="in" filter="wipe(down)">
                                      <p:cBhvr>
                                        <p:cTn id="108" dur="500"/>
                                        <p:tgtEl>
                                          <p:spTgt spid="103"/>
                                        </p:tgtEl>
                                      </p:cBhvr>
                                    </p:animEffect>
                                  </p:childTnLst>
                                </p:cTn>
                              </p:par>
                              <p:par>
                                <p:cTn id="109" presetID="22" presetClass="entr" presetSubtype="4" fill="hold" grpId="0" nodeType="withEffect">
                                  <p:stCondLst>
                                    <p:cond delay="1250"/>
                                  </p:stCondLst>
                                  <p:childTnLst>
                                    <p:set>
                                      <p:cBhvr>
                                        <p:cTn id="110" dur="1" fill="hold">
                                          <p:stCondLst>
                                            <p:cond delay="0"/>
                                          </p:stCondLst>
                                        </p:cTn>
                                        <p:tgtEl>
                                          <p:spTgt spid="108"/>
                                        </p:tgtEl>
                                        <p:attrNameLst>
                                          <p:attrName>style.visibility</p:attrName>
                                        </p:attrNameLst>
                                      </p:cBhvr>
                                      <p:to>
                                        <p:strVal val="visible"/>
                                      </p:to>
                                    </p:set>
                                    <p:animEffect transition="in" filter="wipe(down)">
                                      <p:cBhvr>
                                        <p:cTn id="111" dur="500"/>
                                        <p:tgtEl>
                                          <p:spTgt spid="108"/>
                                        </p:tgtEl>
                                      </p:cBhvr>
                                    </p:animEffect>
                                  </p:childTnLst>
                                </p:cTn>
                              </p:par>
                              <p:par>
                                <p:cTn id="112" presetID="22" presetClass="entr" presetSubtype="4" fill="hold" grpId="0" nodeType="withEffect">
                                  <p:stCondLst>
                                    <p:cond delay="1500"/>
                                  </p:stCondLst>
                                  <p:childTnLst>
                                    <p:set>
                                      <p:cBhvr>
                                        <p:cTn id="113" dur="1" fill="hold">
                                          <p:stCondLst>
                                            <p:cond delay="0"/>
                                          </p:stCondLst>
                                        </p:cTn>
                                        <p:tgtEl>
                                          <p:spTgt spid="82"/>
                                        </p:tgtEl>
                                        <p:attrNameLst>
                                          <p:attrName>style.visibility</p:attrName>
                                        </p:attrNameLst>
                                      </p:cBhvr>
                                      <p:to>
                                        <p:strVal val="visible"/>
                                      </p:to>
                                    </p:set>
                                    <p:animEffect transition="in" filter="wipe(down)">
                                      <p:cBhvr>
                                        <p:cTn id="114" dur="500"/>
                                        <p:tgtEl>
                                          <p:spTgt spid="82"/>
                                        </p:tgtEl>
                                      </p:cBhvr>
                                    </p:animEffect>
                                  </p:childTnLst>
                                </p:cTn>
                              </p:par>
                              <p:par>
                                <p:cTn id="115" presetID="22" presetClass="entr" presetSubtype="4" fill="hold" grpId="0" nodeType="withEffect">
                                  <p:stCondLst>
                                    <p:cond delay="1500"/>
                                  </p:stCondLst>
                                  <p:childTnLst>
                                    <p:set>
                                      <p:cBhvr>
                                        <p:cTn id="116" dur="1" fill="hold">
                                          <p:stCondLst>
                                            <p:cond delay="0"/>
                                          </p:stCondLst>
                                        </p:cTn>
                                        <p:tgtEl>
                                          <p:spTgt spid="97"/>
                                        </p:tgtEl>
                                        <p:attrNameLst>
                                          <p:attrName>style.visibility</p:attrName>
                                        </p:attrNameLst>
                                      </p:cBhvr>
                                      <p:to>
                                        <p:strVal val="visible"/>
                                      </p:to>
                                    </p:set>
                                    <p:animEffect transition="in" filter="wipe(down)">
                                      <p:cBhvr>
                                        <p:cTn id="117" dur="500"/>
                                        <p:tgtEl>
                                          <p:spTgt spid="97"/>
                                        </p:tgtEl>
                                      </p:cBhvr>
                                    </p:animEffect>
                                  </p:childTnLst>
                                </p:cTn>
                              </p:par>
                              <p:par>
                                <p:cTn id="118" presetID="22" presetClass="entr" presetSubtype="4" fill="hold" grpId="0" nodeType="withEffect">
                                  <p:stCondLst>
                                    <p:cond delay="1500"/>
                                  </p:stCondLst>
                                  <p:childTnLst>
                                    <p:set>
                                      <p:cBhvr>
                                        <p:cTn id="119" dur="1" fill="hold">
                                          <p:stCondLst>
                                            <p:cond delay="0"/>
                                          </p:stCondLst>
                                        </p:cTn>
                                        <p:tgtEl>
                                          <p:spTgt spid="105"/>
                                        </p:tgtEl>
                                        <p:attrNameLst>
                                          <p:attrName>style.visibility</p:attrName>
                                        </p:attrNameLst>
                                      </p:cBhvr>
                                      <p:to>
                                        <p:strVal val="visible"/>
                                      </p:to>
                                    </p:set>
                                    <p:animEffect transition="in" filter="wipe(down)">
                                      <p:cBhvr>
                                        <p:cTn id="120" dur="500"/>
                                        <p:tgtEl>
                                          <p:spTgt spid="105"/>
                                        </p:tgtEl>
                                      </p:cBhvr>
                                    </p:animEffect>
                                  </p:childTnLst>
                                </p:cTn>
                              </p:par>
                              <p:par>
                                <p:cTn id="121" presetID="22" presetClass="entr" presetSubtype="4" fill="hold" grpId="0" nodeType="withEffect">
                                  <p:stCondLst>
                                    <p:cond delay="1500"/>
                                  </p:stCondLst>
                                  <p:childTnLst>
                                    <p:set>
                                      <p:cBhvr>
                                        <p:cTn id="122" dur="1" fill="hold">
                                          <p:stCondLst>
                                            <p:cond delay="0"/>
                                          </p:stCondLst>
                                        </p:cTn>
                                        <p:tgtEl>
                                          <p:spTgt spid="112"/>
                                        </p:tgtEl>
                                        <p:attrNameLst>
                                          <p:attrName>style.visibility</p:attrName>
                                        </p:attrNameLst>
                                      </p:cBhvr>
                                      <p:to>
                                        <p:strVal val="visible"/>
                                      </p:to>
                                    </p:set>
                                    <p:animEffect transition="in" filter="wipe(down)">
                                      <p:cBhvr>
                                        <p:cTn id="123"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p:bldP spid="108" grpId="0"/>
      <p:bldP spid="109" grpId="0"/>
      <p:bldP spid="110"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a:spLocks noEditPoints="1" noChangeArrowheads="1"/>
          </p:cNvSpPr>
          <p:nvPr/>
        </p:nvSpPr>
        <p:spPr bwMode="auto">
          <a:xfrm>
            <a:off x="5565503" y="1328628"/>
            <a:ext cx="630157" cy="586970"/>
          </a:xfrm>
          <a:custGeom>
            <a:avLst/>
            <a:gdLst>
              <a:gd name="T0" fmla="*/ 143 w 287"/>
              <a:gd name="T1" fmla="*/ 267 h 267"/>
              <a:gd name="T2" fmla="*/ 12 w 287"/>
              <a:gd name="T3" fmla="*/ 156 h 267"/>
              <a:gd name="T4" fmla="*/ 121 w 287"/>
              <a:gd name="T5" fmla="*/ 2 h 267"/>
              <a:gd name="T6" fmla="*/ 143 w 287"/>
              <a:gd name="T7" fmla="*/ 0 h 267"/>
              <a:gd name="T8" fmla="*/ 274 w 287"/>
              <a:gd name="T9" fmla="*/ 111 h 267"/>
              <a:gd name="T10" fmla="*/ 165 w 287"/>
              <a:gd name="T11" fmla="*/ 265 h 267"/>
              <a:gd name="T12" fmla="*/ 143 w 287"/>
              <a:gd name="T13" fmla="*/ 267 h 267"/>
              <a:gd name="T14" fmla="*/ 143 w 287"/>
              <a:gd name="T15" fmla="*/ 3 h 267"/>
              <a:gd name="T16" fmla="*/ 121 w 287"/>
              <a:gd name="T17" fmla="*/ 5 h 267"/>
              <a:gd name="T18" fmla="*/ 15 w 287"/>
              <a:gd name="T19" fmla="*/ 155 h 267"/>
              <a:gd name="T20" fmla="*/ 143 w 287"/>
              <a:gd name="T21" fmla="*/ 264 h 267"/>
              <a:gd name="T22" fmla="*/ 165 w 287"/>
              <a:gd name="T23" fmla="*/ 262 h 267"/>
              <a:gd name="T24" fmla="*/ 271 w 287"/>
              <a:gd name="T25" fmla="*/ 112 h 267"/>
              <a:gd name="T26" fmla="*/ 143 w 287"/>
              <a:gd name="T27" fmla="*/ 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Freeform 6"/>
          <p:cNvSpPr>
            <a:spLocks noChangeArrowheads="1"/>
          </p:cNvSpPr>
          <p:nvPr/>
        </p:nvSpPr>
        <p:spPr bwMode="auto">
          <a:xfrm>
            <a:off x="5594949" y="1336480"/>
            <a:ext cx="569302" cy="573228"/>
          </a:xfrm>
          <a:custGeom>
            <a:avLst/>
            <a:gdLst>
              <a:gd name="T0" fmla="*/ 249 w 260"/>
              <a:gd name="T1" fmla="*/ 110 h 261"/>
              <a:gd name="T2" fmla="*/ 150 w 260"/>
              <a:gd name="T3" fmla="*/ 249 h 261"/>
              <a:gd name="T4" fmla="*/ 11 w 260"/>
              <a:gd name="T5" fmla="*/ 151 h 261"/>
              <a:gd name="T6" fmla="*/ 110 w 260"/>
              <a:gd name="T7" fmla="*/ 11 h 261"/>
              <a:gd name="T8" fmla="*/ 249 w 260"/>
              <a:gd name="T9" fmla="*/ 11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0" name="Freeform 7"/>
          <p:cNvSpPr>
            <a:spLocks noEditPoints="1" noChangeArrowheads="1"/>
          </p:cNvSpPr>
          <p:nvPr/>
        </p:nvSpPr>
        <p:spPr bwMode="auto">
          <a:xfrm>
            <a:off x="4212921" y="1045940"/>
            <a:ext cx="653716" cy="632121"/>
          </a:xfrm>
          <a:custGeom>
            <a:avLst/>
            <a:gdLst>
              <a:gd name="T0" fmla="*/ 234 w 298"/>
              <a:gd name="T1" fmla="*/ 246 h 288"/>
              <a:gd name="T2" fmla="*/ 62 w 298"/>
              <a:gd name="T3" fmla="*/ 245 h 288"/>
              <a:gd name="T4" fmla="*/ 47 w 298"/>
              <a:gd name="T5" fmla="*/ 57 h 288"/>
              <a:gd name="T6" fmla="*/ 63 w 298"/>
              <a:gd name="T7" fmla="*/ 42 h 288"/>
              <a:gd name="T8" fmla="*/ 235 w 298"/>
              <a:gd name="T9" fmla="*/ 42 h 288"/>
              <a:gd name="T10" fmla="*/ 250 w 298"/>
              <a:gd name="T11" fmla="*/ 230 h 288"/>
              <a:gd name="T12" fmla="*/ 234 w 298"/>
              <a:gd name="T13" fmla="*/ 246 h 288"/>
              <a:gd name="T14" fmla="*/ 65 w 298"/>
              <a:gd name="T15" fmla="*/ 44 h 288"/>
              <a:gd name="T16" fmla="*/ 49 w 298"/>
              <a:gd name="T17" fmla="*/ 59 h 288"/>
              <a:gd name="T18" fmla="*/ 64 w 298"/>
              <a:gd name="T19" fmla="*/ 243 h 288"/>
              <a:gd name="T20" fmla="*/ 232 w 298"/>
              <a:gd name="T21" fmla="*/ 244 h 288"/>
              <a:gd name="T22" fmla="*/ 248 w 298"/>
              <a:gd name="T23" fmla="*/ 228 h 288"/>
              <a:gd name="T24" fmla="*/ 233 w 298"/>
              <a:gd name="T25" fmla="*/ 44 h 288"/>
              <a:gd name="T26" fmla="*/ 65 w 298"/>
              <a:gd name="T27" fmla="*/ 44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1" name="Freeform 8"/>
          <p:cNvSpPr>
            <a:spLocks noChangeArrowheads="1"/>
          </p:cNvSpPr>
          <p:nvPr/>
        </p:nvSpPr>
        <p:spPr bwMode="auto">
          <a:xfrm>
            <a:off x="4240404" y="1065571"/>
            <a:ext cx="596785" cy="592859"/>
          </a:xfrm>
          <a:custGeom>
            <a:avLst/>
            <a:gdLst>
              <a:gd name="T0" fmla="*/ 214 w 271"/>
              <a:gd name="T1" fmla="*/ 44 h 271"/>
              <a:gd name="T2" fmla="*/ 228 w 271"/>
              <a:gd name="T3" fmla="*/ 214 h 271"/>
              <a:gd name="T4" fmla="*/ 57 w 271"/>
              <a:gd name="T5" fmla="*/ 228 h 271"/>
              <a:gd name="T6" fmla="*/ 44 w 271"/>
              <a:gd name="T7" fmla="*/ 57 h 271"/>
              <a:gd name="T8" fmla="*/ 214 w 271"/>
              <a:gd name="T9" fmla="*/ 4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2" name="Freeform 9"/>
          <p:cNvSpPr>
            <a:spLocks noEditPoints="1" noChangeArrowheads="1"/>
          </p:cNvSpPr>
          <p:nvPr/>
        </p:nvSpPr>
        <p:spPr bwMode="auto">
          <a:xfrm>
            <a:off x="3003646" y="1538681"/>
            <a:ext cx="588933" cy="586969"/>
          </a:xfrm>
          <a:custGeom>
            <a:avLst/>
            <a:gdLst>
              <a:gd name="T0" fmla="*/ 265 w 268"/>
              <a:gd name="T1" fmla="*/ 157 h 267"/>
              <a:gd name="T2" fmla="*/ 133 w 268"/>
              <a:gd name="T3" fmla="*/ 267 h 267"/>
              <a:gd name="T4" fmla="*/ 1 w 268"/>
              <a:gd name="T5" fmla="*/ 133 h 267"/>
              <a:gd name="T6" fmla="*/ 3 w 268"/>
              <a:gd name="T7" fmla="*/ 110 h 267"/>
              <a:gd name="T8" fmla="*/ 135 w 268"/>
              <a:gd name="T9" fmla="*/ 1 h 267"/>
              <a:gd name="T10" fmla="*/ 267 w 268"/>
              <a:gd name="T11" fmla="*/ 135 h 267"/>
              <a:gd name="T12" fmla="*/ 265 w 268"/>
              <a:gd name="T13" fmla="*/ 157 h 267"/>
              <a:gd name="T14" fmla="*/ 6 w 268"/>
              <a:gd name="T15" fmla="*/ 111 h 267"/>
              <a:gd name="T16" fmla="*/ 4 w 268"/>
              <a:gd name="T17" fmla="*/ 133 h 267"/>
              <a:gd name="T18" fmla="*/ 133 w 268"/>
              <a:gd name="T19" fmla="*/ 264 h 267"/>
              <a:gd name="T20" fmla="*/ 262 w 268"/>
              <a:gd name="T21" fmla="*/ 156 h 267"/>
              <a:gd name="T22" fmla="*/ 264 w 268"/>
              <a:gd name="T23" fmla="*/ 135 h 267"/>
              <a:gd name="T24" fmla="*/ 135 w 268"/>
              <a:gd name="T25" fmla="*/ 4 h 267"/>
              <a:gd name="T26" fmla="*/ 6 w 268"/>
              <a:gd name="T27" fmla="*/ 11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3" name="Freeform 10"/>
          <p:cNvSpPr>
            <a:spLocks noChangeArrowheads="1"/>
          </p:cNvSpPr>
          <p:nvPr/>
        </p:nvSpPr>
        <p:spPr bwMode="auto">
          <a:xfrm>
            <a:off x="3031129" y="1564201"/>
            <a:ext cx="532003" cy="533966"/>
          </a:xfrm>
          <a:custGeom>
            <a:avLst/>
            <a:gdLst>
              <a:gd name="T0" fmla="*/ 122 w 242"/>
              <a:gd name="T1" fmla="*/ 1 h 243"/>
              <a:gd name="T2" fmla="*/ 242 w 242"/>
              <a:gd name="T3" fmla="*/ 122 h 243"/>
              <a:gd name="T4" fmla="*/ 120 w 242"/>
              <a:gd name="T5" fmla="*/ 242 h 243"/>
              <a:gd name="T6" fmla="*/ 0 w 242"/>
              <a:gd name="T7" fmla="*/ 121 h 243"/>
              <a:gd name="T8" fmla="*/ 122 w 242"/>
              <a:gd name="T9" fmla="*/ 1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4" name="Freeform 11"/>
          <p:cNvSpPr>
            <a:spLocks noEditPoints="1" noChangeArrowheads="1"/>
          </p:cNvSpPr>
          <p:nvPr/>
        </p:nvSpPr>
        <p:spPr bwMode="auto">
          <a:xfrm>
            <a:off x="2375451" y="2482936"/>
            <a:ext cx="649790" cy="657642"/>
          </a:xfrm>
          <a:custGeom>
            <a:avLst/>
            <a:gdLst>
              <a:gd name="T0" fmla="*/ 263 w 296"/>
              <a:gd name="T1" fmla="*/ 83 h 299"/>
              <a:gd name="T2" fmla="*/ 233 w 296"/>
              <a:gd name="T3" fmla="*/ 252 h 299"/>
              <a:gd name="T4" fmla="*/ 45 w 296"/>
              <a:gd name="T5" fmla="*/ 234 h 299"/>
              <a:gd name="T6" fmla="*/ 32 w 296"/>
              <a:gd name="T7" fmla="*/ 216 h 299"/>
              <a:gd name="T8" fmla="*/ 63 w 296"/>
              <a:gd name="T9" fmla="*/ 47 h 299"/>
              <a:gd name="T10" fmla="*/ 250 w 296"/>
              <a:gd name="T11" fmla="*/ 64 h 299"/>
              <a:gd name="T12" fmla="*/ 263 w 296"/>
              <a:gd name="T13" fmla="*/ 83 h 299"/>
              <a:gd name="T14" fmla="*/ 35 w 296"/>
              <a:gd name="T15" fmla="*/ 214 h 299"/>
              <a:gd name="T16" fmla="*/ 47 w 296"/>
              <a:gd name="T17" fmla="*/ 232 h 299"/>
              <a:gd name="T18" fmla="*/ 231 w 296"/>
              <a:gd name="T19" fmla="*/ 250 h 299"/>
              <a:gd name="T20" fmla="*/ 260 w 296"/>
              <a:gd name="T21" fmla="*/ 84 h 299"/>
              <a:gd name="T22" fmla="*/ 248 w 296"/>
              <a:gd name="T23" fmla="*/ 66 h 299"/>
              <a:gd name="T24" fmla="*/ 65 w 296"/>
              <a:gd name="T25" fmla="*/ 49 h 299"/>
              <a:gd name="T26" fmla="*/ 35 w 296"/>
              <a:gd name="T27" fmla="*/ 214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5" name="Freeform 12"/>
          <p:cNvSpPr>
            <a:spLocks noChangeArrowheads="1"/>
          </p:cNvSpPr>
          <p:nvPr/>
        </p:nvSpPr>
        <p:spPr bwMode="auto">
          <a:xfrm>
            <a:off x="2402934" y="2514345"/>
            <a:ext cx="594823" cy="596785"/>
          </a:xfrm>
          <a:custGeom>
            <a:avLst/>
            <a:gdLst>
              <a:gd name="T0" fmla="*/ 59 w 271"/>
              <a:gd name="T1" fmla="*/ 42 h 271"/>
              <a:gd name="T2" fmla="*/ 229 w 271"/>
              <a:gd name="T3" fmla="*/ 58 h 271"/>
              <a:gd name="T4" fmla="*/ 213 w 271"/>
              <a:gd name="T5" fmla="*/ 228 h 271"/>
              <a:gd name="T6" fmla="*/ 43 w 271"/>
              <a:gd name="T7" fmla="*/ 212 h 271"/>
              <a:gd name="T8" fmla="*/ 59 w 271"/>
              <a:gd name="T9" fmla="*/ 42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6" name="Freeform 13"/>
          <p:cNvSpPr>
            <a:spLocks noEditPoints="1" noChangeArrowheads="1"/>
          </p:cNvSpPr>
          <p:nvPr/>
        </p:nvSpPr>
        <p:spPr bwMode="auto">
          <a:xfrm>
            <a:off x="2611024" y="3527309"/>
            <a:ext cx="628195" cy="634085"/>
          </a:xfrm>
          <a:custGeom>
            <a:avLst/>
            <a:gdLst>
              <a:gd name="T0" fmla="*/ 189 w 286"/>
              <a:gd name="T1" fmla="*/ 19 h 289"/>
              <a:gd name="T2" fmla="*/ 274 w 286"/>
              <a:gd name="T3" fmla="*/ 168 h 289"/>
              <a:gd name="T4" fmla="*/ 119 w 286"/>
              <a:gd name="T5" fmla="*/ 275 h 289"/>
              <a:gd name="T6" fmla="*/ 97 w 286"/>
              <a:gd name="T7" fmla="*/ 270 h 289"/>
              <a:gd name="T8" fmla="*/ 12 w 286"/>
              <a:gd name="T9" fmla="*/ 121 h 289"/>
              <a:gd name="T10" fmla="*/ 167 w 286"/>
              <a:gd name="T11" fmla="*/ 14 h 289"/>
              <a:gd name="T12" fmla="*/ 189 w 286"/>
              <a:gd name="T13" fmla="*/ 19 h 289"/>
              <a:gd name="T14" fmla="*/ 98 w 286"/>
              <a:gd name="T15" fmla="*/ 267 h 289"/>
              <a:gd name="T16" fmla="*/ 120 w 286"/>
              <a:gd name="T17" fmla="*/ 273 h 289"/>
              <a:gd name="T18" fmla="*/ 271 w 286"/>
              <a:gd name="T19" fmla="*/ 168 h 289"/>
              <a:gd name="T20" fmla="*/ 188 w 286"/>
              <a:gd name="T21" fmla="*/ 22 h 289"/>
              <a:gd name="T22" fmla="*/ 166 w 286"/>
              <a:gd name="T23" fmla="*/ 16 h 289"/>
              <a:gd name="T24" fmla="*/ 15 w 286"/>
              <a:gd name="T25" fmla="*/ 121 h 289"/>
              <a:gd name="T26" fmla="*/ 98 w 286"/>
              <a:gd name="T27" fmla="*/ 26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7" name="Freeform 14"/>
          <p:cNvSpPr>
            <a:spLocks noChangeArrowheads="1"/>
          </p:cNvSpPr>
          <p:nvPr/>
        </p:nvSpPr>
        <p:spPr bwMode="auto">
          <a:xfrm>
            <a:off x="2638507" y="3558719"/>
            <a:ext cx="573228" cy="571265"/>
          </a:xfrm>
          <a:custGeom>
            <a:avLst/>
            <a:gdLst>
              <a:gd name="T0" fmla="*/ 12 w 262"/>
              <a:gd name="T1" fmla="*/ 109 h 261"/>
              <a:gd name="T2" fmla="*/ 153 w 262"/>
              <a:gd name="T3" fmla="*/ 12 h 261"/>
              <a:gd name="T4" fmla="*/ 250 w 262"/>
              <a:gd name="T5" fmla="*/ 152 h 261"/>
              <a:gd name="T6" fmla="*/ 109 w 262"/>
              <a:gd name="T7" fmla="*/ 249 h 261"/>
              <a:gd name="T8" fmla="*/ 12 w 262"/>
              <a:gd name="T9" fmla="*/ 109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8" name="Freeform 15"/>
          <p:cNvSpPr>
            <a:spLocks noEditPoints="1" noChangeArrowheads="1"/>
          </p:cNvSpPr>
          <p:nvPr/>
        </p:nvSpPr>
        <p:spPr bwMode="auto">
          <a:xfrm>
            <a:off x="3987164" y="4122132"/>
            <a:ext cx="667457" cy="645862"/>
          </a:xfrm>
          <a:custGeom>
            <a:avLst/>
            <a:gdLst>
              <a:gd name="T0" fmla="*/ 107 w 304"/>
              <a:gd name="T1" fmla="*/ 22 h 295"/>
              <a:gd name="T2" fmla="*/ 268 w 304"/>
              <a:gd name="T3" fmla="*/ 81 h 295"/>
              <a:gd name="T4" fmla="*/ 218 w 304"/>
              <a:gd name="T5" fmla="*/ 263 h 295"/>
              <a:gd name="T6" fmla="*/ 198 w 304"/>
              <a:gd name="T7" fmla="*/ 272 h 295"/>
              <a:gd name="T8" fmla="*/ 37 w 304"/>
              <a:gd name="T9" fmla="*/ 213 h 295"/>
              <a:gd name="T10" fmla="*/ 86 w 304"/>
              <a:gd name="T11" fmla="*/ 32 h 295"/>
              <a:gd name="T12" fmla="*/ 107 w 304"/>
              <a:gd name="T13" fmla="*/ 22 h 295"/>
              <a:gd name="T14" fmla="*/ 197 w 304"/>
              <a:gd name="T15" fmla="*/ 270 h 295"/>
              <a:gd name="T16" fmla="*/ 217 w 304"/>
              <a:gd name="T17" fmla="*/ 260 h 295"/>
              <a:gd name="T18" fmla="*/ 265 w 304"/>
              <a:gd name="T19" fmla="*/ 83 h 295"/>
              <a:gd name="T20" fmla="*/ 108 w 304"/>
              <a:gd name="T21" fmla="*/ 25 h 295"/>
              <a:gd name="T22" fmla="*/ 88 w 304"/>
              <a:gd name="T23" fmla="*/ 34 h 295"/>
              <a:gd name="T24" fmla="*/ 39 w 304"/>
              <a:gd name="T25" fmla="*/ 212 h 295"/>
              <a:gd name="T26" fmla="*/ 197 w 304"/>
              <a:gd name="T27" fmla="*/ 270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9" name="Freeform 16"/>
          <p:cNvSpPr>
            <a:spLocks noChangeArrowheads="1"/>
          </p:cNvSpPr>
          <p:nvPr/>
        </p:nvSpPr>
        <p:spPr bwMode="auto">
          <a:xfrm>
            <a:off x="4018573" y="4141763"/>
            <a:ext cx="604638" cy="606600"/>
          </a:xfrm>
          <a:custGeom>
            <a:avLst/>
            <a:gdLst>
              <a:gd name="T0" fmla="*/ 33 w 276"/>
              <a:gd name="T1" fmla="*/ 198 h 276"/>
              <a:gd name="T2" fmla="*/ 79 w 276"/>
              <a:gd name="T3" fmla="*/ 33 h 276"/>
              <a:gd name="T4" fmla="*/ 243 w 276"/>
              <a:gd name="T5" fmla="*/ 79 h 276"/>
              <a:gd name="T6" fmla="*/ 198 w 276"/>
              <a:gd name="T7" fmla="*/ 243 h 276"/>
              <a:gd name="T8" fmla="*/ 33 w 276"/>
              <a:gd name="T9" fmla="*/ 198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0" name="Freeform 17"/>
          <p:cNvSpPr>
            <a:spLocks noEditPoints="1" noChangeArrowheads="1"/>
          </p:cNvSpPr>
          <p:nvPr/>
        </p:nvSpPr>
        <p:spPr bwMode="auto">
          <a:xfrm>
            <a:off x="5059021" y="4010234"/>
            <a:ext cx="659605" cy="647826"/>
          </a:xfrm>
          <a:custGeom>
            <a:avLst/>
            <a:gdLst>
              <a:gd name="T0" fmla="*/ 35 w 301"/>
              <a:gd name="T1" fmla="*/ 81 h 295"/>
              <a:gd name="T2" fmla="*/ 197 w 301"/>
              <a:gd name="T3" fmla="*/ 23 h 295"/>
              <a:gd name="T4" fmla="*/ 275 w 301"/>
              <a:gd name="T5" fmla="*/ 194 h 295"/>
              <a:gd name="T6" fmla="*/ 266 w 301"/>
              <a:gd name="T7" fmla="*/ 214 h 295"/>
              <a:gd name="T8" fmla="*/ 104 w 301"/>
              <a:gd name="T9" fmla="*/ 272 h 295"/>
              <a:gd name="T10" fmla="*/ 26 w 301"/>
              <a:gd name="T11" fmla="*/ 101 h 295"/>
              <a:gd name="T12" fmla="*/ 35 w 301"/>
              <a:gd name="T13" fmla="*/ 81 h 295"/>
              <a:gd name="T14" fmla="*/ 263 w 301"/>
              <a:gd name="T15" fmla="*/ 213 h 295"/>
              <a:gd name="T16" fmla="*/ 273 w 301"/>
              <a:gd name="T17" fmla="*/ 193 h 295"/>
              <a:gd name="T18" fmla="*/ 196 w 301"/>
              <a:gd name="T19" fmla="*/ 26 h 295"/>
              <a:gd name="T20" fmla="*/ 38 w 301"/>
              <a:gd name="T21" fmla="*/ 82 h 295"/>
              <a:gd name="T22" fmla="*/ 29 w 301"/>
              <a:gd name="T23" fmla="*/ 102 h 295"/>
              <a:gd name="T24" fmla="*/ 105 w 301"/>
              <a:gd name="T25" fmla="*/ 270 h 295"/>
              <a:gd name="T26" fmla="*/ 263 w 301"/>
              <a:gd name="T27" fmla="*/ 213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1" name="Freeform 18"/>
          <p:cNvSpPr>
            <a:spLocks noChangeArrowheads="1"/>
          </p:cNvSpPr>
          <p:nvPr/>
        </p:nvSpPr>
        <p:spPr bwMode="auto">
          <a:xfrm>
            <a:off x="5088467" y="4033791"/>
            <a:ext cx="598749" cy="598749"/>
          </a:xfrm>
          <a:custGeom>
            <a:avLst/>
            <a:gdLst>
              <a:gd name="T0" fmla="*/ 95 w 273"/>
              <a:gd name="T1" fmla="*/ 250 h 273"/>
              <a:gd name="T2" fmla="*/ 23 w 273"/>
              <a:gd name="T3" fmla="*/ 95 h 273"/>
              <a:gd name="T4" fmla="*/ 179 w 273"/>
              <a:gd name="T5" fmla="*/ 23 h 273"/>
              <a:gd name="T6" fmla="*/ 250 w 273"/>
              <a:gd name="T7" fmla="*/ 179 h 273"/>
              <a:gd name="T8" fmla="*/ 95 w 273"/>
              <a:gd name="T9" fmla="*/ 250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2" name="Freeform 19"/>
          <p:cNvSpPr>
            <a:spLocks noEditPoints="1" noChangeArrowheads="1"/>
          </p:cNvSpPr>
          <p:nvPr/>
        </p:nvSpPr>
        <p:spPr bwMode="auto">
          <a:xfrm>
            <a:off x="6278111" y="3232843"/>
            <a:ext cx="626232" cy="659605"/>
          </a:xfrm>
          <a:custGeom>
            <a:avLst/>
            <a:gdLst>
              <a:gd name="T0" fmla="*/ 12 w 285"/>
              <a:gd name="T1" fmla="*/ 173 h 300"/>
              <a:gd name="T2" fmla="*/ 98 w 285"/>
              <a:gd name="T3" fmla="*/ 25 h 300"/>
              <a:gd name="T4" fmla="*/ 268 w 285"/>
              <a:gd name="T5" fmla="*/ 105 h 300"/>
              <a:gd name="T6" fmla="*/ 274 w 285"/>
              <a:gd name="T7" fmla="*/ 127 h 300"/>
              <a:gd name="T8" fmla="*/ 187 w 285"/>
              <a:gd name="T9" fmla="*/ 275 h 300"/>
              <a:gd name="T10" fmla="*/ 17 w 285"/>
              <a:gd name="T11" fmla="*/ 195 h 300"/>
              <a:gd name="T12" fmla="*/ 12 w 285"/>
              <a:gd name="T13" fmla="*/ 173 h 300"/>
              <a:gd name="T14" fmla="*/ 271 w 285"/>
              <a:gd name="T15" fmla="*/ 128 h 300"/>
              <a:gd name="T16" fmla="*/ 265 w 285"/>
              <a:gd name="T17" fmla="*/ 106 h 300"/>
              <a:gd name="T18" fmla="*/ 99 w 285"/>
              <a:gd name="T19" fmla="*/ 27 h 300"/>
              <a:gd name="T20" fmla="*/ 14 w 285"/>
              <a:gd name="T21" fmla="*/ 173 h 300"/>
              <a:gd name="T22" fmla="*/ 20 w 285"/>
              <a:gd name="T23" fmla="*/ 194 h 300"/>
              <a:gd name="T24" fmla="*/ 186 w 285"/>
              <a:gd name="T25" fmla="*/ 273 h 300"/>
              <a:gd name="T26" fmla="*/ 271 w 285"/>
              <a:gd name="T27" fmla="*/ 128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3" name="Freeform 20"/>
          <p:cNvSpPr>
            <a:spLocks noChangeArrowheads="1"/>
          </p:cNvSpPr>
          <p:nvPr/>
        </p:nvSpPr>
        <p:spPr bwMode="auto">
          <a:xfrm>
            <a:off x="6293816" y="3264253"/>
            <a:ext cx="596785" cy="594823"/>
          </a:xfrm>
          <a:custGeom>
            <a:avLst/>
            <a:gdLst>
              <a:gd name="T0" fmla="*/ 176 w 272"/>
              <a:gd name="T1" fmla="*/ 250 h 272"/>
              <a:gd name="T2" fmla="*/ 22 w 272"/>
              <a:gd name="T3" fmla="*/ 177 h 272"/>
              <a:gd name="T4" fmla="*/ 95 w 272"/>
              <a:gd name="T5" fmla="*/ 22 h 272"/>
              <a:gd name="T6" fmla="*/ 249 w 272"/>
              <a:gd name="T7" fmla="*/ 96 h 272"/>
              <a:gd name="T8" fmla="*/ 176 w 272"/>
              <a:gd name="T9" fmla="*/ 250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4" name="Freeform 21"/>
          <p:cNvSpPr>
            <a:spLocks noEditPoints="1" noChangeArrowheads="1"/>
          </p:cNvSpPr>
          <p:nvPr/>
        </p:nvSpPr>
        <p:spPr bwMode="auto">
          <a:xfrm>
            <a:off x="6364488" y="2157059"/>
            <a:ext cx="649790" cy="667457"/>
          </a:xfrm>
          <a:custGeom>
            <a:avLst/>
            <a:gdLst>
              <a:gd name="T0" fmla="*/ 63 w 296"/>
              <a:gd name="T1" fmla="*/ 254 h 304"/>
              <a:gd name="T2" fmla="*/ 33 w 296"/>
              <a:gd name="T3" fmla="*/ 85 h 304"/>
              <a:gd name="T4" fmla="*/ 216 w 296"/>
              <a:gd name="T5" fmla="*/ 37 h 304"/>
              <a:gd name="T6" fmla="*/ 234 w 296"/>
              <a:gd name="T7" fmla="*/ 50 h 304"/>
              <a:gd name="T8" fmla="*/ 263 w 296"/>
              <a:gd name="T9" fmla="*/ 220 h 304"/>
              <a:gd name="T10" fmla="*/ 81 w 296"/>
              <a:gd name="T11" fmla="*/ 267 h 304"/>
              <a:gd name="T12" fmla="*/ 63 w 296"/>
              <a:gd name="T13" fmla="*/ 254 h 304"/>
              <a:gd name="T14" fmla="*/ 232 w 296"/>
              <a:gd name="T15" fmla="*/ 53 h 304"/>
              <a:gd name="T16" fmla="*/ 214 w 296"/>
              <a:gd name="T17" fmla="*/ 40 h 304"/>
              <a:gd name="T18" fmla="*/ 36 w 296"/>
              <a:gd name="T19" fmla="*/ 86 h 304"/>
              <a:gd name="T20" fmla="*/ 64 w 296"/>
              <a:gd name="T21" fmla="*/ 252 h 304"/>
              <a:gd name="T22" fmla="*/ 82 w 296"/>
              <a:gd name="T23" fmla="*/ 265 h 304"/>
              <a:gd name="T24" fmla="*/ 261 w 296"/>
              <a:gd name="T25" fmla="*/ 218 h 304"/>
              <a:gd name="T26" fmla="*/ 232 w 296"/>
              <a:gd name="T27" fmla="*/ 53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5" name="Freeform 22"/>
          <p:cNvSpPr>
            <a:spLocks noChangeArrowheads="1"/>
          </p:cNvSpPr>
          <p:nvPr/>
        </p:nvSpPr>
        <p:spPr bwMode="auto">
          <a:xfrm>
            <a:off x="6386083" y="2188469"/>
            <a:ext cx="604638" cy="604637"/>
          </a:xfrm>
          <a:custGeom>
            <a:avLst/>
            <a:gdLst>
              <a:gd name="T0" fmla="*/ 242 w 276"/>
              <a:gd name="T1" fmla="*/ 199 h 276"/>
              <a:gd name="T2" fmla="*/ 77 w 276"/>
              <a:gd name="T3" fmla="*/ 242 h 276"/>
              <a:gd name="T4" fmla="*/ 34 w 276"/>
              <a:gd name="T5" fmla="*/ 77 h 276"/>
              <a:gd name="T6" fmla="*/ 199 w 276"/>
              <a:gd name="T7" fmla="*/ 34 h 276"/>
              <a:gd name="T8" fmla="*/ 242 w 276"/>
              <a:gd name="T9" fmla="*/ 199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6" name="Freeform 23"/>
          <p:cNvSpPr>
            <a:spLocks noChangeArrowheads="1"/>
          </p:cNvSpPr>
          <p:nvPr/>
        </p:nvSpPr>
        <p:spPr bwMode="auto">
          <a:xfrm>
            <a:off x="4697809" y="1915598"/>
            <a:ext cx="983517" cy="1011000"/>
          </a:xfrm>
          <a:custGeom>
            <a:avLst/>
            <a:gdLst>
              <a:gd name="T0" fmla="*/ 5 w 491"/>
              <a:gd name="T1" fmla="*/ 723 h 723"/>
              <a:gd name="T2" fmla="*/ 0 w 491"/>
              <a:gd name="T3" fmla="*/ 719 h 723"/>
              <a:gd name="T4" fmla="*/ 486 w 491"/>
              <a:gd name="T5" fmla="*/ 0 h 723"/>
              <a:gd name="T6" fmla="*/ 491 w 491"/>
              <a:gd name="T7" fmla="*/ 3 h 723"/>
              <a:gd name="T8" fmla="*/ 5 w 491"/>
              <a:gd name="T9" fmla="*/ 723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7" name="Oval 24"/>
          <p:cNvSpPr>
            <a:spLocks noChangeArrowheads="1"/>
          </p:cNvSpPr>
          <p:nvPr/>
        </p:nvSpPr>
        <p:spPr bwMode="auto">
          <a:xfrm>
            <a:off x="5667585" y="1901855"/>
            <a:ext cx="27484" cy="29447"/>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8" name="Freeform 25"/>
          <p:cNvSpPr>
            <a:spLocks noChangeArrowheads="1"/>
          </p:cNvSpPr>
          <p:nvPr/>
        </p:nvSpPr>
        <p:spPr bwMode="auto">
          <a:xfrm>
            <a:off x="4570206" y="1701618"/>
            <a:ext cx="135455" cy="1221054"/>
          </a:xfrm>
          <a:custGeom>
            <a:avLst/>
            <a:gdLst>
              <a:gd name="T0" fmla="*/ 90 w 95"/>
              <a:gd name="T1" fmla="*/ 864 h 864"/>
              <a:gd name="T2" fmla="*/ 0 w 95"/>
              <a:gd name="T3" fmla="*/ 0 h 864"/>
              <a:gd name="T4" fmla="*/ 5 w 95"/>
              <a:gd name="T5" fmla="*/ 0 h 864"/>
              <a:gd name="T6" fmla="*/ 95 w 95"/>
              <a:gd name="T7" fmla="*/ 864 h 864"/>
              <a:gd name="T8" fmla="*/ 90 w 95"/>
              <a:gd name="T9" fmla="*/ 864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9" name="Freeform 26"/>
          <p:cNvSpPr>
            <a:spLocks noChangeArrowheads="1"/>
          </p:cNvSpPr>
          <p:nvPr/>
        </p:nvSpPr>
        <p:spPr bwMode="auto">
          <a:xfrm>
            <a:off x="4558428" y="1701618"/>
            <a:ext cx="33373" cy="31410"/>
          </a:xfrm>
          <a:custGeom>
            <a:avLst/>
            <a:gdLst>
              <a:gd name="T0" fmla="*/ 12 w 15"/>
              <a:gd name="T1" fmla="*/ 3 h 14"/>
              <a:gd name="T2" fmla="*/ 11 w 15"/>
              <a:gd name="T3" fmla="*/ 12 h 14"/>
              <a:gd name="T4" fmla="*/ 3 w 15"/>
              <a:gd name="T5" fmla="*/ 11 h 14"/>
              <a:gd name="T6" fmla="*/ 3 w 15"/>
              <a:gd name="T7" fmla="*/ 2 h 14"/>
              <a:gd name="T8" fmla="*/ 12 w 15"/>
              <a:gd name="T9" fmla="*/ 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0" name="Freeform 27"/>
          <p:cNvSpPr>
            <a:spLocks noChangeArrowheads="1"/>
          </p:cNvSpPr>
          <p:nvPr/>
        </p:nvSpPr>
        <p:spPr bwMode="auto">
          <a:xfrm>
            <a:off x="3553316" y="2082461"/>
            <a:ext cx="1152346" cy="844137"/>
          </a:xfrm>
          <a:custGeom>
            <a:avLst/>
            <a:gdLst>
              <a:gd name="T0" fmla="*/ 625 w 628"/>
              <a:gd name="T1" fmla="*/ 608 h 608"/>
              <a:gd name="T2" fmla="*/ 0 w 628"/>
              <a:gd name="T3" fmla="*/ 3 h 608"/>
              <a:gd name="T4" fmla="*/ 3 w 628"/>
              <a:gd name="T5" fmla="*/ 0 h 608"/>
              <a:gd name="T6" fmla="*/ 628 w 628"/>
              <a:gd name="T7" fmla="*/ 604 h 608"/>
              <a:gd name="T8" fmla="*/ 625 w 628"/>
              <a:gd name="T9" fmla="*/ 608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1" name="Freeform 28"/>
          <p:cNvSpPr>
            <a:spLocks noChangeArrowheads="1"/>
          </p:cNvSpPr>
          <p:nvPr/>
        </p:nvSpPr>
        <p:spPr bwMode="auto">
          <a:xfrm>
            <a:off x="3537611" y="2062830"/>
            <a:ext cx="31410" cy="31410"/>
          </a:xfrm>
          <a:custGeom>
            <a:avLst/>
            <a:gdLst>
              <a:gd name="T0" fmla="*/ 8 w 14"/>
              <a:gd name="T1" fmla="*/ 1 h 14"/>
              <a:gd name="T2" fmla="*/ 13 w 14"/>
              <a:gd name="T3" fmla="*/ 8 h 14"/>
              <a:gd name="T4" fmla="*/ 6 w 14"/>
              <a:gd name="T5" fmla="*/ 13 h 14"/>
              <a:gd name="T6" fmla="*/ 1 w 14"/>
              <a:gd name="T7" fmla="*/ 6 h 14"/>
              <a:gd name="T8" fmla="*/ 8 w 14"/>
              <a:gd name="T9" fmla="*/ 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2" name="Freeform 29"/>
          <p:cNvSpPr>
            <a:spLocks noChangeArrowheads="1"/>
          </p:cNvSpPr>
          <p:nvPr/>
        </p:nvSpPr>
        <p:spPr bwMode="auto">
          <a:xfrm>
            <a:off x="3070391" y="2836295"/>
            <a:ext cx="1631344" cy="90303"/>
          </a:xfrm>
          <a:custGeom>
            <a:avLst/>
            <a:gdLst>
              <a:gd name="T0" fmla="*/ 865 w 866"/>
              <a:gd name="T1" fmla="*/ 66 h 66"/>
              <a:gd name="T2" fmla="*/ 0 w 866"/>
              <a:gd name="T3" fmla="*/ 5 h 66"/>
              <a:gd name="T4" fmla="*/ 0 w 866"/>
              <a:gd name="T5" fmla="*/ 0 h 66"/>
              <a:gd name="T6" fmla="*/ 866 w 866"/>
              <a:gd name="T7" fmla="*/ 61 h 66"/>
              <a:gd name="T8" fmla="*/ 865 w 866"/>
              <a:gd name="T9" fmla="*/ 66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3" name="Freeform 30"/>
          <p:cNvSpPr>
            <a:spLocks noChangeArrowheads="1"/>
          </p:cNvSpPr>
          <p:nvPr/>
        </p:nvSpPr>
        <p:spPr bwMode="auto">
          <a:xfrm>
            <a:off x="3038981" y="2820590"/>
            <a:ext cx="31410" cy="31410"/>
          </a:xfrm>
          <a:custGeom>
            <a:avLst/>
            <a:gdLst>
              <a:gd name="T0" fmla="*/ 4 w 14"/>
              <a:gd name="T1" fmla="*/ 2 h 15"/>
              <a:gd name="T2" fmla="*/ 12 w 14"/>
              <a:gd name="T3" fmla="*/ 4 h 15"/>
              <a:gd name="T4" fmla="*/ 10 w 14"/>
              <a:gd name="T5" fmla="*/ 13 h 15"/>
              <a:gd name="T6" fmla="*/ 1 w 14"/>
              <a:gd name="T7" fmla="*/ 11 h 15"/>
              <a:gd name="T8" fmla="*/ 4 w 14"/>
              <a:gd name="T9" fmla="*/ 2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4" name="Freeform 31"/>
          <p:cNvSpPr>
            <a:spLocks noChangeArrowheads="1"/>
          </p:cNvSpPr>
          <p:nvPr/>
        </p:nvSpPr>
        <p:spPr bwMode="auto">
          <a:xfrm>
            <a:off x="3211735" y="2920709"/>
            <a:ext cx="1490000" cy="714572"/>
          </a:xfrm>
          <a:custGeom>
            <a:avLst/>
            <a:gdLst>
              <a:gd name="T0" fmla="*/ 3 w 705"/>
              <a:gd name="T1" fmla="*/ 513 h 513"/>
              <a:gd name="T2" fmla="*/ 0 w 705"/>
              <a:gd name="T3" fmla="*/ 510 h 513"/>
              <a:gd name="T4" fmla="*/ 704 w 705"/>
              <a:gd name="T5" fmla="*/ 0 h 513"/>
              <a:gd name="T6" fmla="*/ 705 w 705"/>
              <a:gd name="T7" fmla="*/ 4 h 513"/>
              <a:gd name="T8" fmla="*/ 3 w 705"/>
              <a:gd name="T9" fmla="*/ 513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5" name="Freeform 32"/>
          <p:cNvSpPr>
            <a:spLocks noChangeArrowheads="1"/>
          </p:cNvSpPr>
          <p:nvPr/>
        </p:nvSpPr>
        <p:spPr bwMode="auto">
          <a:xfrm>
            <a:off x="3197994" y="3617612"/>
            <a:ext cx="29446" cy="35336"/>
          </a:xfrm>
          <a:custGeom>
            <a:avLst/>
            <a:gdLst>
              <a:gd name="T0" fmla="*/ 1 w 14"/>
              <a:gd name="T1" fmla="*/ 5 h 15"/>
              <a:gd name="T2" fmla="*/ 9 w 14"/>
              <a:gd name="T3" fmla="*/ 1 h 15"/>
              <a:gd name="T4" fmla="*/ 13 w 14"/>
              <a:gd name="T5" fmla="*/ 10 h 15"/>
              <a:gd name="T6" fmla="*/ 5 w 14"/>
              <a:gd name="T7" fmla="*/ 13 h 15"/>
              <a:gd name="T8" fmla="*/ 1 w 14"/>
              <a:gd name="T9" fmla="*/ 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6" name="Freeform 33"/>
          <p:cNvSpPr>
            <a:spLocks noChangeArrowheads="1"/>
          </p:cNvSpPr>
          <p:nvPr/>
        </p:nvSpPr>
        <p:spPr bwMode="auto">
          <a:xfrm>
            <a:off x="4399417" y="2922672"/>
            <a:ext cx="306245" cy="1189644"/>
          </a:xfrm>
          <a:custGeom>
            <a:avLst/>
            <a:gdLst>
              <a:gd name="T0" fmla="*/ 4 w 216"/>
              <a:gd name="T1" fmla="*/ 842 h 842"/>
              <a:gd name="T2" fmla="*/ 0 w 216"/>
              <a:gd name="T3" fmla="*/ 842 h 842"/>
              <a:gd name="T4" fmla="*/ 211 w 216"/>
              <a:gd name="T5" fmla="*/ 0 h 842"/>
              <a:gd name="T6" fmla="*/ 216 w 216"/>
              <a:gd name="T7" fmla="*/ 0 h 842"/>
              <a:gd name="T8" fmla="*/ 4 w 216"/>
              <a:gd name="T9" fmla="*/ 842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7" name="Freeform 34"/>
          <p:cNvSpPr>
            <a:spLocks noChangeArrowheads="1"/>
          </p:cNvSpPr>
          <p:nvPr/>
        </p:nvSpPr>
        <p:spPr bwMode="auto">
          <a:xfrm>
            <a:off x="4391564" y="4084832"/>
            <a:ext cx="29446" cy="29447"/>
          </a:xfrm>
          <a:custGeom>
            <a:avLst/>
            <a:gdLst>
              <a:gd name="T0" fmla="*/ 1 w 14"/>
              <a:gd name="T1" fmla="*/ 10 h 14"/>
              <a:gd name="T2" fmla="*/ 5 w 14"/>
              <a:gd name="T3" fmla="*/ 1 h 14"/>
              <a:gd name="T4" fmla="*/ 13 w 14"/>
              <a:gd name="T5" fmla="*/ 5 h 14"/>
              <a:gd name="T6" fmla="*/ 9 w 14"/>
              <a:gd name="T7" fmla="*/ 13 h 14"/>
              <a:gd name="T8" fmla="*/ 1 w 14"/>
              <a:gd name="T9" fmla="*/ 1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8" name="Freeform 35"/>
          <p:cNvSpPr>
            <a:spLocks noChangeArrowheads="1"/>
          </p:cNvSpPr>
          <p:nvPr/>
        </p:nvSpPr>
        <p:spPr bwMode="auto">
          <a:xfrm>
            <a:off x="4697809" y="2920709"/>
            <a:ext cx="543781" cy="1105230"/>
          </a:xfrm>
          <a:custGeom>
            <a:avLst/>
            <a:gdLst>
              <a:gd name="T0" fmla="*/ 380 w 384"/>
              <a:gd name="T1" fmla="*/ 783 h 783"/>
              <a:gd name="T2" fmla="*/ 0 w 384"/>
              <a:gd name="T3" fmla="*/ 4 h 783"/>
              <a:gd name="T4" fmla="*/ 5 w 384"/>
              <a:gd name="T5" fmla="*/ 0 h 783"/>
              <a:gd name="T6" fmla="*/ 384 w 384"/>
              <a:gd name="T7" fmla="*/ 782 h 783"/>
              <a:gd name="T8" fmla="*/ 380 w 384"/>
              <a:gd name="T9" fmla="*/ 783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9" name="Freeform 36"/>
          <p:cNvSpPr>
            <a:spLocks noChangeArrowheads="1"/>
          </p:cNvSpPr>
          <p:nvPr/>
        </p:nvSpPr>
        <p:spPr bwMode="auto">
          <a:xfrm>
            <a:off x="5214106" y="3998455"/>
            <a:ext cx="35336" cy="31410"/>
          </a:xfrm>
          <a:custGeom>
            <a:avLst/>
            <a:gdLst>
              <a:gd name="T0" fmla="*/ 4 w 15"/>
              <a:gd name="T1" fmla="*/ 13 h 15"/>
              <a:gd name="T2" fmla="*/ 2 w 15"/>
              <a:gd name="T3" fmla="*/ 4 h 15"/>
              <a:gd name="T4" fmla="*/ 10 w 15"/>
              <a:gd name="T5" fmla="*/ 2 h 15"/>
              <a:gd name="T6" fmla="*/ 13 w 15"/>
              <a:gd name="T7" fmla="*/ 10 h 15"/>
              <a:gd name="T8" fmla="*/ 4 w 15"/>
              <a:gd name="T9" fmla="*/ 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0" name="Freeform 37"/>
          <p:cNvSpPr>
            <a:spLocks noChangeArrowheads="1"/>
          </p:cNvSpPr>
          <p:nvPr/>
        </p:nvSpPr>
        <p:spPr bwMode="auto">
          <a:xfrm>
            <a:off x="4699772" y="2920709"/>
            <a:ext cx="1556746" cy="496666"/>
          </a:xfrm>
          <a:custGeom>
            <a:avLst/>
            <a:gdLst>
              <a:gd name="T0" fmla="*/ 791 w 793"/>
              <a:gd name="T1" fmla="*/ 358 h 358"/>
              <a:gd name="T2" fmla="*/ 0 w 793"/>
              <a:gd name="T3" fmla="*/ 4 h 358"/>
              <a:gd name="T4" fmla="*/ 1 w 793"/>
              <a:gd name="T5" fmla="*/ 0 h 358"/>
              <a:gd name="T6" fmla="*/ 793 w 793"/>
              <a:gd name="T7" fmla="*/ 353 h 358"/>
              <a:gd name="T8" fmla="*/ 791 w 793"/>
              <a:gd name="T9" fmla="*/ 358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1" name="Freeform 38"/>
          <p:cNvSpPr>
            <a:spLocks noChangeArrowheads="1"/>
          </p:cNvSpPr>
          <p:nvPr/>
        </p:nvSpPr>
        <p:spPr bwMode="auto">
          <a:xfrm>
            <a:off x="6250628" y="3403634"/>
            <a:ext cx="31410" cy="29446"/>
          </a:xfrm>
          <a:custGeom>
            <a:avLst/>
            <a:gdLst>
              <a:gd name="T0" fmla="*/ 8 w 13"/>
              <a:gd name="T1" fmla="*/ 13 h 13"/>
              <a:gd name="T2" fmla="*/ 0 w 13"/>
              <a:gd name="T3" fmla="*/ 8 h 13"/>
              <a:gd name="T4" fmla="*/ 5 w 13"/>
              <a:gd name="T5" fmla="*/ 0 h 13"/>
              <a:gd name="T6" fmla="*/ 13 w 13"/>
              <a:gd name="T7" fmla="*/ 5 h 13"/>
              <a:gd name="T8" fmla="*/ 8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2" name="Freeform 39"/>
          <p:cNvSpPr>
            <a:spLocks noChangeArrowheads="1"/>
          </p:cNvSpPr>
          <p:nvPr/>
        </p:nvSpPr>
        <p:spPr bwMode="auto">
          <a:xfrm>
            <a:off x="4699772" y="2585017"/>
            <a:ext cx="1645085" cy="341581"/>
          </a:xfrm>
          <a:custGeom>
            <a:avLst/>
            <a:gdLst>
              <a:gd name="T0" fmla="*/ 1 w 835"/>
              <a:gd name="T1" fmla="*/ 243 h 243"/>
              <a:gd name="T2" fmla="*/ 0 w 835"/>
              <a:gd name="T3" fmla="*/ 239 h 243"/>
              <a:gd name="T4" fmla="*/ 833 w 835"/>
              <a:gd name="T5" fmla="*/ 0 h 243"/>
              <a:gd name="T6" fmla="*/ 835 w 835"/>
              <a:gd name="T7" fmla="*/ 5 h 243"/>
              <a:gd name="T8" fmla="*/ 1 w 835"/>
              <a:gd name="T9" fmla="*/ 243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rgbClr val="595959">
              <a:alpha val="10196"/>
            </a:srgbClr>
          </a:solidFill>
          <a:ln>
            <a:solidFill>
              <a:srgbClr val="F2F2F2">
                <a:alpha val="10196"/>
              </a:srgbClr>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3" name="Freeform 40"/>
          <p:cNvSpPr>
            <a:spLocks noChangeArrowheads="1"/>
          </p:cNvSpPr>
          <p:nvPr/>
        </p:nvSpPr>
        <p:spPr bwMode="auto">
          <a:xfrm>
            <a:off x="6331116" y="2573239"/>
            <a:ext cx="29446" cy="31410"/>
          </a:xfrm>
          <a:custGeom>
            <a:avLst/>
            <a:gdLst>
              <a:gd name="T0" fmla="*/ 12 w 14"/>
              <a:gd name="T1" fmla="*/ 11 h 14"/>
              <a:gd name="T2" fmla="*/ 3 w 14"/>
              <a:gd name="T3" fmla="*/ 12 h 14"/>
              <a:gd name="T4" fmla="*/ 3 w 14"/>
              <a:gd name="T5" fmla="*/ 3 h 14"/>
              <a:gd name="T6" fmla="*/ 11 w 14"/>
              <a:gd name="T7" fmla="*/ 2 h 14"/>
              <a:gd name="T8" fmla="*/ 12 w 14"/>
              <a:gd name="T9" fmla="*/ 1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4" name="Freeform 43"/>
          <p:cNvSpPr>
            <a:spLocks noChangeArrowheads="1"/>
          </p:cNvSpPr>
          <p:nvPr/>
        </p:nvSpPr>
        <p:spPr bwMode="auto">
          <a:xfrm>
            <a:off x="2510906" y="2663542"/>
            <a:ext cx="353360" cy="316061"/>
          </a:xfrm>
          <a:custGeom>
            <a:avLst/>
            <a:gdLst>
              <a:gd name="T0" fmla="*/ 80 w 161"/>
              <a:gd name="T1" fmla="*/ 31 h 144"/>
              <a:gd name="T2" fmla="*/ 40 w 161"/>
              <a:gd name="T3" fmla="*/ 1 h 144"/>
              <a:gd name="T4" fmla="*/ 3 w 161"/>
              <a:gd name="T5" fmla="*/ 50 h 144"/>
              <a:gd name="T6" fmla="*/ 79 w 161"/>
              <a:gd name="T7" fmla="*/ 144 h 144"/>
              <a:gd name="T8" fmla="*/ 158 w 161"/>
              <a:gd name="T9" fmla="*/ 51 h 144"/>
              <a:gd name="T10" fmla="*/ 121 w 161"/>
              <a:gd name="T11" fmla="*/ 2 h 144"/>
              <a:gd name="T12" fmla="*/ 80 w 161"/>
              <a:gd name="T13" fmla="*/ 31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5" name="Freeform 46"/>
          <p:cNvSpPr>
            <a:spLocks noEditPoints="1" noChangeArrowheads="1"/>
          </p:cNvSpPr>
          <p:nvPr/>
        </p:nvSpPr>
        <p:spPr bwMode="auto">
          <a:xfrm>
            <a:off x="3194068" y="1650577"/>
            <a:ext cx="206126" cy="361212"/>
          </a:xfrm>
          <a:custGeom>
            <a:avLst/>
            <a:gdLst>
              <a:gd name="T0" fmla="*/ 83 w 94"/>
              <a:gd name="T1" fmla="*/ 0 h 165"/>
              <a:gd name="T2" fmla="*/ 10 w 94"/>
              <a:gd name="T3" fmla="*/ 0 h 165"/>
              <a:gd name="T4" fmla="*/ 0 w 94"/>
              <a:gd name="T5" fmla="*/ 11 h 165"/>
              <a:gd name="T6" fmla="*/ 0 w 94"/>
              <a:gd name="T7" fmla="*/ 154 h 165"/>
              <a:gd name="T8" fmla="*/ 10 w 94"/>
              <a:gd name="T9" fmla="*/ 165 h 165"/>
              <a:gd name="T10" fmla="*/ 83 w 94"/>
              <a:gd name="T11" fmla="*/ 165 h 165"/>
              <a:gd name="T12" fmla="*/ 94 w 94"/>
              <a:gd name="T13" fmla="*/ 154 h 165"/>
              <a:gd name="T14" fmla="*/ 94 w 94"/>
              <a:gd name="T15" fmla="*/ 11 h 165"/>
              <a:gd name="T16" fmla="*/ 83 w 94"/>
              <a:gd name="T17" fmla="*/ 0 h 165"/>
              <a:gd name="T18" fmla="*/ 32 w 94"/>
              <a:gd name="T19" fmla="*/ 12 h 165"/>
              <a:gd name="T20" fmla="*/ 62 w 94"/>
              <a:gd name="T21" fmla="*/ 12 h 165"/>
              <a:gd name="T22" fmla="*/ 62 w 94"/>
              <a:gd name="T23" fmla="*/ 16 h 165"/>
              <a:gd name="T24" fmla="*/ 32 w 94"/>
              <a:gd name="T25" fmla="*/ 16 h 165"/>
              <a:gd name="T26" fmla="*/ 32 w 94"/>
              <a:gd name="T27" fmla="*/ 12 h 165"/>
              <a:gd name="T28" fmla="*/ 47 w 94"/>
              <a:gd name="T29" fmla="*/ 158 h 165"/>
              <a:gd name="T30" fmla="*/ 41 w 94"/>
              <a:gd name="T31" fmla="*/ 152 h 165"/>
              <a:gd name="T32" fmla="*/ 47 w 94"/>
              <a:gd name="T33" fmla="*/ 147 h 165"/>
              <a:gd name="T34" fmla="*/ 53 w 94"/>
              <a:gd name="T35" fmla="*/ 152 h 165"/>
              <a:gd name="T36" fmla="*/ 47 w 94"/>
              <a:gd name="T37" fmla="*/ 158 h 165"/>
              <a:gd name="T38" fmla="*/ 87 w 94"/>
              <a:gd name="T39" fmla="*/ 138 h 165"/>
              <a:gd name="T40" fmla="*/ 7 w 94"/>
              <a:gd name="T41" fmla="*/ 138 h 165"/>
              <a:gd name="T42" fmla="*/ 7 w 94"/>
              <a:gd name="T43" fmla="*/ 26 h 165"/>
              <a:gd name="T44" fmla="*/ 87 w 94"/>
              <a:gd name="T45" fmla="*/ 26 h 165"/>
              <a:gd name="T46" fmla="*/ 87 w 94"/>
              <a:gd name="T47" fmla="*/ 138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6" name="Freeform 47"/>
          <p:cNvSpPr>
            <a:spLocks noChangeArrowheads="1"/>
          </p:cNvSpPr>
          <p:nvPr/>
        </p:nvSpPr>
        <p:spPr bwMode="auto">
          <a:xfrm>
            <a:off x="4210958" y="4343963"/>
            <a:ext cx="241462" cy="54967"/>
          </a:xfrm>
          <a:custGeom>
            <a:avLst/>
            <a:gdLst>
              <a:gd name="T0" fmla="*/ 98 w 110"/>
              <a:gd name="T1" fmla="*/ 0 h 25"/>
              <a:gd name="T2" fmla="*/ 11 w 110"/>
              <a:gd name="T3" fmla="*/ 0 h 25"/>
              <a:gd name="T4" fmla="*/ 0 w 110"/>
              <a:gd name="T5" fmla="*/ 12 h 25"/>
              <a:gd name="T6" fmla="*/ 0 w 110"/>
              <a:gd name="T7" fmla="*/ 25 h 25"/>
              <a:gd name="T8" fmla="*/ 110 w 110"/>
              <a:gd name="T9" fmla="*/ 25 h 25"/>
              <a:gd name="T10" fmla="*/ 110 w 110"/>
              <a:gd name="T11" fmla="*/ 12 h 25"/>
              <a:gd name="T12" fmla="*/ 98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7" name="Rectangle 48"/>
          <p:cNvSpPr>
            <a:spLocks noChangeArrowheads="1"/>
          </p:cNvSpPr>
          <p:nvPr/>
        </p:nvSpPr>
        <p:spPr bwMode="auto">
          <a:xfrm>
            <a:off x="4208994" y="4406782"/>
            <a:ext cx="96193" cy="19631"/>
          </a:xfrm>
          <a:prstGeom prst="rect">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8" name="Oval 49"/>
          <p:cNvSpPr>
            <a:spLocks noChangeArrowheads="1"/>
          </p:cNvSpPr>
          <p:nvPr/>
        </p:nvSpPr>
        <p:spPr bwMode="auto">
          <a:xfrm>
            <a:off x="4313040" y="4285069"/>
            <a:ext cx="51041" cy="51041"/>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9" name="Oval 50"/>
          <p:cNvSpPr>
            <a:spLocks noChangeArrowheads="1"/>
          </p:cNvSpPr>
          <p:nvPr/>
        </p:nvSpPr>
        <p:spPr bwMode="auto">
          <a:xfrm>
            <a:off x="4391564" y="4285069"/>
            <a:ext cx="49077" cy="51041"/>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0" name="Oval 51"/>
          <p:cNvSpPr>
            <a:spLocks noChangeArrowheads="1"/>
          </p:cNvSpPr>
          <p:nvPr/>
        </p:nvSpPr>
        <p:spPr bwMode="auto">
          <a:xfrm>
            <a:off x="4368007" y="4296848"/>
            <a:ext cx="23557" cy="23557"/>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1" name="Freeform 52"/>
          <p:cNvSpPr>
            <a:spLocks noChangeArrowheads="1"/>
          </p:cNvSpPr>
          <p:nvPr/>
        </p:nvSpPr>
        <p:spPr bwMode="auto">
          <a:xfrm>
            <a:off x="4173658" y="4446044"/>
            <a:ext cx="166865" cy="204163"/>
          </a:xfrm>
          <a:custGeom>
            <a:avLst/>
            <a:gdLst>
              <a:gd name="T0" fmla="*/ 63 w 76"/>
              <a:gd name="T1" fmla="*/ 46 h 93"/>
              <a:gd name="T2" fmla="*/ 38 w 76"/>
              <a:gd name="T3" fmla="*/ 93 h 93"/>
              <a:gd name="T4" fmla="*/ 13 w 76"/>
              <a:gd name="T5" fmla="*/ 46 h 93"/>
              <a:gd name="T6" fmla="*/ 38 w 76"/>
              <a:gd name="T7" fmla="*/ 0 h 93"/>
              <a:gd name="T8" fmla="*/ 63 w 76"/>
              <a:gd name="T9" fmla="*/ 46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2" name="Freeform 53"/>
          <p:cNvSpPr>
            <a:spLocks noChangeArrowheads="1"/>
          </p:cNvSpPr>
          <p:nvPr/>
        </p:nvSpPr>
        <p:spPr bwMode="auto">
          <a:xfrm>
            <a:off x="5241590" y="4184951"/>
            <a:ext cx="268947" cy="180606"/>
          </a:xfrm>
          <a:custGeom>
            <a:avLst/>
            <a:gdLst>
              <a:gd name="T0" fmla="*/ 116 w 123"/>
              <a:gd name="T1" fmla="*/ 26 h 82"/>
              <a:gd name="T2" fmla="*/ 22 w 123"/>
              <a:gd name="T3" fmla="*/ 26 h 82"/>
              <a:gd name="T4" fmla="*/ 3 w 123"/>
              <a:gd name="T5" fmla="*/ 82 h 82"/>
              <a:gd name="T6" fmla="*/ 18 w 123"/>
              <a:gd name="T7" fmla="*/ 53 h 82"/>
              <a:gd name="T8" fmla="*/ 94 w 123"/>
              <a:gd name="T9" fmla="*/ 48 h 82"/>
              <a:gd name="T10" fmla="*/ 86 w 123"/>
              <a:gd name="T11" fmla="*/ 56 h 82"/>
              <a:gd name="T12" fmla="*/ 123 w 123"/>
              <a:gd name="T13" fmla="*/ 56 h 82"/>
              <a:gd name="T14" fmla="*/ 123 w 123"/>
              <a:gd name="T15" fmla="*/ 18 h 82"/>
              <a:gd name="T16" fmla="*/ 116 w 123"/>
              <a:gd name="T17" fmla="*/ 2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3" name="Freeform 54"/>
          <p:cNvSpPr>
            <a:spLocks noChangeArrowheads="1"/>
          </p:cNvSpPr>
          <p:nvPr/>
        </p:nvSpPr>
        <p:spPr bwMode="auto">
          <a:xfrm>
            <a:off x="5271037" y="4328258"/>
            <a:ext cx="268945" cy="178644"/>
          </a:xfrm>
          <a:custGeom>
            <a:avLst/>
            <a:gdLst>
              <a:gd name="T0" fmla="*/ 8 w 123"/>
              <a:gd name="T1" fmla="*/ 55 h 81"/>
              <a:gd name="T2" fmla="*/ 102 w 123"/>
              <a:gd name="T3" fmla="*/ 55 h 81"/>
              <a:gd name="T4" fmla="*/ 121 w 123"/>
              <a:gd name="T5" fmla="*/ 0 h 81"/>
              <a:gd name="T6" fmla="*/ 105 w 123"/>
              <a:gd name="T7" fmla="*/ 28 h 81"/>
              <a:gd name="T8" fmla="*/ 30 w 123"/>
              <a:gd name="T9" fmla="*/ 33 h 81"/>
              <a:gd name="T10" fmla="*/ 38 w 123"/>
              <a:gd name="T11" fmla="*/ 25 h 81"/>
              <a:gd name="T12" fmla="*/ 0 w 123"/>
              <a:gd name="T13" fmla="*/ 25 h 81"/>
              <a:gd name="T14" fmla="*/ 0 w 123"/>
              <a:gd name="T15" fmla="*/ 63 h 81"/>
              <a:gd name="T16" fmla="*/ 8 w 123"/>
              <a:gd name="T17" fmla="*/ 55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4" name="Freeform 55"/>
          <p:cNvSpPr>
            <a:spLocks noChangeArrowheads="1"/>
          </p:cNvSpPr>
          <p:nvPr/>
        </p:nvSpPr>
        <p:spPr bwMode="auto">
          <a:xfrm>
            <a:off x="6588282" y="3399708"/>
            <a:ext cx="80488" cy="88339"/>
          </a:xfrm>
          <a:custGeom>
            <a:avLst/>
            <a:gdLst>
              <a:gd name="T0" fmla="*/ 18 w 37"/>
              <a:gd name="T1" fmla="*/ 14 h 40"/>
              <a:gd name="T2" fmla="*/ 2 w 37"/>
              <a:gd name="T3" fmla="*/ 34 h 40"/>
              <a:gd name="T4" fmla="*/ 37 w 37"/>
              <a:gd name="T5" fmla="*/ 0 h 40"/>
              <a:gd name="T6" fmla="*/ 24 w 37"/>
              <a:gd name="T7" fmla="*/ 28 h 40"/>
              <a:gd name="T8" fmla="*/ 4 w 37"/>
              <a:gd name="T9" fmla="*/ 34 h 40"/>
              <a:gd name="T10" fmla="*/ 18 w 37"/>
              <a:gd name="T11" fmla="*/ 14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5" name="Freeform 56"/>
          <p:cNvSpPr>
            <a:spLocks noEditPoints="1" noChangeArrowheads="1"/>
          </p:cNvSpPr>
          <p:nvPr/>
        </p:nvSpPr>
        <p:spPr bwMode="auto">
          <a:xfrm>
            <a:off x="6460681" y="3482158"/>
            <a:ext cx="263057" cy="221831"/>
          </a:xfrm>
          <a:custGeom>
            <a:avLst/>
            <a:gdLst>
              <a:gd name="T0" fmla="*/ 84 w 120"/>
              <a:gd name="T1" fmla="*/ 0 h 101"/>
              <a:gd name="T2" fmla="*/ 60 w 120"/>
              <a:gd name="T3" fmla="*/ 5 h 101"/>
              <a:gd name="T4" fmla="*/ 37 w 120"/>
              <a:gd name="T5" fmla="*/ 0 h 101"/>
              <a:gd name="T6" fmla="*/ 0 w 120"/>
              <a:gd name="T7" fmla="*/ 50 h 101"/>
              <a:gd name="T8" fmla="*/ 50 w 120"/>
              <a:gd name="T9" fmla="*/ 101 h 101"/>
              <a:gd name="T10" fmla="*/ 60 w 120"/>
              <a:gd name="T11" fmla="*/ 100 h 101"/>
              <a:gd name="T12" fmla="*/ 70 w 120"/>
              <a:gd name="T13" fmla="*/ 101 h 101"/>
              <a:gd name="T14" fmla="*/ 120 w 120"/>
              <a:gd name="T15" fmla="*/ 50 h 101"/>
              <a:gd name="T16" fmla="*/ 84 w 120"/>
              <a:gd name="T17" fmla="*/ 0 h 101"/>
              <a:gd name="T18" fmla="*/ 49 w 120"/>
              <a:gd name="T19" fmla="*/ 58 h 101"/>
              <a:gd name="T20" fmla="*/ 44 w 120"/>
              <a:gd name="T21" fmla="*/ 53 h 101"/>
              <a:gd name="T22" fmla="*/ 49 w 120"/>
              <a:gd name="T23" fmla="*/ 48 h 101"/>
              <a:gd name="T24" fmla="*/ 54 w 120"/>
              <a:gd name="T25" fmla="*/ 53 h 101"/>
              <a:gd name="T26" fmla="*/ 49 w 120"/>
              <a:gd name="T27" fmla="*/ 58 h 101"/>
              <a:gd name="T28" fmla="*/ 67 w 120"/>
              <a:gd name="T29" fmla="*/ 58 h 101"/>
              <a:gd name="T30" fmla="*/ 62 w 120"/>
              <a:gd name="T31" fmla="*/ 53 h 101"/>
              <a:gd name="T32" fmla="*/ 67 w 120"/>
              <a:gd name="T33" fmla="*/ 48 h 101"/>
              <a:gd name="T34" fmla="*/ 72 w 120"/>
              <a:gd name="T35" fmla="*/ 53 h 101"/>
              <a:gd name="T36" fmla="*/ 67 w 120"/>
              <a:gd name="T37" fmla="*/ 58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6" name="Freeform 57"/>
          <p:cNvSpPr>
            <a:spLocks noChangeArrowheads="1"/>
          </p:cNvSpPr>
          <p:nvPr/>
        </p:nvSpPr>
        <p:spPr bwMode="auto">
          <a:xfrm>
            <a:off x="6708033" y="2443673"/>
            <a:ext cx="54967" cy="39262"/>
          </a:xfrm>
          <a:custGeom>
            <a:avLst/>
            <a:gdLst>
              <a:gd name="T0" fmla="*/ 0 w 39"/>
              <a:gd name="T1" fmla="*/ 0 h 28"/>
              <a:gd name="T2" fmla="*/ 39 w 39"/>
              <a:gd name="T3" fmla="*/ 0 h 28"/>
              <a:gd name="T4" fmla="*/ 39 w 39"/>
              <a:gd name="T5" fmla="*/ 4 h 28"/>
              <a:gd name="T6" fmla="*/ 9 w 39"/>
              <a:gd name="T7" fmla="*/ 24 h 28"/>
              <a:gd name="T8" fmla="*/ 39 w 39"/>
              <a:gd name="T9" fmla="*/ 24 h 28"/>
              <a:gd name="T10" fmla="*/ 39 w 39"/>
              <a:gd name="T11" fmla="*/ 28 h 28"/>
              <a:gd name="T12" fmla="*/ 0 w 39"/>
              <a:gd name="T13" fmla="*/ 28 h 28"/>
              <a:gd name="T14" fmla="*/ 0 w 39"/>
              <a:gd name="T15" fmla="*/ 25 h 28"/>
              <a:gd name="T16" fmla="*/ 28 w 39"/>
              <a:gd name="T17" fmla="*/ 5 h 28"/>
              <a:gd name="T18" fmla="*/ 0 w 39"/>
              <a:gd name="T19" fmla="*/ 5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7" name="Freeform 58"/>
          <p:cNvSpPr>
            <a:spLocks noChangeArrowheads="1"/>
          </p:cNvSpPr>
          <p:nvPr/>
        </p:nvSpPr>
        <p:spPr bwMode="auto">
          <a:xfrm>
            <a:off x="6576504" y="2312146"/>
            <a:ext cx="147234" cy="109934"/>
          </a:xfrm>
          <a:custGeom>
            <a:avLst/>
            <a:gdLst>
              <a:gd name="T0" fmla="*/ 0 w 104"/>
              <a:gd name="T1" fmla="*/ 0 h 78"/>
              <a:gd name="T2" fmla="*/ 104 w 104"/>
              <a:gd name="T3" fmla="*/ 0 h 78"/>
              <a:gd name="T4" fmla="*/ 104 w 104"/>
              <a:gd name="T5" fmla="*/ 10 h 78"/>
              <a:gd name="T6" fmla="*/ 25 w 104"/>
              <a:gd name="T7" fmla="*/ 65 h 78"/>
              <a:gd name="T8" fmla="*/ 104 w 104"/>
              <a:gd name="T9" fmla="*/ 65 h 78"/>
              <a:gd name="T10" fmla="*/ 104 w 104"/>
              <a:gd name="T11" fmla="*/ 78 h 78"/>
              <a:gd name="T12" fmla="*/ 0 w 104"/>
              <a:gd name="T13" fmla="*/ 78 h 78"/>
              <a:gd name="T14" fmla="*/ 0 w 104"/>
              <a:gd name="T15" fmla="*/ 67 h 78"/>
              <a:gd name="T16" fmla="*/ 77 w 104"/>
              <a:gd name="T17" fmla="*/ 13 h 78"/>
              <a:gd name="T18" fmla="*/ 0 w 104"/>
              <a:gd name="T19" fmla="*/ 13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8" name="Freeform 59"/>
          <p:cNvSpPr>
            <a:spLocks noEditPoints="1" noChangeArrowheads="1"/>
          </p:cNvSpPr>
          <p:nvPr/>
        </p:nvSpPr>
        <p:spPr bwMode="auto">
          <a:xfrm>
            <a:off x="6519574" y="2494714"/>
            <a:ext cx="339617" cy="151160"/>
          </a:xfrm>
          <a:custGeom>
            <a:avLst/>
            <a:gdLst>
              <a:gd name="T0" fmla="*/ 219 w 241"/>
              <a:gd name="T1" fmla="*/ 0 h 107"/>
              <a:gd name="T2" fmla="*/ 219 w 241"/>
              <a:gd name="T3" fmla="*/ 43 h 107"/>
              <a:gd name="T4" fmla="*/ 24 w 241"/>
              <a:gd name="T5" fmla="*/ 43 h 107"/>
              <a:gd name="T6" fmla="*/ 24 w 241"/>
              <a:gd name="T7" fmla="*/ 0 h 107"/>
              <a:gd name="T8" fmla="*/ 0 w 241"/>
              <a:gd name="T9" fmla="*/ 0 h 107"/>
              <a:gd name="T10" fmla="*/ 0 w 241"/>
              <a:gd name="T11" fmla="*/ 43 h 107"/>
              <a:gd name="T12" fmla="*/ 0 w 241"/>
              <a:gd name="T13" fmla="*/ 71 h 107"/>
              <a:gd name="T14" fmla="*/ 0 w 241"/>
              <a:gd name="T15" fmla="*/ 76 h 107"/>
              <a:gd name="T16" fmla="*/ 0 w 241"/>
              <a:gd name="T17" fmla="*/ 87 h 107"/>
              <a:gd name="T18" fmla="*/ 0 w 241"/>
              <a:gd name="T19" fmla="*/ 107 h 107"/>
              <a:gd name="T20" fmla="*/ 24 w 241"/>
              <a:gd name="T21" fmla="*/ 107 h 107"/>
              <a:gd name="T22" fmla="*/ 24 w 241"/>
              <a:gd name="T23" fmla="*/ 87 h 107"/>
              <a:gd name="T24" fmla="*/ 219 w 241"/>
              <a:gd name="T25" fmla="*/ 87 h 107"/>
              <a:gd name="T26" fmla="*/ 219 w 241"/>
              <a:gd name="T27" fmla="*/ 107 h 107"/>
              <a:gd name="T28" fmla="*/ 241 w 241"/>
              <a:gd name="T29" fmla="*/ 107 h 107"/>
              <a:gd name="T30" fmla="*/ 241 w 241"/>
              <a:gd name="T31" fmla="*/ 0 h 107"/>
              <a:gd name="T32" fmla="*/ 219 w 241"/>
              <a:gd name="T33" fmla="*/ 0 h 107"/>
              <a:gd name="T34" fmla="*/ 24 w 241"/>
              <a:gd name="T35" fmla="*/ 76 h 107"/>
              <a:gd name="T36" fmla="*/ 24 w 241"/>
              <a:gd name="T37" fmla="*/ 71 h 107"/>
              <a:gd name="T38" fmla="*/ 219 w 241"/>
              <a:gd name="T39" fmla="*/ 71 h 107"/>
              <a:gd name="T40" fmla="*/ 219 w 241"/>
              <a:gd name="T41" fmla="*/ 76 h 107"/>
              <a:gd name="T42" fmla="*/ 24 w 241"/>
              <a:gd name="T43" fmla="*/ 7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9" name="Freeform 60"/>
          <p:cNvSpPr>
            <a:spLocks noChangeArrowheads="1"/>
          </p:cNvSpPr>
          <p:nvPr/>
        </p:nvSpPr>
        <p:spPr bwMode="auto">
          <a:xfrm>
            <a:off x="6723737" y="2522198"/>
            <a:ext cx="100118" cy="27484"/>
          </a:xfrm>
          <a:custGeom>
            <a:avLst/>
            <a:gdLst>
              <a:gd name="T0" fmla="*/ 46 w 46"/>
              <a:gd name="T1" fmla="*/ 0 h 13"/>
              <a:gd name="T2" fmla="*/ 0 w 46"/>
              <a:gd name="T3" fmla="*/ 13 h 13"/>
              <a:gd name="T4" fmla="*/ 46 w 46"/>
              <a:gd name="T5" fmla="*/ 13 h 13"/>
              <a:gd name="T6" fmla="*/ 46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0" name="Oval 61"/>
          <p:cNvSpPr>
            <a:spLocks noChangeArrowheads="1"/>
          </p:cNvSpPr>
          <p:nvPr/>
        </p:nvSpPr>
        <p:spPr bwMode="auto">
          <a:xfrm>
            <a:off x="5740219" y="1650577"/>
            <a:ext cx="70672" cy="70672"/>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1" name="Freeform 62"/>
          <p:cNvSpPr>
            <a:spLocks noChangeArrowheads="1"/>
          </p:cNvSpPr>
          <p:nvPr/>
        </p:nvSpPr>
        <p:spPr bwMode="auto">
          <a:xfrm>
            <a:off x="5691142" y="1522976"/>
            <a:ext cx="378879" cy="164901"/>
          </a:xfrm>
          <a:custGeom>
            <a:avLst/>
            <a:gdLst>
              <a:gd name="T0" fmla="*/ 164 w 172"/>
              <a:gd name="T1" fmla="*/ 41 h 75"/>
              <a:gd name="T2" fmla="*/ 144 w 172"/>
              <a:gd name="T3" fmla="*/ 33 h 75"/>
              <a:gd name="T4" fmla="*/ 132 w 172"/>
              <a:gd name="T5" fmla="*/ 21 h 75"/>
              <a:gd name="T6" fmla="*/ 127 w 172"/>
              <a:gd name="T7" fmla="*/ 8 h 75"/>
              <a:gd name="T8" fmla="*/ 114 w 172"/>
              <a:gd name="T9" fmla="*/ 0 h 75"/>
              <a:gd name="T10" fmla="*/ 54 w 172"/>
              <a:gd name="T11" fmla="*/ 0 h 75"/>
              <a:gd name="T12" fmla="*/ 39 w 172"/>
              <a:gd name="T13" fmla="*/ 7 h 75"/>
              <a:gd name="T14" fmla="*/ 6 w 172"/>
              <a:gd name="T15" fmla="*/ 41 h 75"/>
              <a:gd name="T16" fmla="*/ 0 w 172"/>
              <a:gd name="T17" fmla="*/ 57 h 75"/>
              <a:gd name="T18" fmla="*/ 0 w 172"/>
              <a:gd name="T19" fmla="*/ 65 h 75"/>
              <a:gd name="T20" fmla="*/ 9 w 172"/>
              <a:gd name="T21" fmla="*/ 75 h 75"/>
              <a:gd name="T22" fmla="*/ 17 w 172"/>
              <a:gd name="T23" fmla="*/ 75 h 75"/>
              <a:gd name="T24" fmla="*/ 39 w 172"/>
              <a:gd name="T25" fmla="*/ 53 h 75"/>
              <a:gd name="T26" fmla="*/ 61 w 172"/>
              <a:gd name="T27" fmla="*/ 75 h 75"/>
              <a:gd name="T28" fmla="*/ 105 w 172"/>
              <a:gd name="T29" fmla="*/ 75 h 75"/>
              <a:gd name="T30" fmla="*/ 127 w 172"/>
              <a:gd name="T31" fmla="*/ 53 h 75"/>
              <a:gd name="T32" fmla="*/ 149 w 172"/>
              <a:gd name="T33" fmla="*/ 75 h 75"/>
              <a:gd name="T34" fmla="*/ 163 w 172"/>
              <a:gd name="T35" fmla="*/ 75 h 75"/>
              <a:gd name="T36" fmla="*/ 172 w 172"/>
              <a:gd name="T37" fmla="*/ 65 h 75"/>
              <a:gd name="T38" fmla="*/ 172 w 172"/>
              <a:gd name="T39" fmla="*/ 53 h 75"/>
              <a:gd name="T40" fmla="*/ 164 w 172"/>
              <a:gd name="T41" fmla="*/ 41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2" name="Oval 63"/>
          <p:cNvSpPr>
            <a:spLocks noChangeArrowheads="1"/>
          </p:cNvSpPr>
          <p:nvPr/>
        </p:nvSpPr>
        <p:spPr bwMode="auto">
          <a:xfrm>
            <a:off x="5934568" y="1650577"/>
            <a:ext cx="70672" cy="70672"/>
          </a:xfrm>
          <a:prstGeom prst="ellipse">
            <a:avLst/>
          </a:pr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3" name="TextBox 113"/>
          <p:cNvSpPr>
            <a:spLocks noChangeArrowheads="1"/>
          </p:cNvSpPr>
          <p:nvPr/>
        </p:nvSpPr>
        <p:spPr bwMode="auto">
          <a:xfrm>
            <a:off x="3005463" y="116033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84" name="TextBox 115"/>
          <p:cNvSpPr>
            <a:spLocks noChangeArrowheads="1"/>
          </p:cNvSpPr>
          <p:nvPr/>
        </p:nvSpPr>
        <p:spPr bwMode="auto">
          <a:xfrm>
            <a:off x="6390844" y="144105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85" name="TextBox 120"/>
          <p:cNvSpPr>
            <a:spLocks noChangeArrowheads="1"/>
          </p:cNvSpPr>
          <p:nvPr/>
        </p:nvSpPr>
        <p:spPr bwMode="auto">
          <a:xfrm>
            <a:off x="7192775" y="233623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86" name="TextBox 121"/>
          <p:cNvSpPr>
            <a:spLocks noChangeArrowheads="1"/>
          </p:cNvSpPr>
          <p:nvPr/>
        </p:nvSpPr>
        <p:spPr bwMode="auto">
          <a:xfrm>
            <a:off x="7104434" y="342379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87" name="TextBox 122"/>
          <p:cNvSpPr>
            <a:spLocks noChangeArrowheads="1"/>
          </p:cNvSpPr>
          <p:nvPr/>
        </p:nvSpPr>
        <p:spPr bwMode="auto">
          <a:xfrm>
            <a:off x="5905956" y="418548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88" name="TextBox 123"/>
          <p:cNvSpPr>
            <a:spLocks noChangeArrowheads="1"/>
          </p:cNvSpPr>
          <p:nvPr/>
        </p:nvSpPr>
        <p:spPr bwMode="auto">
          <a:xfrm>
            <a:off x="1187624" y="264051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89" name="TextBox 124"/>
          <p:cNvSpPr>
            <a:spLocks noChangeArrowheads="1"/>
          </p:cNvSpPr>
          <p:nvPr/>
        </p:nvSpPr>
        <p:spPr bwMode="auto">
          <a:xfrm>
            <a:off x="1769686" y="163147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90" name="TextBox 125"/>
          <p:cNvSpPr>
            <a:spLocks noChangeArrowheads="1"/>
          </p:cNvSpPr>
          <p:nvPr/>
        </p:nvSpPr>
        <p:spPr bwMode="auto">
          <a:xfrm>
            <a:off x="1413382" y="366525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91" name="TextBox 127"/>
          <p:cNvSpPr>
            <a:spLocks noChangeArrowheads="1"/>
          </p:cNvSpPr>
          <p:nvPr/>
        </p:nvSpPr>
        <p:spPr bwMode="auto">
          <a:xfrm>
            <a:off x="2813078" y="426793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2F2F2"/>
                </a:solidFill>
                <a:latin typeface="微软雅黑" pitchFamily="34" charset="-122"/>
                <a:ea typeface="微软雅黑" pitchFamily="34" charset="-122"/>
                <a:sym typeface="Arial" pitchFamily="34" charset="0"/>
              </a:rPr>
              <a:t>添加标题</a:t>
            </a:r>
            <a:endParaRPr lang="zh-CN" altLang="en-US" dirty="0">
              <a:solidFill>
                <a:srgbClr val="F2F2F2"/>
              </a:solidFill>
            </a:endParaRPr>
          </a:p>
        </p:txBody>
      </p:sp>
      <p:sp>
        <p:nvSpPr>
          <p:cNvPr id="92" name="Freeform 82"/>
          <p:cNvSpPr>
            <a:spLocks noEditPoints="1" noChangeArrowheads="1"/>
          </p:cNvSpPr>
          <p:nvPr/>
        </p:nvSpPr>
        <p:spPr bwMode="auto">
          <a:xfrm>
            <a:off x="2803408" y="3601907"/>
            <a:ext cx="266983" cy="412253"/>
          </a:xfrm>
          <a:custGeom>
            <a:avLst/>
            <a:gdLst>
              <a:gd name="T0" fmla="*/ 79 w 138"/>
              <a:gd name="T1" fmla="*/ 116 h 212"/>
              <a:gd name="T2" fmla="*/ 43 w 138"/>
              <a:gd name="T3" fmla="*/ 116 h 212"/>
              <a:gd name="T4" fmla="*/ 30 w 138"/>
              <a:gd name="T5" fmla="*/ 39 h 212"/>
              <a:gd name="T6" fmla="*/ 55 w 138"/>
              <a:gd name="T7" fmla="*/ 34 h 212"/>
              <a:gd name="T8" fmla="*/ 79 w 138"/>
              <a:gd name="T9" fmla="*/ 116 h 212"/>
              <a:gd name="T10" fmla="*/ 83 w 138"/>
              <a:gd name="T11" fmla="*/ 129 h 212"/>
              <a:gd name="T12" fmla="*/ 109 w 138"/>
              <a:gd name="T13" fmla="*/ 137 h 212"/>
              <a:gd name="T14" fmla="*/ 120 w 138"/>
              <a:gd name="T15" fmla="*/ 194 h 212"/>
              <a:gd name="T16" fmla="*/ 107 w 138"/>
              <a:gd name="T17" fmla="*/ 201 h 212"/>
              <a:gd name="T18" fmla="*/ 105 w 138"/>
              <a:gd name="T19" fmla="*/ 182 h 212"/>
              <a:gd name="T20" fmla="*/ 103 w 138"/>
              <a:gd name="T21" fmla="*/ 183 h 212"/>
              <a:gd name="T22" fmla="*/ 99 w 138"/>
              <a:gd name="T23" fmla="*/ 204 h 212"/>
              <a:gd name="T24" fmla="*/ 23 w 138"/>
              <a:gd name="T25" fmla="*/ 204 h 212"/>
              <a:gd name="T26" fmla="*/ 19 w 138"/>
              <a:gd name="T27" fmla="*/ 183 h 212"/>
              <a:gd name="T28" fmla="*/ 17 w 138"/>
              <a:gd name="T29" fmla="*/ 182 h 212"/>
              <a:gd name="T30" fmla="*/ 16 w 138"/>
              <a:gd name="T31" fmla="*/ 201 h 212"/>
              <a:gd name="T32" fmla="*/ 2 w 138"/>
              <a:gd name="T33" fmla="*/ 194 h 212"/>
              <a:gd name="T34" fmla="*/ 14 w 138"/>
              <a:gd name="T35" fmla="*/ 137 h 212"/>
              <a:gd name="T36" fmla="*/ 40 w 138"/>
              <a:gd name="T37" fmla="*/ 129 h 212"/>
              <a:gd name="T38" fmla="*/ 61 w 138"/>
              <a:gd name="T39" fmla="*/ 170 h 212"/>
              <a:gd name="T40" fmla="*/ 83 w 138"/>
              <a:gd name="T41" fmla="*/ 129 h 212"/>
              <a:gd name="T42" fmla="*/ 88 w 138"/>
              <a:gd name="T43" fmla="*/ 74 h 212"/>
              <a:gd name="T44" fmla="*/ 50 w 138"/>
              <a:gd name="T45" fmla="*/ 68 h 212"/>
              <a:gd name="T46" fmla="*/ 34 w 138"/>
              <a:gd name="T47" fmla="*/ 77 h 212"/>
              <a:gd name="T48" fmla="*/ 37 w 138"/>
              <a:gd name="T49" fmla="*/ 91 h 212"/>
              <a:gd name="T50" fmla="*/ 86 w 138"/>
              <a:gd name="T51" fmla="*/ 90 h 212"/>
              <a:gd name="T52" fmla="*/ 88 w 138"/>
              <a:gd name="T53" fmla="*/ 74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3" name="Freeform 87"/>
          <p:cNvSpPr>
            <a:spLocks noEditPoints="1" noChangeArrowheads="1"/>
          </p:cNvSpPr>
          <p:nvPr/>
        </p:nvSpPr>
        <p:spPr bwMode="auto">
          <a:xfrm>
            <a:off x="4352302" y="1230472"/>
            <a:ext cx="400474" cy="263057"/>
          </a:xfrm>
          <a:custGeom>
            <a:avLst/>
            <a:gdLst>
              <a:gd name="T0" fmla="*/ 162 w 162"/>
              <a:gd name="T1" fmla="*/ 12 h 106"/>
              <a:gd name="T2" fmla="*/ 87 w 162"/>
              <a:gd name="T3" fmla="*/ 0 h 106"/>
              <a:gd name="T4" fmla="*/ 5 w 162"/>
              <a:gd name="T5" fmla="*/ 12 h 106"/>
              <a:gd name="T6" fmla="*/ 5 w 162"/>
              <a:gd name="T7" fmla="*/ 55 h 106"/>
              <a:gd name="T8" fmla="*/ 3 w 162"/>
              <a:gd name="T9" fmla="*/ 60 h 106"/>
              <a:gd name="T10" fmla="*/ 8 w 162"/>
              <a:gd name="T11" fmla="*/ 66 h 106"/>
              <a:gd name="T12" fmla="*/ 14 w 162"/>
              <a:gd name="T13" fmla="*/ 60 h 106"/>
              <a:gd name="T14" fmla="*/ 11 w 162"/>
              <a:gd name="T15" fmla="*/ 55 h 106"/>
              <a:gd name="T16" fmla="*/ 11 w 162"/>
              <a:gd name="T17" fmla="*/ 28 h 106"/>
              <a:gd name="T18" fmla="*/ 87 w 162"/>
              <a:gd name="T19" fmla="*/ 39 h 106"/>
              <a:gd name="T20" fmla="*/ 162 w 162"/>
              <a:gd name="T21" fmla="*/ 27 h 106"/>
              <a:gd name="T22" fmla="*/ 162 w 162"/>
              <a:gd name="T23" fmla="*/ 12 h 106"/>
              <a:gd name="T24" fmla="*/ 13 w 162"/>
              <a:gd name="T25" fmla="*/ 68 h 106"/>
              <a:gd name="T26" fmla="*/ 4 w 162"/>
              <a:gd name="T27" fmla="*/ 68 h 106"/>
              <a:gd name="T28" fmla="*/ 0 w 162"/>
              <a:gd name="T29" fmla="*/ 94 h 106"/>
              <a:gd name="T30" fmla="*/ 3 w 162"/>
              <a:gd name="T31" fmla="*/ 95 h 106"/>
              <a:gd name="T32" fmla="*/ 4 w 162"/>
              <a:gd name="T33" fmla="*/ 92 h 106"/>
              <a:gd name="T34" fmla="*/ 4 w 162"/>
              <a:gd name="T35" fmla="*/ 95 h 106"/>
              <a:gd name="T36" fmla="*/ 9 w 162"/>
              <a:gd name="T37" fmla="*/ 96 h 106"/>
              <a:gd name="T38" fmla="*/ 10 w 162"/>
              <a:gd name="T39" fmla="*/ 93 h 106"/>
              <a:gd name="T40" fmla="*/ 11 w 162"/>
              <a:gd name="T41" fmla="*/ 95 h 106"/>
              <a:gd name="T42" fmla="*/ 12 w 162"/>
              <a:gd name="T43" fmla="*/ 95 h 106"/>
              <a:gd name="T44" fmla="*/ 13 w 162"/>
              <a:gd name="T45" fmla="*/ 83 h 106"/>
              <a:gd name="T46" fmla="*/ 14 w 162"/>
              <a:gd name="T47" fmla="*/ 95 h 106"/>
              <a:gd name="T48" fmla="*/ 17 w 162"/>
              <a:gd name="T49" fmla="*/ 94 h 106"/>
              <a:gd name="T50" fmla="*/ 13 w 162"/>
              <a:gd name="T51" fmla="*/ 68 h 106"/>
              <a:gd name="T52" fmla="*/ 30 w 162"/>
              <a:gd name="T53" fmla="*/ 94 h 106"/>
              <a:gd name="T54" fmla="*/ 30 w 162"/>
              <a:gd name="T55" fmla="*/ 37 h 106"/>
              <a:gd name="T56" fmla="*/ 87 w 162"/>
              <a:gd name="T57" fmla="*/ 45 h 106"/>
              <a:gd name="T58" fmla="*/ 141 w 162"/>
              <a:gd name="T59" fmla="*/ 37 h 106"/>
              <a:gd name="T60" fmla="*/ 141 w 162"/>
              <a:gd name="T61" fmla="*/ 93 h 106"/>
              <a:gd name="T62" fmla="*/ 86 w 162"/>
              <a:gd name="T63" fmla="*/ 106 h 106"/>
              <a:gd name="T64" fmla="*/ 30 w 162"/>
              <a:gd name="T65" fmla="*/ 94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nvGrpSpPr>
          <p:cNvPr id="94" name="组合 93"/>
          <p:cNvGrpSpPr/>
          <p:nvPr/>
        </p:nvGrpSpPr>
        <p:grpSpPr>
          <a:xfrm>
            <a:off x="3918454" y="2141355"/>
            <a:ext cx="1560672" cy="1558708"/>
            <a:chOff x="4038883" y="2054582"/>
            <a:chExt cx="1560672" cy="1558708"/>
          </a:xfrm>
          <a:solidFill>
            <a:srgbClr val="FFFFFF">
              <a:alpha val="30196"/>
            </a:srgbClr>
          </a:solidFill>
        </p:grpSpPr>
        <p:sp>
          <p:nvSpPr>
            <p:cNvPr id="95" name="Oval 41"/>
            <p:cNvSpPr>
              <a:spLocks noChangeArrowheads="1"/>
            </p:cNvSpPr>
            <p:nvPr/>
          </p:nvSpPr>
          <p:spPr bwMode="auto">
            <a:xfrm>
              <a:off x="4142929" y="2158627"/>
              <a:ext cx="1354545" cy="1352581"/>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6" name="Freeform 42"/>
            <p:cNvSpPr>
              <a:spLocks noEditPoints="1" noChangeArrowheads="1"/>
            </p:cNvSpPr>
            <p:nvPr/>
          </p:nvSpPr>
          <p:spPr bwMode="auto">
            <a:xfrm>
              <a:off x="4038883" y="2054582"/>
              <a:ext cx="1560672" cy="1558708"/>
            </a:xfrm>
            <a:custGeom>
              <a:avLst/>
              <a:gdLst>
                <a:gd name="T0" fmla="*/ 355 w 711"/>
                <a:gd name="T1" fmla="*/ 710 h 710"/>
                <a:gd name="T2" fmla="*/ 0 w 711"/>
                <a:gd name="T3" fmla="*/ 355 h 710"/>
                <a:gd name="T4" fmla="*/ 355 w 711"/>
                <a:gd name="T5" fmla="*/ 0 h 710"/>
                <a:gd name="T6" fmla="*/ 711 w 711"/>
                <a:gd name="T7" fmla="*/ 355 h 710"/>
                <a:gd name="T8" fmla="*/ 355 w 711"/>
                <a:gd name="T9" fmla="*/ 710 h 710"/>
                <a:gd name="T10" fmla="*/ 355 w 711"/>
                <a:gd name="T11" fmla="*/ 9 h 710"/>
                <a:gd name="T12" fmla="*/ 9 w 711"/>
                <a:gd name="T13" fmla="*/ 355 h 710"/>
                <a:gd name="T14" fmla="*/ 355 w 711"/>
                <a:gd name="T15" fmla="*/ 701 h 710"/>
                <a:gd name="T16" fmla="*/ 701 w 711"/>
                <a:gd name="T17" fmla="*/ 355 h 710"/>
                <a:gd name="T18" fmla="*/ 355 w 711"/>
                <a:gd name="T19" fmla="*/ 9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grpFill/>
            <a:ln w="9525" cmpd="sng">
              <a:noFill/>
              <a:bevel/>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7" name="Freeform 9"/>
            <p:cNvSpPr>
              <a:spLocks noEditPoints="1"/>
            </p:cNvSpPr>
            <p:nvPr/>
          </p:nvSpPr>
          <p:spPr bwMode="auto">
            <a:xfrm>
              <a:off x="4433469" y="2483521"/>
              <a:ext cx="782740" cy="717776"/>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ppt_w</p:attrName>
                                        </p:attrNameLst>
                                      </p:cBhvr>
                                      <p:tavLst>
                                        <p:tav tm="0">
                                          <p:val>
                                            <p:fltVal val="0"/>
                                          </p:val>
                                        </p:tav>
                                        <p:tav tm="100000">
                                          <p:val>
                                            <p:strVal val="#ppt_w"/>
                                          </p:val>
                                        </p:tav>
                                      </p:tavLst>
                                    </p:anim>
                                    <p:anim calcmode="lin" valueType="num">
                                      <p:cBhvr>
                                        <p:cTn id="8" dur="500" fill="hold"/>
                                        <p:tgtEl>
                                          <p:spTgt spid="94"/>
                                        </p:tgtEl>
                                        <p:attrNameLst>
                                          <p:attrName>ppt_h</p:attrName>
                                        </p:attrNameLst>
                                      </p:cBhvr>
                                      <p:tavLst>
                                        <p:tav tm="0">
                                          <p:val>
                                            <p:fltVal val="0"/>
                                          </p:val>
                                        </p:tav>
                                        <p:tav tm="100000">
                                          <p:val>
                                            <p:strVal val="#ppt_h"/>
                                          </p:val>
                                        </p:tav>
                                      </p:tavLst>
                                    </p:anim>
                                    <p:animEffect transition="in" filter="fade">
                                      <p:cBhvr>
                                        <p:cTn id="9" dur="500"/>
                                        <p:tgtEl>
                                          <p:spTgt spid="94"/>
                                        </p:tgtEl>
                                      </p:cBhvr>
                                    </p:animEffect>
                                  </p:childTnLst>
                                </p:cTn>
                              </p:par>
                            </p:childTnLst>
                          </p:cTn>
                        </p:par>
                        <p:par>
                          <p:cTn id="10" fill="hold">
                            <p:stCondLst>
                              <p:cond delay="500"/>
                            </p:stCondLst>
                            <p:childTnLst>
                              <p:par>
                                <p:cTn id="11" presetID="6" presetClass="emph" presetSubtype="0" repeatCount="5000" autoRev="1" fill="hold" nodeType="afterEffect">
                                  <p:stCondLst>
                                    <p:cond delay="0"/>
                                  </p:stCondLst>
                                  <p:childTnLst>
                                    <p:animScale>
                                      <p:cBhvr>
                                        <p:cTn id="12" dur="750" fill="hold"/>
                                        <p:tgtEl>
                                          <p:spTgt spid="94"/>
                                        </p:tgtEl>
                                      </p:cBhvr>
                                      <p:by x="120000" y="120000"/>
                                    </p:animScale>
                                  </p:childTnLst>
                                </p:cTn>
                              </p:par>
                              <p:par>
                                <p:cTn id="13" presetID="16" presetClass="entr" presetSubtype="21" fill="hold" grpId="0" nodeType="withEffect">
                                  <p:stCondLst>
                                    <p:cond delay="500"/>
                                  </p:stCondLst>
                                  <p:childTnLst>
                                    <p:set>
                                      <p:cBhvr>
                                        <p:cTn id="14" dur="1" fill="hold">
                                          <p:stCondLst>
                                            <p:cond delay="0"/>
                                          </p:stCondLst>
                                        </p:cTn>
                                        <p:tgtEl>
                                          <p:spTgt spid="62"/>
                                        </p:tgtEl>
                                        <p:attrNameLst>
                                          <p:attrName>style.visibility</p:attrName>
                                        </p:attrNameLst>
                                      </p:cBhvr>
                                      <p:to>
                                        <p:strVal val="visible"/>
                                      </p:to>
                                    </p:set>
                                    <p:animEffect transition="in" filter="barn(inVertical)">
                                      <p:cBhvr>
                                        <p:cTn id="15" dur="500"/>
                                        <p:tgtEl>
                                          <p:spTgt spid="62"/>
                                        </p:tgtEl>
                                      </p:cBhvr>
                                    </p:animEffect>
                                  </p:childTnLst>
                                </p:cTn>
                              </p:par>
                              <p:par>
                                <p:cTn id="16" presetID="16" presetClass="entr" presetSubtype="21" fill="hold" grpId="0" nodeType="withEffect">
                                  <p:stCondLst>
                                    <p:cond delay="500"/>
                                  </p:stCondLst>
                                  <p:childTnLst>
                                    <p:set>
                                      <p:cBhvr>
                                        <p:cTn id="17" dur="1" fill="hold">
                                          <p:stCondLst>
                                            <p:cond delay="0"/>
                                          </p:stCondLst>
                                        </p:cTn>
                                        <p:tgtEl>
                                          <p:spTgt spid="60"/>
                                        </p:tgtEl>
                                        <p:attrNameLst>
                                          <p:attrName>style.visibility</p:attrName>
                                        </p:attrNameLst>
                                      </p:cBhvr>
                                      <p:to>
                                        <p:strVal val="visible"/>
                                      </p:to>
                                    </p:set>
                                    <p:animEffect transition="in" filter="barn(inVertical)">
                                      <p:cBhvr>
                                        <p:cTn id="18" dur="500"/>
                                        <p:tgtEl>
                                          <p:spTgt spid="60"/>
                                        </p:tgtEl>
                                      </p:cBhvr>
                                    </p:animEffect>
                                  </p:childTnLst>
                                </p:cTn>
                              </p:par>
                              <p:par>
                                <p:cTn id="19" presetID="16" presetClass="entr" presetSubtype="21" fill="hold" grpId="0" nodeType="withEffect">
                                  <p:stCondLst>
                                    <p:cond delay="500"/>
                                  </p:stCondLst>
                                  <p:childTnLst>
                                    <p:set>
                                      <p:cBhvr>
                                        <p:cTn id="20" dur="1" fill="hold">
                                          <p:stCondLst>
                                            <p:cond delay="0"/>
                                          </p:stCondLst>
                                        </p:cTn>
                                        <p:tgtEl>
                                          <p:spTgt spid="58"/>
                                        </p:tgtEl>
                                        <p:attrNameLst>
                                          <p:attrName>style.visibility</p:attrName>
                                        </p:attrNameLst>
                                      </p:cBhvr>
                                      <p:to>
                                        <p:strVal val="visible"/>
                                      </p:to>
                                    </p:set>
                                    <p:animEffect transition="in" filter="barn(inVertical)">
                                      <p:cBhvr>
                                        <p:cTn id="21" dur="500"/>
                                        <p:tgtEl>
                                          <p:spTgt spid="58"/>
                                        </p:tgtEl>
                                      </p:cBhvr>
                                    </p:animEffect>
                                  </p:childTnLst>
                                </p:cTn>
                              </p:par>
                              <p:par>
                                <p:cTn id="22" presetID="16" presetClass="entr" presetSubtype="21" fill="hold" grpId="0" nodeType="withEffect">
                                  <p:stCondLst>
                                    <p:cond delay="500"/>
                                  </p:stCondLst>
                                  <p:childTnLst>
                                    <p:set>
                                      <p:cBhvr>
                                        <p:cTn id="23" dur="1" fill="hold">
                                          <p:stCondLst>
                                            <p:cond delay="0"/>
                                          </p:stCondLst>
                                        </p:cTn>
                                        <p:tgtEl>
                                          <p:spTgt spid="56"/>
                                        </p:tgtEl>
                                        <p:attrNameLst>
                                          <p:attrName>style.visibility</p:attrName>
                                        </p:attrNameLst>
                                      </p:cBhvr>
                                      <p:to>
                                        <p:strVal val="visible"/>
                                      </p:to>
                                    </p:set>
                                    <p:animEffect transition="in" filter="barn(inVertical)">
                                      <p:cBhvr>
                                        <p:cTn id="24" dur="500"/>
                                        <p:tgtEl>
                                          <p:spTgt spid="56"/>
                                        </p:tgtEl>
                                      </p:cBhvr>
                                    </p:animEffect>
                                  </p:childTnLst>
                                </p:cTn>
                              </p:par>
                              <p:par>
                                <p:cTn id="25" presetID="16" presetClass="entr" presetSubtype="21" fill="hold" grpId="0" nodeType="withEffect">
                                  <p:stCondLst>
                                    <p:cond delay="500"/>
                                  </p:stCondLst>
                                  <p:childTnLst>
                                    <p:set>
                                      <p:cBhvr>
                                        <p:cTn id="26" dur="1" fill="hold">
                                          <p:stCondLst>
                                            <p:cond delay="0"/>
                                          </p:stCondLst>
                                        </p:cTn>
                                        <p:tgtEl>
                                          <p:spTgt spid="54"/>
                                        </p:tgtEl>
                                        <p:attrNameLst>
                                          <p:attrName>style.visibility</p:attrName>
                                        </p:attrNameLst>
                                      </p:cBhvr>
                                      <p:to>
                                        <p:strVal val="visible"/>
                                      </p:to>
                                    </p:set>
                                    <p:animEffect transition="in" filter="barn(inVertical)">
                                      <p:cBhvr>
                                        <p:cTn id="27" dur="500"/>
                                        <p:tgtEl>
                                          <p:spTgt spid="54"/>
                                        </p:tgtEl>
                                      </p:cBhvr>
                                    </p:animEffect>
                                  </p:childTnLst>
                                </p:cTn>
                              </p:par>
                              <p:par>
                                <p:cTn id="28" presetID="16" presetClass="entr" presetSubtype="21" fill="hold" grpId="0" nodeType="withEffect">
                                  <p:stCondLst>
                                    <p:cond delay="500"/>
                                  </p:stCondLst>
                                  <p:childTnLst>
                                    <p:set>
                                      <p:cBhvr>
                                        <p:cTn id="29" dur="1" fill="hold">
                                          <p:stCondLst>
                                            <p:cond delay="0"/>
                                          </p:stCondLst>
                                        </p:cTn>
                                        <p:tgtEl>
                                          <p:spTgt spid="52"/>
                                        </p:tgtEl>
                                        <p:attrNameLst>
                                          <p:attrName>style.visibility</p:attrName>
                                        </p:attrNameLst>
                                      </p:cBhvr>
                                      <p:to>
                                        <p:strVal val="visible"/>
                                      </p:to>
                                    </p:set>
                                    <p:animEffect transition="in" filter="barn(inVertical)">
                                      <p:cBhvr>
                                        <p:cTn id="30" dur="500"/>
                                        <p:tgtEl>
                                          <p:spTgt spid="52"/>
                                        </p:tgtEl>
                                      </p:cBhvr>
                                    </p:animEffect>
                                  </p:childTnLst>
                                </p:cTn>
                              </p:par>
                              <p:par>
                                <p:cTn id="31" presetID="16" presetClass="entr" presetSubtype="21" fill="hold" grpId="0" nodeType="withEffect">
                                  <p:stCondLst>
                                    <p:cond delay="500"/>
                                  </p:stCondLst>
                                  <p:childTnLst>
                                    <p:set>
                                      <p:cBhvr>
                                        <p:cTn id="32" dur="1" fill="hold">
                                          <p:stCondLst>
                                            <p:cond delay="0"/>
                                          </p:stCondLst>
                                        </p:cTn>
                                        <p:tgtEl>
                                          <p:spTgt spid="50"/>
                                        </p:tgtEl>
                                        <p:attrNameLst>
                                          <p:attrName>style.visibility</p:attrName>
                                        </p:attrNameLst>
                                      </p:cBhvr>
                                      <p:to>
                                        <p:strVal val="visible"/>
                                      </p:to>
                                    </p:set>
                                    <p:animEffect transition="in" filter="barn(inVertical)">
                                      <p:cBhvr>
                                        <p:cTn id="33" dur="500"/>
                                        <p:tgtEl>
                                          <p:spTgt spid="50"/>
                                        </p:tgtEl>
                                      </p:cBhvr>
                                    </p:animEffect>
                                  </p:childTnLst>
                                </p:cTn>
                              </p:par>
                              <p:par>
                                <p:cTn id="34" presetID="16" presetClass="entr" presetSubtype="21" fill="hold" grpId="0" nodeType="withEffect">
                                  <p:stCondLst>
                                    <p:cond delay="500"/>
                                  </p:stCondLst>
                                  <p:childTnLst>
                                    <p:set>
                                      <p:cBhvr>
                                        <p:cTn id="35" dur="1" fill="hold">
                                          <p:stCondLst>
                                            <p:cond delay="0"/>
                                          </p:stCondLst>
                                        </p:cTn>
                                        <p:tgtEl>
                                          <p:spTgt spid="48"/>
                                        </p:tgtEl>
                                        <p:attrNameLst>
                                          <p:attrName>style.visibility</p:attrName>
                                        </p:attrNameLst>
                                      </p:cBhvr>
                                      <p:to>
                                        <p:strVal val="visible"/>
                                      </p:to>
                                    </p:set>
                                    <p:animEffect transition="in" filter="barn(inVertical)">
                                      <p:cBhvr>
                                        <p:cTn id="36" dur="500"/>
                                        <p:tgtEl>
                                          <p:spTgt spid="48"/>
                                        </p:tgtEl>
                                      </p:cBhvr>
                                    </p:animEffect>
                                  </p:childTnLst>
                                </p:cTn>
                              </p:par>
                              <p:par>
                                <p:cTn id="37" presetID="16" presetClass="entr" presetSubtype="21" fill="hold" grpId="0" nodeType="withEffect">
                                  <p:stCondLst>
                                    <p:cond delay="500"/>
                                  </p:stCondLst>
                                  <p:childTnLst>
                                    <p:set>
                                      <p:cBhvr>
                                        <p:cTn id="38" dur="1" fill="hold">
                                          <p:stCondLst>
                                            <p:cond delay="0"/>
                                          </p:stCondLst>
                                        </p:cTn>
                                        <p:tgtEl>
                                          <p:spTgt spid="46"/>
                                        </p:tgtEl>
                                        <p:attrNameLst>
                                          <p:attrName>style.visibility</p:attrName>
                                        </p:attrNameLst>
                                      </p:cBhvr>
                                      <p:to>
                                        <p:strVal val="visible"/>
                                      </p:to>
                                    </p:set>
                                    <p:animEffect transition="in" filter="barn(inVertical)">
                                      <p:cBhvr>
                                        <p:cTn id="39" dur="500"/>
                                        <p:tgtEl>
                                          <p:spTgt spid="46"/>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93"/>
                                        </p:tgtEl>
                                        <p:attrNameLst>
                                          <p:attrName>style.visibility</p:attrName>
                                        </p:attrNameLst>
                                      </p:cBhvr>
                                      <p:to>
                                        <p:strVal val="visible"/>
                                      </p:to>
                                    </p:set>
                                    <p:animEffect transition="in" filter="fade">
                                      <p:cBhvr>
                                        <p:cTn id="51" dur="500"/>
                                        <p:tgtEl>
                                          <p:spTgt spid="93"/>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500"/>
                                        <p:tgtEl>
                                          <p:spTgt spid="47"/>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80"/>
                                        </p:tgtEl>
                                        <p:attrNameLst>
                                          <p:attrName>style.visibility</p:attrName>
                                        </p:attrNameLst>
                                      </p:cBhvr>
                                      <p:to>
                                        <p:strVal val="visible"/>
                                      </p:to>
                                    </p:set>
                                    <p:animEffect transition="in" filter="fade">
                                      <p:cBhvr>
                                        <p:cTn id="63" dur="500"/>
                                        <p:tgtEl>
                                          <p:spTgt spid="80"/>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81"/>
                                        </p:tgtEl>
                                        <p:attrNameLst>
                                          <p:attrName>style.visibility</p:attrName>
                                        </p:attrNameLst>
                                      </p:cBhvr>
                                      <p:to>
                                        <p:strVal val="visible"/>
                                      </p:to>
                                    </p:set>
                                    <p:animEffect transition="in" filter="fade">
                                      <p:cBhvr>
                                        <p:cTn id="66" dur="500"/>
                                        <p:tgtEl>
                                          <p:spTgt spid="81"/>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82"/>
                                        </p:tgtEl>
                                        <p:attrNameLst>
                                          <p:attrName>style.visibility</p:attrName>
                                        </p:attrNameLst>
                                      </p:cBhvr>
                                      <p:to>
                                        <p:strVal val="visible"/>
                                      </p:to>
                                    </p:set>
                                    <p:animEffect transition="in" filter="fade">
                                      <p:cBhvr>
                                        <p:cTn id="69" dur="500"/>
                                        <p:tgtEl>
                                          <p:spTgt spid="82"/>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par>
                                <p:cTn id="76" presetID="10" presetClass="entr" presetSubtype="0" fill="hold" grpId="0" nodeType="withEffect">
                                  <p:stCondLst>
                                    <p:cond delay="1000"/>
                                  </p:stCondLst>
                                  <p:childTnLst>
                                    <p:set>
                                      <p:cBhvr>
                                        <p:cTn id="77" dur="1" fill="hold">
                                          <p:stCondLst>
                                            <p:cond delay="0"/>
                                          </p:stCondLst>
                                        </p:cTn>
                                        <p:tgtEl>
                                          <p:spTgt spid="76"/>
                                        </p:tgtEl>
                                        <p:attrNameLst>
                                          <p:attrName>style.visibility</p:attrName>
                                        </p:attrNameLst>
                                      </p:cBhvr>
                                      <p:to>
                                        <p:strVal val="visible"/>
                                      </p:to>
                                    </p:set>
                                    <p:animEffect transition="in" filter="fade">
                                      <p:cBhvr>
                                        <p:cTn id="78" dur="500"/>
                                        <p:tgtEl>
                                          <p:spTgt spid="76"/>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77"/>
                                        </p:tgtEl>
                                        <p:attrNameLst>
                                          <p:attrName>style.visibility</p:attrName>
                                        </p:attrNameLst>
                                      </p:cBhvr>
                                      <p:to>
                                        <p:strVal val="visible"/>
                                      </p:to>
                                    </p:set>
                                    <p:animEffect transition="in" filter="fade">
                                      <p:cBhvr>
                                        <p:cTn id="81" dur="500"/>
                                        <p:tgtEl>
                                          <p:spTgt spid="77"/>
                                        </p:tgtEl>
                                      </p:cBhvr>
                                    </p:animEffect>
                                  </p:childTnLst>
                                </p:cTn>
                              </p:par>
                              <p:par>
                                <p:cTn id="82" presetID="10" presetClass="entr" presetSubtype="0" fill="hold" grpId="0" nodeType="withEffect">
                                  <p:stCondLst>
                                    <p:cond delay="1000"/>
                                  </p:stCondLst>
                                  <p:childTnLst>
                                    <p:set>
                                      <p:cBhvr>
                                        <p:cTn id="83" dur="1" fill="hold">
                                          <p:stCondLst>
                                            <p:cond delay="0"/>
                                          </p:stCondLst>
                                        </p:cTn>
                                        <p:tgtEl>
                                          <p:spTgt spid="78"/>
                                        </p:tgtEl>
                                        <p:attrNameLst>
                                          <p:attrName>style.visibility</p:attrName>
                                        </p:attrNameLst>
                                      </p:cBhvr>
                                      <p:to>
                                        <p:strVal val="visible"/>
                                      </p:to>
                                    </p:set>
                                    <p:animEffect transition="in" filter="fade">
                                      <p:cBhvr>
                                        <p:cTn id="84" dur="500"/>
                                        <p:tgtEl>
                                          <p:spTgt spid="78"/>
                                        </p:tgtEl>
                                      </p:cBhvr>
                                    </p:animEffect>
                                  </p:childTnLst>
                                </p:cTn>
                              </p:par>
                              <p:par>
                                <p:cTn id="85" presetID="10" presetClass="entr" presetSubtype="0" fill="hold" grpId="0" nodeType="withEffect">
                                  <p:stCondLst>
                                    <p:cond delay="1000"/>
                                  </p:stCondLst>
                                  <p:childTnLst>
                                    <p:set>
                                      <p:cBhvr>
                                        <p:cTn id="86" dur="1" fill="hold">
                                          <p:stCondLst>
                                            <p:cond delay="0"/>
                                          </p:stCondLst>
                                        </p:cTn>
                                        <p:tgtEl>
                                          <p:spTgt spid="79"/>
                                        </p:tgtEl>
                                        <p:attrNameLst>
                                          <p:attrName>style.visibility</p:attrName>
                                        </p:attrNameLst>
                                      </p:cBhvr>
                                      <p:to>
                                        <p:strVal val="visible"/>
                                      </p:to>
                                    </p:set>
                                    <p:animEffect transition="in" filter="fade">
                                      <p:cBhvr>
                                        <p:cTn id="87" dur="500"/>
                                        <p:tgtEl>
                                          <p:spTgt spid="79"/>
                                        </p:tgtEl>
                                      </p:cBhvr>
                                    </p:animEffect>
                                  </p:childTnLst>
                                </p:cTn>
                              </p:par>
                              <p:par>
                                <p:cTn id="88" presetID="10" presetClass="entr" presetSubtype="0" fill="hold" grpId="0" nodeType="withEffect">
                                  <p:stCondLst>
                                    <p:cond delay="100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500"/>
                                        <p:tgtEl>
                                          <p:spTgt spid="42"/>
                                        </p:tgtEl>
                                      </p:cBhvr>
                                    </p:animEffect>
                                  </p:childTnLst>
                                </p:cTn>
                              </p:par>
                              <p:par>
                                <p:cTn id="91" presetID="10" presetClass="entr" presetSubtype="0" fill="hold" grpId="0" nodeType="withEffect">
                                  <p:stCondLst>
                                    <p:cond delay="1000"/>
                                  </p:stCondLst>
                                  <p:childTnLst>
                                    <p:set>
                                      <p:cBhvr>
                                        <p:cTn id="92" dur="1" fill="hold">
                                          <p:stCondLst>
                                            <p:cond delay="0"/>
                                          </p:stCondLst>
                                        </p:cTn>
                                        <p:tgtEl>
                                          <p:spTgt spid="43"/>
                                        </p:tgtEl>
                                        <p:attrNameLst>
                                          <p:attrName>style.visibility</p:attrName>
                                        </p:attrNameLst>
                                      </p:cBhvr>
                                      <p:to>
                                        <p:strVal val="visible"/>
                                      </p:to>
                                    </p:set>
                                    <p:animEffect transition="in" filter="fade">
                                      <p:cBhvr>
                                        <p:cTn id="93" dur="500"/>
                                        <p:tgtEl>
                                          <p:spTgt spid="43"/>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500"/>
                                        <p:tgtEl>
                                          <p:spTgt spid="61"/>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74"/>
                                        </p:tgtEl>
                                        <p:attrNameLst>
                                          <p:attrName>style.visibility</p:attrName>
                                        </p:attrNameLst>
                                      </p:cBhvr>
                                      <p:to>
                                        <p:strVal val="visible"/>
                                      </p:to>
                                    </p:set>
                                    <p:animEffect transition="in" filter="fade">
                                      <p:cBhvr>
                                        <p:cTn id="99" dur="500"/>
                                        <p:tgtEl>
                                          <p:spTgt spid="74"/>
                                        </p:tgtEl>
                                      </p:cBhvr>
                                    </p:animEffect>
                                  </p:childTnLst>
                                </p:cTn>
                              </p:par>
                              <p:par>
                                <p:cTn id="100" presetID="10" presetClass="entr" presetSubtype="0" fill="hold" grpId="0" nodeType="withEffect">
                                  <p:stCondLst>
                                    <p:cond delay="1000"/>
                                  </p:stCondLst>
                                  <p:childTnLst>
                                    <p:set>
                                      <p:cBhvr>
                                        <p:cTn id="101" dur="1" fill="hold">
                                          <p:stCondLst>
                                            <p:cond delay="0"/>
                                          </p:stCondLst>
                                        </p:cTn>
                                        <p:tgtEl>
                                          <p:spTgt spid="75"/>
                                        </p:tgtEl>
                                        <p:attrNameLst>
                                          <p:attrName>style.visibility</p:attrName>
                                        </p:attrNameLst>
                                      </p:cBhvr>
                                      <p:to>
                                        <p:strVal val="visible"/>
                                      </p:to>
                                    </p:set>
                                    <p:animEffect transition="in" filter="fade">
                                      <p:cBhvr>
                                        <p:cTn id="102" dur="500"/>
                                        <p:tgtEl>
                                          <p:spTgt spid="75"/>
                                        </p:tgtEl>
                                      </p:cBhvr>
                                    </p:animEffect>
                                  </p:childTnLst>
                                </p:cTn>
                              </p:par>
                              <p:par>
                                <p:cTn id="103" presetID="10" presetClass="entr" presetSubtype="0" fill="hold" grpId="0" nodeType="withEffect">
                                  <p:stCondLst>
                                    <p:cond delay="1000"/>
                                  </p:stCondLst>
                                  <p:childTnLst>
                                    <p:set>
                                      <p:cBhvr>
                                        <p:cTn id="104" dur="1" fill="hold">
                                          <p:stCondLst>
                                            <p:cond delay="0"/>
                                          </p:stCondLst>
                                        </p:cTn>
                                        <p:tgtEl>
                                          <p:spTgt spid="40"/>
                                        </p:tgtEl>
                                        <p:attrNameLst>
                                          <p:attrName>style.visibility</p:attrName>
                                        </p:attrNameLst>
                                      </p:cBhvr>
                                      <p:to>
                                        <p:strVal val="visible"/>
                                      </p:to>
                                    </p:set>
                                    <p:animEffect transition="in" filter="fade">
                                      <p:cBhvr>
                                        <p:cTn id="105" dur="500"/>
                                        <p:tgtEl>
                                          <p:spTgt spid="40"/>
                                        </p:tgtEl>
                                      </p:cBhvr>
                                    </p:animEffect>
                                  </p:childTnLst>
                                </p:cTn>
                              </p:par>
                              <p:par>
                                <p:cTn id="106" presetID="10" presetClass="entr" presetSubtype="0" fill="hold" grpId="0" nodeType="withEffect">
                                  <p:stCondLst>
                                    <p:cond delay="1000"/>
                                  </p:stCondLst>
                                  <p:childTnLst>
                                    <p:set>
                                      <p:cBhvr>
                                        <p:cTn id="107" dur="1" fill="hold">
                                          <p:stCondLst>
                                            <p:cond delay="0"/>
                                          </p:stCondLst>
                                        </p:cTn>
                                        <p:tgtEl>
                                          <p:spTgt spid="41"/>
                                        </p:tgtEl>
                                        <p:attrNameLst>
                                          <p:attrName>style.visibility</p:attrName>
                                        </p:attrNameLst>
                                      </p:cBhvr>
                                      <p:to>
                                        <p:strVal val="visible"/>
                                      </p:to>
                                    </p:set>
                                    <p:animEffect transition="in" filter="fade">
                                      <p:cBhvr>
                                        <p:cTn id="108" dur="500"/>
                                        <p:tgtEl>
                                          <p:spTgt spid="41"/>
                                        </p:tgtEl>
                                      </p:cBhvr>
                                    </p:animEffect>
                                  </p:childTnLst>
                                </p:cTn>
                              </p:par>
                              <p:par>
                                <p:cTn id="109" presetID="10" presetClass="entr" presetSubtype="0" fill="hold" grpId="0" nodeType="withEffect">
                                  <p:stCondLst>
                                    <p:cond delay="100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500"/>
                                        <p:tgtEl>
                                          <p:spTgt spid="59"/>
                                        </p:tgtEl>
                                      </p:cBhvr>
                                    </p:animEffect>
                                  </p:childTnLst>
                                </p:cTn>
                              </p:par>
                              <p:par>
                                <p:cTn id="112" presetID="10" presetClass="entr" presetSubtype="0" fill="hold" grpId="0" nodeType="withEffect">
                                  <p:stCondLst>
                                    <p:cond delay="1000"/>
                                  </p:stCondLst>
                                  <p:childTnLst>
                                    <p:set>
                                      <p:cBhvr>
                                        <p:cTn id="113" dur="1" fill="hold">
                                          <p:stCondLst>
                                            <p:cond delay="0"/>
                                          </p:stCondLst>
                                        </p:cTn>
                                        <p:tgtEl>
                                          <p:spTgt spid="72"/>
                                        </p:tgtEl>
                                        <p:attrNameLst>
                                          <p:attrName>style.visibility</p:attrName>
                                        </p:attrNameLst>
                                      </p:cBhvr>
                                      <p:to>
                                        <p:strVal val="visible"/>
                                      </p:to>
                                    </p:set>
                                    <p:animEffect transition="in" filter="fade">
                                      <p:cBhvr>
                                        <p:cTn id="114" dur="500"/>
                                        <p:tgtEl>
                                          <p:spTgt spid="72"/>
                                        </p:tgtEl>
                                      </p:cBhvr>
                                    </p:animEffect>
                                  </p:childTnLst>
                                </p:cTn>
                              </p:par>
                              <p:par>
                                <p:cTn id="115" presetID="10" presetClass="entr" presetSubtype="0" fill="hold" grpId="0" nodeType="withEffect">
                                  <p:stCondLst>
                                    <p:cond delay="1000"/>
                                  </p:stCondLst>
                                  <p:childTnLst>
                                    <p:set>
                                      <p:cBhvr>
                                        <p:cTn id="116" dur="1" fill="hold">
                                          <p:stCondLst>
                                            <p:cond delay="0"/>
                                          </p:stCondLst>
                                        </p:cTn>
                                        <p:tgtEl>
                                          <p:spTgt spid="73"/>
                                        </p:tgtEl>
                                        <p:attrNameLst>
                                          <p:attrName>style.visibility</p:attrName>
                                        </p:attrNameLst>
                                      </p:cBhvr>
                                      <p:to>
                                        <p:strVal val="visible"/>
                                      </p:to>
                                    </p:set>
                                    <p:animEffect transition="in" filter="fade">
                                      <p:cBhvr>
                                        <p:cTn id="117" dur="500"/>
                                        <p:tgtEl>
                                          <p:spTgt spid="73"/>
                                        </p:tgtEl>
                                      </p:cBhvr>
                                    </p:animEffect>
                                  </p:childTnLst>
                                </p:cTn>
                              </p:par>
                              <p:par>
                                <p:cTn id="118" presetID="10" presetClass="entr" presetSubtype="0" fill="hold" grpId="0" nodeType="withEffect">
                                  <p:stCondLst>
                                    <p:cond delay="100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10" presetClass="entr" presetSubtype="0" fill="hold" grpId="0" nodeType="withEffect">
                                  <p:stCondLst>
                                    <p:cond delay="100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500"/>
                                        <p:tgtEl>
                                          <p:spTgt spid="39"/>
                                        </p:tgtEl>
                                      </p:cBhvr>
                                    </p:animEffect>
                                  </p:childTnLst>
                                </p:cTn>
                              </p:par>
                              <p:par>
                                <p:cTn id="124" presetID="10" presetClass="entr" presetSubtype="0" fill="hold" grpId="0" nodeType="withEffect">
                                  <p:stCondLst>
                                    <p:cond delay="1000"/>
                                  </p:stCondLst>
                                  <p:childTnLst>
                                    <p:set>
                                      <p:cBhvr>
                                        <p:cTn id="125" dur="1" fill="hold">
                                          <p:stCondLst>
                                            <p:cond delay="0"/>
                                          </p:stCondLst>
                                        </p:cTn>
                                        <p:tgtEl>
                                          <p:spTgt spid="57"/>
                                        </p:tgtEl>
                                        <p:attrNameLst>
                                          <p:attrName>style.visibility</p:attrName>
                                        </p:attrNameLst>
                                      </p:cBhvr>
                                      <p:to>
                                        <p:strVal val="visible"/>
                                      </p:to>
                                    </p:set>
                                    <p:animEffect transition="in" filter="fade">
                                      <p:cBhvr>
                                        <p:cTn id="126" dur="500"/>
                                        <p:tgtEl>
                                          <p:spTgt spid="57"/>
                                        </p:tgtEl>
                                      </p:cBhvr>
                                    </p:animEffect>
                                  </p:childTnLst>
                                </p:cTn>
                              </p:par>
                              <p:par>
                                <p:cTn id="127" presetID="10" presetClass="entr" presetSubtype="0" fill="hold" grpId="0" nodeType="withEffect">
                                  <p:stCondLst>
                                    <p:cond delay="1000"/>
                                  </p:stCondLst>
                                  <p:childTnLst>
                                    <p:set>
                                      <p:cBhvr>
                                        <p:cTn id="128" dur="1" fill="hold">
                                          <p:stCondLst>
                                            <p:cond delay="0"/>
                                          </p:stCondLst>
                                        </p:cTn>
                                        <p:tgtEl>
                                          <p:spTgt spid="66"/>
                                        </p:tgtEl>
                                        <p:attrNameLst>
                                          <p:attrName>style.visibility</p:attrName>
                                        </p:attrNameLst>
                                      </p:cBhvr>
                                      <p:to>
                                        <p:strVal val="visible"/>
                                      </p:to>
                                    </p:set>
                                    <p:animEffect transition="in" filter="fade">
                                      <p:cBhvr>
                                        <p:cTn id="129" dur="500"/>
                                        <p:tgtEl>
                                          <p:spTgt spid="66"/>
                                        </p:tgtEl>
                                      </p:cBhvr>
                                    </p:animEffect>
                                  </p:childTnLst>
                                </p:cTn>
                              </p:par>
                              <p:par>
                                <p:cTn id="130" presetID="10" presetClass="entr" presetSubtype="0" fill="hold" grpId="0" nodeType="withEffect">
                                  <p:stCondLst>
                                    <p:cond delay="1000"/>
                                  </p:stCondLst>
                                  <p:childTnLst>
                                    <p:set>
                                      <p:cBhvr>
                                        <p:cTn id="131" dur="1" fill="hold">
                                          <p:stCondLst>
                                            <p:cond delay="0"/>
                                          </p:stCondLst>
                                        </p:cTn>
                                        <p:tgtEl>
                                          <p:spTgt spid="67"/>
                                        </p:tgtEl>
                                        <p:attrNameLst>
                                          <p:attrName>style.visibility</p:attrName>
                                        </p:attrNameLst>
                                      </p:cBhvr>
                                      <p:to>
                                        <p:strVal val="visible"/>
                                      </p:to>
                                    </p:set>
                                    <p:animEffect transition="in" filter="fade">
                                      <p:cBhvr>
                                        <p:cTn id="132" dur="500"/>
                                        <p:tgtEl>
                                          <p:spTgt spid="67"/>
                                        </p:tgtEl>
                                      </p:cBhvr>
                                    </p:animEffect>
                                  </p:childTnLst>
                                </p:cTn>
                              </p:par>
                              <p:par>
                                <p:cTn id="133" presetID="10" presetClass="entr" presetSubtype="0" fill="hold" grpId="0" nodeType="withEffect">
                                  <p:stCondLst>
                                    <p:cond delay="1000"/>
                                  </p:stCondLst>
                                  <p:childTnLst>
                                    <p:set>
                                      <p:cBhvr>
                                        <p:cTn id="134" dur="1" fill="hold">
                                          <p:stCondLst>
                                            <p:cond delay="0"/>
                                          </p:stCondLst>
                                        </p:cTn>
                                        <p:tgtEl>
                                          <p:spTgt spid="68"/>
                                        </p:tgtEl>
                                        <p:attrNameLst>
                                          <p:attrName>style.visibility</p:attrName>
                                        </p:attrNameLst>
                                      </p:cBhvr>
                                      <p:to>
                                        <p:strVal val="visible"/>
                                      </p:to>
                                    </p:set>
                                    <p:animEffect transition="in" filter="fade">
                                      <p:cBhvr>
                                        <p:cTn id="135" dur="500"/>
                                        <p:tgtEl>
                                          <p:spTgt spid="68"/>
                                        </p:tgtEl>
                                      </p:cBhvr>
                                    </p:animEffect>
                                  </p:childTnLst>
                                </p:cTn>
                              </p:par>
                              <p:par>
                                <p:cTn id="136" presetID="10" presetClass="entr" presetSubtype="0" fill="hold" grpId="0" nodeType="withEffect">
                                  <p:stCondLst>
                                    <p:cond delay="1000"/>
                                  </p:stCondLst>
                                  <p:childTnLst>
                                    <p:set>
                                      <p:cBhvr>
                                        <p:cTn id="137" dur="1" fill="hold">
                                          <p:stCondLst>
                                            <p:cond delay="0"/>
                                          </p:stCondLst>
                                        </p:cTn>
                                        <p:tgtEl>
                                          <p:spTgt spid="69"/>
                                        </p:tgtEl>
                                        <p:attrNameLst>
                                          <p:attrName>style.visibility</p:attrName>
                                        </p:attrNameLst>
                                      </p:cBhvr>
                                      <p:to>
                                        <p:strVal val="visible"/>
                                      </p:to>
                                    </p:set>
                                    <p:animEffect transition="in" filter="fade">
                                      <p:cBhvr>
                                        <p:cTn id="138" dur="500"/>
                                        <p:tgtEl>
                                          <p:spTgt spid="69"/>
                                        </p:tgtEl>
                                      </p:cBhvr>
                                    </p:animEffect>
                                  </p:childTnLst>
                                </p:cTn>
                              </p:par>
                              <p:par>
                                <p:cTn id="139" presetID="10" presetClass="entr" presetSubtype="0" fill="hold" grpId="0" nodeType="withEffect">
                                  <p:stCondLst>
                                    <p:cond delay="1000"/>
                                  </p:stCondLst>
                                  <p:childTnLst>
                                    <p:set>
                                      <p:cBhvr>
                                        <p:cTn id="140" dur="1" fill="hold">
                                          <p:stCondLst>
                                            <p:cond delay="0"/>
                                          </p:stCondLst>
                                        </p:cTn>
                                        <p:tgtEl>
                                          <p:spTgt spid="70"/>
                                        </p:tgtEl>
                                        <p:attrNameLst>
                                          <p:attrName>style.visibility</p:attrName>
                                        </p:attrNameLst>
                                      </p:cBhvr>
                                      <p:to>
                                        <p:strVal val="visible"/>
                                      </p:to>
                                    </p:set>
                                    <p:animEffect transition="in" filter="fade">
                                      <p:cBhvr>
                                        <p:cTn id="141" dur="500"/>
                                        <p:tgtEl>
                                          <p:spTgt spid="70"/>
                                        </p:tgtEl>
                                      </p:cBhvr>
                                    </p:animEffect>
                                  </p:childTnLst>
                                </p:cTn>
                              </p:par>
                              <p:par>
                                <p:cTn id="142" presetID="10" presetClass="entr" presetSubtype="0" fill="hold" grpId="0" nodeType="withEffect">
                                  <p:stCondLst>
                                    <p:cond delay="1000"/>
                                  </p:stCondLst>
                                  <p:childTnLst>
                                    <p:set>
                                      <p:cBhvr>
                                        <p:cTn id="143" dur="1" fill="hold">
                                          <p:stCondLst>
                                            <p:cond delay="0"/>
                                          </p:stCondLst>
                                        </p:cTn>
                                        <p:tgtEl>
                                          <p:spTgt spid="71"/>
                                        </p:tgtEl>
                                        <p:attrNameLst>
                                          <p:attrName>style.visibility</p:attrName>
                                        </p:attrNameLst>
                                      </p:cBhvr>
                                      <p:to>
                                        <p:strVal val="visible"/>
                                      </p:to>
                                    </p:set>
                                    <p:animEffect transition="in" filter="fade">
                                      <p:cBhvr>
                                        <p:cTn id="144" dur="500"/>
                                        <p:tgtEl>
                                          <p:spTgt spid="71"/>
                                        </p:tgtEl>
                                      </p:cBhvr>
                                    </p:animEffect>
                                  </p:childTnLst>
                                </p:cTn>
                              </p:par>
                              <p:par>
                                <p:cTn id="145" presetID="10" presetClass="entr" presetSubtype="0" fill="hold" grpId="0" nodeType="withEffect">
                                  <p:stCondLst>
                                    <p:cond delay="1000"/>
                                  </p:stCondLst>
                                  <p:childTnLst>
                                    <p:set>
                                      <p:cBhvr>
                                        <p:cTn id="146" dur="1" fill="hold">
                                          <p:stCondLst>
                                            <p:cond delay="0"/>
                                          </p:stCondLst>
                                        </p:cTn>
                                        <p:tgtEl>
                                          <p:spTgt spid="36"/>
                                        </p:tgtEl>
                                        <p:attrNameLst>
                                          <p:attrName>style.visibility</p:attrName>
                                        </p:attrNameLst>
                                      </p:cBhvr>
                                      <p:to>
                                        <p:strVal val="visible"/>
                                      </p:to>
                                    </p:set>
                                    <p:animEffect transition="in" filter="fade">
                                      <p:cBhvr>
                                        <p:cTn id="147" dur="500"/>
                                        <p:tgtEl>
                                          <p:spTgt spid="36"/>
                                        </p:tgtEl>
                                      </p:cBhvr>
                                    </p:animEffect>
                                  </p:childTnLst>
                                </p:cTn>
                              </p:par>
                              <p:par>
                                <p:cTn id="148" presetID="10" presetClass="entr" presetSubtype="0" fill="hold" grpId="0" nodeType="withEffect">
                                  <p:stCondLst>
                                    <p:cond delay="1000"/>
                                  </p:stCondLst>
                                  <p:childTnLst>
                                    <p:set>
                                      <p:cBhvr>
                                        <p:cTn id="149" dur="1" fill="hold">
                                          <p:stCondLst>
                                            <p:cond delay="0"/>
                                          </p:stCondLst>
                                        </p:cTn>
                                        <p:tgtEl>
                                          <p:spTgt spid="37"/>
                                        </p:tgtEl>
                                        <p:attrNameLst>
                                          <p:attrName>style.visibility</p:attrName>
                                        </p:attrNameLst>
                                      </p:cBhvr>
                                      <p:to>
                                        <p:strVal val="visible"/>
                                      </p:to>
                                    </p:set>
                                    <p:animEffect transition="in" filter="fade">
                                      <p:cBhvr>
                                        <p:cTn id="150" dur="500"/>
                                        <p:tgtEl>
                                          <p:spTgt spid="37"/>
                                        </p:tgtEl>
                                      </p:cBhvr>
                                    </p:animEffect>
                                  </p:childTnLst>
                                </p:cTn>
                              </p:par>
                              <p:par>
                                <p:cTn id="151" presetID="10" presetClass="entr" presetSubtype="0" fill="hold" grpId="0" nodeType="withEffect">
                                  <p:stCondLst>
                                    <p:cond delay="1000"/>
                                  </p:stCondLst>
                                  <p:childTnLst>
                                    <p:set>
                                      <p:cBhvr>
                                        <p:cTn id="152" dur="1" fill="hold">
                                          <p:stCondLst>
                                            <p:cond delay="0"/>
                                          </p:stCondLst>
                                        </p:cTn>
                                        <p:tgtEl>
                                          <p:spTgt spid="55"/>
                                        </p:tgtEl>
                                        <p:attrNameLst>
                                          <p:attrName>style.visibility</p:attrName>
                                        </p:attrNameLst>
                                      </p:cBhvr>
                                      <p:to>
                                        <p:strVal val="visible"/>
                                      </p:to>
                                    </p:set>
                                    <p:animEffect transition="in" filter="fade">
                                      <p:cBhvr>
                                        <p:cTn id="153" dur="500"/>
                                        <p:tgtEl>
                                          <p:spTgt spid="55"/>
                                        </p:tgtEl>
                                      </p:cBhvr>
                                    </p:animEffect>
                                  </p:childTnLst>
                                </p:cTn>
                              </p:par>
                              <p:par>
                                <p:cTn id="154" presetID="10" presetClass="entr" presetSubtype="0" fill="hold" grpId="0" nodeType="withEffect">
                                  <p:stCondLst>
                                    <p:cond delay="1000"/>
                                  </p:stCondLst>
                                  <p:childTnLst>
                                    <p:set>
                                      <p:cBhvr>
                                        <p:cTn id="155" dur="1" fill="hold">
                                          <p:stCondLst>
                                            <p:cond delay="0"/>
                                          </p:stCondLst>
                                        </p:cTn>
                                        <p:tgtEl>
                                          <p:spTgt spid="92"/>
                                        </p:tgtEl>
                                        <p:attrNameLst>
                                          <p:attrName>style.visibility</p:attrName>
                                        </p:attrNameLst>
                                      </p:cBhvr>
                                      <p:to>
                                        <p:strVal val="visible"/>
                                      </p:to>
                                    </p:set>
                                    <p:animEffect transition="in" filter="fade">
                                      <p:cBhvr>
                                        <p:cTn id="156" dur="500"/>
                                        <p:tgtEl>
                                          <p:spTgt spid="92"/>
                                        </p:tgtEl>
                                      </p:cBhvr>
                                    </p:animEffect>
                                  </p:childTnLst>
                                </p:cTn>
                              </p:par>
                              <p:par>
                                <p:cTn id="157" presetID="10" presetClass="entr" presetSubtype="0" fill="hold" grpId="0" nodeType="withEffect">
                                  <p:stCondLst>
                                    <p:cond delay="1000"/>
                                  </p:stCondLst>
                                  <p:childTnLst>
                                    <p:set>
                                      <p:cBhvr>
                                        <p:cTn id="158" dur="1" fill="hold">
                                          <p:stCondLst>
                                            <p:cond delay="0"/>
                                          </p:stCondLst>
                                        </p:cTn>
                                        <p:tgtEl>
                                          <p:spTgt spid="34"/>
                                        </p:tgtEl>
                                        <p:attrNameLst>
                                          <p:attrName>style.visibility</p:attrName>
                                        </p:attrNameLst>
                                      </p:cBhvr>
                                      <p:to>
                                        <p:strVal val="visible"/>
                                      </p:to>
                                    </p:set>
                                    <p:animEffect transition="in" filter="fade">
                                      <p:cBhvr>
                                        <p:cTn id="159" dur="500"/>
                                        <p:tgtEl>
                                          <p:spTgt spid="34"/>
                                        </p:tgtEl>
                                      </p:cBhvr>
                                    </p:animEffect>
                                  </p:childTnLst>
                                </p:cTn>
                              </p:par>
                              <p:par>
                                <p:cTn id="160" presetID="10" presetClass="entr" presetSubtype="0" fill="hold" grpId="0" nodeType="withEffect">
                                  <p:stCondLst>
                                    <p:cond delay="1000"/>
                                  </p:stCondLst>
                                  <p:childTnLst>
                                    <p:set>
                                      <p:cBhvr>
                                        <p:cTn id="161" dur="1" fill="hold">
                                          <p:stCondLst>
                                            <p:cond delay="0"/>
                                          </p:stCondLst>
                                        </p:cTn>
                                        <p:tgtEl>
                                          <p:spTgt spid="35"/>
                                        </p:tgtEl>
                                        <p:attrNameLst>
                                          <p:attrName>style.visibility</p:attrName>
                                        </p:attrNameLst>
                                      </p:cBhvr>
                                      <p:to>
                                        <p:strVal val="visible"/>
                                      </p:to>
                                    </p:set>
                                    <p:animEffect transition="in" filter="fade">
                                      <p:cBhvr>
                                        <p:cTn id="162" dur="500"/>
                                        <p:tgtEl>
                                          <p:spTgt spid="35"/>
                                        </p:tgtEl>
                                      </p:cBhvr>
                                    </p:animEffect>
                                  </p:childTnLst>
                                </p:cTn>
                              </p:par>
                              <p:par>
                                <p:cTn id="163" presetID="10" presetClass="entr" presetSubtype="0" fill="hold" grpId="0" nodeType="withEffect">
                                  <p:stCondLst>
                                    <p:cond delay="1000"/>
                                  </p:stCondLst>
                                  <p:childTnLst>
                                    <p:set>
                                      <p:cBhvr>
                                        <p:cTn id="164" dur="1" fill="hold">
                                          <p:stCondLst>
                                            <p:cond delay="0"/>
                                          </p:stCondLst>
                                        </p:cTn>
                                        <p:tgtEl>
                                          <p:spTgt spid="53"/>
                                        </p:tgtEl>
                                        <p:attrNameLst>
                                          <p:attrName>style.visibility</p:attrName>
                                        </p:attrNameLst>
                                      </p:cBhvr>
                                      <p:to>
                                        <p:strVal val="visible"/>
                                      </p:to>
                                    </p:set>
                                    <p:animEffect transition="in" filter="fade">
                                      <p:cBhvr>
                                        <p:cTn id="165" dur="500"/>
                                        <p:tgtEl>
                                          <p:spTgt spid="53"/>
                                        </p:tgtEl>
                                      </p:cBhvr>
                                    </p:animEffect>
                                  </p:childTnLst>
                                </p:cTn>
                              </p:par>
                              <p:par>
                                <p:cTn id="166" presetID="10" presetClass="entr" presetSubtype="0" fill="hold" grpId="0" nodeType="withEffect">
                                  <p:stCondLst>
                                    <p:cond delay="1000"/>
                                  </p:stCondLst>
                                  <p:childTnLst>
                                    <p:set>
                                      <p:cBhvr>
                                        <p:cTn id="167" dur="1" fill="hold">
                                          <p:stCondLst>
                                            <p:cond delay="0"/>
                                          </p:stCondLst>
                                        </p:cTn>
                                        <p:tgtEl>
                                          <p:spTgt spid="64"/>
                                        </p:tgtEl>
                                        <p:attrNameLst>
                                          <p:attrName>style.visibility</p:attrName>
                                        </p:attrNameLst>
                                      </p:cBhvr>
                                      <p:to>
                                        <p:strVal val="visible"/>
                                      </p:to>
                                    </p:set>
                                    <p:animEffect transition="in" filter="fade">
                                      <p:cBhvr>
                                        <p:cTn id="168" dur="500"/>
                                        <p:tgtEl>
                                          <p:spTgt spid="64"/>
                                        </p:tgtEl>
                                      </p:cBhvr>
                                    </p:animEffect>
                                  </p:childTnLst>
                                </p:cTn>
                              </p:par>
                              <p:par>
                                <p:cTn id="169" presetID="10" presetClass="entr" presetSubtype="0" fill="hold" grpId="0" nodeType="withEffect">
                                  <p:stCondLst>
                                    <p:cond delay="1000"/>
                                  </p:stCondLst>
                                  <p:childTnLst>
                                    <p:set>
                                      <p:cBhvr>
                                        <p:cTn id="170" dur="1" fill="hold">
                                          <p:stCondLst>
                                            <p:cond delay="0"/>
                                          </p:stCondLst>
                                        </p:cTn>
                                        <p:tgtEl>
                                          <p:spTgt spid="32"/>
                                        </p:tgtEl>
                                        <p:attrNameLst>
                                          <p:attrName>style.visibility</p:attrName>
                                        </p:attrNameLst>
                                      </p:cBhvr>
                                      <p:to>
                                        <p:strVal val="visible"/>
                                      </p:to>
                                    </p:set>
                                    <p:animEffect transition="in" filter="fade">
                                      <p:cBhvr>
                                        <p:cTn id="171" dur="500"/>
                                        <p:tgtEl>
                                          <p:spTgt spid="32"/>
                                        </p:tgtEl>
                                      </p:cBhvr>
                                    </p:animEffect>
                                  </p:childTnLst>
                                </p:cTn>
                              </p:par>
                              <p:par>
                                <p:cTn id="172" presetID="10" presetClass="entr" presetSubtype="0" fill="hold" grpId="0" nodeType="withEffect">
                                  <p:stCondLst>
                                    <p:cond delay="1000"/>
                                  </p:stCondLst>
                                  <p:childTnLst>
                                    <p:set>
                                      <p:cBhvr>
                                        <p:cTn id="173" dur="1" fill="hold">
                                          <p:stCondLst>
                                            <p:cond delay="0"/>
                                          </p:stCondLst>
                                        </p:cTn>
                                        <p:tgtEl>
                                          <p:spTgt spid="33"/>
                                        </p:tgtEl>
                                        <p:attrNameLst>
                                          <p:attrName>style.visibility</p:attrName>
                                        </p:attrNameLst>
                                      </p:cBhvr>
                                      <p:to>
                                        <p:strVal val="visible"/>
                                      </p:to>
                                    </p:set>
                                    <p:animEffect transition="in" filter="fade">
                                      <p:cBhvr>
                                        <p:cTn id="174" dur="500"/>
                                        <p:tgtEl>
                                          <p:spTgt spid="33"/>
                                        </p:tgtEl>
                                      </p:cBhvr>
                                    </p:animEffect>
                                  </p:childTnLst>
                                </p:cTn>
                              </p:par>
                              <p:par>
                                <p:cTn id="175" presetID="10" presetClass="entr" presetSubtype="0" fill="hold" grpId="0" nodeType="withEffect">
                                  <p:stCondLst>
                                    <p:cond delay="1000"/>
                                  </p:stCondLst>
                                  <p:childTnLst>
                                    <p:set>
                                      <p:cBhvr>
                                        <p:cTn id="176" dur="1" fill="hold">
                                          <p:stCondLst>
                                            <p:cond delay="0"/>
                                          </p:stCondLst>
                                        </p:cTn>
                                        <p:tgtEl>
                                          <p:spTgt spid="51"/>
                                        </p:tgtEl>
                                        <p:attrNameLst>
                                          <p:attrName>style.visibility</p:attrName>
                                        </p:attrNameLst>
                                      </p:cBhvr>
                                      <p:to>
                                        <p:strVal val="visible"/>
                                      </p:to>
                                    </p:set>
                                    <p:animEffect transition="in" filter="fade">
                                      <p:cBhvr>
                                        <p:cTn id="177" dur="500"/>
                                        <p:tgtEl>
                                          <p:spTgt spid="51"/>
                                        </p:tgtEl>
                                      </p:cBhvr>
                                    </p:animEffect>
                                  </p:childTnLst>
                                </p:cTn>
                              </p:par>
                              <p:par>
                                <p:cTn id="178" presetID="10" presetClass="entr" presetSubtype="0" fill="hold" grpId="0" nodeType="withEffect">
                                  <p:stCondLst>
                                    <p:cond delay="1000"/>
                                  </p:stCondLst>
                                  <p:childTnLst>
                                    <p:set>
                                      <p:cBhvr>
                                        <p:cTn id="179" dur="1" fill="hold">
                                          <p:stCondLst>
                                            <p:cond delay="0"/>
                                          </p:stCondLst>
                                        </p:cTn>
                                        <p:tgtEl>
                                          <p:spTgt spid="65"/>
                                        </p:tgtEl>
                                        <p:attrNameLst>
                                          <p:attrName>style.visibility</p:attrName>
                                        </p:attrNameLst>
                                      </p:cBhvr>
                                      <p:to>
                                        <p:strVal val="visible"/>
                                      </p:to>
                                    </p:set>
                                    <p:animEffect transition="in" filter="fade">
                                      <p:cBhvr>
                                        <p:cTn id="180" dur="500"/>
                                        <p:tgtEl>
                                          <p:spTgt spid="65"/>
                                        </p:tgtEl>
                                      </p:cBhvr>
                                    </p:animEffect>
                                  </p:childTnLst>
                                </p:cTn>
                              </p:par>
                              <p:par>
                                <p:cTn id="181" presetID="14" presetClass="entr" presetSubtype="10" fill="hold" grpId="0" nodeType="withEffect">
                                  <p:stCondLst>
                                    <p:cond delay="1500"/>
                                  </p:stCondLst>
                                  <p:childTnLst>
                                    <p:set>
                                      <p:cBhvr>
                                        <p:cTn id="182" dur="1" fill="hold">
                                          <p:stCondLst>
                                            <p:cond delay="0"/>
                                          </p:stCondLst>
                                        </p:cTn>
                                        <p:tgtEl>
                                          <p:spTgt spid="84"/>
                                        </p:tgtEl>
                                        <p:attrNameLst>
                                          <p:attrName>style.visibility</p:attrName>
                                        </p:attrNameLst>
                                      </p:cBhvr>
                                      <p:to>
                                        <p:strVal val="visible"/>
                                      </p:to>
                                    </p:set>
                                    <p:animEffect transition="in" filter="randombar(horizontal)">
                                      <p:cBhvr>
                                        <p:cTn id="183" dur="1000"/>
                                        <p:tgtEl>
                                          <p:spTgt spid="84"/>
                                        </p:tgtEl>
                                      </p:cBhvr>
                                    </p:animEffect>
                                  </p:childTnLst>
                                </p:cTn>
                              </p:par>
                              <p:par>
                                <p:cTn id="184" presetID="14" presetClass="entr" presetSubtype="10" fill="hold" grpId="0" nodeType="withEffect">
                                  <p:stCondLst>
                                    <p:cond delay="1500"/>
                                  </p:stCondLst>
                                  <p:childTnLst>
                                    <p:set>
                                      <p:cBhvr>
                                        <p:cTn id="185" dur="1" fill="hold">
                                          <p:stCondLst>
                                            <p:cond delay="0"/>
                                          </p:stCondLst>
                                        </p:cTn>
                                        <p:tgtEl>
                                          <p:spTgt spid="85"/>
                                        </p:tgtEl>
                                        <p:attrNameLst>
                                          <p:attrName>style.visibility</p:attrName>
                                        </p:attrNameLst>
                                      </p:cBhvr>
                                      <p:to>
                                        <p:strVal val="visible"/>
                                      </p:to>
                                    </p:set>
                                    <p:animEffect transition="in" filter="randombar(horizontal)">
                                      <p:cBhvr>
                                        <p:cTn id="186" dur="1000"/>
                                        <p:tgtEl>
                                          <p:spTgt spid="85"/>
                                        </p:tgtEl>
                                      </p:cBhvr>
                                    </p:animEffect>
                                  </p:childTnLst>
                                </p:cTn>
                              </p:par>
                              <p:par>
                                <p:cTn id="187" presetID="14" presetClass="entr" presetSubtype="10" fill="hold" grpId="0" nodeType="withEffect">
                                  <p:stCondLst>
                                    <p:cond delay="1500"/>
                                  </p:stCondLst>
                                  <p:childTnLst>
                                    <p:set>
                                      <p:cBhvr>
                                        <p:cTn id="188" dur="1" fill="hold">
                                          <p:stCondLst>
                                            <p:cond delay="0"/>
                                          </p:stCondLst>
                                        </p:cTn>
                                        <p:tgtEl>
                                          <p:spTgt spid="86"/>
                                        </p:tgtEl>
                                        <p:attrNameLst>
                                          <p:attrName>style.visibility</p:attrName>
                                        </p:attrNameLst>
                                      </p:cBhvr>
                                      <p:to>
                                        <p:strVal val="visible"/>
                                      </p:to>
                                    </p:set>
                                    <p:animEffect transition="in" filter="randombar(horizontal)">
                                      <p:cBhvr>
                                        <p:cTn id="189" dur="1000"/>
                                        <p:tgtEl>
                                          <p:spTgt spid="86"/>
                                        </p:tgtEl>
                                      </p:cBhvr>
                                    </p:animEffect>
                                  </p:childTnLst>
                                </p:cTn>
                              </p:par>
                              <p:par>
                                <p:cTn id="190" presetID="14" presetClass="entr" presetSubtype="10" fill="hold" grpId="0" nodeType="withEffect">
                                  <p:stCondLst>
                                    <p:cond delay="1500"/>
                                  </p:stCondLst>
                                  <p:childTnLst>
                                    <p:set>
                                      <p:cBhvr>
                                        <p:cTn id="191" dur="1" fill="hold">
                                          <p:stCondLst>
                                            <p:cond delay="0"/>
                                          </p:stCondLst>
                                        </p:cTn>
                                        <p:tgtEl>
                                          <p:spTgt spid="87"/>
                                        </p:tgtEl>
                                        <p:attrNameLst>
                                          <p:attrName>style.visibility</p:attrName>
                                        </p:attrNameLst>
                                      </p:cBhvr>
                                      <p:to>
                                        <p:strVal val="visible"/>
                                      </p:to>
                                    </p:set>
                                    <p:animEffect transition="in" filter="randombar(horizontal)">
                                      <p:cBhvr>
                                        <p:cTn id="192" dur="1000"/>
                                        <p:tgtEl>
                                          <p:spTgt spid="87"/>
                                        </p:tgtEl>
                                      </p:cBhvr>
                                    </p:animEffect>
                                  </p:childTnLst>
                                </p:cTn>
                              </p:par>
                              <p:par>
                                <p:cTn id="193" presetID="14" presetClass="entr" presetSubtype="10" fill="hold" grpId="0" nodeType="withEffect">
                                  <p:stCondLst>
                                    <p:cond delay="1500"/>
                                  </p:stCondLst>
                                  <p:childTnLst>
                                    <p:set>
                                      <p:cBhvr>
                                        <p:cTn id="194" dur="1" fill="hold">
                                          <p:stCondLst>
                                            <p:cond delay="0"/>
                                          </p:stCondLst>
                                        </p:cTn>
                                        <p:tgtEl>
                                          <p:spTgt spid="91"/>
                                        </p:tgtEl>
                                        <p:attrNameLst>
                                          <p:attrName>style.visibility</p:attrName>
                                        </p:attrNameLst>
                                      </p:cBhvr>
                                      <p:to>
                                        <p:strVal val="visible"/>
                                      </p:to>
                                    </p:set>
                                    <p:animEffect transition="in" filter="randombar(horizontal)">
                                      <p:cBhvr>
                                        <p:cTn id="195" dur="1000"/>
                                        <p:tgtEl>
                                          <p:spTgt spid="91"/>
                                        </p:tgtEl>
                                      </p:cBhvr>
                                    </p:animEffect>
                                  </p:childTnLst>
                                </p:cTn>
                              </p:par>
                              <p:par>
                                <p:cTn id="196" presetID="14" presetClass="entr" presetSubtype="10" fill="hold" grpId="0" nodeType="withEffect">
                                  <p:stCondLst>
                                    <p:cond delay="1500"/>
                                  </p:stCondLst>
                                  <p:childTnLst>
                                    <p:set>
                                      <p:cBhvr>
                                        <p:cTn id="197" dur="1" fill="hold">
                                          <p:stCondLst>
                                            <p:cond delay="0"/>
                                          </p:stCondLst>
                                        </p:cTn>
                                        <p:tgtEl>
                                          <p:spTgt spid="90"/>
                                        </p:tgtEl>
                                        <p:attrNameLst>
                                          <p:attrName>style.visibility</p:attrName>
                                        </p:attrNameLst>
                                      </p:cBhvr>
                                      <p:to>
                                        <p:strVal val="visible"/>
                                      </p:to>
                                    </p:set>
                                    <p:animEffect transition="in" filter="randombar(horizontal)">
                                      <p:cBhvr>
                                        <p:cTn id="198" dur="1000"/>
                                        <p:tgtEl>
                                          <p:spTgt spid="90"/>
                                        </p:tgtEl>
                                      </p:cBhvr>
                                    </p:animEffect>
                                  </p:childTnLst>
                                </p:cTn>
                              </p:par>
                              <p:par>
                                <p:cTn id="199" presetID="14" presetClass="entr" presetSubtype="10" fill="hold" grpId="0" nodeType="withEffect">
                                  <p:stCondLst>
                                    <p:cond delay="1500"/>
                                  </p:stCondLst>
                                  <p:childTnLst>
                                    <p:set>
                                      <p:cBhvr>
                                        <p:cTn id="200" dur="1" fill="hold">
                                          <p:stCondLst>
                                            <p:cond delay="0"/>
                                          </p:stCondLst>
                                        </p:cTn>
                                        <p:tgtEl>
                                          <p:spTgt spid="88"/>
                                        </p:tgtEl>
                                        <p:attrNameLst>
                                          <p:attrName>style.visibility</p:attrName>
                                        </p:attrNameLst>
                                      </p:cBhvr>
                                      <p:to>
                                        <p:strVal val="visible"/>
                                      </p:to>
                                    </p:set>
                                    <p:animEffect transition="in" filter="randombar(horizontal)">
                                      <p:cBhvr>
                                        <p:cTn id="201" dur="1000"/>
                                        <p:tgtEl>
                                          <p:spTgt spid="88"/>
                                        </p:tgtEl>
                                      </p:cBhvr>
                                    </p:animEffect>
                                  </p:childTnLst>
                                </p:cTn>
                              </p:par>
                              <p:par>
                                <p:cTn id="202" presetID="14" presetClass="entr" presetSubtype="10" fill="hold" grpId="0" nodeType="withEffect">
                                  <p:stCondLst>
                                    <p:cond delay="1500"/>
                                  </p:stCondLst>
                                  <p:childTnLst>
                                    <p:set>
                                      <p:cBhvr>
                                        <p:cTn id="203" dur="1" fill="hold">
                                          <p:stCondLst>
                                            <p:cond delay="0"/>
                                          </p:stCondLst>
                                        </p:cTn>
                                        <p:tgtEl>
                                          <p:spTgt spid="89"/>
                                        </p:tgtEl>
                                        <p:attrNameLst>
                                          <p:attrName>style.visibility</p:attrName>
                                        </p:attrNameLst>
                                      </p:cBhvr>
                                      <p:to>
                                        <p:strVal val="visible"/>
                                      </p:to>
                                    </p:set>
                                    <p:animEffect transition="in" filter="randombar(horizontal)">
                                      <p:cBhvr>
                                        <p:cTn id="204" dur="1000"/>
                                        <p:tgtEl>
                                          <p:spTgt spid="89"/>
                                        </p:tgtEl>
                                      </p:cBhvr>
                                    </p:animEffect>
                                  </p:childTnLst>
                                </p:cTn>
                              </p:par>
                              <p:par>
                                <p:cTn id="205" presetID="14" presetClass="entr" presetSubtype="10" fill="hold" grpId="0" nodeType="withEffect">
                                  <p:stCondLst>
                                    <p:cond delay="1500"/>
                                  </p:stCondLst>
                                  <p:childTnLst>
                                    <p:set>
                                      <p:cBhvr>
                                        <p:cTn id="206" dur="1" fill="hold">
                                          <p:stCondLst>
                                            <p:cond delay="0"/>
                                          </p:stCondLst>
                                        </p:cTn>
                                        <p:tgtEl>
                                          <p:spTgt spid="83"/>
                                        </p:tgtEl>
                                        <p:attrNameLst>
                                          <p:attrName>style.visibility</p:attrName>
                                        </p:attrNameLst>
                                      </p:cBhvr>
                                      <p:to>
                                        <p:strVal val="visible"/>
                                      </p:to>
                                    </p:set>
                                    <p:animEffect transition="in" filter="randombar(horizontal)">
                                      <p:cBhvr>
                                        <p:cTn id="207"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p:bldP spid="84" grpId="0"/>
      <p:bldP spid="85" grpId="0"/>
      <p:bldP spid="86" grpId="0"/>
      <p:bldP spid="87" grpId="0"/>
      <p:bldP spid="88" grpId="0"/>
      <p:bldP spid="89" grpId="0"/>
      <p:bldP spid="90" grpId="0"/>
      <p:bldP spid="91" grpId="0"/>
      <p:bldP spid="92" grpId="0" animBg="1"/>
      <p:bldP spid="9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5"/>
          <p:cNvSpPr>
            <a:spLocks noChangeArrowheads="1"/>
          </p:cNvSpPr>
          <p:nvPr/>
        </p:nvSpPr>
        <p:spPr bwMode="auto">
          <a:xfrm>
            <a:off x="3963987" y="1865771"/>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0" name="Freeform 6"/>
          <p:cNvSpPr>
            <a:spLocks noChangeArrowheads="1"/>
          </p:cNvSpPr>
          <p:nvPr/>
        </p:nvSpPr>
        <p:spPr bwMode="auto">
          <a:xfrm>
            <a:off x="4698999" y="1865771"/>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1" name="Freeform 7"/>
          <p:cNvSpPr>
            <a:spLocks noChangeArrowheads="1"/>
          </p:cNvSpPr>
          <p:nvPr/>
        </p:nvSpPr>
        <p:spPr bwMode="auto">
          <a:xfrm>
            <a:off x="7688262" y="1865771"/>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2" name="Freeform 8"/>
          <p:cNvSpPr>
            <a:spLocks noChangeArrowheads="1"/>
          </p:cNvSpPr>
          <p:nvPr/>
        </p:nvSpPr>
        <p:spPr bwMode="auto">
          <a:xfrm>
            <a:off x="5432424" y="1865771"/>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3" name="Freeform 9"/>
          <p:cNvSpPr>
            <a:spLocks noChangeArrowheads="1"/>
          </p:cNvSpPr>
          <p:nvPr/>
        </p:nvSpPr>
        <p:spPr bwMode="auto">
          <a:xfrm>
            <a:off x="6167437" y="1865771"/>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4" name="Freeform 10"/>
          <p:cNvSpPr>
            <a:spLocks noChangeArrowheads="1"/>
          </p:cNvSpPr>
          <p:nvPr/>
        </p:nvSpPr>
        <p:spPr bwMode="auto">
          <a:xfrm>
            <a:off x="6902449" y="1865771"/>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5" name="Freeform 11"/>
          <p:cNvSpPr>
            <a:spLocks noChangeArrowheads="1"/>
          </p:cNvSpPr>
          <p:nvPr/>
        </p:nvSpPr>
        <p:spPr bwMode="auto">
          <a:xfrm>
            <a:off x="3208337" y="1865771"/>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6" name="Freeform 12"/>
          <p:cNvSpPr>
            <a:spLocks noChangeArrowheads="1"/>
          </p:cNvSpPr>
          <p:nvPr/>
        </p:nvSpPr>
        <p:spPr bwMode="auto">
          <a:xfrm>
            <a:off x="955674" y="1865771"/>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7" name="Freeform 13"/>
          <p:cNvSpPr>
            <a:spLocks noChangeArrowheads="1"/>
          </p:cNvSpPr>
          <p:nvPr/>
        </p:nvSpPr>
        <p:spPr bwMode="auto">
          <a:xfrm>
            <a:off x="1689099" y="1865771"/>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8" name="Freeform 14"/>
          <p:cNvSpPr>
            <a:spLocks noChangeArrowheads="1"/>
          </p:cNvSpPr>
          <p:nvPr/>
        </p:nvSpPr>
        <p:spPr bwMode="auto">
          <a:xfrm>
            <a:off x="2425699" y="1865771"/>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29" name="TextBox 59"/>
          <p:cNvSpPr>
            <a:spLocks noChangeArrowheads="1"/>
          </p:cNvSpPr>
          <p:nvPr/>
        </p:nvSpPr>
        <p:spPr bwMode="auto">
          <a:xfrm>
            <a:off x="10113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p>
        </p:txBody>
      </p:sp>
      <p:sp>
        <p:nvSpPr>
          <p:cNvPr id="30" name="TextBox 60"/>
          <p:cNvSpPr>
            <a:spLocks noChangeArrowheads="1"/>
          </p:cNvSpPr>
          <p:nvPr/>
        </p:nvSpPr>
        <p:spPr bwMode="auto">
          <a:xfrm>
            <a:off x="17352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endParaRPr lang="zh-CN" altLang="en-US">
              <a:solidFill>
                <a:schemeClr val="bg1"/>
              </a:solidFill>
            </a:endParaRPr>
          </a:p>
        </p:txBody>
      </p:sp>
      <p:sp>
        <p:nvSpPr>
          <p:cNvPr id="31" name="TextBox 61"/>
          <p:cNvSpPr>
            <a:spLocks noChangeArrowheads="1"/>
          </p:cNvSpPr>
          <p:nvPr/>
        </p:nvSpPr>
        <p:spPr bwMode="auto">
          <a:xfrm>
            <a:off x="246552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endParaRPr lang="zh-CN" altLang="en-US">
              <a:solidFill>
                <a:schemeClr val="bg1"/>
              </a:solidFill>
            </a:endParaRPr>
          </a:p>
        </p:txBody>
      </p:sp>
      <p:sp>
        <p:nvSpPr>
          <p:cNvPr id="32" name="TextBox 62"/>
          <p:cNvSpPr>
            <a:spLocks noChangeArrowheads="1"/>
          </p:cNvSpPr>
          <p:nvPr/>
        </p:nvSpPr>
        <p:spPr bwMode="auto">
          <a:xfrm>
            <a:off x="325292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endParaRPr lang="zh-CN" altLang="en-US">
              <a:solidFill>
                <a:schemeClr val="bg1"/>
              </a:solidFill>
            </a:endParaRPr>
          </a:p>
        </p:txBody>
      </p:sp>
      <p:sp>
        <p:nvSpPr>
          <p:cNvPr id="33" name="TextBox 63"/>
          <p:cNvSpPr>
            <a:spLocks noChangeArrowheads="1"/>
          </p:cNvSpPr>
          <p:nvPr/>
        </p:nvSpPr>
        <p:spPr bwMode="auto">
          <a:xfrm>
            <a:off x="40085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endParaRPr lang="zh-CN" altLang="en-US">
              <a:solidFill>
                <a:schemeClr val="bg1"/>
              </a:solidFill>
            </a:endParaRPr>
          </a:p>
        </p:txBody>
      </p:sp>
      <p:sp>
        <p:nvSpPr>
          <p:cNvPr id="34" name="TextBox 64"/>
          <p:cNvSpPr>
            <a:spLocks noChangeArrowheads="1"/>
          </p:cNvSpPr>
          <p:nvPr/>
        </p:nvSpPr>
        <p:spPr bwMode="auto">
          <a:xfrm>
            <a:off x="475152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p>
        </p:txBody>
      </p:sp>
      <p:sp>
        <p:nvSpPr>
          <p:cNvPr id="35" name="TextBox 65"/>
          <p:cNvSpPr>
            <a:spLocks noChangeArrowheads="1"/>
          </p:cNvSpPr>
          <p:nvPr/>
        </p:nvSpPr>
        <p:spPr bwMode="auto">
          <a:xfrm>
            <a:off x="54944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p>
        </p:txBody>
      </p:sp>
      <p:sp>
        <p:nvSpPr>
          <p:cNvPr id="36" name="TextBox 66"/>
          <p:cNvSpPr>
            <a:spLocks noChangeArrowheads="1"/>
          </p:cNvSpPr>
          <p:nvPr/>
        </p:nvSpPr>
        <p:spPr bwMode="auto">
          <a:xfrm>
            <a:off x="622472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endParaRPr lang="zh-CN" altLang="en-US">
              <a:solidFill>
                <a:schemeClr val="bg1"/>
              </a:solidFill>
            </a:endParaRPr>
          </a:p>
        </p:txBody>
      </p:sp>
      <p:sp>
        <p:nvSpPr>
          <p:cNvPr id="37" name="TextBox 67"/>
          <p:cNvSpPr>
            <a:spLocks noChangeArrowheads="1"/>
          </p:cNvSpPr>
          <p:nvPr/>
        </p:nvSpPr>
        <p:spPr bwMode="auto">
          <a:xfrm>
            <a:off x="69422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endParaRPr lang="zh-CN" altLang="en-US">
              <a:solidFill>
                <a:schemeClr val="bg1"/>
              </a:solidFill>
            </a:endParaRPr>
          </a:p>
        </p:txBody>
      </p:sp>
      <p:sp>
        <p:nvSpPr>
          <p:cNvPr id="38" name="TextBox 68"/>
          <p:cNvSpPr>
            <a:spLocks noChangeArrowheads="1"/>
          </p:cNvSpPr>
          <p:nvPr/>
        </p:nvSpPr>
        <p:spPr bwMode="auto">
          <a:xfrm>
            <a:off x="7742375" y="1527634"/>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标题</a:t>
            </a:r>
            <a:endParaRPr lang="zh-CN" altLang="en-US">
              <a:solidFill>
                <a:schemeClr val="bg1"/>
              </a:solidFill>
            </a:endParaRPr>
          </a:p>
        </p:txBody>
      </p:sp>
      <p:sp>
        <p:nvSpPr>
          <p:cNvPr id="39" name="TextBox 682"/>
          <p:cNvSpPr>
            <a:spLocks noChangeArrowheads="1"/>
          </p:cNvSpPr>
          <p:nvPr/>
        </p:nvSpPr>
        <p:spPr bwMode="auto">
          <a:xfrm>
            <a:off x="1031874" y="2095959"/>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0" name="TextBox 682"/>
          <p:cNvSpPr>
            <a:spLocks noChangeArrowheads="1"/>
          </p:cNvSpPr>
          <p:nvPr/>
        </p:nvSpPr>
        <p:spPr bwMode="auto">
          <a:xfrm>
            <a:off x="1746249" y="2370596"/>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1" name="TextBox 682"/>
          <p:cNvSpPr>
            <a:spLocks noChangeArrowheads="1"/>
          </p:cNvSpPr>
          <p:nvPr/>
        </p:nvSpPr>
        <p:spPr bwMode="auto">
          <a:xfrm>
            <a:off x="2470149" y="3202446"/>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64</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2" name="TextBox 682"/>
          <p:cNvSpPr>
            <a:spLocks noChangeArrowheads="1"/>
          </p:cNvSpPr>
          <p:nvPr/>
        </p:nvSpPr>
        <p:spPr bwMode="auto">
          <a:xfrm>
            <a:off x="3251199" y="2840496"/>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51</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3" name="TextBox 682"/>
          <p:cNvSpPr>
            <a:spLocks noChangeArrowheads="1"/>
          </p:cNvSpPr>
          <p:nvPr/>
        </p:nvSpPr>
        <p:spPr bwMode="auto">
          <a:xfrm>
            <a:off x="4013199" y="2386471"/>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47</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4" name="TextBox 682"/>
          <p:cNvSpPr>
            <a:spLocks noChangeArrowheads="1"/>
          </p:cNvSpPr>
          <p:nvPr/>
        </p:nvSpPr>
        <p:spPr bwMode="auto">
          <a:xfrm>
            <a:off x="4756149" y="2873834"/>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52</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5" name="TextBox 682"/>
          <p:cNvSpPr>
            <a:spLocks noChangeArrowheads="1"/>
          </p:cNvSpPr>
          <p:nvPr/>
        </p:nvSpPr>
        <p:spPr bwMode="auto">
          <a:xfrm>
            <a:off x="5489574" y="2095959"/>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6" name="TextBox 682"/>
          <p:cNvSpPr>
            <a:spLocks noChangeArrowheads="1"/>
          </p:cNvSpPr>
          <p:nvPr/>
        </p:nvSpPr>
        <p:spPr bwMode="auto">
          <a:xfrm>
            <a:off x="6222999" y="2388059"/>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7" name="TextBox 682"/>
          <p:cNvSpPr>
            <a:spLocks noChangeArrowheads="1"/>
          </p:cNvSpPr>
          <p:nvPr/>
        </p:nvSpPr>
        <p:spPr bwMode="auto">
          <a:xfrm>
            <a:off x="6956424" y="3231021"/>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8" name="TextBox 682"/>
          <p:cNvSpPr>
            <a:spLocks noChangeArrowheads="1"/>
          </p:cNvSpPr>
          <p:nvPr/>
        </p:nvSpPr>
        <p:spPr bwMode="auto">
          <a:xfrm>
            <a:off x="7737474" y="2835734"/>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49" name="TextBox 79"/>
          <p:cNvSpPr>
            <a:spLocks noChangeArrowheads="1"/>
          </p:cNvSpPr>
          <p:nvPr/>
        </p:nvSpPr>
        <p:spPr bwMode="auto">
          <a:xfrm>
            <a:off x="2255837" y="400730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50" name="TextBox 80"/>
          <p:cNvSpPr>
            <a:spLocks noChangeArrowheads="1"/>
          </p:cNvSpPr>
          <p:nvPr/>
        </p:nvSpPr>
        <p:spPr bwMode="auto">
          <a:xfrm>
            <a:off x="5270499" y="278969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51" name="TextBox 81"/>
          <p:cNvSpPr>
            <a:spLocks noChangeArrowheads="1"/>
          </p:cNvSpPr>
          <p:nvPr/>
        </p:nvSpPr>
        <p:spPr bwMode="auto">
          <a:xfrm>
            <a:off x="6742112" y="400730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52" name="TextBox 82"/>
          <p:cNvSpPr>
            <a:spLocks noChangeArrowheads="1"/>
          </p:cNvSpPr>
          <p:nvPr/>
        </p:nvSpPr>
        <p:spPr bwMode="auto">
          <a:xfrm>
            <a:off x="782637" y="278969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itchFamily="34" charset="-122"/>
                <a:ea typeface="微软雅黑" pitchFamily="34" charset="-122"/>
                <a:sym typeface="Arial" pitchFamily="34" charset="0"/>
              </a:rPr>
              <a:t>添加标题</a:t>
            </a:r>
            <a:endParaRPr lang="zh-CN" altLang="en-US" dirty="0">
              <a:solidFill>
                <a:schemeClr val="bg1"/>
              </a:solidFill>
            </a:endParaRPr>
          </a:p>
        </p:txBody>
      </p:sp>
    </p:spTree>
    <p:extLst>
      <p:ext uri="{BB962C8B-B14F-4D97-AF65-F5344CB8AC3E}">
        <p14:creationId xmlns:p14="http://schemas.microsoft.com/office/powerpoint/2010/main" val="348673462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down)">
                                      <p:cBhvr>
                                        <p:cTn id="8" dur="500"/>
                                        <p:tgtEl>
                                          <p:spTgt spid="26"/>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p:tgtEl>
                                          <p:spTgt spid="39"/>
                                        </p:tgtEl>
                                        <p:attrNameLst>
                                          <p:attrName>ppt_y</p:attrName>
                                        </p:attrNameLst>
                                      </p:cBhvr>
                                      <p:tavLst>
                                        <p:tav tm="0">
                                          <p:val>
                                            <p:strVal val="#ppt_y-#ppt_h*1.125000"/>
                                          </p:val>
                                        </p:tav>
                                        <p:tav tm="100000">
                                          <p:val>
                                            <p:strVal val="#ppt_y"/>
                                          </p:val>
                                        </p:tav>
                                      </p:tavLst>
                                    </p:anim>
                                    <p:animEffect transition="in" filter="wipe(down)">
                                      <p:cBhvr>
                                        <p:cTn id="12" dur="500"/>
                                        <p:tgtEl>
                                          <p:spTgt spid="39"/>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p:tgtEl>
                                          <p:spTgt spid="40"/>
                                        </p:tgtEl>
                                        <p:attrNameLst>
                                          <p:attrName>ppt_y</p:attrName>
                                        </p:attrNameLst>
                                      </p:cBhvr>
                                      <p:tavLst>
                                        <p:tav tm="0">
                                          <p:val>
                                            <p:strVal val="#ppt_y-#ppt_h*1.125000"/>
                                          </p:val>
                                        </p:tav>
                                        <p:tav tm="100000">
                                          <p:val>
                                            <p:strVal val="#ppt_y"/>
                                          </p:val>
                                        </p:tav>
                                      </p:tavLst>
                                    </p:anim>
                                    <p:animEffect transition="in" filter="wipe(down)">
                                      <p:cBhvr>
                                        <p:cTn id="16" dur="500"/>
                                        <p:tgtEl>
                                          <p:spTgt spid="40"/>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down)">
                                      <p:cBhvr>
                                        <p:cTn id="20" dur="500"/>
                                        <p:tgtEl>
                                          <p:spTgt spid="27"/>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p:tgtEl>
                                          <p:spTgt spid="41"/>
                                        </p:tgtEl>
                                        <p:attrNameLst>
                                          <p:attrName>ppt_y</p:attrName>
                                        </p:attrNameLst>
                                      </p:cBhvr>
                                      <p:tavLst>
                                        <p:tav tm="0">
                                          <p:val>
                                            <p:strVal val="#ppt_y-#ppt_h*1.125000"/>
                                          </p:val>
                                        </p:tav>
                                        <p:tav tm="100000">
                                          <p:val>
                                            <p:strVal val="#ppt_y"/>
                                          </p:val>
                                        </p:tav>
                                      </p:tavLst>
                                    </p:anim>
                                    <p:animEffect transition="in" filter="wipe(down)">
                                      <p:cBhvr>
                                        <p:cTn id="24" dur="500"/>
                                        <p:tgtEl>
                                          <p:spTgt spid="41"/>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p:tgtEl>
                                          <p:spTgt spid="42"/>
                                        </p:tgtEl>
                                        <p:attrNameLst>
                                          <p:attrName>ppt_y</p:attrName>
                                        </p:attrNameLst>
                                      </p:cBhvr>
                                      <p:tavLst>
                                        <p:tav tm="0">
                                          <p:val>
                                            <p:strVal val="#ppt_y-#ppt_h*1.125000"/>
                                          </p:val>
                                        </p:tav>
                                        <p:tav tm="100000">
                                          <p:val>
                                            <p:strVal val="#ppt_y"/>
                                          </p:val>
                                        </p:tav>
                                      </p:tavLst>
                                    </p:anim>
                                    <p:animEffect transition="in" filter="wipe(down)">
                                      <p:cBhvr>
                                        <p:cTn id="32" dur="500"/>
                                        <p:tgtEl>
                                          <p:spTgt spid="42"/>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down)">
                                      <p:cBhvr>
                                        <p:cTn id="36" dur="500"/>
                                        <p:tgtEl>
                                          <p:spTgt spid="25"/>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p:tgtEl>
                                          <p:spTgt spid="43"/>
                                        </p:tgtEl>
                                        <p:attrNameLst>
                                          <p:attrName>ppt_y</p:attrName>
                                        </p:attrNameLst>
                                      </p:cBhvr>
                                      <p:tavLst>
                                        <p:tav tm="0">
                                          <p:val>
                                            <p:strVal val="#ppt_y-#ppt_h*1.125000"/>
                                          </p:val>
                                        </p:tav>
                                        <p:tav tm="100000">
                                          <p:val>
                                            <p:strVal val="#ppt_y"/>
                                          </p:val>
                                        </p:tav>
                                      </p:tavLst>
                                    </p:anim>
                                    <p:animEffect transition="in" filter="wipe(down)">
                                      <p:cBhvr>
                                        <p:cTn id="40" dur="500"/>
                                        <p:tgtEl>
                                          <p:spTgt spid="43"/>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down)">
                                      <p:cBhvr>
                                        <p:cTn id="44" dur="500"/>
                                        <p:tgtEl>
                                          <p:spTgt spid="19"/>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p:tgtEl>
                                          <p:spTgt spid="44"/>
                                        </p:tgtEl>
                                        <p:attrNameLst>
                                          <p:attrName>ppt_y</p:attrName>
                                        </p:attrNameLst>
                                      </p:cBhvr>
                                      <p:tavLst>
                                        <p:tav tm="0">
                                          <p:val>
                                            <p:strVal val="#ppt_y-#ppt_h*1.125000"/>
                                          </p:val>
                                        </p:tav>
                                        <p:tav tm="100000">
                                          <p:val>
                                            <p:strVal val="#ppt_y"/>
                                          </p:val>
                                        </p:tav>
                                      </p:tavLst>
                                    </p:anim>
                                    <p:animEffect transition="in" filter="wipe(down)">
                                      <p:cBhvr>
                                        <p:cTn id="48" dur="500"/>
                                        <p:tgtEl>
                                          <p:spTgt spid="44"/>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ppt_y</p:attrName>
                                        </p:attrNameLst>
                                      </p:cBhvr>
                                      <p:tavLst>
                                        <p:tav tm="0">
                                          <p:val>
                                            <p:strVal val="#ppt_y-#ppt_h*1.125000"/>
                                          </p:val>
                                        </p:tav>
                                        <p:tav tm="100000">
                                          <p:val>
                                            <p:strVal val="#ppt_y"/>
                                          </p:val>
                                        </p:tav>
                                      </p:tavLst>
                                    </p:anim>
                                    <p:animEffect transition="in" filter="wipe(down)">
                                      <p:cBhvr>
                                        <p:cTn id="52" dur="500"/>
                                        <p:tgtEl>
                                          <p:spTgt spid="20"/>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down)">
                                      <p:cBhvr>
                                        <p:cTn id="56" dur="500"/>
                                        <p:tgtEl>
                                          <p:spTgt spid="45"/>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p:tgtEl>
                                          <p:spTgt spid="22"/>
                                        </p:tgtEl>
                                        <p:attrNameLst>
                                          <p:attrName>ppt_y</p:attrName>
                                        </p:attrNameLst>
                                      </p:cBhvr>
                                      <p:tavLst>
                                        <p:tav tm="0">
                                          <p:val>
                                            <p:strVal val="#ppt_y-#ppt_h*1.125000"/>
                                          </p:val>
                                        </p:tav>
                                        <p:tav tm="100000">
                                          <p:val>
                                            <p:strVal val="#ppt_y"/>
                                          </p:val>
                                        </p:tav>
                                      </p:tavLst>
                                    </p:anim>
                                    <p:animEffect transition="in" filter="wipe(down)">
                                      <p:cBhvr>
                                        <p:cTn id="60" dur="500"/>
                                        <p:tgtEl>
                                          <p:spTgt spid="22"/>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p:tgtEl>
                                          <p:spTgt spid="46"/>
                                        </p:tgtEl>
                                        <p:attrNameLst>
                                          <p:attrName>ppt_y</p:attrName>
                                        </p:attrNameLst>
                                      </p:cBhvr>
                                      <p:tavLst>
                                        <p:tav tm="0">
                                          <p:val>
                                            <p:strVal val="#ppt_y-#ppt_h*1.125000"/>
                                          </p:val>
                                        </p:tav>
                                        <p:tav tm="100000">
                                          <p:val>
                                            <p:strVal val="#ppt_y"/>
                                          </p:val>
                                        </p:tav>
                                      </p:tavLst>
                                    </p:anim>
                                    <p:animEffect transition="in" filter="wipe(down)">
                                      <p:cBhvr>
                                        <p:cTn id="64" dur="500"/>
                                        <p:tgtEl>
                                          <p:spTgt spid="46"/>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p:tgtEl>
                                          <p:spTgt spid="23"/>
                                        </p:tgtEl>
                                        <p:attrNameLst>
                                          <p:attrName>ppt_y</p:attrName>
                                        </p:attrNameLst>
                                      </p:cBhvr>
                                      <p:tavLst>
                                        <p:tav tm="0">
                                          <p:val>
                                            <p:strVal val="#ppt_y-#ppt_h*1.125000"/>
                                          </p:val>
                                        </p:tav>
                                        <p:tav tm="100000">
                                          <p:val>
                                            <p:strVal val="#ppt_y"/>
                                          </p:val>
                                        </p:tav>
                                      </p:tavLst>
                                    </p:anim>
                                    <p:animEffect transition="in" filter="wipe(down)">
                                      <p:cBhvr>
                                        <p:cTn id="68" dur="500"/>
                                        <p:tgtEl>
                                          <p:spTgt spid="23"/>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 calcmode="lin" valueType="num">
                                      <p:cBhvr additive="base">
                                        <p:cTn id="71" dur="500"/>
                                        <p:tgtEl>
                                          <p:spTgt spid="47"/>
                                        </p:tgtEl>
                                        <p:attrNameLst>
                                          <p:attrName>ppt_y</p:attrName>
                                        </p:attrNameLst>
                                      </p:cBhvr>
                                      <p:tavLst>
                                        <p:tav tm="0">
                                          <p:val>
                                            <p:strVal val="#ppt_y-#ppt_h*1.125000"/>
                                          </p:val>
                                        </p:tav>
                                        <p:tav tm="100000">
                                          <p:val>
                                            <p:strVal val="#ppt_y"/>
                                          </p:val>
                                        </p:tav>
                                      </p:tavLst>
                                    </p:anim>
                                    <p:animEffect transition="in" filter="wipe(down)">
                                      <p:cBhvr>
                                        <p:cTn id="72" dur="500"/>
                                        <p:tgtEl>
                                          <p:spTgt spid="47"/>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p:tgtEl>
                                          <p:spTgt spid="24"/>
                                        </p:tgtEl>
                                        <p:attrNameLst>
                                          <p:attrName>ppt_y</p:attrName>
                                        </p:attrNameLst>
                                      </p:cBhvr>
                                      <p:tavLst>
                                        <p:tav tm="0">
                                          <p:val>
                                            <p:strVal val="#ppt_y-#ppt_h*1.125000"/>
                                          </p:val>
                                        </p:tav>
                                        <p:tav tm="100000">
                                          <p:val>
                                            <p:strVal val="#ppt_y"/>
                                          </p:val>
                                        </p:tav>
                                      </p:tavLst>
                                    </p:anim>
                                    <p:animEffect transition="in" filter="wipe(down)">
                                      <p:cBhvr>
                                        <p:cTn id="76" dur="500"/>
                                        <p:tgtEl>
                                          <p:spTgt spid="24"/>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p:tgtEl>
                                          <p:spTgt spid="48"/>
                                        </p:tgtEl>
                                        <p:attrNameLst>
                                          <p:attrName>ppt_y</p:attrName>
                                        </p:attrNameLst>
                                      </p:cBhvr>
                                      <p:tavLst>
                                        <p:tav tm="0">
                                          <p:val>
                                            <p:strVal val="#ppt_y-#ppt_h*1.125000"/>
                                          </p:val>
                                        </p:tav>
                                        <p:tav tm="100000">
                                          <p:val>
                                            <p:strVal val="#ppt_y"/>
                                          </p:val>
                                        </p:tav>
                                      </p:tavLst>
                                    </p:anim>
                                    <p:animEffect transition="in" filter="wipe(down)">
                                      <p:cBhvr>
                                        <p:cTn id="80" dur="500"/>
                                        <p:tgtEl>
                                          <p:spTgt spid="48"/>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p:tgtEl>
                                          <p:spTgt spid="21"/>
                                        </p:tgtEl>
                                        <p:attrNameLst>
                                          <p:attrName>ppt_y</p:attrName>
                                        </p:attrNameLst>
                                      </p:cBhvr>
                                      <p:tavLst>
                                        <p:tav tm="0">
                                          <p:val>
                                            <p:strVal val="#ppt_y-#ppt_h*1.125000"/>
                                          </p:val>
                                        </p:tav>
                                        <p:tav tm="100000">
                                          <p:val>
                                            <p:strVal val="#ppt_y"/>
                                          </p:val>
                                        </p:tav>
                                      </p:tavLst>
                                    </p:anim>
                                    <p:animEffect transition="in" filter="wipe(down)">
                                      <p:cBhvr>
                                        <p:cTn id="84" dur="500"/>
                                        <p:tgtEl>
                                          <p:spTgt spid="21"/>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500" fill="hold"/>
                                        <p:tgtEl>
                                          <p:spTgt spid="29"/>
                                        </p:tgtEl>
                                        <p:attrNameLst>
                                          <p:attrName>ppt_x</p:attrName>
                                        </p:attrNameLst>
                                      </p:cBhvr>
                                      <p:tavLst>
                                        <p:tav tm="0">
                                          <p:val>
                                            <p:strVal val="0-#ppt_w/2"/>
                                          </p:val>
                                        </p:tav>
                                        <p:tav tm="100000">
                                          <p:val>
                                            <p:strVal val="#ppt_x"/>
                                          </p:val>
                                        </p:tav>
                                      </p:tavLst>
                                    </p:anim>
                                    <p:anim calcmode="lin" valueType="num">
                                      <p:cBhvr additive="base">
                                        <p:cTn id="88" dur="500" fill="hold"/>
                                        <p:tgtEl>
                                          <p:spTgt spid="29"/>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30"/>
                                        </p:tgtEl>
                                        <p:attrNameLst>
                                          <p:attrName>style.visibility</p:attrName>
                                        </p:attrNameLst>
                                      </p:cBhvr>
                                      <p:to>
                                        <p:strVal val="visible"/>
                                      </p:to>
                                    </p:set>
                                    <p:anim calcmode="lin" valueType="num">
                                      <p:cBhvr additive="base">
                                        <p:cTn id="91" dur="500" fill="hold"/>
                                        <p:tgtEl>
                                          <p:spTgt spid="30"/>
                                        </p:tgtEl>
                                        <p:attrNameLst>
                                          <p:attrName>ppt_x</p:attrName>
                                        </p:attrNameLst>
                                      </p:cBhvr>
                                      <p:tavLst>
                                        <p:tav tm="0">
                                          <p:val>
                                            <p:strVal val="0-#ppt_w/2"/>
                                          </p:val>
                                        </p:tav>
                                        <p:tav tm="100000">
                                          <p:val>
                                            <p:strVal val="#ppt_x"/>
                                          </p:val>
                                        </p:tav>
                                      </p:tavLst>
                                    </p:anim>
                                    <p:anim calcmode="lin" valueType="num">
                                      <p:cBhvr additive="base">
                                        <p:cTn id="92" dur="500" fill="hold"/>
                                        <p:tgtEl>
                                          <p:spTgt spid="30"/>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31"/>
                                        </p:tgtEl>
                                        <p:attrNameLst>
                                          <p:attrName>style.visibility</p:attrName>
                                        </p:attrNameLst>
                                      </p:cBhvr>
                                      <p:to>
                                        <p:strVal val="visible"/>
                                      </p:to>
                                    </p:set>
                                    <p:anim calcmode="lin" valueType="num">
                                      <p:cBhvr additive="base">
                                        <p:cTn id="95" dur="500" fill="hold"/>
                                        <p:tgtEl>
                                          <p:spTgt spid="31"/>
                                        </p:tgtEl>
                                        <p:attrNameLst>
                                          <p:attrName>ppt_x</p:attrName>
                                        </p:attrNameLst>
                                      </p:cBhvr>
                                      <p:tavLst>
                                        <p:tav tm="0">
                                          <p:val>
                                            <p:strVal val="0-#ppt_w/2"/>
                                          </p:val>
                                        </p:tav>
                                        <p:tav tm="100000">
                                          <p:val>
                                            <p:strVal val="#ppt_x"/>
                                          </p:val>
                                        </p:tav>
                                      </p:tavLst>
                                    </p:anim>
                                    <p:anim calcmode="lin" valueType="num">
                                      <p:cBhvr additive="base">
                                        <p:cTn id="96" dur="500" fill="hold"/>
                                        <p:tgtEl>
                                          <p:spTgt spid="31"/>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32"/>
                                        </p:tgtEl>
                                        <p:attrNameLst>
                                          <p:attrName>style.visibility</p:attrName>
                                        </p:attrNameLst>
                                      </p:cBhvr>
                                      <p:to>
                                        <p:strVal val="visible"/>
                                      </p:to>
                                    </p:set>
                                    <p:anim calcmode="lin" valueType="num">
                                      <p:cBhvr additive="base">
                                        <p:cTn id="99" dur="500" fill="hold"/>
                                        <p:tgtEl>
                                          <p:spTgt spid="32"/>
                                        </p:tgtEl>
                                        <p:attrNameLst>
                                          <p:attrName>ppt_x</p:attrName>
                                        </p:attrNameLst>
                                      </p:cBhvr>
                                      <p:tavLst>
                                        <p:tav tm="0">
                                          <p:val>
                                            <p:strVal val="0-#ppt_w/2"/>
                                          </p:val>
                                        </p:tav>
                                        <p:tav tm="100000">
                                          <p:val>
                                            <p:strVal val="#ppt_x"/>
                                          </p:val>
                                        </p:tav>
                                      </p:tavLst>
                                    </p:anim>
                                    <p:anim calcmode="lin" valueType="num">
                                      <p:cBhvr additive="base">
                                        <p:cTn id="100" dur="500" fill="hold"/>
                                        <p:tgtEl>
                                          <p:spTgt spid="32"/>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33"/>
                                        </p:tgtEl>
                                        <p:attrNameLst>
                                          <p:attrName>style.visibility</p:attrName>
                                        </p:attrNameLst>
                                      </p:cBhvr>
                                      <p:to>
                                        <p:strVal val="visible"/>
                                      </p:to>
                                    </p:set>
                                    <p:anim calcmode="lin" valueType="num">
                                      <p:cBhvr additive="base">
                                        <p:cTn id="103" dur="500" fill="hold"/>
                                        <p:tgtEl>
                                          <p:spTgt spid="33"/>
                                        </p:tgtEl>
                                        <p:attrNameLst>
                                          <p:attrName>ppt_x</p:attrName>
                                        </p:attrNameLst>
                                      </p:cBhvr>
                                      <p:tavLst>
                                        <p:tav tm="0">
                                          <p:val>
                                            <p:strVal val="0-#ppt_w/2"/>
                                          </p:val>
                                        </p:tav>
                                        <p:tav tm="100000">
                                          <p:val>
                                            <p:strVal val="#ppt_x"/>
                                          </p:val>
                                        </p:tav>
                                      </p:tavLst>
                                    </p:anim>
                                    <p:anim calcmode="lin" valueType="num">
                                      <p:cBhvr additive="base">
                                        <p:cTn id="104" dur="500" fill="hold"/>
                                        <p:tgtEl>
                                          <p:spTgt spid="33"/>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fill="hold"/>
                                        <p:tgtEl>
                                          <p:spTgt spid="34"/>
                                        </p:tgtEl>
                                        <p:attrNameLst>
                                          <p:attrName>ppt_x</p:attrName>
                                        </p:attrNameLst>
                                      </p:cBhvr>
                                      <p:tavLst>
                                        <p:tav tm="0">
                                          <p:val>
                                            <p:strVal val="0-#ppt_w/2"/>
                                          </p:val>
                                        </p:tav>
                                        <p:tav tm="100000">
                                          <p:val>
                                            <p:strVal val="#ppt_x"/>
                                          </p:val>
                                        </p:tav>
                                      </p:tavLst>
                                    </p:anim>
                                    <p:anim calcmode="lin" valueType="num">
                                      <p:cBhvr additive="base">
                                        <p:cTn id="108" dur="500" fill="hold"/>
                                        <p:tgtEl>
                                          <p:spTgt spid="34"/>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35"/>
                                        </p:tgtEl>
                                        <p:attrNameLst>
                                          <p:attrName>style.visibility</p:attrName>
                                        </p:attrNameLst>
                                      </p:cBhvr>
                                      <p:to>
                                        <p:strVal val="visible"/>
                                      </p:to>
                                    </p:set>
                                    <p:anim calcmode="lin" valueType="num">
                                      <p:cBhvr additive="base">
                                        <p:cTn id="111" dur="500" fill="hold"/>
                                        <p:tgtEl>
                                          <p:spTgt spid="35"/>
                                        </p:tgtEl>
                                        <p:attrNameLst>
                                          <p:attrName>ppt_x</p:attrName>
                                        </p:attrNameLst>
                                      </p:cBhvr>
                                      <p:tavLst>
                                        <p:tav tm="0">
                                          <p:val>
                                            <p:strVal val="0-#ppt_w/2"/>
                                          </p:val>
                                        </p:tav>
                                        <p:tav tm="100000">
                                          <p:val>
                                            <p:strVal val="#ppt_x"/>
                                          </p:val>
                                        </p:tav>
                                      </p:tavLst>
                                    </p:anim>
                                    <p:anim calcmode="lin" valueType="num">
                                      <p:cBhvr additive="base">
                                        <p:cTn id="112" dur="500" fill="hold"/>
                                        <p:tgtEl>
                                          <p:spTgt spid="35"/>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0-#ppt_w/2"/>
                                          </p:val>
                                        </p:tav>
                                        <p:tav tm="100000">
                                          <p:val>
                                            <p:strVal val="#ppt_x"/>
                                          </p:val>
                                        </p:tav>
                                      </p:tavLst>
                                    </p:anim>
                                    <p:anim calcmode="lin" valueType="num">
                                      <p:cBhvr additive="base">
                                        <p:cTn id="116" dur="500" fill="hold"/>
                                        <p:tgtEl>
                                          <p:spTgt spid="36"/>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37"/>
                                        </p:tgtEl>
                                        <p:attrNameLst>
                                          <p:attrName>style.visibility</p:attrName>
                                        </p:attrNameLst>
                                      </p:cBhvr>
                                      <p:to>
                                        <p:strVal val="visible"/>
                                      </p:to>
                                    </p:set>
                                    <p:anim calcmode="lin" valueType="num">
                                      <p:cBhvr additive="base">
                                        <p:cTn id="119" dur="500" fill="hold"/>
                                        <p:tgtEl>
                                          <p:spTgt spid="37"/>
                                        </p:tgtEl>
                                        <p:attrNameLst>
                                          <p:attrName>ppt_x</p:attrName>
                                        </p:attrNameLst>
                                      </p:cBhvr>
                                      <p:tavLst>
                                        <p:tav tm="0">
                                          <p:val>
                                            <p:strVal val="0-#ppt_w/2"/>
                                          </p:val>
                                        </p:tav>
                                        <p:tav tm="100000">
                                          <p:val>
                                            <p:strVal val="#ppt_x"/>
                                          </p:val>
                                        </p:tav>
                                      </p:tavLst>
                                    </p:anim>
                                    <p:anim calcmode="lin" valueType="num">
                                      <p:cBhvr additive="base">
                                        <p:cTn id="120" dur="500" fill="hold"/>
                                        <p:tgtEl>
                                          <p:spTgt spid="37"/>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38"/>
                                        </p:tgtEl>
                                        <p:attrNameLst>
                                          <p:attrName>style.visibility</p:attrName>
                                        </p:attrNameLst>
                                      </p:cBhvr>
                                      <p:to>
                                        <p:strVal val="visible"/>
                                      </p:to>
                                    </p:set>
                                    <p:anim calcmode="lin" valueType="num">
                                      <p:cBhvr additive="base">
                                        <p:cTn id="123" dur="500" fill="hold"/>
                                        <p:tgtEl>
                                          <p:spTgt spid="38"/>
                                        </p:tgtEl>
                                        <p:attrNameLst>
                                          <p:attrName>ppt_x</p:attrName>
                                        </p:attrNameLst>
                                      </p:cBhvr>
                                      <p:tavLst>
                                        <p:tav tm="0">
                                          <p:val>
                                            <p:strVal val="0-#ppt_w/2"/>
                                          </p:val>
                                        </p:tav>
                                        <p:tav tm="100000">
                                          <p:val>
                                            <p:strVal val="#ppt_x"/>
                                          </p:val>
                                        </p:tav>
                                      </p:tavLst>
                                    </p:anim>
                                    <p:anim calcmode="lin" valueType="num">
                                      <p:cBhvr additive="base">
                                        <p:cTn id="124" dur="500" fill="hold"/>
                                        <p:tgtEl>
                                          <p:spTgt spid="38"/>
                                        </p:tgtEl>
                                        <p:attrNameLst>
                                          <p:attrName>ppt_y</p:attrName>
                                        </p:attrNameLst>
                                      </p:cBhvr>
                                      <p:tavLst>
                                        <p:tav tm="0">
                                          <p:val>
                                            <p:strVal val="#ppt_y"/>
                                          </p:val>
                                        </p:tav>
                                        <p:tav tm="100000">
                                          <p:val>
                                            <p:strVal val="#ppt_y"/>
                                          </p:val>
                                        </p:tav>
                                      </p:tavLst>
                                    </p:anim>
                                  </p:childTnLst>
                                </p:cTn>
                              </p:par>
                            </p:childTnLst>
                          </p:cTn>
                        </p:par>
                        <p:par>
                          <p:cTn id="125" fill="hold">
                            <p:stCondLst>
                              <p:cond delay="750"/>
                            </p:stCondLst>
                            <p:childTnLst>
                              <p:par>
                                <p:cTn id="126" presetID="10" presetClass="entr" presetSubtype="0" fill="hold" grpId="0" nodeType="afterEffect">
                                  <p:stCondLst>
                                    <p:cond delay="0"/>
                                  </p:stCondLst>
                                  <p:childTnLst>
                                    <p:set>
                                      <p:cBhvr>
                                        <p:cTn id="127" dur="1" fill="hold">
                                          <p:stCondLst>
                                            <p:cond delay="0"/>
                                          </p:stCondLst>
                                        </p:cTn>
                                        <p:tgtEl>
                                          <p:spTgt spid="52"/>
                                        </p:tgtEl>
                                        <p:attrNameLst>
                                          <p:attrName>style.visibility</p:attrName>
                                        </p:attrNameLst>
                                      </p:cBhvr>
                                      <p:to>
                                        <p:strVal val="visible"/>
                                      </p:to>
                                    </p:set>
                                    <p:animEffect transition="in" filter="fade">
                                      <p:cBhvr>
                                        <p:cTn id="128" dur="500"/>
                                        <p:tgtEl>
                                          <p:spTgt spid="52"/>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9"/>
                                        </p:tgtEl>
                                        <p:attrNameLst>
                                          <p:attrName>style.visibility</p:attrName>
                                        </p:attrNameLst>
                                      </p:cBhvr>
                                      <p:to>
                                        <p:strVal val="visible"/>
                                      </p:to>
                                    </p:set>
                                    <p:animEffect transition="in" filter="fade">
                                      <p:cBhvr>
                                        <p:cTn id="131" dur="500"/>
                                        <p:tgtEl>
                                          <p:spTgt spid="4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fade">
                                      <p:cBhvr>
                                        <p:cTn id="134" dur="500"/>
                                        <p:tgtEl>
                                          <p:spTgt spid="50"/>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Effect transition="in" filter="fade">
                                      <p:cBhvr>
                                        <p:cTn id="137" dur="500"/>
                                        <p:tgtEl>
                                          <p:spTgt spid="51"/>
                                        </p:tgtEl>
                                      </p:cBhvr>
                                    </p:animEffect>
                                  </p:childTnLst>
                                </p:cTn>
                              </p:par>
                            </p:childTnLst>
                          </p:cTn>
                        </p:par>
                        <p:par>
                          <p:cTn id="138" fill="hold">
                            <p:stCondLst>
                              <p:cond delay="1250"/>
                            </p:stCondLst>
                            <p:childTnLst>
                              <p:par>
                                <p:cTn id="139" presetID="26" presetClass="emph" presetSubtype="0" fill="hold" grpId="1" nodeType="afterEffect">
                                  <p:stCondLst>
                                    <p:cond delay="0"/>
                                  </p:stCondLst>
                                  <p:childTnLst>
                                    <p:animEffect transition="out" filter="fade">
                                      <p:cBhvr>
                                        <p:cTn id="140" dur="500" tmFilter="0, 0; .2, .5; .8, .5; 1, 0"/>
                                        <p:tgtEl>
                                          <p:spTgt spid="28"/>
                                        </p:tgtEl>
                                      </p:cBhvr>
                                    </p:animEffect>
                                    <p:animScale>
                                      <p:cBhvr>
                                        <p:cTn id="141" dur="250" autoRev="1" fill="hold"/>
                                        <p:tgtEl>
                                          <p:spTgt spid="28"/>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20"/>
                                        </p:tgtEl>
                                      </p:cBhvr>
                                    </p:animEffect>
                                    <p:animScale>
                                      <p:cBhvr>
                                        <p:cTn id="144" dur="250" autoRev="1" fill="hold"/>
                                        <p:tgtEl>
                                          <p:spTgt spid="20"/>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24"/>
                                        </p:tgtEl>
                                      </p:cBhvr>
                                    </p:animEffect>
                                    <p:animScale>
                                      <p:cBhvr>
                                        <p:cTn id="147"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0" grpId="1" animBg="1"/>
      <p:bldP spid="21" grpId="0" animBg="1"/>
      <p:bldP spid="22" grpId="0" animBg="1"/>
      <p:bldP spid="23" grpId="0" animBg="1"/>
      <p:bldP spid="24" grpId="0" animBg="1"/>
      <p:bldP spid="24" grpId="1" animBg="1"/>
      <p:bldP spid="25" grpId="0" animBg="1"/>
      <p:bldP spid="26" grpId="0" animBg="1"/>
      <p:bldP spid="27" grpId="0" animBg="1"/>
      <p:bldP spid="28" grpId="0" animBg="1"/>
      <p:bldP spid="28" grpId="1" animBg="1"/>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a:spLocks noChangeArrowheads="1"/>
          </p:cNvSpPr>
          <p:nvPr/>
        </p:nvSpPr>
        <p:spPr bwMode="auto">
          <a:xfrm>
            <a:off x="2124720" y="3419364"/>
            <a:ext cx="1039812" cy="1039813"/>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sp>
        <p:nvSpPr>
          <p:cNvPr id="34" name="椭圆 33"/>
          <p:cNvSpPr>
            <a:spLocks noChangeArrowheads="1"/>
          </p:cNvSpPr>
          <p:nvPr/>
        </p:nvSpPr>
        <p:spPr bwMode="auto">
          <a:xfrm>
            <a:off x="4605982" y="1455627"/>
            <a:ext cx="1038225" cy="103822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grpSp>
        <p:nvGrpSpPr>
          <p:cNvPr id="35" name="组合 34"/>
          <p:cNvGrpSpPr>
            <a:grpSpLocks/>
          </p:cNvGrpSpPr>
          <p:nvPr/>
        </p:nvGrpSpPr>
        <p:grpSpPr bwMode="auto">
          <a:xfrm>
            <a:off x="854720" y="1455626"/>
            <a:ext cx="1038225" cy="1038225"/>
            <a:chOff x="2067744" y="1369405"/>
            <a:chExt cx="1038974" cy="1038977"/>
          </a:xfrm>
        </p:grpSpPr>
        <p:sp>
          <p:nvSpPr>
            <p:cNvPr id="36" name="椭圆 2"/>
            <p:cNvSpPr>
              <a:spLocks noChangeArrowheads="1"/>
            </p:cNvSpPr>
            <p:nvPr/>
          </p:nvSpPr>
          <p:spPr bwMode="auto">
            <a:xfrm>
              <a:off x="2067744" y="1369405"/>
              <a:ext cx="1038974" cy="1038977"/>
            </a:xfrm>
            <a:prstGeom prst="ellipse">
              <a:avLst/>
            </a:prstGeom>
            <a:noFill/>
            <a:ln w="3175">
              <a:solidFill>
                <a:srgbClr val="91ECFB">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37" name="Freeform 9"/>
            <p:cNvSpPr>
              <a:spLocks noEditPoints="1"/>
            </p:cNvSpPr>
            <p:nvPr/>
          </p:nvSpPr>
          <p:spPr bwMode="auto">
            <a:xfrm>
              <a:off x="2346201" y="1599383"/>
              <a:ext cx="530350" cy="581468"/>
            </a:xfrm>
            <a:custGeom>
              <a:avLst/>
              <a:gdLst>
                <a:gd name="T0" fmla="*/ 530350 w 2210"/>
                <a:gd name="T1" fmla="*/ 330864 h 2427"/>
                <a:gd name="T2" fmla="*/ 530350 w 2210"/>
                <a:gd name="T3" fmla="*/ 328708 h 2427"/>
                <a:gd name="T4" fmla="*/ 528910 w 2210"/>
                <a:gd name="T5" fmla="*/ 312656 h 2427"/>
                <a:gd name="T6" fmla="*/ 350127 w 2210"/>
                <a:gd name="T7" fmla="*/ 63729 h 2427"/>
                <a:gd name="T8" fmla="*/ 330689 w 2210"/>
                <a:gd name="T9" fmla="*/ 75229 h 2427"/>
                <a:gd name="T10" fmla="*/ 498193 w 2210"/>
                <a:gd name="T11" fmla="*/ 268333 h 2427"/>
                <a:gd name="T12" fmla="*/ 392123 w 2210"/>
                <a:gd name="T13" fmla="*/ 289656 h 2427"/>
                <a:gd name="T14" fmla="*/ 266615 w 2210"/>
                <a:gd name="T15" fmla="*/ 289656 h 2427"/>
                <a:gd name="T16" fmla="*/ 141107 w 2210"/>
                <a:gd name="T17" fmla="*/ 289656 h 2427"/>
                <a:gd name="T18" fmla="*/ 29997 w 2210"/>
                <a:gd name="T19" fmla="*/ 272406 h 2427"/>
                <a:gd name="T20" fmla="*/ 264455 w 2210"/>
                <a:gd name="T21" fmla="*/ 75708 h 2427"/>
                <a:gd name="T22" fmla="*/ 277654 w 2210"/>
                <a:gd name="T23" fmla="*/ 12698 h 2427"/>
                <a:gd name="T24" fmla="*/ 251256 w 2210"/>
                <a:gd name="T25" fmla="*/ 12698 h 2427"/>
                <a:gd name="T26" fmla="*/ 240 w 2210"/>
                <a:gd name="T27" fmla="*/ 312656 h 2427"/>
                <a:gd name="T28" fmla="*/ 0 w 2210"/>
                <a:gd name="T29" fmla="*/ 330864 h 2427"/>
                <a:gd name="T30" fmla="*/ 27597 w 2210"/>
                <a:gd name="T31" fmla="*/ 332541 h 2427"/>
                <a:gd name="T32" fmla="*/ 78233 w 2210"/>
                <a:gd name="T33" fmla="*/ 278635 h 2427"/>
                <a:gd name="T34" fmla="*/ 128388 w 2210"/>
                <a:gd name="T35" fmla="*/ 331583 h 2427"/>
                <a:gd name="T36" fmla="*/ 128388 w 2210"/>
                <a:gd name="T37" fmla="*/ 332302 h 2427"/>
                <a:gd name="T38" fmla="*/ 128388 w 2210"/>
                <a:gd name="T39" fmla="*/ 332541 h 2427"/>
                <a:gd name="T40" fmla="*/ 153825 w 2210"/>
                <a:gd name="T41" fmla="*/ 332541 h 2427"/>
                <a:gd name="T42" fmla="*/ 153825 w 2210"/>
                <a:gd name="T43" fmla="*/ 332302 h 2427"/>
                <a:gd name="T44" fmla="*/ 153586 w 2210"/>
                <a:gd name="T45" fmla="*/ 331343 h 2427"/>
                <a:gd name="T46" fmla="*/ 203981 w 2210"/>
                <a:gd name="T47" fmla="*/ 278635 h 2427"/>
                <a:gd name="T48" fmla="*/ 252936 w 2210"/>
                <a:gd name="T49" fmla="*/ 486354 h 2427"/>
                <a:gd name="T50" fmla="*/ 198461 w 2210"/>
                <a:gd name="T51" fmla="*/ 555114 h 2427"/>
                <a:gd name="T52" fmla="*/ 125748 w 2210"/>
                <a:gd name="T53" fmla="*/ 482520 h 2427"/>
                <a:gd name="T54" fmla="*/ 198461 w 2210"/>
                <a:gd name="T55" fmla="*/ 581468 h 2427"/>
                <a:gd name="T56" fmla="*/ 279334 w 2210"/>
                <a:gd name="T57" fmla="*/ 489229 h 2427"/>
                <a:gd name="T58" fmla="*/ 329489 w 2210"/>
                <a:gd name="T59" fmla="*/ 278635 h 2427"/>
                <a:gd name="T60" fmla="*/ 379644 w 2210"/>
                <a:gd name="T61" fmla="*/ 331343 h 2427"/>
                <a:gd name="T62" fmla="*/ 379644 w 2210"/>
                <a:gd name="T63" fmla="*/ 332302 h 2427"/>
                <a:gd name="T64" fmla="*/ 379644 w 2210"/>
                <a:gd name="T65" fmla="*/ 332541 h 2427"/>
                <a:gd name="T66" fmla="*/ 404842 w 2210"/>
                <a:gd name="T67" fmla="*/ 332541 h 2427"/>
                <a:gd name="T68" fmla="*/ 404842 w 2210"/>
                <a:gd name="T69" fmla="*/ 332302 h 2427"/>
                <a:gd name="T70" fmla="*/ 404842 w 2210"/>
                <a:gd name="T71" fmla="*/ 331583 h 2427"/>
                <a:gd name="T72" fmla="*/ 454997 w 2210"/>
                <a:gd name="T73" fmla="*/ 278635 h 2427"/>
                <a:gd name="T74" fmla="*/ 503952 w 2210"/>
                <a:gd name="T75" fmla="*/ 330864 h 2427"/>
                <a:gd name="T76" fmla="*/ 503952 w 2210"/>
                <a:gd name="T77" fmla="*/ 330864 h 2427"/>
                <a:gd name="T78" fmla="*/ 530350 w 2210"/>
                <a:gd name="T79" fmla="*/ 332541 h 2427"/>
                <a:gd name="T80" fmla="*/ 530350 w 2210"/>
                <a:gd name="T81" fmla="*/ 331343 h 2427"/>
                <a:gd name="T82" fmla="*/ 530350 w 2210"/>
                <a:gd name="T83" fmla="*/ 330864 h 242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10" h="2427">
                  <a:moveTo>
                    <a:pt x="2210" y="1381"/>
                  </a:moveTo>
                  <a:cubicBezTo>
                    <a:pt x="2210" y="1381"/>
                    <a:pt x="2210" y="1381"/>
                    <a:pt x="2210" y="1381"/>
                  </a:cubicBezTo>
                  <a:cubicBezTo>
                    <a:pt x="2210" y="1381"/>
                    <a:pt x="2210" y="1381"/>
                    <a:pt x="2210" y="1381"/>
                  </a:cubicBezTo>
                  <a:cubicBezTo>
                    <a:pt x="2210" y="1379"/>
                    <a:pt x="2210" y="1376"/>
                    <a:pt x="2210" y="1372"/>
                  </a:cubicBezTo>
                  <a:cubicBezTo>
                    <a:pt x="2209" y="1363"/>
                    <a:pt x="2208" y="1354"/>
                    <a:pt x="2207" y="1345"/>
                  </a:cubicBezTo>
                  <a:cubicBezTo>
                    <a:pt x="2205" y="1328"/>
                    <a:pt x="2204" y="1310"/>
                    <a:pt x="2204" y="1305"/>
                  </a:cubicBezTo>
                  <a:cubicBezTo>
                    <a:pt x="2204" y="823"/>
                    <a:pt x="1894" y="413"/>
                    <a:pt x="1462" y="264"/>
                  </a:cubicBezTo>
                  <a:cubicBezTo>
                    <a:pt x="1461" y="265"/>
                    <a:pt x="1460" y="265"/>
                    <a:pt x="1459" y="266"/>
                  </a:cubicBezTo>
                  <a:cubicBezTo>
                    <a:pt x="1451" y="262"/>
                    <a:pt x="1442" y="259"/>
                    <a:pt x="1433" y="259"/>
                  </a:cubicBezTo>
                  <a:cubicBezTo>
                    <a:pt x="1402" y="259"/>
                    <a:pt x="1378" y="284"/>
                    <a:pt x="1378" y="314"/>
                  </a:cubicBezTo>
                  <a:cubicBezTo>
                    <a:pt x="1378" y="343"/>
                    <a:pt x="1400" y="367"/>
                    <a:pt x="1428" y="369"/>
                  </a:cubicBezTo>
                  <a:cubicBezTo>
                    <a:pt x="1758" y="484"/>
                    <a:pt x="2009" y="769"/>
                    <a:pt x="2076" y="1120"/>
                  </a:cubicBezTo>
                  <a:cubicBezTo>
                    <a:pt x="2025" y="1081"/>
                    <a:pt x="1963" y="1058"/>
                    <a:pt x="1896" y="1058"/>
                  </a:cubicBezTo>
                  <a:cubicBezTo>
                    <a:pt x="1787" y="1058"/>
                    <a:pt x="1691" y="1119"/>
                    <a:pt x="1634" y="1209"/>
                  </a:cubicBezTo>
                  <a:cubicBezTo>
                    <a:pt x="1578" y="1119"/>
                    <a:pt x="1482" y="1058"/>
                    <a:pt x="1373" y="1058"/>
                  </a:cubicBezTo>
                  <a:cubicBezTo>
                    <a:pt x="1264" y="1058"/>
                    <a:pt x="1167" y="1119"/>
                    <a:pt x="1111" y="1209"/>
                  </a:cubicBezTo>
                  <a:cubicBezTo>
                    <a:pt x="1055" y="1119"/>
                    <a:pt x="959" y="1058"/>
                    <a:pt x="850" y="1058"/>
                  </a:cubicBezTo>
                  <a:cubicBezTo>
                    <a:pt x="740" y="1058"/>
                    <a:pt x="644" y="1119"/>
                    <a:pt x="588" y="1209"/>
                  </a:cubicBezTo>
                  <a:cubicBezTo>
                    <a:pt x="532" y="1119"/>
                    <a:pt x="436" y="1058"/>
                    <a:pt x="326" y="1058"/>
                  </a:cubicBezTo>
                  <a:cubicBezTo>
                    <a:pt x="250" y="1058"/>
                    <a:pt x="180" y="1088"/>
                    <a:pt x="125" y="1137"/>
                  </a:cubicBezTo>
                  <a:cubicBezTo>
                    <a:pt x="205" y="675"/>
                    <a:pt x="604" y="322"/>
                    <a:pt x="1087" y="314"/>
                  </a:cubicBezTo>
                  <a:cubicBezTo>
                    <a:pt x="1091" y="316"/>
                    <a:pt x="1096" y="316"/>
                    <a:pt x="1102" y="316"/>
                  </a:cubicBezTo>
                  <a:cubicBezTo>
                    <a:pt x="1141" y="316"/>
                    <a:pt x="1157" y="284"/>
                    <a:pt x="1157" y="245"/>
                  </a:cubicBezTo>
                  <a:cubicBezTo>
                    <a:pt x="1157" y="53"/>
                    <a:pt x="1157" y="53"/>
                    <a:pt x="1157" y="53"/>
                  </a:cubicBezTo>
                  <a:cubicBezTo>
                    <a:pt x="1157" y="22"/>
                    <a:pt x="1134" y="0"/>
                    <a:pt x="1102" y="0"/>
                  </a:cubicBezTo>
                  <a:cubicBezTo>
                    <a:pt x="1078" y="0"/>
                    <a:pt x="1047" y="20"/>
                    <a:pt x="1047" y="53"/>
                  </a:cubicBezTo>
                  <a:cubicBezTo>
                    <a:pt x="1047" y="205"/>
                    <a:pt x="1047" y="205"/>
                    <a:pt x="1047" y="205"/>
                  </a:cubicBezTo>
                  <a:cubicBezTo>
                    <a:pt x="464" y="234"/>
                    <a:pt x="1" y="716"/>
                    <a:pt x="1" y="1305"/>
                  </a:cubicBezTo>
                  <a:cubicBezTo>
                    <a:pt x="1" y="1312"/>
                    <a:pt x="1" y="1345"/>
                    <a:pt x="1" y="1368"/>
                  </a:cubicBezTo>
                  <a:cubicBezTo>
                    <a:pt x="0" y="1372"/>
                    <a:pt x="0" y="1376"/>
                    <a:pt x="0" y="1381"/>
                  </a:cubicBezTo>
                  <a:cubicBezTo>
                    <a:pt x="0" y="1413"/>
                    <a:pt x="26" y="1440"/>
                    <a:pt x="58" y="1440"/>
                  </a:cubicBezTo>
                  <a:cubicBezTo>
                    <a:pt x="87" y="1440"/>
                    <a:pt x="112" y="1417"/>
                    <a:pt x="115" y="1388"/>
                  </a:cubicBezTo>
                  <a:cubicBezTo>
                    <a:pt x="117" y="1388"/>
                    <a:pt x="117" y="1388"/>
                    <a:pt x="117" y="1388"/>
                  </a:cubicBezTo>
                  <a:cubicBezTo>
                    <a:pt x="118" y="1271"/>
                    <a:pt x="211" y="1163"/>
                    <a:pt x="326" y="1163"/>
                  </a:cubicBezTo>
                  <a:cubicBezTo>
                    <a:pt x="438" y="1163"/>
                    <a:pt x="530" y="1265"/>
                    <a:pt x="536" y="1378"/>
                  </a:cubicBezTo>
                  <a:cubicBezTo>
                    <a:pt x="535" y="1380"/>
                    <a:pt x="535" y="1382"/>
                    <a:pt x="535" y="1384"/>
                  </a:cubicBezTo>
                  <a:cubicBezTo>
                    <a:pt x="535" y="1385"/>
                    <a:pt x="535" y="1385"/>
                    <a:pt x="535" y="1386"/>
                  </a:cubicBezTo>
                  <a:cubicBezTo>
                    <a:pt x="535" y="1386"/>
                    <a:pt x="535" y="1386"/>
                    <a:pt x="535" y="1387"/>
                  </a:cubicBezTo>
                  <a:cubicBezTo>
                    <a:pt x="535" y="1387"/>
                    <a:pt x="535" y="1388"/>
                    <a:pt x="535" y="1388"/>
                  </a:cubicBezTo>
                  <a:cubicBezTo>
                    <a:pt x="535" y="1388"/>
                    <a:pt x="535" y="1388"/>
                    <a:pt x="535" y="1388"/>
                  </a:cubicBezTo>
                  <a:cubicBezTo>
                    <a:pt x="536" y="1417"/>
                    <a:pt x="560" y="1440"/>
                    <a:pt x="588" y="1440"/>
                  </a:cubicBezTo>
                  <a:cubicBezTo>
                    <a:pt x="616" y="1440"/>
                    <a:pt x="639" y="1417"/>
                    <a:pt x="641" y="1388"/>
                  </a:cubicBezTo>
                  <a:cubicBezTo>
                    <a:pt x="641" y="1388"/>
                    <a:pt x="641" y="1388"/>
                    <a:pt x="641" y="1388"/>
                  </a:cubicBezTo>
                  <a:cubicBezTo>
                    <a:pt x="641" y="1388"/>
                    <a:pt x="641" y="1387"/>
                    <a:pt x="641" y="1387"/>
                  </a:cubicBezTo>
                  <a:cubicBezTo>
                    <a:pt x="641" y="1387"/>
                    <a:pt x="641" y="1386"/>
                    <a:pt x="641" y="1386"/>
                  </a:cubicBezTo>
                  <a:cubicBezTo>
                    <a:pt x="641" y="1385"/>
                    <a:pt x="641" y="1384"/>
                    <a:pt x="640" y="1383"/>
                  </a:cubicBezTo>
                  <a:cubicBezTo>
                    <a:pt x="640" y="1381"/>
                    <a:pt x="640" y="1379"/>
                    <a:pt x="640" y="1378"/>
                  </a:cubicBezTo>
                  <a:cubicBezTo>
                    <a:pt x="646" y="1265"/>
                    <a:pt x="738" y="1163"/>
                    <a:pt x="850" y="1163"/>
                  </a:cubicBezTo>
                  <a:cubicBezTo>
                    <a:pt x="949" y="1163"/>
                    <a:pt x="1032" y="1244"/>
                    <a:pt x="1054" y="1341"/>
                  </a:cubicBezTo>
                  <a:cubicBezTo>
                    <a:pt x="1054" y="2030"/>
                    <a:pt x="1054" y="2030"/>
                    <a:pt x="1054" y="2030"/>
                  </a:cubicBezTo>
                  <a:cubicBezTo>
                    <a:pt x="1049" y="2041"/>
                    <a:pt x="1047" y="2055"/>
                    <a:pt x="1047" y="2069"/>
                  </a:cubicBezTo>
                  <a:cubicBezTo>
                    <a:pt x="1047" y="2190"/>
                    <a:pt x="1000" y="2317"/>
                    <a:pt x="827" y="2317"/>
                  </a:cubicBezTo>
                  <a:cubicBezTo>
                    <a:pt x="676" y="2317"/>
                    <a:pt x="579" y="2190"/>
                    <a:pt x="579" y="2069"/>
                  </a:cubicBezTo>
                  <a:cubicBezTo>
                    <a:pt x="579" y="2030"/>
                    <a:pt x="552" y="2014"/>
                    <a:pt x="524" y="2014"/>
                  </a:cubicBezTo>
                  <a:cubicBezTo>
                    <a:pt x="496" y="2014"/>
                    <a:pt x="469" y="2030"/>
                    <a:pt x="469" y="2069"/>
                  </a:cubicBezTo>
                  <a:cubicBezTo>
                    <a:pt x="469" y="2268"/>
                    <a:pt x="578" y="2427"/>
                    <a:pt x="827" y="2427"/>
                  </a:cubicBezTo>
                  <a:cubicBezTo>
                    <a:pt x="1112" y="2427"/>
                    <a:pt x="1156" y="2274"/>
                    <a:pt x="1157" y="2080"/>
                  </a:cubicBezTo>
                  <a:cubicBezTo>
                    <a:pt x="1162" y="2069"/>
                    <a:pt x="1164" y="2056"/>
                    <a:pt x="1164" y="2042"/>
                  </a:cubicBezTo>
                  <a:cubicBezTo>
                    <a:pt x="1164" y="1375"/>
                    <a:pt x="1164" y="1375"/>
                    <a:pt x="1164" y="1375"/>
                  </a:cubicBezTo>
                  <a:cubicBezTo>
                    <a:pt x="1171" y="1263"/>
                    <a:pt x="1262" y="1163"/>
                    <a:pt x="1373" y="1163"/>
                  </a:cubicBezTo>
                  <a:cubicBezTo>
                    <a:pt x="1485" y="1163"/>
                    <a:pt x="1576" y="1265"/>
                    <a:pt x="1582" y="1378"/>
                  </a:cubicBezTo>
                  <a:cubicBezTo>
                    <a:pt x="1582" y="1379"/>
                    <a:pt x="1582" y="1381"/>
                    <a:pt x="1582" y="1383"/>
                  </a:cubicBezTo>
                  <a:cubicBezTo>
                    <a:pt x="1582" y="1384"/>
                    <a:pt x="1582" y="1385"/>
                    <a:pt x="1582" y="1386"/>
                  </a:cubicBezTo>
                  <a:cubicBezTo>
                    <a:pt x="1582" y="1386"/>
                    <a:pt x="1582" y="1387"/>
                    <a:pt x="1582" y="1387"/>
                  </a:cubicBezTo>
                  <a:cubicBezTo>
                    <a:pt x="1582" y="1388"/>
                    <a:pt x="1582" y="1388"/>
                    <a:pt x="1582" y="1388"/>
                  </a:cubicBezTo>
                  <a:cubicBezTo>
                    <a:pt x="1582" y="1388"/>
                    <a:pt x="1582" y="1388"/>
                    <a:pt x="1582" y="1388"/>
                  </a:cubicBezTo>
                  <a:cubicBezTo>
                    <a:pt x="1583" y="1417"/>
                    <a:pt x="1606" y="1440"/>
                    <a:pt x="1634" y="1440"/>
                  </a:cubicBezTo>
                  <a:cubicBezTo>
                    <a:pt x="1663" y="1440"/>
                    <a:pt x="1686" y="1417"/>
                    <a:pt x="1687" y="1388"/>
                  </a:cubicBezTo>
                  <a:cubicBezTo>
                    <a:pt x="1687" y="1388"/>
                    <a:pt x="1687" y="1388"/>
                    <a:pt x="1687" y="1388"/>
                  </a:cubicBezTo>
                  <a:cubicBezTo>
                    <a:pt x="1687" y="1388"/>
                    <a:pt x="1687" y="1387"/>
                    <a:pt x="1687" y="1387"/>
                  </a:cubicBezTo>
                  <a:cubicBezTo>
                    <a:pt x="1687" y="1386"/>
                    <a:pt x="1687" y="1386"/>
                    <a:pt x="1687" y="1386"/>
                  </a:cubicBezTo>
                  <a:cubicBezTo>
                    <a:pt x="1687" y="1385"/>
                    <a:pt x="1687" y="1385"/>
                    <a:pt x="1687" y="1384"/>
                  </a:cubicBezTo>
                  <a:cubicBezTo>
                    <a:pt x="1687" y="1382"/>
                    <a:pt x="1687" y="1380"/>
                    <a:pt x="1687" y="1378"/>
                  </a:cubicBezTo>
                  <a:cubicBezTo>
                    <a:pt x="1692" y="1265"/>
                    <a:pt x="1784" y="1163"/>
                    <a:pt x="1896" y="1163"/>
                  </a:cubicBezTo>
                  <a:cubicBezTo>
                    <a:pt x="1988" y="1163"/>
                    <a:pt x="2067" y="1233"/>
                    <a:pt x="2095" y="1321"/>
                  </a:cubicBezTo>
                  <a:cubicBezTo>
                    <a:pt x="2096" y="1341"/>
                    <a:pt x="2100" y="1374"/>
                    <a:pt x="2100" y="1381"/>
                  </a:cubicBezTo>
                  <a:cubicBezTo>
                    <a:pt x="2100" y="1381"/>
                    <a:pt x="2100" y="1381"/>
                    <a:pt x="2100" y="1381"/>
                  </a:cubicBezTo>
                  <a:cubicBezTo>
                    <a:pt x="2100" y="1381"/>
                    <a:pt x="2100" y="1381"/>
                    <a:pt x="2100" y="1381"/>
                  </a:cubicBezTo>
                  <a:cubicBezTo>
                    <a:pt x="2100" y="1412"/>
                    <a:pt x="2125" y="1436"/>
                    <a:pt x="2155" y="1436"/>
                  </a:cubicBezTo>
                  <a:cubicBezTo>
                    <a:pt x="2183" y="1436"/>
                    <a:pt x="2206" y="1415"/>
                    <a:pt x="2210" y="1388"/>
                  </a:cubicBezTo>
                  <a:cubicBezTo>
                    <a:pt x="2210" y="1388"/>
                    <a:pt x="2210" y="1388"/>
                    <a:pt x="2210" y="1388"/>
                  </a:cubicBezTo>
                  <a:cubicBezTo>
                    <a:pt x="2210" y="1386"/>
                    <a:pt x="2210" y="1385"/>
                    <a:pt x="2210" y="1383"/>
                  </a:cubicBezTo>
                  <a:cubicBezTo>
                    <a:pt x="2210" y="1382"/>
                    <a:pt x="2210" y="1382"/>
                    <a:pt x="2210" y="1381"/>
                  </a:cubicBezTo>
                  <a:close/>
                  <a:moveTo>
                    <a:pt x="2210" y="1381"/>
                  </a:moveTo>
                  <a:cubicBezTo>
                    <a:pt x="2210" y="1381"/>
                    <a:pt x="2210" y="1381"/>
                    <a:pt x="2210" y="138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38" name="组合 37"/>
          <p:cNvGrpSpPr>
            <a:grpSpLocks/>
          </p:cNvGrpSpPr>
          <p:nvPr/>
        </p:nvGrpSpPr>
        <p:grpSpPr bwMode="auto">
          <a:xfrm>
            <a:off x="849957" y="3403489"/>
            <a:ext cx="1039813" cy="1038225"/>
            <a:chOff x="3931100" y="2374405"/>
            <a:chExt cx="1038974" cy="1038976"/>
          </a:xfrm>
        </p:grpSpPr>
        <p:sp>
          <p:nvSpPr>
            <p:cNvPr id="39" name="椭圆 7"/>
            <p:cNvSpPr>
              <a:spLocks noChangeArrowheads="1"/>
            </p:cNvSpPr>
            <p:nvPr/>
          </p:nvSpPr>
          <p:spPr bwMode="auto">
            <a:xfrm>
              <a:off x="3931100" y="2374405"/>
              <a:ext cx="1038974" cy="1038976"/>
            </a:xfrm>
            <a:prstGeom prst="ellipse">
              <a:avLst/>
            </a:prstGeom>
            <a:noFill/>
            <a:ln w="3175">
              <a:solidFill>
                <a:srgbClr val="91ECFB">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40" name="Freeform 5"/>
            <p:cNvSpPr>
              <a:spLocks noEditPoints="1"/>
            </p:cNvSpPr>
            <p:nvPr/>
          </p:nvSpPr>
          <p:spPr bwMode="auto">
            <a:xfrm>
              <a:off x="4202372" y="2645059"/>
              <a:ext cx="523232" cy="490366"/>
            </a:xfrm>
            <a:custGeom>
              <a:avLst/>
              <a:gdLst>
                <a:gd name="T0" fmla="*/ 518975 w 2950"/>
                <a:gd name="T1" fmla="*/ 146312 h 2765"/>
                <a:gd name="T2" fmla="*/ 425858 w 2950"/>
                <a:gd name="T3" fmla="*/ 7981 h 2765"/>
                <a:gd name="T4" fmla="*/ 410781 w 2950"/>
                <a:gd name="T5" fmla="*/ 0 h 2765"/>
                <a:gd name="T6" fmla="*/ 112628 w 2950"/>
                <a:gd name="T7" fmla="*/ 0 h 2765"/>
                <a:gd name="T8" fmla="*/ 97552 w 2950"/>
                <a:gd name="T9" fmla="*/ 7981 h 2765"/>
                <a:gd name="T10" fmla="*/ 4434 w 2950"/>
                <a:gd name="T11" fmla="*/ 146312 h 2765"/>
                <a:gd name="T12" fmla="*/ 4966 w 2950"/>
                <a:gd name="T13" fmla="*/ 167416 h 2765"/>
                <a:gd name="T14" fmla="*/ 247249 w 2950"/>
                <a:gd name="T15" fmla="*/ 483272 h 2765"/>
                <a:gd name="T16" fmla="*/ 261616 w 2950"/>
                <a:gd name="T17" fmla="*/ 490366 h 2765"/>
                <a:gd name="T18" fmla="*/ 275983 w 2950"/>
                <a:gd name="T19" fmla="*/ 483272 h 2765"/>
                <a:gd name="T20" fmla="*/ 518266 w 2950"/>
                <a:gd name="T21" fmla="*/ 167416 h 2765"/>
                <a:gd name="T22" fmla="*/ 518975 w 2950"/>
                <a:gd name="T23" fmla="*/ 146312 h 2765"/>
                <a:gd name="T24" fmla="*/ 333804 w 2950"/>
                <a:gd name="T25" fmla="*/ 167239 h 2765"/>
                <a:gd name="T26" fmla="*/ 261616 w 2950"/>
                <a:gd name="T27" fmla="*/ 430955 h 2765"/>
                <a:gd name="T28" fmla="*/ 189605 w 2950"/>
                <a:gd name="T29" fmla="*/ 167239 h 2765"/>
                <a:gd name="T30" fmla="*/ 333804 w 2950"/>
                <a:gd name="T31" fmla="*/ 167239 h 2765"/>
                <a:gd name="T32" fmla="*/ 194926 w 2950"/>
                <a:gd name="T33" fmla="*/ 145425 h 2765"/>
                <a:gd name="T34" fmla="*/ 261616 w 2950"/>
                <a:gd name="T35" fmla="*/ 38662 h 2765"/>
                <a:gd name="T36" fmla="*/ 328306 w 2950"/>
                <a:gd name="T37" fmla="*/ 145425 h 2765"/>
                <a:gd name="T38" fmla="*/ 194926 w 2950"/>
                <a:gd name="T39" fmla="*/ 145425 h 2765"/>
                <a:gd name="T40" fmla="*/ 285915 w 2950"/>
                <a:gd name="T41" fmla="*/ 36356 h 2765"/>
                <a:gd name="T42" fmla="*/ 390562 w 2950"/>
                <a:gd name="T43" fmla="*/ 36356 h 2765"/>
                <a:gd name="T44" fmla="*/ 346575 w 2950"/>
                <a:gd name="T45" fmla="*/ 133365 h 2765"/>
                <a:gd name="T46" fmla="*/ 285915 w 2950"/>
                <a:gd name="T47" fmla="*/ 36356 h 2765"/>
                <a:gd name="T48" fmla="*/ 176835 w 2950"/>
                <a:gd name="T49" fmla="*/ 133365 h 2765"/>
                <a:gd name="T50" fmla="*/ 132848 w 2950"/>
                <a:gd name="T51" fmla="*/ 36356 h 2765"/>
                <a:gd name="T52" fmla="*/ 237494 w 2950"/>
                <a:gd name="T53" fmla="*/ 36356 h 2765"/>
                <a:gd name="T54" fmla="*/ 176835 w 2950"/>
                <a:gd name="T55" fmla="*/ 133365 h 2765"/>
                <a:gd name="T56" fmla="*/ 231464 w 2950"/>
                <a:gd name="T57" fmla="*/ 402934 h 2765"/>
                <a:gd name="T58" fmla="*/ 50550 w 2950"/>
                <a:gd name="T59" fmla="*/ 167239 h 2765"/>
                <a:gd name="T60" fmla="*/ 166902 w 2950"/>
                <a:gd name="T61" fmla="*/ 167239 h 2765"/>
                <a:gd name="T62" fmla="*/ 231464 w 2950"/>
                <a:gd name="T63" fmla="*/ 402934 h 2765"/>
                <a:gd name="T64" fmla="*/ 356330 w 2950"/>
                <a:gd name="T65" fmla="*/ 167239 h 2765"/>
                <a:gd name="T66" fmla="*/ 472682 w 2950"/>
                <a:gd name="T67" fmla="*/ 167239 h 2765"/>
                <a:gd name="T68" fmla="*/ 291946 w 2950"/>
                <a:gd name="T69" fmla="*/ 402934 h 2765"/>
                <a:gd name="T70" fmla="*/ 356330 w 2950"/>
                <a:gd name="T71" fmla="*/ 167239 h 2765"/>
                <a:gd name="T72" fmla="*/ 474634 w 2950"/>
                <a:gd name="T73" fmla="*/ 145425 h 2765"/>
                <a:gd name="T74" fmla="*/ 365021 w 2950"/>
                <a:gd name="T75" fmla="*/ 145425 h 2765"/>
                <a:gd name="T76" fmla="*/ 409008 w 2950"/>
                <a:gd name="T77" fmla="*/ 48239 h 2765"/>
                <a:gd name="T78" fmla="*/ 474634 w 2950"/>
                <a:gd name="T79" fmla="*/ 145425 h 2765"/>
                <a:gd name="T80" fmla="*/ 114224 w 2950"/>
                <a:gd name="T81" fmla="*/ 48239 h 2765"/>
                <a:gd name="T82" fmla="*/ 158389 w 2950"/>
                <a:gd name="T83" fmla="*/ 145425 h 2765"/>
                <a:gd name="T84" fmla="*/ 48598 w 2950"/>
                <a:gd name="T85" fmla="*/ 145425 h 2765"/>
                <a:gd name="T86" fmla="*/ 114224 w 2950"/>
                <a:gd name="T87" fmla="*/ 48239 h 2765"/>
                <a:gd name="T88" fmla="*/ 114224 w 2950"/>
                <a:gd name="T89" fmla="*/ 48239 h 2765"/>
                <a:gd name="T90" fmla="*/ 114224 w 2950"/>
                <a:gd name="T91" fmla="*/ 48239 h 276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50" h="2765">
                  <a:moveTo>
                    <a:pt x="2926" y="825"/>
                  </a:moveTo>
                  <a:cubicBezTo>
                    <a:pt x="2401" y="45"/>
                    <a:pt x="2401" y="45"/>
                    <a:pt x="2401" y="45"/>
                  </a:cubicBezTo>
                  <a:cubicBezTo>
                    <a:pt x="2382" y="17"/>
                    <a:pt x="2350" y="0"/>
                    <a:pt x="2316" y="0"/>
                  </a:cubicBezTo>
                  <a:cubicBezTo>
                    <a:pt x="635" y="0"/>
                    <a:pt x="635" y="0"/>
                    <a:pt x="635" y="0"/>
                  </a:cubicBezTo>
                  <a:cubicBezTo>
                    <a:pt x="601" y="0"/>
                    <a:pt x="569" y="17"/>
                    <a:pt x="550" y="45"/>
                  </a:cubicBezTo>
                  <a:cubicBezTo>
                    <a:pt x="25" y="825"/>
                    <a:pt x="25" y="825"/>
                    <a:pt x="25" y="825"/>
                  </a:cubicBezTo>
                  <a:cubicBezTo>
                    <a:pt x="0" y="861"/>
                    <a:pt x="1" y="909"/>
                    <a:pt x="28" y="944"/>
                  </a:cubicBezTo>
                  <a:cubicBezTo>
                    <a:pt x="1394" y="2725"/>
                    <a:pt x="1394" y="2725"/>
                    <a:pt x="1394" y="2725"/>
                  </a:cubicBezTo>
                  <a:cubicBezTo>
                    <a:pt x="1413" y="2750"/>
                    <a:pt x="1443" y="2765"/>
                    <a:pt x="1475" y="2765"/>
                  </a:cubicBezTo>
                  <a:cubicBezTo>
                    <a:pt x="1507" y="2765"/>
                    <a:pt x="1537" y="2750"/>
                    <a:pt x="1556" y="2725"/>
                  </a:cubicBezTo>
                  <a:cubicBezTo>
                    <a:pt x="2922" y="944"/>
                    <a:pt x="2922" y="944"/>
                    <a:pt x="2922" y="944"/>
                  </a:cubicBezTo>
                  <a:cubicBezTo>
                    <a:pt x="2949" y="909"/>
                    <a:pt x="2950" y="861"/>
                    <a:pt x="2926" y="825"/>
                  </a:cubicBezTo>
                  <a:close/>
                  <a:moveTo>
                    <a:pt x="1882" y="943"/>
                  </a:moveTo>
                  <a:cubicBezTo>
                    <a:pt x="1475" y="2430"/>
                    <a:pt x="1475" y="2430"/>
                    <a:pt x="1475" y="2430"/>
                  </a:cubicBezTo>
                  <a:cubicBezTo>
                    <a:pt x="1069" y="943"/>
                    <a:pt x="1069" y="943"/>
                    <a:pt x="1069" y="943"/>
                  </a:cubicBezTo>
                  <a:cubicBezTo>
                    <a:pt x="1882" y="943"/>
                    <a:pt x="1882" y="943"/>
                    <a:pt x="1882" y="943"/>
                  </a:cubicBezTo>
                  <a:close/>
                  <a:moveTo>
                    <a:pt x="1099" y="820"/>
                  </a:moveTo>
                  <a:cubicBezTo>
                    <a:pt x="1475" y="218"/>
                    <a:pt x="1475" y="218"/>
                    <a:pt x="1475" y="218"/>
                  </a:cubicBezTo>
                  <a:cubicBezTo>
                    <a:pt x="1851" y="820"/>
                    <a:pt x="1851" y="820"/>
                    <a:pt x="1851" y="820"/>
                  </a:cubicBezTo>
                  <a:cubicBezTo>
                    <a:pt x="1099" y="820"/>
                    <a:pt x="1099" y="820"/>
                    <a:pt x="1099" y="820"/>
                  </a:cubicBezTo>
                  <a:close/>
                  <a:moveTo>
                    <a:pt x="1612" y="205"/>
                  </a:moveTo>
                  <a:cubicBezTo>
                    <a:pt x="2202" y="205"/>
                    <a:pt x="2202" y="205"/>
                    <a:pt x="2202" y="205"/>
                  </a:cubicBezTo>
                  <a:cubicBezTo>
                    <a:pt x="1954" y="752"/>
                    <a:pt x="1954" y="752"/>
                    <a:pt x="1954" y="752"/>
                  </a:cubicBezTo>
                  <a:cubicBezTo>
                    <a:pt x="1612" y="205"/>
                    <a:pt x="1612" y="205"/>
                    <a:pt x="1612" y="205"/>
                  </a:cubicBezTo>
                  <a:close/>
                  <a:moveTo>
                    <a:pt x="997" y="752"/>
                  </a:moveTo>
                  <a:cubicBezTo>
                    <a:pt x="749" y="205"/>
                    <a:pt x="749" y="205"/>
                    <a:pt x="749" y="205"/>
                  </a:cubicBezTo>
                  <a:cubicBezTo>
                    <a:pt x="1339" y="205"/>
                    <a:pt x="1339" y="205"/>
                    <a:pt x="1339" y="205"/>
                  </a:cubicBezTo>
                  <a:cubicBezTo>
                    <a:pt x="997" y="752"/>
                    <a:pt x="997" y="752"/>
                    <a:pt x="997" y="752"/>
                  </a:cubicBezTo>
                  <a:close/>
                  <a:moveTo>
                    <a:pt x="1305" y="2272"/>
                  </a:moveTo>
                  <a:cubicBezTo>
                    <a:pt x="285" y="943"/>
                    <a:pt x="285" y="943"/>
                    <a:pt x="285" y="943"/>
                  </a:cubicBezTo>
                  <a:cubicBezTo>
                    <a:pt x="941" y="943"/>
                    <a:pt x="941" y="943"/>
                    <a:pt x="941" y="943"/>
                  </a:cubicBezTo>
                  <a:cubicBezTo>
                    <a:pt x="1305" y="2272"/>
                    <a:pt x="1305" y="2272"/>
                    <a:pt x="1305" y="2272"/>
                  </a:cubicBezTo>
                  <a:close/>
                  <a:moveTo>
                    <a:pt x="2009" y="943"/>
                  </a:moveTo>
                  <a:cubicBezTo>
                    <a:pt x="2665" y="943"/>
                    <a:pt x="2665" y="943"/>
                    <a:pt x="2665" y="943"/>
                  </a:cubicBezTo>
                  <a:cubicBezTo>
                    <a:pt x="1646" y="2272"/>
                    <a:pt x="1646" y="2272"/>
                    <a:pt x="1646" y="2272"/>
                  </a:cubicBezTo>
                  <a:cubicBezTo>
                    <a:pt x="2009" y="943"/>
                    <a:pt x="2009" y="943"/>
                    <a:pt x="2009" y="943"/>
                  </a:cubicBezTo>
                  <a:close/>
                  <a:moveTo>
                    <a:pt x="2676" y="820"/>
                  </a:moveTo>
                  <a:cubicBezTo>
                    <a:pt x="2058" y="820"/>
                    <a:pt x="2058" y="820"/>
                    <a:pt x="2058" y="820"/>
                  </a:cubicBezTo>
                  <a:cubicBezTo>
                    <a:pt x="2306" y="272"/>
                    <a:pt x="2306" y="272"/>
                    <a:pt x="2306" y="272"/>
                  </a:cubicBezTo>
                  <a:cubicBezTo>
                    <a:pt x="2676" y="820"/>
                    <a:pt x="2676" y="820"/>
                    <a:pt x="2676" y="820"/>
                  </a:cubicBezTo>
                  <a:close/>
                  <a:moveTo>
                    <a:pt x="644" y="272"/>
                  </a:moveTo>
                  <a:cubicBezTo>
                    <a:pt x="893" y="820"/>
                    <a:pt x="893" y="820"/>
                    <a:pt x="893" y="820"/>
                  </a:cubicBezTo>
                  <a:cubicBezTo>
                    <a:pt x="274" y="820"/>
                    <a:pt x="274" y="820"/>
                    <a:pt x="274" y="820"/>
                  </a:cubicBezTo>
                  <a:cubicBezTo>
                    <a:pt x="644" y="272"/>
                    <a:pt x="644" y="272"/>
                    <a:pt x="644" y="272"/>
                  </a:cubicBezTo>
                  <a:close/>
                  <a:moveTo>
                    <a:pt x="644" y="272"/>
                  </a:moveTo>
                  <a:cubicBezTo>
                    <a:pt x="644" y="272"/>
                    <a:pt x="644" y="272"/>
                    <a:pt x="644"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41" name="组合 40"/>
          <p:cNvGrpSpPr>
            <a:grpSpLocks/>
          </p:cNvGrpSpPr>
          <p:nvPr/>
        </p:nvGrpSpPr>
        <p:grpSpPr bwMode="auto">
          <a:xfrm>
            <a:off x="3375670" y="3419364"/>
            <a:ext cx="1039812" cy="1039813"/>
            <a:chOff x="4589904" y="3334096"/>
            <a:chExt cx="1038974" cy="1038976"/>
          </a:xfrm>
        </p:grpSpPr>
        <p:sp>
          <p:nvSpPr>
            <p:cNvPr id="42" name="椭圆 12"/>
            <p:cNvSpPr>
              <a:spLocks noChangeArrowheads="1"/>
            </p:cNvSpPr>
            <p:nvPr/>
          </p:nvSpPr>
          <p:spPr bwMode="auto">
            <a:xfrm>
              <a:off x="4589904" y="3334096"/>
              <a:ext cx="1038974" cy="1038976"/>
            </a:xfrm>
            <a:prstGeom prst="ellipse">
              <a:avLst/>
            </a:prstGeom>
            <a:noFill/>
            <a:ln w="3175">
              <a:solidFill>
                <a:srgbClr val="91ECFB">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43" name="Freeform 17"/>
            <p:cNvSpPr>
              <a:spLocks noEditPoints="1"/>
            </p:cNvSpPr>
            <p:nvPr/>
          </p:nvSpPr>
          <p:spPr bwMode="auto">
            <a:xfrm>
              <a:off x="4841751" y="3594153"/>
              <a:ext cx="530350" cy="487210"/>
            </a:xfrm>
            <a:custGeom>
              <a:avLst/>
              <a:gdLst>
                <a:gd name="T0" fmla="*/ 287091 w 2069"/>
                <a:gd name="T1" fmla="*/ 0 h 1899"/>
                <a:gd name="T2" fmla="*/ 48447 w 2069"/>
                <a:gd name="T3" fmla="*/ 199348 h 1899"/>
                <a:gd name="T4" fmla="*/ 0 w 2069"/>
                <a:gd name="T5" fmla="*/ 199348 h 1899"/>
                <a:gd name="T6" fmla="*/ 66390 w 2069"/>
                <a:gd name="T7" fmla="*/ 287862 h 1899"/>
                <a:gd name="T8" fmla="*/ 132523 w 2069"/>
                <a:gd name="T9" fmla="*/ 199348 h 1899"/>
                <a:gd name="T10" fmla="*/ 92792 w 2069"/>
                <a:gd name="T11" fmla="*/ 199348 h 1899"/>
                <a:gd name="T12" fmla="*/ 287091 w 2069"/>
                <a:gd name="T13" fmla="*/ 44385 h 1899"/>
                <a:gd name="T14" fmla="*/ 486005 w 2069"/>
                <a:gd name="T15" fmla="*/ 243733 h 1899"/>
                <a:gd name="T16" fmla="*/ 287091 w 2069"/>
                <a:gd name="T17" fmla="*/ 443081 h 1899"/>
                <a:gd name="T18" fmla="*/ 122270 w 2069"/>
                <a:gd name="T19" fmla="*/ 354311 h 1899"/>
                <a:gd name="T20" fmla="*/ 70748 w 2069"/>
                <a:gd name="T21" fmla="*/ 354311 h 1899"/>
                <a:gd name="T22" fmla="*/ 287091 w 2069"/>
                <a:gd name="T23" fmla="*/ 487210 h 1899"/>
                <a:gd name="T24" fmla="*/ 530350 w 2069"/>
                <a:gd name="T25" fmla="*/ 243733 h 1899"/>
                <a:gd name="T26" fmla="*/ 287091 w 2069"/>
                <a:gd name="T27" fmla="*/ 0 h 1899"/>
                <a:gd name="T28" fmla="*/ 276838 w 2069"/>
                <a:gd name="T29" fmla="*/ 88514 h 1899"/>
                <a:gd name="T30" fmla="*/ 276838 w 2069"/>
                <a:gd name="T31" fmla="*/ 250917 h 1899"/>
                <a:gd name="T32" fmla="*/ 391675 w 2069"/>
                <a:gd name="T33" fmla="*/ 318906 h 1899"/>
                <a:gd name="T34" fmla="*/ 402184 w 2069"/>
                <a:gd name="T35" fmla="*/ 299664 h 1899"/>
                <a:gd name="T36" fmla="*/ 298883 w 2069"/>
                <a:gd name="T37" fmla="*/ 237576 h 1899"/>
                <a:gd name="T38" fmla="*/ 298883 w 2069"/>
                <a:gd name="T39" fmla="*/ 88514 h 1899"/>
                <a:gd name="T40" fmla="*/ 276838 w 2069"/>
                <a:gd name="T41" fmla="*/ 88514 h 1899"/>
                <a:gd name="T42" fmla="*/ 276838 w 2069"/>
                <a:gd name="T43" fmla="*/ 88514 h 1899"/>
                <a:gd name="T44" fmla="*/ 276838 w 2069"/>
                <a:gd name="T45" fmla="*/ 88514 h 18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44" name="组合 43"/>
          <p:cNvGrpSpPr>
            <a:grpSpLocks/>
          </p:cNvGrpSpPr>
          <p:nvPr/>
        </p:nvGrpSpPr>
        <p:grpSpPr bwMode="auto">
          <a:xfrm>
            <a:off x="3347095" y="1455627"/>
            <a:ext cx="1039812" cy="1038225"/>
            <a:chOff x="4561329" y="1369404"/>
            <a:chExt cx="1038974" cy="1038976"/>
          </a:xfrm>
        </p:grpSpPr>
        <p:sp>
          <p:nvSpPr>
            <p:cNvPr id="45" name="椭圆 4"/>
            <p:cNvSpPr>
              <a:spLocks noChangeArrowheads="1"/>
            </p:cNvSpPr>
            <p:nvPr/>
          </p:nvSpPr>
          <p:spPr bwMode="auto">
            <a:xfrm>
              <a:off x="4561329" y="1369404"/>
              <a:ext cx="1038974" cy="1038976"/>
            </a:xfrm>
            <a:prstGeom prst="ellipse">
              <a:avLst/>
            </a:prstGeom>
            <a:noFill/>
            <a:ln w="3175">
              <a:solidFill>
                <a:srgbClr val="91ECFB">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46" name="Freeform 25"/>
            <p:cNvSpPr>
              <a:spLocks noEditPoints="1"/>
            </p:cNvSpPr>
            <p:nvPr/>
          </p:nvSpPr>
          <p:spPr bwMode="auto">
            <a:xfrm>
              <a:off x="4879852" y="1668708"/>
              <a:ext cx="416048" cy="499968"/>
            </a:xfrm>
            <a:custGeom>
              <a:avLst/>
              <a:gdLst>
                <a:gd name="T0" fmla="*/ 208024 w 2214"/>
                <a:gd name="T1" fmla="*/ 499968 h 2664"/>
                <a:gd name="T2" fmla="*/ 202199 w 2214"/>
                <a:gd name="T3" fmla="*/ 497716 h 2664"/>
                <a:gd name="T4" fmla="*/ 102039 w 2214"/>
                <a:gd name="T5" fmla="*/ 437660 h 2664"/>
                <a:gd name="T6" fmla="*/ 32510 w 2214"/>
                <a:gd name="T7" fmla="*/ 361839 h 2664"/>
                <a:gd name="T8" fmla="*/ 0 w 2214"/>
                <a:gd name="T9" fmla="*/ 252611 h 2664"/>
                <a:gd name="T10" fmla="*/ 0 w 2214"/>
                <a:gd name="T11" fmla="*/ 44854 h 2664"/>
                <a:gd name="T12" fmla="*/ 15785 w 2214"/>
                <a:gd name="T13" fmla="*/ 44854 h 2664"/>
                <a:gd name="T14" fmla="*/ 96026 w 2214"/>
                <a:gd name="T15" fmla="*/ 40163 h 2664"/>
                <a:gd name="T16" fmla="*/ 196937 w 2214"/>
                <a:gd name="T17" fmla="*/ 11073 h 2664"/>
                <a:gd name="T18" fmla="*/ 208024 w 2214"/>
                <a:gd name="T19" fmla="*/ 0 h 2664"/>
                <a:gd name="T20" fmla="*/ 219111 w 2214"/>
                <a:gd name="T21" fmla="*/ 11073 h 2664"/>
                <a:gd name="T22" fmla="*/ 320398 w 2214"/>
                <a:gd name="T23" fmla="*/ 40163 h 2664"/>
                <a:gd name="T24" fmla="*/ 400263 w 2214"/>
                <a:gd name="T25" fmla="*/ 44854 h 2664"/>
                <a:gd name="T26" fmla="*/ 416048 w 2214"/>
                <a:gd name="T27" fmla="*/ 44854 h 2664"/>
                <a:gd name="T28" fmla="*/ 416048 w 2214"/>
                <a:gd name="T29" fmla="*/ 252611 h 2664"/>
                <a:gd name="T30" fmla="*/ 383538 w 2214"/>
                <a:gd name="T31" fmla="*/ 361839 h 2664"/>
                <a:gd name="T32" fmla="*/ 314009 w 2214"/>
                <a:gd name="T33" fmla="*/ 437660 h 2664"/>
                <a:gd name="T34" fmla="*/ 213849 w 2214"/>
                <a:gd name="T35" fmla="*/ 497716 h 2664"/>
                <a:gd name="T36" fmla="*/ 208024 w 2214"/>
                <a:gd name="T37" fmla="*/ 499968 h 2664"/>
                <a:gd name="T38" fmla="*/ 31382 w 2214"/>
                <a:gd name="T39" fmla="*/ 76009 h 2664"/>
                <a:gd name="T40" fmla="*/ 31382 w 2214"/>
                <a:gd name="T41" fmla="*/ 252611 h 2664"/>
                <a:gd name="T42" fmla="*/ 121582 w 2214"/>
                <a:gd name="T43" fmla="*/ 413262 h 2664"/>
                <a:gd name="T44" fmla="*/ 208024 w 2214"/>
                <a:gd name="T45" fmla="*/ 465999 h 2664"/>
                <a:gd name="T46" fmla="*/ 295030 w 2214"/>
                <a:gd name="T47" fmla="*/ 412699 h 2664"/>
                <a:gd name="T48" fmla="*/ 384666 w 2214"/>
                <a:gd name="T49" fmla="*/ 252611 h 2664"/>
                <a:gd name="T50" fmla="*/ 384666 w 2214"/>
                <a:gd name="T51" fmla="*/ 76009 h 2664"/>
                <a:gd name="T52" fmla="*/ 316828 w 2214"/>
                <a:gd name="T53" fmla="*/ 71317 h 2664"/>
                <a:gd name="T54" fmla="*/ 208024 w 2214"/>
                <a:gd name="T55" fmla="*/ 42039 h 2664"/>
                <a:gd name="T56" fmla="*/ 99220 w 2214"/>
                <a:gd name="T57" fmla="*/ 71317 h 2664"/>
                <a:gd name="T58" fmla="*/ 31382 w 2214"/>
                <a:gd name="T59" fmla="*/ 76009 h 2664"/>
                <a:gd name="T60" fmla="*/ 236587 w 2214"/>
                <a:gd name="T61" fmla="*/ 81639 h 2664"/>
                <a:gd name="T62" fmla="*/ 118388 w 2214"/>
                <a:gd name="T63" fmla="*/ 282640 h 2664"/>
                <a:gd name="T64" fmla="*/ 223433 w 2214"/>
                <a:gd name="T65" fmla="*/ 234595 h 2664"/>
                <a:gd name="T66" fmla="*/ 197125 w 2214"/>
                <a:gd name="T67" fmla="*/ 405192 h 2664"/>
                <a:gd name="T68" fmla="*/ 328479 w 2214"/>
                <a:gd name="T69" fmla="*/ 160275 h 2664"/>
                <a:gd name="T70" fmla="*/ 232077 w 2214"/>
                <a:gd name="T71" fmla="*/ 182233 h 2664"/>
                <a:gd name="T72" fmla="*/ 236587 w 2214"/>
                <a:gd name="T73" fmla="*/ 81639 h 2664"/>
                <a:gd name="T74" fmla="*/ 236587 w 2214"/>
                <a:gd name="T75" fmla="*/ 81639 h 2664"/>
                <a:gd name="T76" fmla="*/ 236587 w 2214"/>
                <a:gd name="T77" fmla="*/ 81639 h 26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214" h="2664">
                  <a:moveTo>
                    <a:pt x="1107" y="2664"/>
                  </a:moveTo>
                  <a:cubicBezTo>
                    <a:pt x="1076" y="2652"/>
                    <a:pt x="1076" y="2652"/>
                    <a:pt x="1076" y="2652"/>
                  </a:cubicBezTo>
                  <a:cubicBezTo>
                    <a:pt x="1065" y="2647"/>
                    <a:pt x="806" y="2542"/>
                    <a:pt x="543" y="2332"/>
                  </a:cubicBezTo>
                  <a:cubicBezTo>
                    <a:pt x="387" y="2208"/>
                    <a:pt x="262" y="2072"/>
                    <a:pt x="173" y="1928"/>
                  </a:cubicBezTo>
                  <a:cubicBezTo>
                    <a:pt x="58" y="1744"/>
                    <a:pt x="0" y="1549"/>
                    <a:pt x="0" y="1346"/>
                  </a:cubicBezTo>
                  <a:cubicBezTo>
                    <a:pt x="0" y="239"/>
                    <a:pt x="0" y="239"/>
                    <a:pt x="0" y="239"/>
                  </a:cubicBezTo>
                  <a:cubicBezTo>
                    <a:pt x="84" y="239"/>
                    <a:pt x="84" y="239"/>
                    <a:pt x="84" y="239"/>
                  </a:cubicBezTo>
                  <a:cubicBezTo>
                    <a:pt x="86" y="239"/>
                    <a:pt x="288" y="239"/>
                    <a:pt x="511" y="214"/>
                  </a:cubicBezTo>
                  <a:cubicBezTo>
                    <a:pt x="885" y="172"/>
                    <a:pt x="1008" y="99"/>
                    <a:pt x="1048" y="59"/>
                  </a:cubicBezTo>
                  <a:cubicBezTo>
                    <a:pt x="1107" y="0"/>
                    <a:pt x="1107" y="0"/>
                    <a:pt x="1107" y="0"/>
                  </a:cubicBezTo>
                  <a:cubicBezTo>
                    <a:pt x="1166" y="59"/>
                    <a:pt x="1166" y="59"/>
                    <a:pt x="1166" y="59"/>
                  </a:cubicBezTo>
                  <a:cubicBezTo>
                    <a:pt x="1206" y="99"/>
                    <a:pt x="1329" y="172"/>
                    <a:pt x="1705" y="214"/>
                  </a:cubicBezTo>
                  <a:cubicBezTo>
                    <a:pt x="1928" y="239"/>
                    <a:pt x="2128" y="239"/>
                    <a:pt x="2130" y="239"/>
                  </a:cubicBezTo>
                  <a:cubicBezTo>
                    <a:pt x="2214" y="239"/>
                    <a:pt x="2214" y="239"/>
                    <a:pt x="2214" y="239"/>
                  </a:cubicBezTo>
                  <a:cubicBezTo>
                    <a:pt x="2214" y="1346"/>
                    <a:pt x="2214" y="1346"/>
                    <a:pt x="2214" y="1346"/>
                  </a:cubicBezTo>
                  <a:cubicBezTo>
                    <a:pt x="2214" y="1549"/>
                    <a:pt x="2156" y="1744"/>
                    <a:pt x="2041" y="1928"/>
                  </a:cubicBezTo>
                  <a:cubicBezTo>
                    <a:pt x="1951" y="2072"/>
                    <a:pt x="1827" y="2208"/>
                    <a:pt x="1671" y="2332"/>
                  </a:cubicBezTo>
                  <a:cubicBezTo>
                    <a:pt x="1408" y="2542"/>
                    <a:pt x="1149" y="2647"/>
                    <a:pt x="1138" y="2652"/>
                  </a:cubicBezTo>
                  <a:cubicBezTo>
                    <a:pt x="1107" y="2664"/>
                    <a:pt x="1107" y="2664"/>
                    <a:pt x="1107" y="2664"/>
                  </a:cubicBezTo>
                  <a:close/>
                  <a:moveTo>
                    <a:pt x="167" y="405"/>
                  </a:moveTo>
                  <a:cubicBezTo>
                    <a:pt x="167" y="1346"/>
                    <a:pt x="167" y="1346"/>
                    <a:pt x="167" y="1346"/>
                  </a:cubicBezTo>
                  <a:cubicBezTo>
                    <a:pt x="167" y="1659"/>
                    <a:pt x="329" y="1947"/>
                    <a:pt x="647" y="2202"/>
                  </a:cubicBezTo>
                  <a:cubicBezTo>
                    <a:pt x="840" y="2356"/>
                    <a:pt x="1033" y="2450"/>
                    <a:pt x="1107" y="2483"/>
                  </a:cubicBezTo>
                  <a:cubicBezTo>
                    <a:pt x="1181" y="2450"/>
                    <a:pt x="1377" y="2354"/>
                    <a:pt x="1570" y="2199"/>
                  </a:cubicBezTo>
                  <a:cubicBezTo>
                    <a:pt x="1886" y="1945"/>
                    <a:pt x="2047" y="1658"/>
                    <a:pt x="2047" y="1346"/>
                  </a:cubicBezTo>
                  <a:cubicBezTo>
                    <a:pt x="2047" y="405"/>
                    <a:pt x="2047" y="405"/>
                    <a:pt x="2047" y="405"/>
                  </a:cubicBezTo>
                  <a:cubicBezTo>
                    <a:pt x="1965" y="403"/>
                    <a:pt x="1831" y="396"/>
                    <a:pt x="1686" y="380"/>
                  </a:cubicBezTo>
                  <a:cubicBezTo>
                    <a:pt x="1412" y="350"/>
                    <a:pt x="1221" y="299"/>
                    <a:pt x="1107" y="224"/>
                  </a:cubicBezTo>
                  <a:cubicBezTo>
                    <a:pt x="993" y="299"/>
                    <a:pt x="802" y="350"/>
                    <a:pt x="528" y="380"/>
                  </a:cubicBezTo>
                  <a:cubicBezTo>
                    <a:pt x="383" y="396"/>
                    <a:pt x="249" y="403"/>
                    <a:pt x="167" y="405"/>
                  </a:cubicBezTo>
                  <a:close/>
                  <a:moveTo>
                    <a:pt x="1259" y="435"/>
                  </a:moveTo>
                  <a:cubicBezTo>
                    <a:pt x="630" y="1506"/>
                    <a:pt x="630" y="1506"/>
                    <a:pt x="630" y="1506"/>
                  </a:cubicBezTo>
                  <a:cubicBezTo>
                    <a:pt x="1189" y="1250"/>
                    <a:pt x="1189" y="1250"/>
                    <a:pt x="1189" y="1250"/>
                  </a:cubicBezTo>
                  <a:cubicBezTo>
                    <a:pt x="1049" y="2159"/>
                    <a:pt x="1049" y="2159"/>
                    <a:pt x="1049" y="2159"/>
                  </a:cubicBezTo>
                  <a:cubicBezTo>
                    <a:pt x="1748" y="854"/>
                    <a:pt x="1748" y="854"/>
                    <a:pt x="1748" y="854"/>
                  </a:cubicBezTo>
                  <a:cubicBezTo>
                    <a:pt x="1235" y="971"/>
                    <a:pt x="1235" y="971"/>
                    <a:pt x="1235" y="971"/>
                  </a:cubicBezTo>
                  <a:cubicBezTo>
                    <a:pt x="1259" y="435"/>
                    <a:pt x="1259" y="435"/>
                    <a:pt x="1259" y="435"/>
                  </a:cubicBezTo>
                  <a:close/>
                  <a:moveTo>
                    <a:pt x="1259" y="435"/>
                  </a:moveTo>
                  <a:cubicBezTo>
                    <a:pt x="1259" y="435"/>
                    <a:pt x="1259" y="435"/>
                    <a:pt x="1259" y="43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47" name="组合 46"/>
          <p:cNvGrpSpPr>
            <a:grpSpLocks/>
          </p:cNvGrpSpPr>
          <p:nvPr/>
        </p:nvGrpSpPr>
        <p:grpSpPr bwMode="auto">
          <a:xfrm>
            <a:off x="2067570" y="1455627"/>
            <a:ext cx="1042987" cy="1038225"/>
            <a:chOff x="3281822" y="1369404"/>
            <a:chExt cx="1042131" cy="1038976"/>
          </a:xfrm>
        </p:grpSpPr>
        <p:grpSp>
          <p:nvGrpSpPr>
            <p:cNvPr id="48" name="组合 27"/>
            <p:cNvGrpSpPr>
              <a:grpSpLocks/>
            </p:cNvGrpSpPr>
            <p:nvPr/>
          </p:nvGrpSpPr>
          <p:grpSpPr bwMode="auto">
            <a:xfrm>
              <a:off x="3281822" y="1369404"/>
              <a:ext cx="1042131" cy="1038976"/>
              <a:chOff x="3281822" y="1369404"/>
              <a:chExt cx="1042131" cy="1038976"/>
            </a:xfrm>
          </p:grpSpPr>
          <p:sp>
            <p:nvSpPr>
              <p:cNvPr id="52" name="椭圆 3"/>
              <p:cNvSpPr>
                <a:spLocks noChangeArrowheads="1"/>
              </p:cNvSpPr>
              <p:nvPr/>
            </p:nvSpPr>
            <p:spPr bwMode="auto">
              <a:xfrm>
                <a:off x="3281822" y="1369404"/>
                <a:ext cx="1038974" cy="1038976"/>
              </a:xfrm>
              <a:prstGeom prst="ellipse">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sp>
            <p:nvSpPr>
              <p:cNvPr id="53" name="椭圆 17"/>
              <p:cNvSpPr>
                <a:spLocks noChangeArrowheads="1"/>
              </p:cNvSpPr>
              <p:nvPr/>
            </p:nvSpPr>
            <p:spPr bwMode="auto">
              <a:xfrm>
                <a:off x="3284979" y="1369404"/>
                <a:ext cx="1038974" cy="1038976"/>
              </a:xfrm>
              <a:prstGeom prst="ellipse">
                <a:avLst/>
              </a:prstGeom>
              <a:solidFill>
                <a:schemeClr val="tx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grpSp>
        <p:grpSp>
          <p:nvGrpSpPr>
            <p:cNvPr id="49" name="组合 39"/>
            <p:cNvGrpSpPr>
              <a:grpSpLocks/>
            </p:cNvGrpSpPr>
            <p:nvPr/>
          </p:nvGrpSpPr>
          <p:grpSpPr bwMode="auto">
            <a:xfrm>
              <a:off x="3386192" y="1612484"/>
              <a:ext cx="902070" cy="565791"/>
              <a:chOff x="1671692" y="2050634"/>
              <a:chExt cx="902070" cy="565791"/>
            </a:xfrm>
          </p:grpSpPr>
          <p:sp>
            <p:nvSpPr>
              <p:cNvPr id="50" name="文本框 40"/>
              <p:cNvSpPr txBox="1">
                <a:spLocks noChangeArrowheads="1"/>
              </p:cNvSpPr>
              <p:nvPr/>
            </p:nvSpPr>
            <p:spPr bwMode="auto">
              <a:xfrm>
                <a:off x="1865599" y="2050634"/>
                <a:ext cx="4924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a:solidFill>
                      <a:schemeClr val="bg1"/>
                    </a:solidFill>
                    <a:latin typeface="Arial Black" panose="020B0A04020102020204" pitchFamily="34" charset="0"/>
                    <a:ea typeface="微软雅黑" panose="020B0503020204020204" pitchFamily="34" charset="-122"/>
                  </a:rPr>
                  <a:t>01</a:t>
                </a:r>
                <a:endParaRPr lang="zh-CN" altLang="en-US">
                  <a:solidFill>
                    <a:schemeClr val="bg1"/>
                  </a:solidFill>
                  <a:latin typeface="Arial Black" panose="020B0A04020102020204" pitchFamily="34" charset="0"/>
                  <a:ea typeface="微软雅黑" panose="020B0503020204020204" pitchFamily="34" charset="-122"/>
                </a:endParaRPr>
              </a:p>
            </p:txBody>
          </p:sp>
          <p:sp>
            <p:nvSpPr>
              <p:cNvPr id="51" name="矩形 41"/>
              <p:cNvSpPr>
                <a:spLocks noChangeArrowheads="1"/>
              </p:cNvSpPr>
              <p:nvPr/>
            </p:nvSpPr>
            <p:spPr bwMode="auto">
              <a:xfrm>
                <a:off x="1671692" y="2308425"/>
                <a:ext cx="902070" cy="3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itchFamily="34" charset="-122"/>
                    <a:ea typeface="微软雅黑" pitchFamily="34" charset="-122"/>
                    <a:sym typeface="Arial" pitchFamily="34" charset="0"/>
                  </a:rPr>
                  <a:t>添加标题</a:t>
                </a:r>
                <a:endParaRPr lang="zh-CN" altLang="en-US" sz="1400" dirty="0">
                  <a:solidFill>
                    <a:schemeClr val="bg1"/>
                  </a:solidFill>
                </a:endParaRPr>
              </a:p>
            </p:txBody>
          </p:sp>
        </p:grpSp>
      </p:grpSp>
      <p:grpSp>
        <p:nvGrpSpPr>
          <p:cNvPr id="54" name="组合 53"/>
          <p:cNvGrpSpPr>
            <a:grpSpLocks/>
          </p:cNvGrpSpPr>
          <p:nvPr/>
        </p:nvGrpSpPr>
        <p:grpSpPr bwMode="auto">
          <a:xfrm>
            <a:off x="4605982" y="3419364"/>
            <a:ext cx="1038226" cy="1039814"/>
            <a:chOff x="5819026" y="3334096"/>
            <a:chExt cx="1038975" cy="1038977"/>
          </a:xfrm>
        </p:grpSpPr>
        <p:grpSp>
          <p:nvGrpSpPr>
            <p:cNvPr id="55" name="组合 25"/>
            <p:cNvGrpSpPr>
              <a:grpSpLocks/>
            </p:cNvGrpSpPr>
            <p:nvPr/>
          </p:nvGrpSpPr>
          <p:grpSpPr bwMode="auto">
            <a:xfrm>
              <a:off x="5819026" y="3334096"/>
              <a:ext cx="1038975" cy="1038977"/>
              <a:chOff x="5819026" y="3334096"/>
              <a:chExt cx="1038975" cy="1038977"/>
            </a:xfrm>
          </p:grpSpPr>
          <p:sp>
            <p:nvSpPr>
              <p:cNvPr id="59" name="椭圆 13"/>
              <p:cNvSpPr>
                <a:spLocks noChangeArrowheads="1"/>
              </p:cNvSpPr>
              <p:nvPr/>
            </p:nvSpPr>
            <p:spPr bwMode="auto">
              <a:xfrm>
                <a:off x="5819026" y="3334096"/>
                <a:ext cx="1038974" cy="1038976"/>
              </a:xfrm>
              <a:prstGeom prst="ellipse">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sp>
            <p:nvSpPr>
              <p:cNvPr id="60" name="椭圆 20"/>
              <p:cNvSpPr>
                <a:spLocks noChangeArrowheads="1"/>
              </p:cNvSpPr>
              <p:nvPr/>
            </p:nvSpPr>
            <p:spPr bwMode="auto">
              <a:xfrm>
                <a:off x="5819027" y="3334097"/>
                <a:ext cx="1038974" cy="1038976"/>
              </a:xfrm>
              <a:prstGeom prst="ellipse">
                <a:avLst/>
              </a:prstGeom>
              <a:solidFill>
                <a:schemeClr val="tx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chemeClr val="bg1"/>
                  </a:solidFill>
                </a:endParaRPr>
              </a:p>
            </p:txBody>
          </p:sp>
        </p:grpSp>
        <p:grpSp>
          <p:nvGrpSpPr>
            <p:cNvPr id="56" name="组合 42"/>
            <p:cNvGrpSpPr>
              <a:grpSpLocks/>
            </p:cNvGrpSpPr>
            <p:nvPr/>
          </p:nvGrpSpPr>
          <p:grpSpPr bwMode="auto">
            <a:xfrm>
              <a:off x="5900096" y="3584159"/>
              <a:ext cx="903462" cy="565320"/>
              <a:chOff x="1670996" y="2050634"/>
              <a:chExt cx="903462" cy="565320"/>
            </a:xfrm>
          </p:grpSpPr>
          <p:sp>
            <p:nvSpPr>
              <p:cNvPr id="57" name="文本框 43"/>
              <p:cNvSpPr txBox="1">
                <a:spLocks noChangeArrowheads="1"/>
              </p:cNvSpPr>
              <p:nvPr/>
            </p:nvSpPr>
            <p:spPr bwMode="auto">
              <a:xfrm>
                <a:off x="1865599" y="2050634"/>
                <a:ext cx="4924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dirty="0">
                    <a:solidFill>
                      <a:schemeClr val="bg1"/>
                    </a:solidFill>
                    <a:latin typeface="Arial Black" panose="020B0A04020102020204" pitchFamily="34" charset="0"/>
                    <a:ea typeface="微软雅黑" panose="020B0503020204020204" pitchFamily="34" charset="-122"/>
                  </a:rPr>
                  <a:t>03</a:t>
                </a:r>
                <a:endParaRPr lang="zh-CN" altLang="en-US" dirty="0">
                  <a:solidFill>
                    <a:schemeClr val="bg1"/>
                  </a:solidFill>
                  <a:latin typeface="Arial Black" panose="020B0A04020102020204" pitchFamily="34" charset="0"/>
                  <a:ea typeface="微软雅黑" panose="020B0503020204020204" pitchFamily="34" charset="-122"/>
                </a:endParaRPr>
              </a:p>
            </p:txBody>
          </p:sp>
          <p:sp>
            <p:nvSpPr>
              <p:cNvPr id="58" name="矩形 44"/>
              <p:cNvSpPr>
                <a:spLocks noChangeArrowheads="1"/>
              </p:cNvSpPr>
              <p:nvPr/>
            </p:nvSpPr>
            <p:spPr bwMode="auto">
              <a:xfrm>
                <a:off x="1670996" y="2308425"/>
                <a:ext cx="903462" cy="30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itchFamily="34" charset="-122"/>
                    <a:ea typeface="微软雅黑" pitchFamily="34" charset="-122"/>
                    <a:sym typeface="Arial" pitchFamily="34" charset="0"/>
                  </a:rPr>
                  <a:t>添加标题</a:t>
                </a:r>
                <a:endParaRPr lang="zh-CN" altLang="en-US" sz="1400" dirty="0">
                  <a:solidFill>
                    <a:schemeClr val="bg1"/>
                  </a:solidFill>
                </a:endParaRPr>
              </a:p>
            </p:txBody>
          </p:sp>
        </p:grpSp>
      </p:grpSp>
      <p:grpSp>
        <p:nvGrpSpPr>
          <p:cNvPr id="61" name="组合 60"/>
          <p:cNvGrpSpPr>
            <a:grpSpLocks/>
          </p:cNvGrpSpPr>
          <p:nvPr/>
        </p:nvGrpSpPr>
        <p:grpSpPr bwMode="auto">
          <a:xfrm>
            <a:off x="6353807" y="1887673"/>
            <a:ext cx="2106628" cy="974036"/>
            <a:chOff x="5886288" y="2311837"/>
            <a:chExt cx="2106306" cy="973956"/>
          </a:xfrm>
        </p:grpSpPr>
        <p:sp>
          <p:nvSpPr>
            <p:cNvPr id="62" name="文本框 66"/>
            <p:cNvSpPr txBox="1">
              <a:spLocks noChangeArrowheads="1"/>
            </p:cNvSpPr>
            <p:nvPr/>
          </p:nvSpPr>
          <p:spPr bwMode="auto">
            <a:xfrm>
              <a:off x="5886288" y="2547190"/>
              <a:ext cx="2106306" cy="738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gn="just">
                <a:lnSpc>
                  <a:spcPct val="100000"/>
                </a:lnSpc>
              </a:pPr>
              <a:r>
                <a:rPr lang="zh-CN" altLang="en-US" sz="1050" dirty="0">
                  <a:latin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63" name="文本框 57"/>
            <p:cNvSpPr txBox="1">
              <a:spLocks noChangeArrowheads="1"/>
            </p:cNvSpPr>
            <p:nvPr/>
          </p:nvSpPr>
          <p:spPr bwMode="auto">
            <a:xfrm>
              <a:off x="5903899" y="2311837"/>
              <a:ext cx="1620710" cy="30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添加此处添加标题</a:t>
              </a:r>
              <a:endParaRPr lang="zh-CN" altLang="en-US" sz="1400" b="1" dirty="0">
                <a:solidFill>
                  <a:schemeClr val="bg1"/>
                </a:solidFill>
              </a:endParaRPr>
            </a:p>
          </p:txBody>
        </p:sp>
      </p:grpSp>
      <p:grpSp>
        <p:nvGrpSpPr>
          <p:cNvPr id="64" name="组合 63"/>
          <p:cNvGrpSpPr>
            <a:grpSpLocks/>
          </p:cNvGrpSpPr>
          <p:nvPr/>
        </p:nvGrpSpPr>
        <p:grpSpPr bwMode="auto">
          <a:xfrm>
            <a:off x="6410970" y="1509602"/>
            <a:ext cx="919162" cy="338137"/>
            <a:chOff x="6776649" y="1368574"/>
            <a:chExt cx="919551" cy="338624"/>
          </a:xfrm>
        </p:grpSpPr>
        <p:sp>
          <p:nvSpPr>
            <p:cNvPr id="65" name="圆角矩形 59"/>
            <p:cNvSpPr>
              <a:spLocks noChangeArrowheads="1"/>
            </p:cNvSpPr>
            <p:nvPr/>
          </p:nvSpPr>
          <p:spPr bwMode="auto">
            <a:xfrm>
              <a:off x="6776649" y="1368574"/>
              <a:ext cx="919551" cy="317351"/>
            </a:xfrm>
            <a:prstGeom prst="roundRect">
              <a:avLst>
                <a:gd name="adj" fmla="val 50000"/>
              </a:avLst>
            </a:prstGeom>
            <a:noFill/>
            <a:ln w="3175">
              <a:solidFill>
                <a:srgbClr val="91ECFB">
                  <a:alpha val="30000"/>
                </a:srgb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66" name="文本框 60"/>
            <p:cNvSpPr txBox="1">
              <a:spLocks noChangeArrowheads="1"/>
            </p:cNvSpPr>
            <p:nvPr/>
          </p:nvSpPr>
          <p:spPr bwMode="auto">
            <a:xfrm>
              <a:off x="6812884" y="1368644"/>
              <a:ext cx="7986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Arial Black" panose="020B0A04020102020204" pitchFamily="34" charset="0"/>
                  <a:ea typeface="微软雅黑" panose="020B0503020204020204" pitchFamily="34" charset="-122"/>
                </a:rPr>
                <a:t>1,647</a:t>
              </a:r>
              <a:endParaRPr lang="zh-CN" altLang="en-US" sz="1600">
                <a:solidFill>
                  <a:schemeClr val="bg1"/>
                </a:solidFill>
                <a:latin typeface="Arial Black" panose="020B0A04020102020204" pitchFamily="34" charset="0"/>
                <a:ea typeface="微软雅黑" panose="020B0503020204020204" pitchFamily="34" charset="-122"/>
              </a:endParaRPr>
            </a:p>
          </p:txBody>
        </p:sp>
      </p:grpSp>
      <p:grpSp>
        <p:nvGrpSpPr>
          <p:cNvPr id="67" name="组合 66"/>
          <p:cNvGrpSpPr>
            <a:grpSpLocks/>
          </p:cNvGrpSpPr>
          <p:nvPr/>
        </p:nvGrpSpPr>
        <p:grpSpPr bwMode="auto">
          <a:xfrm>
            <a:off x="6353808" y="3654633"/>
            <a:ext cx="2214635" cy="959676"/>
            <a:chOff x="5886287" y="2326196"/>
            <a:chExt cx="2214296" cy="959597"/>
          </a:xfrm>
        </p:grpSpPr>
        <p:sp>
          <p:nvSpPr>
            <p:cNvPr id="68" name="文本框 66"/>
            <p:cNvSpPr txBox="1">
              <a:spLocks noChangeArrowheads="1"/>
            </p:cNvSpPr>
            <p:nvPr/>
          </p:nvSpPr>
          <p:spPr bwMode="auto">
            <a:xfrm>
              <a:off x="5886287" y="2547190"/>
              <a:ext cx="2214296" cy="738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algn="just">
                <a:lnSpc>
                  <a:spcPct val="100000"/>
                </a:lnSpc>
              </a:pPr>
              <a:r>
                <a:rPr lang="zh-CN" altLang="en-US" sz="1050" dirty="0">
                  <a:latin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69" name="文本框 63"/>
            <p:cNvSpPr txBox="1">
              <a:spLocks noChangeArrowheads="1"/>
            </p:cNvSpPr>
            <p:nvPr/>
          </p:nvSpPr>
          <p:spPr bwMode="auto">
            <a:xfrm>
              <a:off x="5903899" y="2326196"/>
              <a:ext cx="1620709" cy="30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b="1" dirty="0">
                  <a:solidFill>
                    <a:schemeClr val="bg1"/>
                  </a:solidFill>
                  <a:latin typeface="微软雅黑" pitchFamily="34" charset="-122"/>
                  <a:ea typeface="微软雅黑" pitchFamily="34" charset="-122"/>
                  <a:sym typeface="Arial" pitchFamily="34" charset="0"/>
                </a:rPr>
                <a:t>添加此处添加标题</a:t>
              </a:r>
              <a:endParaRPr lang="zh-CN" altLang="en-US" sz="1400" b="1" dirty="0">
                <a:solidFill>
                  <a:schemeClr val="bg1"/>
                </a:solidFill>
              </a:endParaRPr>
            </a:p>
          </p:txBody>
        </p:sp>
      </p:grpSp>
      <p:grpSp>
        <p:nvGrpSpPr>
          <p:cNvPr id="70" name="组合 69"/>
          <p:cNvGrpSpPr>
            <a:grpSpLocks/>
          </p:cNvGrpSpPr>
          <p:nvPr/>
        </p:nvGrpSpPr>
        <p:grpSpPr bwMode="auto">
          <a:xfrm>
            <a:off x="6410970" y="3282839"/>
            <a:ext cx="919162" cy="338138"/>
            <a:chOff x="6776649" y="1368574"/>
            <a:chExt cx="919551" cy="338624"/>
          </a:xfrm>
        </p:grpSpPr>
        <p:sp>
          <p:nvSpPr>
            <p:cNvPr id="71" name="圆角矩形 70"/>
            <p:cNvSpPr/>
            <p:nvPr/>
          </p:nvSpPr>
          <p:spPr>
            <a:xfrm>
              <a:off x="6776649" y="1368574"/>
              <a:ext cx="919551" cy="317956"/>
            </a:xfrm>
            <a:prstGeom prst="roundRect">
              <a:avLst>
                <a:gd name="adj" fmla="val 50000"/>
              </a:avLst>
            </a:pr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latin typeface="+mn-lt"/>
                <a:ea typeface="+mn-ea"/>
              </a:endParaRPr>
            </a:p>
          </p:txBody>
        </p:sp>
        <p:sp>
          <p:nvSpPr>
            <p:cNvPr id="72" name="文本框 66"/>
            <p:cNvSpPr txBox="1">
              <a:spLocks noChangeArrowheads="1"/>
            </p:cNvSpPr>
            <p:nvPr/>
          </p:nvSpPr>
          <p:spPr bwMode="auto">
            <a:xfrm>
              <a:off x="6812884" y="1368644"/>
              <a:ext cx="7986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Arial Black" panose="020B0A04020102020204" pitchFamily="34" charset="0"/>
                  <a:ea typeface="微软雅黑" panose="020B0503020204020204" pitchFamily="34" charset="-122"/>
                </a:rPr>
                <a:t>2,667</a:t>
              </a:r>
              <a:endParaRPr lang="zh-CN" altLang="en-US" sz="1600" dirty="0">
                <a:solidFill>
                  <a:schemeClr val="bg1"/>
                </a:solidFill>
                <a:latin typeface="Arial Black" panose="020B0A04020102020204" pitchFamily="34" charset="0"/>
                <a:ea typeface="微软雅黑" panose="020B0503020204020204" pitchFamily="34" charset="-122"/>
              </a:endParaRPr>
            </a:p>
          </p:txBody>
        </p:sp>
      </p:grpSp>
      <p:sp>
        <p:nvSpPr>
          <p:cNvPr id="73" name="任意多边形 72"/>
          <p:cNvSpPr/>
          <p:nvPr/>
        </p:nvSpPr>
        <p:spPr>
          <a:xfrm>
            <a:off x="1643707" y="2459244"/>
            <a:ext cx="738664" cy="1009650"/>
          </a:xfrm>
          <a:custGeom>
            <a:avLst/>
            <a:gdLst>
              <a:gd name="connsiteX0" fmla="*/ 0 w 784860"/>
              <a:gd name="connsiteY0" fmla="*/ 998220 h 998220"/>
              <a:gd name="connsiteX1" fmla="*/ 784860 w 784860"/>
              <a:gd name="connsiteY1" fmla="*/ 0 h 998220"/>
            </a:gdLst>
            <a:ahLst/>
            <a:cxnLst>
              <a:cxn ang="0">
                <a:pos x="connsiteX0" y="connsiteY0"/>
              </a:cxn>
              <a:cxn ang="0">
                <a:pos x="connsiteX1" y="connsiteY1"/>
              </a:cxn>
            </a:cxnLst>
            <a:rect l="l" t="t" r="r" b="b"/>
            <a:pathLst>
              <a:path w="784860" h="998220">
                <a:moveTo>
                  <a:pt x="0" y="998220"/>
                </a:moveTo>
                <a:lnTo>
                  <a:pt x="784860" y="0"/>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4" name="任意多边形 73"/>
          <p:cNvSpPr/>
          <p:nvPr/>
        </p:nvSpPr>
        <p:spPr>
          <a:xfrm>
            <a:off x="2946727" y="2452895"/>
            <a:ext cx="698500" cy="1058862"/>
          </a:xfrm>
          <a:custGeom>
            <a:avLst/>
            <a:gdLst>
              <a:gd name="connsiteX0" fmla="*/ 0 w 830580"/>
              <a:gd name="connsiteY0" fmla="*/ 1005840 h 1005840"/>
              <a:gd name="connsiteX1" fmla="*/ 830580 w 830580"/>
              <a:gd name="connsiteY1" fmla="*/ 0 h 1005840"/>
            </a:gdLst>
            <a:ahLst/>
            <a:cxnLst>
              <a:cxn ang="0">
                <a:pos x="connsiteX0" y="connsiteY0"/>
              </a:cxn>
              <a:cxn ang="0">
                <a:pos x="connsiteX1" y="connsiteY1"/>
              </a:cxn>
            </a:cxnLst>
            <a:rect l="l" t="t" r="r" b="b"/>
            <a:pathLst>
              <a:path w="830580" h="1005840">
                <a:moveTo>
                  <a:pt x="0" y="1005840"/>
                </a:moveTo>
                <a:lnTo>
                  <a:pt x="830580" y="0"/>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5" name="任意多边形 74"/>
          <p:cNvSpPr/>
          <p:nvPr/>
        </p:nvSpPr>
        <p:spPr>
          <a:xfrm>
            <a:off x="1694190" y="2383043"/>
            <a:ext cx="1871153" cy="1144309"/>
          </a:xfrm>
          <a:custGeom>
            <a:avLst/>
            <a:gdLst>
              <a:gd name="connsiteX0" fmla="*/ 0 w 3085228"/>
              <a:gd name="connsiteY0" fmla="*/ 0 h 1102864"/>
              <a:gd name="connsiteX1" fmla="*/ 3085228 w 3085228"/>
              <a:gd name="connsiteY1" fmla="*/ 1102864 h 1102864"/>
            </a:gdLst>
            <a:ahLst/>
            <a:cxnLst>
              <a:cxn ang="0">
                <a:pos x="connsiteX0" y="connsiteY0"/>
              </a:cxn>
              <a:cxn ang="0">
                <a:pos x="connsiteX1" y="connsiteY1"/>
              </a:cxn>
            </a:cxnLst>
            <a:rect l="l" t="t" r="r" b="b"/>
            <a:pathLst>
              <a:path w="3085228" h="1102864">
                <a:moveTo>
                  <a:pt x="0" y="0"/>
                </a:moveTo>
                <a:lnTo>
                  <a:pt x="3085228" y="1102864"/>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6" name="任意多边形 75"/>
          <p:cNvSpPr/>
          <p:nvPr/>
        </p:nvSpPr>
        <p:spPr>
          <a:xfrm>
            <a:off x="4208790" y="2454482"/>
            <a:ext cx="716756" cy="1062038"/>
          </a:xfrm>
          <a:custGeom>
            <a:avLst/>
            <a:gdLst>
              <a:gd name="connsiteX0" fmla="*/ 785812 w 785812"/>
              <a:gd name="connsiteY0" fmla="*/ 0 h 1038225"/>
              <a:gd name="connsiteX1" fmla="*/ 0 w 785812"/>
              <a:gd name="connsiteY1" fmla="*/ 1038225 h 1038225"/>
            </a:gdLst>
            <a:ahLst/>
            <a:cxnLst>
              <a:cxn ang="0">
                <a:pos x="connsiteX0" y="connsiteY0"/>
              </a:cxn>
              <a:cxn ang="0">
                <a:pos x="connsiteX1" y="connsiteY1"/>
              </a:cxn>
            </a:cxnLst>
            <a:rect l="l" t="t" r="r" b="b"/>
            <a:pathLst>
              <a:path w="785812" h="1038225">
                <a:moveTo>
                  <a:pt x="785812" y="0"/>
                </a:moveTo>
                <a:lnTo>
                  <a:pt x="0" y="1038225"/>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77" name="任意多边形 76"/>
          <p:cNvSpPr/>
          <p:nvPr/>
        </p:nvSpPr>
        <p:spPr>
          <a:xfrm>
            <a:off x="4124652" y="2430669"/>
            <a:ext cx="810895" cy="1022985"/>
          </a:xfrm>
          <a:custGeom>
            <a:avLst/>
            <a:gdLst>
              <a:gd name="connsiteX0" fmla="*/ 0 w 792480"/>
              <a:gd name="connsiteY0" fmla="*/ 0 h 1021080"/>
              <a:gd name="connsiteX1" fmla="*/ 792480 w 792480"/>
              <a:gd name="connsiteY1" fmla="*/ 1021080 h 1021080"/>
            </a:gdLst>
            <a:ahLst/>
            <a:cxnLst>
              <a:cxn ang="0">
                <a:pos x="connsiteX0" y="connsiteY0"/>
              </a:cxn>
              <a:cxn ang="0">
                <a:pos x="connsiteX1" y="connsiteY1"/>
              </a:cxn>
            </a:cxnLst>
            <a:rect l="l" t="t" r="r" b="b"/>
            <a:pathLst>
              <a:path w="792480" h="1021080">
                <a:moveTo>
                  <a:pt x="0" y="0"/>
                </a:moveTo>
                <a:lnTo>
                  <a:pt x="792480" y="1021080"/>
                </a:lnTo>
              </a:path>
            </a:pathLst>
          </a:custGeom>
          <a:noFill/>
          <a:ln w="3175">
            <a:solidFill>
              <a:srgbClr val="91ECFB">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Tree>
    <p:extLst>
      <p:ext uri="{BB962C8B-B14F-4D97-AF65-F5344CB8AC3E}">
        <p14:creationId xmlns:p14="http://schemas.microsoft.com/office/powerpoint/2010/main" val="348673462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750" fill="hold"/>
                                        <p:tgtEl>
                                          <p:spTgt spid="35"/>
                                        </p:tgtEl>
                                        <p:attrNameLst>
                                          <p:attrName>ppt_w</p:attrName>
                                        </p:attrNameLst>
                                      </p:cBhvr>
                                      <p:tavLst>
                                        <p:tav tm="0">
                                          <p:val>
                                            <p:fltVal val="0"/>
                                          </p:val>
                                        </p:tav>
                                        <p:tav tm="100000">
                                          <p:val>
                                            <p:strVal val="#ppt_w"/>
                                          </p:val>
                                        </p:tav>
                                      </p:tavLst>
                                    </p:anim>
                                    <p:anim calcmode="lin" valueType="num">
                                      <p:cBhvr>
                                        <p:cTn id="8" dur="750" fill="hold"/>
                                        <p:tgtEl>
                                          <p:spTgt spid="35"/>
                                        </p:tgtEl>
                                        <p:attrNameLst>
                                          <p:attrName>ppt_h</p:attrName>
                                        </p:attrNameLst>
                                      </p:cBhvr>
                                      <p:tavLst>
                                        <p:tav tm="0">
                                          <p:val>
                                            <p:fltVal val="0"/>
                                          </p:val>
                                        </p:tav>
                                        <p:tav tm="100000">
                                          <p:val>
                                            <p:strVal val="#ppt_h"/>
                                          </p:val>
                                        </p:tav>
                                      </p:tavLst>
                                    </p:anim>
                                    <p:animEffect transition="in" filter="fade">
                                      <p:cBhvr>
                                        <p:cTn id="9" dur="750"/>
                                        <p:tgtEl>
                                          <p:spTgt spid="35"/>
                                        </p:tgtEl>
                                      </p:cBhvr>
                                    </p:animEffect>
                                  </p:childTnLst>
                                </p:cTn>
                              </p:par>
                              <p:par>
                                <p:cTn id="10" presetID="53" presetClass="entr" presetSubtype="16" fill="hold" nodeType="withEffect">
                                  <p:stCondLst>
                                    <p:cond delay="200"/>
                                  </p:stCondLst>
                                  <p:childTnLst>
                                    <p:set>
                                      <p:cBhvr>
                                        <p:cTn id="11" dur="1" fill="hold">
                                          <p:stCondLst>
                                            <p:cond delay="0"/>
                                          </p:stCondLst>
                                        </p:cTn>
                                        <p:tgtEl>
                                          <p:spTgt spid="47"/>
                                        </p:tgtEl>
                                        <p:attrNameLst>
                                          <p:attrName>style.visibility</p:attrName>
                                        </p:attrNameLst>
                                      </p:cBhvr>
                                      <p:to>
                                        <p:strVal val="visible"/>
                                      </p:to>
                                    </p:set>
                                    <p:anim calcmode="lin" valueType="num">
                                      <p:cBhvr>
                                        <p:cTn id="12" dur="750" fill="hold"/>
                                        <p:tgtEl>
                                          <p:spTgt spid="47"/>
                                        </p:tgtEl>
                                        <p:attrNameLst>
                                          <p:attrName>ppt_w</p:attrName>
                                        </p:attrNameLst>
                                      </p:cBhvr>
                                      <p:tavLst>
                                        <p:tav tm="0">
                                          <p:val>
                                            <p:fltVal val="0"/>
                                          </p:val>
                                        </p:tav>
                                        <p:tav tm="100000">
                                          <p:val>
                                            <p:strVal val="#ppt_w"/>
                                          </p:val>
                                        </p:tav>
                                      </p:tavLst>
                                    </p:anim>
                                    <p:anim calcmode="lin" valueType="num">
                                      <p:cBhvr>
                                        <p:cTn id="13" dur="750" fill="hold"/>
                                        <p:tgtEl>
                                          <p:spTgt spid="47"/>
                                        </p:tgtEl>
                                        <p:attrNameLst>
                                          <p:attrName>ppt_h</p:attrName>
                                        </p:attrNameLst>
                                      </p:cBhvr>
                                      <p:tavLst>
                                        <p:tav tm="0">
                                          <p:val>
                                            <p:fltVal val="0"/>
                                          </p:val>
                                        </p:tav>
                                        <p:tav tm="100000">
                                          <p:val>
                                            <p:strVal val="#ppt_h"/>
                                          </p:val>
                                        </p:tav>
                                      </p:tavLst>
                                    </p:anim>
                                    <p:animEffect transition="in" filter="fade">
                                      <p:cBhvr>
                                        <p:cTn id="14" dur="750"/>
                                        <p:tgtEl>
                                          <p:spTgt spid="47"/>
                                        </p:tgtEl>
                                      </p:cBhvr>
                                    </p:animEffect>
                                  </p:childTnLst>
                                </p:cTn>
                              </p:par>
                              <p:par>
                                <p:cTn id="15" presetID="53" presetClass="entr" presetSubtype="16" fill="hold" nodeType="withEffect">
                                  <p:stCondLst>
                                    <p:cond delay="500"/>
                                  </p:stCondLst>
                                  <p:childTnLst>
                                    <p:set>
                                      <p:cBhvr>
                                        <p:cTn id="16" dur="1" fill="hold">
                                          <p:stCondLst>
                                            <p:cond delay="0"/>
                                          </p:stCondLst>
                                        </p:cTn>
                                        <p:tgtEl>
                                          <p:spTgt spid="44"/>
                                        </p:tgtEl>
                                        <p:attrNameLst>
                                          <p:attrName>style.visibility</p:attrName>
                                        </p:attrNameLst>
                                      </p:cBhvr>
                                      <p:to>
                                        <p:strVal val="visible"/>
                                      </p:to>
                                    </p:set>
                                    <p:anim calcmode="lin" valueType="num">
                                      <p:cBhvr>
                                        <p:cTn id="17" dur="750" fill="hold"/>
                                        <p:tgtEl>
                                          <p:spTgt spid="44"/>
                                        </p:tgtEl>
                                        <p:attrNameLst>
                                          <p:attrName>ppt_w</p:attrName>
                                        </p:attrNameLst>
                                      </p:cBhvr>
                                      <p:tavLst>
                                        <p:tav tm="0">
                                          <p:val>
                                            <p:fltVal val="0"/>
                                          </p:val>
                                        </p:tav>
                                        <p:tav tm="100000">
                                          <p:val>
                                            <p:strVal val="#ppt_w"/>
                                          </p:val>
                                        </p:tav>
                                      </p:tavLst>
                                    </p:anim>
                                    <p:anim calcmode="lin" valueType="num">
                                      <p:cBhvr>
                                        <p:cTn id="18" dur="750" fill="hold"/>
                                        <p:tgtEl>
                                          <p:spTgt spid="44"/>
                                        </p:tgtEl>
                                        <p:attrNameLst>
                                          <p:attrName>ppt_h</p:attrName>
                                        </p:attrNameLst>
                                      </p:cBhvr>
                                      <p:tavLst>
                                        <p:tav tm="0">
                                          <p:val>
                                            <p:fltVal val="0"/>
                                          </p:val>
                                        </p:tav>
                                        <p:tav tm="100000">
                                          <p:val>
                                            <p:strVal val="#ppt_h"/>
                                          </p:val>
                                        </p:tav>
                                      </p:tavLst>
                                    </p:anim>
                                    <p:animEffect transition="in" filter="fade">
                                      <p:cBhvr>
                                        <p:cTn id="19" dur="750"/>
                                        <p:tgtEl>
                                          <p:spTgt spid="44"/>
                                        </p:tgtEl>
                                      </p:cBhvr>
                                    </p:animEffect>
                                  </p:childTnLst>
                                </p:cTn>
                              </p:par>
                              <p:par>
                                <p:cTn id="20" presetID="53" presetClass="entr" presetSubtype="16" fill="hold" grpId="0" nodeType="withEffect">
                                  <p:stCondLst>
                                    <p:cond delay="8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750" fill="hold"/>
                                        <p:tgtEl>
                                          <p:spTgt spid="34"/>
                                        </p:tgtEl>
                                        <p:attrNameLst>
                                          <p:attrName>ppt_w</p:attrName>
                                        </p:attrNameLst>
                                      </p:cBhvr>
                                      <p:tavLst>
                                        <p:tav tm="0">
                                          <p:val>
                                            <p:fltVal val="0"/>
                                          </p:val>
                                        </p:tav>
                                        <p:tav tm="100000">
                                          <p:val>
                                            <p:strVal val="#ppt_w"/>
                                          </p:val>
                                        </p:tav>
                                      </p:tavLst>
                                    </p:anim>
                                    <p:anim calcmode="lin" valueType="num">
                                      <p:cBhvr>
                                        <p:cTn id="23" dur="750" fill="hold"/>
                                        <p:tgtEl>
                                          <p:spTgt spid="34"/>
                                        </p:tgtEl>
                                        <p:attrNameLst>
                                          <p:attrName>ppt_h</p:attrName>
                                        </p:attrNameLst>
                                      </p:cBhvr>
                                      <p:tavLst>
                                        <p:tav tm="0">
                                          <p:val>
                                            <p:fltVal val="0"/>
                                          </p:val>
                                        </p:tav>
                                        <p:tav tm="100000">
                                          <p:val>
                                            <p:strVal val="#ppt_h"/>
                                          </p:val>
                                        </p:tav>
                                      </p:tavLst>
                                    </p:anim>
                                    <p:animEffect transition="in" filter="fade">
                                      <p:cBhvr>
                                        <p:cTn id="24" dur="750"/>
                                        <p:tgtEl>
                                          <p:spTgt spid="34"/>
                                        </p:tgtEl>
                                      </p:cBhvr>
                                    </p:animEffect>
                                  </p:childTnLst>
                                </p:cTn>
                              </p:par>
                              <p:par>
                                <p:cTn id="25" presetID="53" presetClass="entr" presetSubtype="16" fill="hold" nodeType="withEffect">
                                  <p:stCondLst>
                                    <p:cond delay="1400"/>
                                  </p:stCondLst>
                                  <p:childTnLst>
                                    <p:set>
                                      <p:cBhvr>
                                        <p:cTn id="26" dur="1" fill="hold">
                                          <p:stCondLst>
                                            <p:cond delay="0"/>
                                          </p:stCondLst>
                                        </p:cTn>
                                        <p:tgtEl>
                                          <p:spTgt spid="38"/>
                                        </p:tgtEl>
                                        <p:attrNameLst>
                                          <p:attrName>style.visibility</p:attrName>
                                        </p:attrNameLst>
                                      </p:cBhvr>
                                      <p:to>
                                        <p:strVal val="visible"/>
                                      </p:to>
                                    </p:set>
                                    <p:anim calcmode="lin" valueType="num">
                                      <p:cBhvr>
                                        <p:cTn id="27" dur="750" fill="hold"/>
                                        <p:tgtEl>
                                          <p:spTgt spid="38"/>
                                        </p:tgtEl>
                                        <p:attrNameLst>
                                          <p:attrName>ppt_w</p:attrName>
                                        </p:attrNameLst>
                                      </p:cBhvr>
                                      <p:tavLst>
                                        <p:tav tm="0">
                                          <p:val>
                                            <p:fltVal val="0"/>
                                          </p:val>
                                        </p:tav>
                                        <p:tav tm="100000">
                                          <p:val>
                                            <p:strVal val="#ppt_w"/>
                                          </p:val>
                                        </p:tav>
                                      </p:tavLst>
                                    </p:anim>
                                    <p:anim calcmode="lin" valueType="num">
                                      <p:cBhvr>
                                        <p:cTn id="28" dur="750" fill="hold"/>
                                        <p:tgtEl>
                                          <p:spTgt spid="38"/>
                                        </p:tgtEl>
                                        <p:attrNameLst>
                                          <p:attrName>ppt_h</p:attrName>
                                        </p:attrNameLst>
                                      </p:cBhvr>
                                      <p:tavLst>
                                        <p:tav tm="0">
                                          <p:val>
                                            <p:fltVal val="0"/>
                                          </p:val>
                                        </p:tav>
                                        <p:tav tm="100000">
                                          <p:val>
                                            <p:strVal val="#ppt_h"/>
                                          </p:val>
                                        </p:tav>
                                      </p:tavLst>
                                    </p:anim>
                                    <p:animEffect transition="in" filter="fade">
                                      <p:cBhvr>
                                        <p:cTn id="29" dur="750"/>
                                        <p:tgtEl>
                                          <p:spTgt spid="38"/>
                                        </p:tgtEl>
                                      </p:cBhvr>
                                    </p:animEffect>
                                  </p:childTnLst>
                                </p:cTn>
                              </p:par>
                              <p:par>
                                <p:cTn id="30" presetID="53" presetClass="entr" presetSubtype="16" fill="hold" grpId="0" nodeType="withEffect">
                                  <p:stCondLst>
                                    <p:cond delay="17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750" fill="hold"/>
                                        <p:tgtEl>
                                          <p:spTgt spid="33"/>
                                        </p:tgtEl>
                                        <p:attrNameLst>
                                          <p:attrName>ppt_w</p:attrName>
                                        </p:attrNameLst>
                                      </p:cBhvr>
                                      <p:tavLst>
                                        <p:tav tm="0">
                                          <p:val>
                                            <p:fltVal val="0"/>
                                          </p:val>
                                        </p:tav>
                                        <p:tav tm="100000">
                                          <p:val>
                                            <p:strVal val="#ppt_w"/>
                                          </p:val>
                                        </p:tav>
                                      </p:tavLst>
                                    </p:anim>
                                    <p:anim calcmode="lin" valueType="num">
                                      <p:cBhvr>
                                        <p:cTn id="33" dur="750" fill="hold"/>
                                        <p:tgtEl>
                                          <p:spTgt spid="33"/>
                                        </p:tgtEl>
                                        <p:attrNameLst>
                                          <p:attrName>ppt_h</p:attrName>
                                        </p:attrNameLst>
                                      </p:cBhvr>
                                      <p:tavLst>
                                        <p:tav tm="0">
                                          <p:val>
                                            <p:fltVal val="0"/>
                                          </p:val>
                                        </p:tav>
                                        <p:tav tm="100000">
                                          <p:val>
                                            <p:strVal val="#ppt_h"/>
                                          </p:val>
                                        </p:tav>
                                      </p:tavLst>
                                    </p:anim>
                                    <p:animEffect transition="in" filter="fade">
                                      <p:cBhvr>
                                        <p:cTn id="34" dur="750"/>
                                        <p:tgtEl>
                                          <p:spTgt spid="33"/>
                                        </p:tgtEl>
                                      </p:cBhvr>
                                    </p:animEffect>
                                  </p:childTnLst>
                                </p:cTn>
                              </p:par>
                              <p:par>
                                <p:cTn id="35" presetID="53" presetClass="entr" presetSubtype="16" fill="hold" nodeType="withEffect">
                                  <p:stCondLst>
                                    <p:cond delay="20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750" fill="hold"/>
                                        <p:tgtEl>
                                          <p:spTgt spid="41"/>
                                        </p:tgtEl>
                                        <p:attrNameLst>
                                          <p:attrName>ppt_w</p:attrName>
                                        </p:attrNameLst>
                                      </p:cBhvr>
                                      <p:tavLst>
                                        <p:tav tm="0">
                                          <p:val>
                                            <p:fltVal val="0"/>
                                          </p:val>
                                        </p:tav>
                                        <p:tav tm="100000">
                                          <p:val>
                                            <p:strVal val="#ppt_w"/>
                                          </p:val>
                                        </p:tav>
                                      </p:tavLst>
                                    </p:anim>
                                    <p:anim calcmode="lin" valueType="num">
                                      <p:cBhvr>
                                        <p:cTn id="38" dur="750" fill="hold"/>
                                        <p:tgtEl>
                                          <p:spTgt spid="41"/>
                                        </p:tgtEl>
                                        <p:attrNameLst>
                                          <p:attrName>ppt_h</p:attrName>
                                        </p:attrNameLst>
                                      </p:cBhvr>
                                      <p:tavLst>
                                        <p:tav tm="0">
                                          <p:val>
                                            <p:fltVal val="0"/>
                                          </p:val>
                                        </p:tav>
                                        <p:tav tm="100000">
                                          <p:val>
                                            <p:strVal val="#ppt_h"/>
                                          </p:val>
                                        </p:tav>
                                      </p:tavLst>
                                    </p:anim>
                                    <p:animEffect transition="in" filter="fade">
                                      <p:cBhvr>
                                        <p:cTn id="39" dur="750"/>
                                        <p:tgtEl>
                                          <p:spTgt spid="41"/>
                                        </p:tgtEl>
                                      </p:cBhvr>
                                    </p:animEffect>
                                  </p:childTnLst>
                                </p:cTn>
                              </p:par>
                              <p:par>
                                <p:cTn id="40" presetID="53" presetClass="entr" presetSubtype="16" fill="hold" nodeType="withEffect">
                                  <p:stCondLst>
                                    <p:cond delay="23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750" fill="hold"/>
                                        <p:tgtEl>
                                          <p:spTgt spid="54"/>
                                        </p:tgtEl>
                                        <p:attrNameLst>
                                          <p:attrName>ppt_w</p:attrName>
                                        </p:attrNameLst>
                                      </p:cBhvr>
                                      <p:tavLst>
                                        <p:tav tm="0">
                                          <p:val>
                                            <p:fltVal val="0"/>
                                          </p:val>
                                        </p:tav>
                                        <p:tav tm="100000">
                                          <p:val>
                                            <p:strVal val="#ppt_w"/>
                                          </p:val>
                                        </p:tav>
                                      </p:tavLst>
                                    </p:anim>
                                    <p:anim calcmode="lin" valueType="num">
                                      <p:cBhvr>
                                        <p:cTn id="43" dur="750" fill="hold"/>
                                        <p:tgtEl>
                                          <p:spTgt spid="54"/>
                                        </p:tgtEl>
                                        <p:attrNameLst>
                                          <p:attrName>ppt_h</p:attrName>
                                        </p:attrNameLst>
                                      </p:cBhvr>
                                      <p:tavLst>
                                        <p:tav tm="0">
                                          <p:val>
                                            <p:fltVal val="0"/>
                                          </p:val>
                                        </p:tav>
                                        <p:tav tm="100000">
                                          <p:val>
                                            <p:strVal val="#ppt_h"/>
                                          </p:val>
                                        </p:tav>
                                      </p:tavLst>
                                    </p:anim>
                                    <p:animEffect transition="in" filter="fade">
                                      <p:cBhvr>
                                        <p:cTn id="44" dur="750"/>
                                        <p:tgtEl>
                                          <p:spTgt spid="54"/>
                                        </p:tgtEl>
                                      </p:cBhvr>
                                    </p:animEffect>
                                  </p:childTnLst>
                                </p:cTn>
                              </p:par>
                              <p:par>
                                <p:cTn id="45" presetID="2" presetClass="entr" presetSubtype="2" fill="hold" nodeType="withEffect">
                                  <p:stCondLst>
                                    <p:cond delay="225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750" fill="hold"/>
                                        <p:tgtEl>
                                          <p:spTgt spid="64"/>
                                        </p:tgtEl>
                                        <p:attrNameLst>
                                          <p:attrName>ppt_x</p:attrName>
                                        </p:attrNameLst>
                                      </p:cBhvr>
                                      <p:tavLst>
                                        <p:tav tm="0">
                                          <p:val>
                                            <p:strVal val="1+#ppt_w/2"/>
                                          </p:val>
                                        </p:tav>
                                        <p:tav tm="100000">
                                          <p:val>
                                            <p:strVal val="#ppt_x"/>
                                          </p:val>
                                        </p:tav>
                                      </p:tavLst>
                                    </p:anim>
                                    <p:anim calcmode="lin" valueType="num">
                                      <p:cBhvr additive="base">
                                        <p:cTn id="48" dur="750" fill="hold"/>
                                        <p:tgtEl>
                                          <p:spTgt spid="64"/>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250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750" fill="hold"/>
                                        <p:tgtEl>
                                          <p:spTgt spid="61"/>
                                        </p:tgtEl>
                                        <p:attrNameLst>
                                          <p:attrName>ppt_x</p:attrName>
                                        </p:attrNameLst>
                                      </p:cBhvr>
                                      <p:tavLst>
                                        <p:tav tm="0">
                                          <p:val>
                                            <p:strVal val="1+#ppt_w/2"/>
                                          </p:val>
                                        </p:tav>
                                        <p:tav tm="100000">
                                          <p:val>
                                            <p:strVal val="#ppt_x"/>
                                          </p:val>
                                        </p:tav>
                                      </p:tavLst>
                                    </p:anim>
                                    <p:anim calcmode="lin" valueType="num">
                                      <p:cBhvr additive="base">
                                        <p:cTn id="52" dur="750" fill="hold"/>
                                        <p:tgtEl>
                                          <p:spTgt spid="61"/>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2800"/>
                                  </p:stCondLst>
                                  <p:childTnLst>
                                    <p:set>
                                      <p:cBhvr>
                                        <p:cTn id="54" dur="1" fill="hold">
                                          <p:stCondLst>
                                            <p:cond delay="0"/>
                                          </p:stCondLst>
                                        </p:cTn>
                                        <p:tgtEl>
                                          <p:spTgt spid="70"/>
                                        </p:tgtEl>
                                        <p:attrNameLst>
                                          <p:attrName>style.visibility</p:attrName>
                                        </p:attrNameLst>
                                      </p:cBhvr>
                                      <p:to>
                                        <p:strVal val="visible"/>
                                      </p:to>
                                    </p:set>
                                    <p:anim calcmode="lin" valueType="num">
                                      <p:cBhvr additive="base">
                                        <p:cTn id="55" dur="750" fill="hold"/>
                                        <p:tgtEl>
                                          <p:spTgt spid="70"/>
                                        </p:tgtEl>
                                        <p:attrNameLst>
                                          <p:attrName>ppt_x</p:attrName>
                                        </p:attrNameLst>
                                      </p:cBhvr>
                                      <p:tavLst>
                                        <p:tav tm="0">
                                          <p:val>
                                            <p:strVal val="1+#ppt_w/2"/>
                                          </p:val>
                                        </p:tav>
                                        <p:tav tm="100000">
                                          <p:val>
                                            <p:strVal val="#ppt_x"/>
                                          </p:val>
                                        </p:tav>
                                      </p:tavLst>
                                    </p:anim>
                                    <p:anim calcmode="lin" valueType="num">
                                      <p:cBhvr additive="base">
                                        <p:cTn id="56" dur="750" fill="hold"/>
                                        <p:tgtEl>
                                          <p:spTgt spid="70"/>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3000"/>
                                  </p:stCondLst>
                                  <p:childTnLst>
                                    <p:set>
                                      <p:cBhvr>
                                        <p:cTn id="58" dur="1" fill="hold">
                                          <p:stCondLst>
                                            <p:cond delay="0"/>
                                          </p:stCondLst>
                                        </p:cTn>
                                        <p:tgtEl>
                                          <p:spTgt spid="67"/>
                                        </p:tgtEl>
                                        <p:attrNameLst>
                                          <p:attrName>style.visibility</p:attrName>
                                        </p:attrNameLst>
                                      </p:cBhvr>
                                      <p:to>
                                        <p:strVal val="visible"/>
                                      </p:to>
                                    </p:set>
                                    <p:anim calcmode="lin" valueType="num">
                                      <p:cBhvr additive="base">
                                        <p:cTn id="59" dur="750" fill="hold"/>
                                        <p:tgtEl>
                                          <p:spTgt spid="67"/>
                                        </p:tgtEl>
                                        <p:attrNameLst>
                                          <p:attrName>ppt_x</p:attrName>
                                        </p:attrNameLst>
                                      </p:cBhvr>
                                      <p:tavLst>
                                        <p:tav tm="0">
                                          <p:val>
                                            <p:strVal val="1+#ppt_w/2"/>
                                          </p:val>
                                        </p:tav>
                                        <p:tav tm="100000">
                                          <p:val>
                                            <p:strVal val="#ppt_x"/>
                                          </p:val>
                                        </p:tav>
                                      </p:tavLst>
                                    </p:anim>
                                    <p:anim calcmode="lin" valueType="num">
                                      <p:cBhvr additive="base">
                                        <p:cTn id="60" dur="750" fill="hold"/>
                                        <p:tgtEl>
                                          <p:spTgt spid="67"/>
                                        </p:tgtEl>
                                        <p:attrNameLst>
                                          <p:attrName>ppt_y</p:attrName>
                                        </p:attrNameLst>
                                      </p:cBhvr>
                                      <p:tavLst>
                                        <p:tav tm="0">
                                          <p:val>
                                            <p:strVal val="#ppt_y"/>
                                          </p:val>
                                        </p:tav>
                                        <p:tav tm="100000">
                                          <p:val>
                                            <p:strVal val="#ppt_y"/>
                                          </p:val>
                                        </p:tav>
                                      </p:tavLst>
                                    </p:anim>
                                  </p:childTnLst>
                                </p:cTn>
                              </p:par>
                              <p:par>
                                <p:cTn id="61" presetID="53" presetClass="entr" presetSubtype="16" fill="hold" grpId="0" nodeType="withEffect">
                                  <p:stCondLst>
                                    <p:cond delay="3000"/>
                                  </p:stCondLst>
                                  <p:childTnLst>
                                    <p:set>
                                      <p:cBhvr>
                                        <p:cTn id="62" dur="1" fill="hold">
                                          <p:stCondLst>
                                            <p:cond delay="0"/>
                                          </p:stCondLst>
                                        </p:cTn>
                                        <p:tgtEl>
                                          <p:spTgt spid="73"/>
                                        </p:tgtEl>
                                        <p:attrNameLst>
                                          <p:attrName>style.visibility</p:attrName>
                                        </p:attrNameLst>
                                      </p:cBhvr>
                                      <p:to>
                                        <p:strVal val="visible"/>
                                      </p:to>
                                    </p:set>
                                    <p:anim calcmode="lin" valueType="num">
                                      <p:cBhvr>
                                        <p:cTn id="63" dur="500" fill="hold"/>
                                        <p:tgtEl>
                                          <p:spTgt spid="73"/>
                                        </p:tgtEl>
                                        <p:attrNameLst>
                                          <p:attrName>ppt_w</p:attrName>
                                        </p:attrNameLst>
                                      </p:cBhvr>
                                      <p:tavLst>
                                        <p:tav tm="0">
                                          <p:val>
                                            <p:fltVal val="0"/>
                                          </p:val>
                                        </p:tav>
                                        <p:tav tm="100000">
                                          <p:val>
                                            <p:strVal val="#ppt_w"/>
                                          </p:val>
                                        </p:tav>
                                      </p:tavLst>
                                    </p:anim>
                                    <p:anim calcmode="lin" valueType="num">
                                      <p:cBhvr>
                                        <p:cTn id="64" dur="500" fill="hold"/>
                                        <p:tgtEl>
                                          <p:spTgt spid="73"/>
                                        </p:tgtEl>
                                        <p:attrNameLst>
                                          <p:attrName>ppt_h</p:attrName>
                                        </p:attrNameLst>
                                      </p:cBhvr>
                                      <p:tavLst>
                                        <p:tav tm="0">
                                          <p:val>
                                            <p:fltVal val="0"/>
                                          </p:val>
                                        </p:tav>
                                        <p:tav tm="100000">
                                          <p:val>
                                            <p:strVal val="#ppt_h"/>
                                          </p:val>
                                        </p:tav>
                                      </p:tavLst>
                                    </p:anim>
                                    <p:animEffect transition="in" filter="fade">
                                      <p:cBhvr>
                                        <p:cTn id="65" dur="500"/>
                                        <p:tgtEl>
                                          <p:spTgt spid="73"/>
                                        </p:tgtEl>
                                      </p:cBhvr>
                                    </p:animEffect>
                                  </p:childTnLst>
                                </p:cTn>
                              </p:par>
                              <p:par>
                                <p:cTn id="66" presetID="53" presetClass="entr" presetSubtype="16" fill="hold" grpId="0" nodeType="withEffect">
                                  <p:stCondLst>
                                    <p:cond delay="3000"/>
                                  </p:stCondLst>
                                  <p:childTnLst>
                                    <p:set>
                                      <p:cBhvr>
                                        <p:cTn id="67" dur="1" fill="hold">
                                          <p:stCondLst>
                                            <p:cond delay="0"/>
                                          </p:stCondLst>
                                        </p:cTn>
                                        <p:tgtEl>
                                          <p:spTgt spid="75"/>
                                        </p:tgtEl>
                                        <p:attrNameLst>
                                          <p:attrName>style.visibility</p:attrName>
                                        </p:attrNameLst>
                                      </p:cBhvr>
                                      <p:to>
                                        <p:strVal val="visible"/>
                                      </p:to>
                                    </p:set>
                                    <p:anim calcmode="lin" valueType="num">
                                      <p:cBhvr>
                                        <p:cTn id="68" dur="500" fill="hold"/>
                                        <p:tgtEl>
                                          <p:spTgt spid="75"/>
                                        </p:tgtEl>
                                        <p:attrNameLst>
                                          <p:attrName>ppt_w</p:attrName>
                                        </p:attrNameLst>
                                      </p:cBhvr>
                                      <p:tavLst>
                                        <p:tav tm="0">
                                          <p:val>
                                            <p:fltVal val="0"/>
                                          </p:val>
                                        </p:tav>
                                        <p:tav tm="100000">
                                          <p:val>
                                            <p:strVal val="#ppt_w"/>
                                          </p:val>
                                        </p:tav>
                                      </p:tavLst>
                                    </p:anim>
                                    <p:anim calcmode="lin" valueType="num">
                                      <p:cBhvr>
                                        <p:cTn id="69" dur="500" fill="hold"/>
                                        <p:tgtEl>
                                          <p:spTgt spid="75"/>
                                        </p:tgtEl>
                                        <p:attrNameLst>
                                          <p:attrName>ppt_h</p:attrName>
                                        </p:attrNameLst>
                                      </p:cBhvr>
                                      <p:tavLst>
                                        <p:tav tm="0">
                                          <p:val>
                                            <p:fltVal val="0"/>
                                          </p:val>
                                        </p:tav>
                                        <p:tav tm="100000">
                                          <p:val>
                                            <p:strVal val="#ppt_h"/>
                                          </p:val>
                                        </p:tav>
                                      </p:tavLst>
                                    </p:anim>
                                    <p:animEffect transition="in" filter="fade">
                                      <p:cBhvr>
                                        <p:cTn id="70" dur="500"/>
                                        <p:tgtEl>
                                          <p:spTgt spid="75"/>
                                        </p:tgtEl>
                                      </p:cBhvr>
                                    </p:animEffect>
                                  </p:childTnLst>
                                </p:cTn>
                              </p:par>
                              <p:par>
                                <p:cTn id="71" presetID="53" presetClass="entr" presetSubtype="16" fill="hold" grpId="0" nodeType="withEffect">
                                  <p:stCondLst>
                                    <p:cond delay="3000"/>
                                  </p:stCondLst>
                                  <p:childTnLst>
                                    <p:set>
                                      <p:cBhvr>
                                        <p:cTn id="72" dur="1" fill="hold">
                                          <p:stCondLst>
                                            <p:cond delay="0"/>
                                          </p:stCondLst>
                                        </p:cTn>
                                        <p:tgtEl>
                                          <p:spTgt spid="74"/>
                                        </p:tgtEl>
                                        <p:attrNameLst>
                                          <p:attrName>style.visibility</p:attrName>
                                        </p:attrNameLst>
                                      </p:cBhvr>
                                      <p:to>
                                        <p:strVal val="visible"/>
                                      </p:to>
                                    </p:set>
                                    <p:anim calcmode="lin" valueType="num">
                                      <p:cBhvr>
                                        <p:cTn id="73" dur="500" fill="hold"/>
                                        <p:tgtEl>
                                          <p:spTgt spid="74"/>
                                        </p:tgtEl>
                                        <p:attrNameLst>
                                          <p:attrName>ppt_w</p:attrName>
                                        </p:attrNameLst>
                                      </p:cBhvr>
                                      <p:tavLst>
                                        <p:tav tm="0">
                                          <p:val>
                                            <p:fltVal val="0"/>
                                          </p:val>
                                        </p:tav>
                                        <p:tav tm="100000">
                                          <p:val>
                                            <p:strVal val="#ppt_w"/>
                                          </p:val>
                                        </p:tav>
                                      </p:tavLst>
                                    </p:anim>
                                    <p:anim calcmode="lin" valueType="num">
                                      <p:cBhvr>
                                        <p:cTn id="74" dur="500" fill="hold"/>
                                        <p:tgtEl>
                                          <p:spTgt spid="74"/>
                                        </p:tgtEl>
                                        <p:attrNameLst>
                                          <p:attrName>ppt_h</p:attrName>
                                        </p:attrNameLst>
                                      </p:cBhvr>
                                      <p:tavLst>
                                        <p:tav tm="0">
                                          <p:val>
                                            <p:fltVal val="0"/>
                                          </p:val>
                                        </p:tav>
                                        <p:tav tm="100000">
                                          <p:val>
                                            <p:strVal val="#ppt_h"/>
                                          </p:val>
                                        </p:tav>
                                      </p:tavLst>
                                    </p:anim>
                                    <p:animEffect transition="in" filter="fade">
                                      <p:cBhvr>
                                        <p:cTn id="75" dur="500"/>
                                        <p:tgtEl>
                                          <p:spTgt spid="74"/>
                                        </p:tgtEl>
                                      </p:cBhvr>
                                    </p:animEffect>
                                  </p:childTnLst>
                                </p:cTn>
                              </p:par>
                              <p:par>
                                <p:cTn id="76" presetID="53" presetClass="entr" presetSubtype="16" fill="hold" grpId="0" nodeType="withEffect">
                                  <p:stCondLst>
                                    <p:cond delay="3000"/>
                                  </p:stCondLst>
                                  <p:childTnLst>
                                    <p:set>
                                      <p:cBhvr>
                                        <p:cTn id="77" dur="1" fill="hold">
                                          <p:stCondLst>
                                            <p:cond delay="0"/>
                                          </p:stCondLst>
                                        </p:cTn>
                                        <p:tgtEl>
                                          <p:spTgt spid="77"/>
                                        </p:tgtEl>
                                        <p:attrNameLst>
                                          <p:attrName>style.visibility</p:attrName>
                                        </p:attrNameLst>
                                      </p:cBhvr>
                                      <p:to>
                                        <p:strVal val="visible"/>
                                      </p:to>
                                    </p:set>
                                    <p:anim calcmode="lin" valueType="num">
                                      <p:cBhvr>
                                        <p:cTn id="78" dur="500" fill="hold"/>
                                        <p:tgtEl>
                                          <p:spTgt spid="77"/>
                                        </p:tgtEl>
                                        <p:attrNameLst>
                                          <p:attrName>ppt_w</p:attrName>
                                        </p:attrNameLst>
                                      </p:cBhvr>
                                      <p:tavLst>
                                        <p:tav tm="0">
                                          <p:val>
                                            <p:fltVal val="0"/>
                                          </p:val>
                                        </p:tav>
                                        <p:tav tm="100000">
                                          <p:val>
                                            <p:strVal val="#ppt_w"/>
                                          </p:val>
                                        </p:tav>
                                      </p:tavLst>
                                    </p:anim>
                                    <p:anim calcmode="lin" valueType="num">
                                      <p:cBhvr>
                                        <p:cTn id="79" dur="500" fill="hold"/>
                                        <p:tgtEl>
                                          <p:spTgt spid="77"/>
                                        </p:tgtEl>
                                        <p:attrNameLst>
                                          <p:attrName>ppt_h</p:attrName>
                                        </p:attrNameLst>
                                      </p:cBhvr>
                                      <p:tavLst>
                                        <p:tav tm="0">
                                          <p:val>
                                            <p:fltVal val="0"/>
                                          </p:val>
                                        </p:tav>
                                        <p:tav tm="100000">
                                          <p:val>
                                            <p:strVal val="#ppt_h"/>
                                          </p:val>
                                        </p:tav>
                                      </p:tavLst>
                                    </p:anim>
                                    <p:animEffect transition="in" filter="fade">
                                      <p:cBhvr>
                                        <p:cTn id="80" dur="500"/>
                                        <p:tgtEl>
                                          <p:spTgt spid="77"/>
                                        </p:tgtEl>
                                      </p:cBhvr>
                                    </p:animEffect>
                                  </p:childTnLst>
                                </p:cTn>
                              </p:par>
                              <p:par>
                                <p:cTn id="81" presetID="53" presetClass="entr" presetSubtype="16" fill="hold" grpId="0" nodeType="withEffect">
                                  <p:stCondLst>
                                    <p:cond delay="3000"/>
                                  </p:stCondLst>
                                  <p:childTnLst>
                                    <p:set>
                                      <p:cBhvr>
                                        <p:cTn id="82" dur="1" fill="hold">
                                          <p:stCondLst>
                                            <p:cond delay="0"/>
                                          </p:stCondLst>
                                        </p:cTn>
                                        <p:tgtEl>
                                          <p:spTgt spid="76"/>
                                        </p:tgtEl>
                                        <p:attrNameLst>
                                          <p:attrName>style.visibility</p:attrName>
                                        </p:attrNameLst>
                                      </p:cBhvr>
                                      <p:to>
                                        <p:strVal val="visible"/>
                                      </p:to>
                                    </p:set>
                                    <p:anim calcmode="lin" valueType="num">
                                      <p:cBhvr>
                                        <p:cTn id="83" dur="500" fill="hold"/>
                                        <p:tgtEl>
                                          <p:spTgt spid="76"/>
                                        </p:tgtEl>
                                        <p:attrNameLst>
                                          <p:attrName>ppt_w</p:attrName>
                                        </p:attrNameLst>
                                      </p:cBhvr>
                                      <p:tavLst>
                                        <p:tav tm="0">
                                          <p:val>
                                            <p:fltVal val="0"/>
                                          </p:val>
                                        </p:tav>
                                        <p:tav tm="100000">
                                          <p:val>
                                            <p:strVal val="#ppt_w"/>
                                          </p:val>
                                        </p:tav>
                                      </p:tavLst>
                                    </p:anim>
                                    <p:anim calcmode="lin" valueType="num">
                                      <p:cBhvr>
                                        <p:cTn id="84" dur="500" fill="hold"/>
                                        <p:tgtEl>
                                          <p:spTgt spid="76"/>
                                        </p:tgtEl>
                                        <p:attrNameLst>
                                          <p:attrName>ppt_h</p:attrName>
                                        </p:attrNameLst>
                                      </p:cBhvr>
                                      <p:tavLst>
                                        <p:tav tm="0">
                                          <p:val>
                                            <p:fltVal val="0"/>
                                          </p:val>
                                        </p:tav>
                                        <p:tav tm="100000">
                                          <p:val>
                                            <p:strVal val="#ppt_h"/>
                                          </p:val>
                                        </p:tav>
                                      </p:tavLst>
                                    </p:anim>
                                    <p:animEffect transition="in" filter="fade">
                                      <p:cBhvr>
                                        <p:cTn id="8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73" grpId="0" animBg="1"/>
      <p:bldP spid="74" grpId="0" animBg="1"/>
      <p:bldP spid="75" grpId="0" animBg="1"/>
      <p:bldP spid="76" grpId="0" animBg="1"/>
      <p:bldP spid="7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5"/>
          <p:cNvSpPr>
            <a:spLocks noChangeArrowheads="1"/>
          </p:cNvSpPr>
          <p:nvPr/>
        </p:nvSpPr>
        <p:spPr bwMode="auto">
          <a:xfrm>
            <a:off x="3525837" y="1670447"/>
            <a:ext cx="2165350" cy="1082675"/>
          </a:xfrm>
          <a:custGeom>
            <a:avLst/>
            <a:gdLst>
              <a:gd name="T0" fmla="*/ 1053 w 1053"/>
              <a:gd name="T1" fmla="*/ 527 h 527"/>
              <a:gd name="T2" fmla="*/ 0 w 1053"/>
              <a:gd name="T3" fmla="*/ 527 h 527"/>
              <a:gd name="T4" fmla="*/ 526 w 1053"/>
              <a:gd name="T5" fmla="*/ 0 h 527"/>
              <a:gd name="T6" fmla="*/ 1053 w 1053"/>
              <a:gd name="T7" fmla="*/ 527 h 527"/>
              <a:gd name="T8" fmla="*/ 0 60000 65536"/>
              <a:gd name="T9" fmla="*/ 0 60000 65536"/>
              <a:gd name="T10" fmla="*/ 0 60000 65536"/>
              <a:gd name="T11" fmla="*/ 0 60000 65536"/>
              <a:gd name="T12" fmla="*/ 0 w 1053"/>
              <a:gd name="T13" fmla="*/ 0 h 527"/>
              <a:gd name="T14" fmla="*/ 1053 w 1053"/>
              <a:gd name="T15" fmla="*/ 527 h 527"/>
            </a:gdLst>
            <a:ahLst/>
            <a:cxnLst>
              <a:cxn ang="T8">
                <a:pos x="T0" y="T1"/>
              </a:cxn>
              <a:cxn ang="T9">
                <a:pos x="T2" y="T3"/>
              </a:cxn>
              <a:cxn ang="T10">
                <a:pos x="T4" y="T5"/>
              </a:cxn>
              <a:cxn ang="T11">
                <a:pos x="T6" y="T7"/>
              </a:cxn>
            </a:cxnLst>
            <a:rect l="T12" t="T13" r="T14" b="T15"/>
            <a:pathLst>
              <a:path w="1053" h="527">
                <a:moveTo>
                  <a:pt x="1053" y="527"/>
                </a:moveTo>
                <a:cubicBezTo>
                  <a:pt x="727" y="527"/>
                  <a:pt x="363" y="527"/>
                  <a:pt x="0" y="527"/>
                </a:cubicBezTo>
                <a:cubicBezTo>
                  <a:pt x="0" y="236"/>
                  <a:pt x="236" y="0"/>
                  <a:pt x="526" y="0"/>
                </a:cubicBezTo>
                <a:cubicBezTo>
                  <a:pt x="818" y="0"/>
                  <a:pt x="1053" y="236"/>
                  <a:pt x="1053" y="527"/>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3" name="Freeform 8"/>
          <p:cNvSpPr>
            <a:spLocks noChangeArrowheads="1"/>
          </p:cNvSpPr>
          <p:nvPr/>
        </p:nvSpPr>
        <p:spPr bwMode="auto">
          <a:xfrm>
            <a:off x="5845175" y="1419622"/>
            <a:ext cx="2668587" cy="1333500"/>
          </a:xfrm>
          <a:custGeom>
            <a:avLst/>
            <a:gdLst>
              <a:gd name="T0" fmla="*/ 1298 w 1298"/>
              <a:gd name="T1" fmla="*/ 650 h 650"/>
              <a:gd name="T2" fmla="*/ 0 w 1298"/>
              <a:gd name="T3" fmla="*/ 650 h 650"/>
              <a:gd name="T4" fmla="*/ 649 w 1298"/>
              <a:gd name="T5" fmla="*/ 0 h 650"/>
              <a:gd name="T6" fmla="*/ 1298 w 1298"/>
              <a:gd name="T7" fmla="*/ 650 h 650"/>
              <a:gd name="T8" fmla="*/ 0 60000 65536"/>
              <a:gd name="T9" fmla="*/ 0 60000 65536"/>
              <a:gd name="T10" fmla="*/ 0 60000 65536"/>
              <a:gd name="T11" fmla="*/ 0 60000 65536"/>
              <a:gd name="T12" fmla="*/ 0 w 1298"/>
              <a:gd name="T13" fmla="*/ 0 h 650"/>
              <a:gd name="T14" fmla="*/ 1298 w 1298"/>
              <a:gd name="T15" fmla="*/ 650 h 650"/>
            </a:gdLst>
            <a:ahLst/>
            <a:cxnLst>
              <a:cxn ang="T8">
                <a:pos x="T0" y="T1"/>
              </a:cxn>
              <a:cxn ang="T9">
                <a:pos x="T2" y="T3"/>
              </a:cxn>
              <a:cxn ang="T10">
                <a:pos x="T4" y="T5"/>
              </a:cxn>
              <a:cxn ang="T11">
                <a:pos x="T6" y="T7"/>
              </a:cxn>
            </a:cxnLst>
            <a:rect l="T12" t="T13" r="T14" b="T15"/>
            <a:pathLst>
              <a:path w="1298" h="650">
                <a:moveTo>
                  <a:pt x="1298" y="650"/>
                </a:moveTo>
                <a:cubicBezTo>
                  <a:pt x="895" y="650"/>
                  <a:pt x="448" y="650"/>
                  <a:pt x="0" y="650"/>
                </a:cubicBezTo>
                <a:cubicBezTo>
                  <a:pt x="0" y="291"/>
                  <a:pt x="290" y="0"/>
                  <a:pt x="649" y="0"/>
                </a:cubicBezTo>
                <a:cubicBezTo>
                  <a:pt x="1008" y="0"/>
                  <a:pt x="1298" y="291"/>
                  <a:pt x="1298" y="650"/>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4" name="Freeform 12"/>
          <p:cNvSpPr>
            <a:spLocks noChangeArrowheads="1"/>
          </p:cNvSpPr>
          <p:nvPr/>
        </p:nvSpPr>
        <p:spPr bwMode="auto">
          <a:xfrm>
            <a:off x="1825625" y="1980010"/>
            <a:ext cx="1547812" cy="773112"/>
          </a:xfrm>
          <a:custGeom>
            <a:avLst/>
            <a:gdLst>
              <a:gd name="T0" fmla="*/ 753 w 753"/>
              <a:gd name="T1" fmla="*/ 377 h 377"/>
              <a:gd name="T2" fmla="*/ 0 w 753"/>
              <a:gd name="T3" fmla="*/ 377 h 377"/>
              <a:gd name="T4" fmla="*/ 376 w 753"/>
              <a:gd name="T5" fmla="*/ 0 h 377"/>
              <a:gd name="T6" fmla="*/ 753 w 753"/>
              <a:gd name="T7" fmla="*/ 377 h 377"/>
              <a:gd name="T8" fmla="*/ 0 60000 65536"/>
              <a:gd name="T9" fmla="*/ 0 60000 65536"/>
              <a:gd name="T10" fmla="*/ 0 60000 65536"/>
              <a:gd name="T11" fmla="*/ 0 60000 65536"/>
              <a:gd name="T12" fmla="*/ 0 w 753"/>
              <a:gd name="T13" fmla="*/ 0 h 377"/>
              <a:gd name="T14" fmla="*/ 753 w 753"/>
              <a:gd name="T15" fmla="*/ 377 h 377"/>
            </a:gdLst>
            <a:ahLst/>
            <a:cxnLst>
              <a:cxn ang="T8">
                <a:pos x="T0" y="T1"/>
              </a:cxn>
              <a:cxn ang="T9">
                <a:pos x="T2" y="T3"/>
              </a:cxn>
              <a:cxn ang="T10">
                <a:pos x="T4" y="T5"/>
              </a:cxn>
              <a:cxn ang="T11">
                <a:pos x="T6" y="T7"/>
              </a:cxn>
            </a:cxnLst>
            <a:rect l="T12" t="T13" r="T14" b="T15"/>
            <a:pathLst>
              <a:path w="753" h="377">
                <a:moveTo>
                  <a:pt x="753" y="377"/>
                </a:moveTo>
                <a:cubicBezTo>
                  <a:pt x="519" y="377"/>
                  <a:pt x="259" y="377"/>
                  <a:pt x="0" y="377"/>
                </a:cubicBezTo>
                <a:cubicBezTo>
                  <a:pt x="0" y="169"/>
                  <a:pt x="168" y="0"/>
                  <a:pt x="376" y="0"/>
                </a:cubicBezTo>
                <a:cubicBezTo>
                  <a:pt x="584" y="0"/>
                  <a:pt x="753" y="169"/>
                  <a:pt x="753" y="377"/>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5" name="Freeform 14"/>
          <p:cNvSpPr>
            <a:spLocks noChangeArrowheads="1"/>
          </p:cNvSpPr>
          <p:nvPr/>
        </p:nvSpPr>
        <p:spPr bwMode="auto">
          <a:xfrm>
            <a:off x="744537" y="2289572"/>
            <a:ext cx="928688" cy="463550"/>
          </a:xfrm>
          <a:custGeom>
            <a:avLst/>
            <a:gdLst>
              <a:gd name="T0" fmla="*/ 452 w 452"/>
              <a:gd name="T1" fmla="*/ 226 h 226"/>
              <a:gd name="T2" fmla="*/ 0 w 452"/>
              <a:gd name="T3" fmla="*/ 226 h 226"/>
              <a:gd name="T4" fmla="*/ 226 w 452"/>
              <a:gd name="T5" fmla="*/ 0 h 226"/>
              <a:gd name="T6" fmla="*/ 452 w 452"/>
              <a:gd name="T7" fmla="*/ 226 h 226"/>
              <a:gd name="T8" fmla="*/ 0 60000 65536"/>
              <a:gd name="T9" fmla="*/ 0 60000 65536"/>
              <a:gd name="T10" fmla="*/ 0 60000 65536"/>
              <a:gd name="T11" fmla="*/ 0 60000 65536"/>
              <a:gd name="T12" fmla="*/ 0 w 452"/>
              <a:gd name="T13" fmla="*/ 0 h 226"/>
              <a:gd name="T14" fmla="*/ 452 w 452"/>
              <a:gd name="T15" fmla="*/ 226 h 226"/>
            </a:gdLst>
            <a:ahLst/>
            <a:cxnLst>
              <a:cxn ang="T8">
                <a:pos x="T0" y="T1"/>
              </a:cxn>
              <a:cxn ang="T9">
                <a:pos x="T2" y="T3"/>
              </a:cxn>
              <a:cxn ang="T10">
                <a:pos x="T4" y="T5"/>
              </a:cxn>
              <a:cxn ang="T11">
                <a:pos x="T6" y="T7"/>
              </a:cxn>
            </a:cxnLst>
            <a:rect l="T12" t="T13" r="T14" b="T15"/>
            <a:pathLst>
              <a:path w="452" h="226">
                <a:moveTo>
                  <a:pt x="452" y="226"/>
                </a:moveTo>
                <a:cubicBezTo>
                  <a:pt x="312" y="226"/>
                  <a:pt x="156" y="226"/>
                  <a:pt x="0" y="226"/>
                </a:cubicBezTo>
                <a:cubicBezTo>
                  <a:pt x="0" y="101"/>
                  <a:pt x="101" y="0"/>
                  <a:pt x="226" y="0"/>
                </a:cubicBezTo>
                <a:cubicBezTo>
                  <a:pt x="351" y="0"/>
                  <a:pt x="452" y="101"/>
                  <a:pt x="452" y="226"/>
                </a:cubicBezTo>
              </a:path>
            </a:pathLst>
          </a:custGeom>
          <a:solidFill>
            <a:srgbClr val="FFFFFF">
              <a:alpha val="30196"/>
            </a:srgb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16" name="TextBox 682"/>
          <p:cNvSpPr>
            <a:spLocks noChangeArrowheads="1"/>
          </p:cNvSpPr>
          <p:nvPr/>
        </p:nvSpPr>
        <p:spPr bwMode="auto">
          <a:xfrm>
            <a:off x="6702425" y="1695847"/>
            <a:ext cx="954087" cy="922338"/>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400">
                <a:solidFill>
                  <a:schemeClr val="bg1"/>
                </a:solidFill>
                <a:latin typeface="方正中等线简体" pitchFamily="2" charset="-122"/>
                <a:ea typeface="方正中等线简体" pitchFamily="2" charset="-122"/>
              </a:rPr>
              <a:t>68</a:t>
            </a:r>
            <a:endParaRPr lang="zh-CN" altLang="en-US" sz="5400">
              <a:solidFill>
                <a:schemeClr val="bg1"/>
              </a:solidFill>
              <a:latin typeface="方正中等线简体" pitchFamily="2" charset="-122"/>
              <a:ea typeface="方正中等线简体" pitchFamily="2" charset="-122"/>
            </a:endParaRPr>
          </a:p>
        </p:txBody>
      </p:sp>
      <p:sp>
        <p:nvSpPr>
          <p:cNvPr id="17" name="TextBox 682"/>
          <p:cNvSpPr>
            <a:spLocks noChangeArrowheads="1"/>
          </p:cNvSpPr>
          <p:nvPr/>
        </p:nvSpPr>
        <p:spPr bwMode="auto">
          <a:xfrm>
            <a:off x="4246562" y="1876822"/>
            <a:ext cx="809625" cy="769938"/>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4400">
                <a:solidFill>
                  <a:schemeClr val="bg1"/>
                </a:solidFill>
                <a:latin typeface="方正中等线简体" pitchFamily="2" charset="-122"/>
                <a:ea typeface="方正中等线简体" pitchFamily="2" charset="-122"/>
              </a:rPr>
              <a:t>37</a:t>
            </a:r>
            <a:endParaRPr lang="zh-CN" altLang="en-US" sz="4400">
              <a:solidFill>
                <a:schemeClr val="bg1"/>
              </a:solidFill>
              <a:latin typeface="方正中等线简体" pitchFamily="2" charset="-122"/>
              <a:ea typeface="方正中等线简体" pitchFamily="2" charset="-122"/>
            </a:endParaRPr>
          </a:p>
        </p:txBody>
      </p:sp>
      <p:sp>
        <p:nvSpPr>
          <p:cNvPr id="18" name="TextBox 682"/>
          <p:cNvSpPr>
            <a:spLocks noChangeArrowheads="1"/>
          </p:cNvSpPr>
          <p:nvPr/>
        </p:nvSpPr>
        <p:spPr bwMode="auto">
          <a:xfrm>
            <a:off x="2220912" y="2084785"/>
            <a:ext cx="696913" cy="646112"/>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600">
                <a:solidFill>
                  <a:schemeClr val="bg1"/>
                </a:solidFill>
                <a:latin typeface="方正中等线简体" pitchFamily="2" charset="-122"/>
                <a:ea typeface="方正中等线简体" pitchFamily="2" charset="-122"/>
              </a:rPr>
              <a:t>19</a:t>
            </a:r>
            <a:endParaRPr lang="zh-CN" altLang="en-US" sz="3600">
              <a:solidFill>
                <a:schemeClr val="bg1"/>
              </a:solidFill>
              <a:latin typeface="方正中等线简体" pitchFamily="2" charset="-122"/>
              <a:ea typeface="方正中等线简体" pitchFamily="2" charset="-122"/>
            </a:endParaRPr>
          </a:p>
        </p:txBody>
      </p:sp>
      <p:sp>
        <p:nvSpPr>
          <p:cNvPr id="19" name="TextBox 682"/>
          <p:cNvSpPr>
            <a:spLocks noChangeArrowheads="1"/>
          </p:cNvSpPr>
          <p:nvPr/>
        </p:nvSpPr>
        <p:spPr bwMode="auto">
          <a:xfrm>
            <a:off x="968375" y="2267347"/>
            <a:ext cx="382587" cy="523875"/>
          </a:xfrm>
          <a:prstGeom prst="rect">
            <a:avLst/>
          </a:prstGeom>
          <a:noFill/>
          <a:ln>
            <a:noFill/>
          </a:ln>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chemeClr val="bg1"/>
                </a:solidFill>
                <a:latin typeface="方正中等线简体" pitchFamily="2" charset="-122"/>
                <a:ea typeface="方正中等线简体" pitchFamily="2" charset="-122"/>
              </a:rPr>
              <a:t>6</a:t>
            </a:r>
            <a:endParaRPr lang="zh-CN" altLang="en-US" sz="2800">
              <a:solidFill>
                <a:schemeClr val="bg1"/>
              </a:solidFill>
              <a:latin typeface="方正中等线简体" pitchFamily="2" charset="-122"/>
              <a:ea typeface="方正中等线简体" pitchFamily="2" charset="-122"/>
            </a:endParaRPr>
          </a:p>
        </p:txBody>
      </p:sp>
      <p:sp>
        <p:nvSpPr>
          <p:cNvPr id="20" name="TextBox 59"/>
          <p:cNvSpPr>
            <a:spLocks noChangeArrowheads="1"/>
          </p:cNvSpPr>
          <p:nvPr/>
        </p:nvSpPr>
        <p:spPr bwMode="auto">
          <a:xfrm>
            <a:off x="706973" y="285313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chemeClr val="bg1"/>
                </a:solidFill>
                <a:latin typeface="微软雅黑" pitchFamily="34" charset="-122"/>
                <a:ea typeface="微软雅黑" pitchFamily="34" charset="-122"/>
                <a:sym typeface="Arial" pitchFamily="34" charset="0"/>
              </a:rPr>
              <a:t>添加标题</a:t>
            </a:r>
            <a:endParaRPr lang="zh-CN" altLang="en-US" dirty="0">
              <a:solidFill>
                <a:schemeClr val="bg1"/>
              </a:solidFill>
            </a:endParaRPr>
          </a:p>
        </p:txBody>
      </p:sp>
      <p:sp>
        <p:nvSpPr>
          <p:cNvPr id="21" name="TextBox 60"/>
          <p:cNvSpPr>
            <a:spLocks noChangeArrowheads="1"/>
          </p:cNvSpPr>
          <p:nvPr/>
        </p:nvSpPr>
        <p:spPr bwMode="auto">
          <a:xfrm>
            <a:off x="1995031" y="285313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a:solidFill>
                  <a:schemeClr val="bg1"/>
                </a:solidFill>
                <a:latin typeface="微软雅黑" pitchFamily="34" charset="-122"/>
                <a:ea typeface="微软雅黑" pitchFamily="34" charset="-122"/>
                <a:sym typeface="Arial" pitchFamily="34" charset="0"/>
              </a:rPr>
              <a:t>添加标题</a:t>
            </a:r>
            <a:endParaRPr lang="zh-CN" altLang="en-US" dirty="0">
              <a:solidFill>
                <a:schemeClr val="bg1"/>
              </a:solidFill>
            </a:endParaRPr>
          </a:p>
        </p:txBody>
      </p:sp>
      <p:sp>
        <p:nvSpPr>
          <p:cNvPr id="22" name="TextBox 61"/>
          <p:cNvSpPr>
            <a:spLocks noChangeArrowheads="1"/>
          </p:cNvSpPr>
          <p:nvPr/>
        </p:nvSpPr>
        <p:spPr bwMode="auto">
          <a:xfrm>
            <a:off x="3798034" y="2830910"/>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8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23" name="直接连接符 22"/>
          <p:cNvSpPr>
            <a:spLocks noChangeShapeType="1"/>
          </p:cNvSpPr>
          <p:nvPr/>
        </p:nvSpPr>
        <p:spPr bwMode="auto">
          <a:xfrm>
            <a:off x="725487" y="3181747"/>
            <a:ext cx="935038"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24" name="矩形 23"/>
          <p:cNvSpPr>
            <a:spLocks noChangeArrowheads="1"/>
          </p:cNvSpPr>
          <p:nvPr/>
        </p:nvSpPr>
        <p:spPr bwMode="auto">
          <a:xfrm>
            <a:off x="652462" y="3205560"/>
            <a:ext cx="10810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bg1"/>
                </a:solidFill>
                <a:latin typeface="微软雅黑" pitchFamily="34" charset="-122"/>
                <a:ea typeface="微软雅黑" pitchFamily="34" charset="-122"/>
                <a:sym typeface="微软雅黑" pitchFamily="34" charset="-122"/>
              </a:rPr>
              <a:t>在这里输入文本内容在这里输入文本</a:t>
            </a:r>
            <a:r>
              <a:rPr lang="zh-CN" altLang="en-US" sz="1000" dirty="0" smtClean="0">
                <a:solidFill>
                  <a:schemeClr val="bg1"/>
                </a:solidFill>
                <a:latin typeface="微软雅黑" pitchFamily="34" charset="-122"/>
                <a:ea typeface="微软雅黑" pitchFamily="34" charset="-122"/>
                <a:sym typeface="微软雅黑" pitchFamily="34" charset="-122"/>
              </a:rPr>
              <a:t>内容</a:t>
            </a:r>
            <a:endParaRPr lang="zh-CN" altLang="en-US" sz="1000" dirty="0">
              <a:solidFill>
                <a:schemeClr val="bg1"/>
              </a:solidFill>
              <a:latin typeface="微软雅黑" pitchFamily="34" charset="-122"/>
              <a:ea typeface="微软雅黑" pitchFamily="34" charset="-122"/>
              <a:sym typeface="微软雅黑" pitchFamily="34" charset="-122"/>
            </a:endParaRPr>
          </a:p>
        </p:txBody>
      </p:sp>
      <p:sp>
        <p:nvSpPr>
          <p:cNvPr id="25" name="直接连接符 24"/>
          <p:cNvSpPr>
            <a:spLocks noChangeShapeType="1"/>
          </p:cNvSpPr>
          <p:nvPr/>
        </p:nvSpPr>
        <p:spPr bwMode="auto">
          <a:xfrm>
            <a:off x="1960562" y="3215085"/>
            <a:ext cx="123825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26" name="矩形 25"/>
          <p:cNvSpPr>
            <a:spLocks noChangeArrowheads="1"/>
          </p:cNvSpPr>
          <p:nvPr/>
        </p:nvSpPr>
        <p:spPr bwMode="auto">
          <a:xfrm>
            <a:off x="1949450" y="3219847"/>
            <a:ext cx="130175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100" dirty="0">
                <a:solidFill>
                  <a:schemeClr val="bg1"/>
                </a:solidFill>
                <a:latin typeface="微软雅黑" pitchFamily="34" charset="-122"/>
                <a:ea typeface="微软雅黑" pitchFamily="34" charset="-122"/>
                <a:sym typeface="微软雅黑" pitchFamily="34" charset="-122"/>
              </a:rPr>
              <a:t>在这里输入文本内容在这里输入文本</a:t>
            </a:r>
            <a:r>
              <a:rPr lang="zh-CN" altLang="en-US" sz="1100" dirty="0" smtClean="0">
                <a:solidFill>
                  <a:schemeClr val="bg1"/>
                </a:solidFill>
                <a:latin typeface="微软雅黑" pitchFamily="34" charset="-122"/>
                <a:ea typeface="微软雅黑" pitchFamily="34" charset="-122"/>
                <a:sym typeface="微软雅黑" pitchFamily="34" charset="-122"/>
              </a:rPr>
              <a:t>内容</a:t>
            </a:r>
            <a:endParaRPr lang="zh-CN" altLang="en-US" sz="1100" dirty="0">
              <a:solidFill>
                <a:schemeClr val="bg1"/>
              </a:solidFill>
              <a:latin typeface="微软雅黑" pitchFamily="34" charset="-122"/>
              <a:ea typeface="微软雅黑" pitchFamily="34" charset="-122"/>
              <a:sym typeface="微软雅黑" pitchFamily="34" charset="-122"/>
            </a:endParaRPr>
          </a:p>
        </p:txBody>
      </p:sp>
      <p:sp>
        <p:nvSpPr>
          <p:cNvPr id="27" name="直接连接符 26"/>
          <p:cNvSpPr>
            <a:spLocks noChangeShapeType="1"/>
          </p:cNvSpPr>
          <p:nvPr/>
        </p:nvSpPr>
        <p:spPr bwMode="auto">
          <a:xfrm>
            <a:off x="3665537" y="3373835"/>
            <a:ext cx="1885950" cy="1587"/>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28" name="矩形 27"/>
          <p:cNvSpPr>
            <a:spLocks noChangeArrowheads="1"/>
          </p:cNvSpPr>
          <p:nvPr/>
        </p:nvSpPr>
        <p:spPr bwMode="auto">
          <a:xfrm>
            <a:off x="3589337" y="3430985"/>
            <a:ext cx="2038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400" dirty="0">
                <a:solidFill>
                  <a:schemeClr val="bg1"/>
                </a:solidFill>
                <a:latin typeface="微软雅黑" pitchFamily="34" charset="-122"/>
                <a:ea typeface="微软雅黑" pitchFamily="34" charset="-122"/>
                <a:sym typeface="微软雅黑" pitchFamily="34" charset="-122"/>
              </a:rPr>
              <a:t>在这里输入文本内容在这里输入文本</a:t>
            </a:r>
            <a:r>
              <a:rPr lang="zh-CN" altLang="en-US" sz="1400" dirty="0" smtClean="0">
                <a:solidFill>
                  <a:schemeClr val="bg1"/>
                </a:solidFill>
                <a:latin typeface="微软雅黑" pitchFamily="34" charset="-122"/>
                <a:ea typeface="微软雅黑" pitchFamily="34" charset="-122"/>
                <a:sym typeface="微软雅黑" pitchFamily="34" charset="-122"/>
              </a:rPr>
              <a:t>内容</a:t>
            </a:r>
            <a:endParaRPr lang="zh-CN" altLang="en-US" sz="1400" dirty="0">
              <a:solidFill>
                <a:schemeClr val="bg1"/>
              </a:solidFill>
              <a:latin typeface="微软雅黑" pitchFamily="34" charset="-122"/>
              <a:ea typeface="微软雅黑" pitchFamily="34" charset="-122"/>
              <a:sym typeface="微软雅黑" pitchFamily="34" charset="-122"/>
            </a:endParaRPr>
          </a:p>
        </p:txBody>
      </p:sp>
      <p:sp>
        <p:nvSpPr>
          <p:cNvPr id="29" name="TextBox 71"/>
          <p:cNvSpPr>
            <a:spLocks noChangeArrowheads="1"/>
          </p:cNvSpPr>
          <p:nvPr/>
        </p:nvSpPr>
        <p:spPr bwMode="auto">
          <a:xfrm>
            <a:off x="6266398" y="2830910"/>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a:solidFill>
                  <a:schemeClr val="bg1"/>
                </a:solidFill>
                <a:latin typeface="微软雅黑" pitchFamily="34" charset="-122"/>
                <a:ea typeface="微软雅黑" pitchFamily="34" charset="-122"/>
                <a:sym typeface="Arial" pitchFamily="34" charset="0"/>
              </a:rPr>
              <a:t>添加标题</a:t>
            </a:r>
            <a:endParaRPr lang="zh-CN" altLang="en-US">
              <a:solidFill>
                <a:schemeClr val="bg1"/>
              </a:solidFill>
            </a:endParaRPr>
          </a:p>
        </p:txBody>
      </p:sp>
      <p:sp>
        <p:nvSpPr>
          <p:cNvPr id="30" name="直接连接符 29"/>
          <p:cNvSpPr>
            <a:spLocks noChangeShapeType="1"/>
          </p:cNvSpPr>
          <p:nvPr/>
        </p:nvSpPr>
        <p:spPr bwMode="auto">
          <a:xfrm>
            <a:off x="6145212" y="3411935"/>
            <a:ext cx="2066925"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31" name="矩形 30"/>
          <p:cNvSpPr>
            <a:spLocks noChangeArrowheads="1"/>
          </p:cNvSpPr>
          <p:nvPr/>
        </p:nvSpPr>
        <p:spPr bwMode="auto">
          <a:xfrm>
            <a:off x="6161087" y="3473847"/>
            <a:ext cx="2036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600" dirty="0">
                <a:solidFill>
                  <a:schemeClr val="bg1"/>
                </a:solidFill>
                <a:latin typeface="微软雅黑" pitchFamily="34" charset="-122"/>
                <a:ea typeface="微软雅黑" pitchFamily="34" charset="-122"/>
                <a:sym typeface="微软雅黑" pitchFamily="34" charset="-122"/>
              </a:rPr>
              <a:t>在这里输入文本内容在这里输入文本内容</a:t>
            </a:r>
          </a:p>
        </p:txBody>
      </p:sp>
      <p:sp>
        <p:nvSpPr>
          <p:cNvPr id="32" name="直接连接符 31"/>
          <p:cNvSpPr>
            <a:spLocks noChangeShapeType="1"/>
          </p:cNvSpPr>
          <p:nvPr/>
        </p:nvSpPr>
        <p:spPr bwMode="auto">
          <a:xfrm>
            <a:off x="725487" y="3759597"/>
            <a:ext cx="935038" cy="1588"/>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33" name="直接连接符 32"/>
          <p:cNvSpPr>
            <a:spLocks noChangeShapeType="1"/>
          </p:cNvSpPr>
          <p:nvPr/>
        </p:nvSpPr>
        <p:spPr bwMode="auto">
          <a:xfrm>
            <a:off x="1960562" y="3824685"/>
            <a:ext cx="123825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34" name="直接连接符 33"/>
          <p:cNvSpPr>
            <a:spLocks noChangeShapeType="1"/>
          </p:cNvSpPr>
          <p:nvPr/>
        </p:nvSpPr>
        <p:spPr bwMode="auto">
          <a:xfrm>
            <a:off x="3665537" y="3972322"/>
            <a:ext cx="1885950"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35" name="直接连接符 34"/>
          <p:cNvSpPr>
            <a:spLocks noChangeShapeType="1"/>
          </p:cNvSpPr>
          <p:nvPr/>
        </p:nvSpPr>
        <p:spPr bwMode="auto">
          <a:xfrm>
            <a:off x="6145212" y="4116785"/>
            <a:ext cx="2066925"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Tree>
    <p:extLst>
      <p:ext uri="{BB962C8B-B14F-4D97-AF65-F5344CB8AC3E}">
        <p14:creationId xmlns:p14="http://schemas.microsoft.com/office/powerpoint/2010/main" val="348673462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childTnLst>
                          </p:cTn>
                        </p:par>
                        <p:par>
                          <p:cTn id="42" fill="hold">
                            <p:stCondLst>
                              <p:cond delay="1000"/>
                            </p:stCondLst>
                            <p:childTnLst>
                              <p:par>
                                <p:cTn id="43" presetID="2" presetClass="entr" presetSubtype="4"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ppt_x"/>
                                          </p:val>
                                        </p:tav>
                                        <p:tav tm="100000">
                                          <p:val>
                                            <p:strVal val="#ppt_x"/>
                                          </p:val>
                                        </p:tav>
                                      </p:tavLst>
                                    </p:anim>
                                    <p:anim calcmode="lin" valueType="num">
                                      <p:cBhvr additive="base">
                                        <p:cTn id="54" dur="50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ppt_x"/>
                                          </p:val>
                                        </p:tav>
                                        <p:tav tm="100000">
                                          <p:val>
                                            <p:strVal val="#ppt_x"/>
                                          </p:val>
                                        </p:tav>
                                      </p:tavLst>
                                    </p:anim>
                                    <p:anim calcmode="lin" valueType="num">
                                      <p:cBhvr additive="base">
                                        <p:cTn id="66" dur="500" fill="hold"/>
                                        <p:tgtEl>
                                          <p:spTgt spid="2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ppt_x"/>
                                          </p:val>
                                        </p:tav>
                                        <p:tav tm="100000">
                                          <p:val>
                                            <p:strVal val="#ppt_x"/>
                                          </p:val>
                                        </p:tav>
                                      </p:tavLst>
                                    </p:anim>
                                    <p:anim calcmode="lin" valueType="num">
                                      <p:cBhvr additive="base">
                                        <p:cTn id="70" dur="500" fill="hold"/>
                                        <p:tgtEl>
                                          <p:spTgt spid="3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fill="hold"/>
                                        <p:tgtEl>
                                          <p:spTgt spid="31"/>
                                        </p:tgtEl>
                                        <p:attrNameLst>
                                          <p:attrName>ppt_x</p:attrName>
                                        </p:attrNameLst>
                                      </p:cBhvr>
                                      <p:tavLst>
                                        <p:tav tm="0">
                                          <p:val>
                                            <p:strVal val="#ppt_x"/>
                                          </p:val>
                                        </p:tav>
                                        <p:tav tm="100000">
                                          <p:val>
                                            <p:strVal val="#ppt_x"/>
                                          </p:val>
                                        </p:tav>
                                      </p:tavLst>
                                    </p:anim>
                                    <p:anim calcmode="lin" valueType="num">
                                      <p:cBhvr additive="base">
                                        <p:cTn id="74" dur="500" fill="hold"/>
                                        <p:tgtEl>
                                          <p:spTgt spid="3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ppt_x"/>
                                          </p:val>
                                        </p:tav>
                                        <p:tav tm="100000">
                                          <p:val>
                                            <p:strVal val="#ppt_x"/>
                                          </p:val>
                                        </p:tav>
                                      </p:tavLst>
                                    </p:anim>
                                    <p:anim calcmode="lin" valueType="num">
                                      <p:cBhvr additive="base">
                                        <p:cTn id="78" dur="500" fill="hold"/>
                                        <p:tgtEl>
                                          <p:spTgt spid="3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additive="base">
                                        <p:cTn id="85" dur="500" fill="hold"/>
                                        <p:tgtEl>
                                          <p:spTgt spid="34"/>
                                        </p:tgtEl>
                                        <p:attrNameLst>
                                          <p:attrName>ppt_x</p:attrName>
                                        </p:attrNameLst>
                                      </p:cBhvr>
                                      <p:tavLst>
                                        <p:tav tm="0">
                                          <p:val>
                                            <p:strVal val="#ppt_x"/>
                                          </p:val>
                                        </p:tav>
                                        <p:tav tm="100000">
                                          <p:val>
                                            <p:strVal val="#ppt_x"/>
                                          </p:val>
                                        </p:tav>
                                      </p:tavLst>
                                    </p:anim>
                                    <p:anim calcmode="lin" valueType="num">
                                      <p:cBhvr additive="base">
                                        <p:cTn id="86" dur="500" fill="hold"/>
                                        <p:tgtEl>
                                          <p:spTgt spid="3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ppt_x"/>
                                          </p:val>
                                        </p:tav>
                                        <p:tav tm="100000">
                                          <p:val>
                                            <p:strVal val="#ppt_x"/>
                                          </p:val>
                                        </p:tav>
                                      </p:tavLst>
                                    </p:anim>
                                    <p:anim calcmode="lin" valueType="num">
                                      <p:cBhvr additive="base">
                                        <p:cTn id="9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7" grpId="0"/>
      <p:bldP spid="18" grpId="0"/>
      <p:bldP spid="19" grpId="0"/>
      <p:bldP spid="20" grpId="0"/>
      <p:bldP spid="21" grpId="0"/>
      <p:bldP spid="22" grpId="0"/>
      <p:bldP spid="23" grpId="0" animBg="1"/>
      <p:bldP spid="24" grpId="0"/>
      <p:bldP spid="25" grpId="0" animBg="1"/>
      <p:bldP spid="26" grpId="0"/>
      <p:bldP spid="27" grpId="0" animBg="1"/>
      <p:bldP spid="28" grpId="0"/>
      <p:bldP spid="29" grpId="0"/>
      <p:bldP spid="30" grpId="0" animBg="1"/>
      <p:bldP spid="31" grpId="0"/>
      <p:bldP spid="32" grpId="0" animBg="1"/>
      <p:bldP spid="33" grpId="0" animBg="1"/>
      <p:bldP spid="34" grpId="0" animBg="1"/>
      <p:bldP spid="3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MH_Picture_1"/>
          <p:cNvSpPr/>
          <p:nvPr>
            <p:custDataLst>
              <p:tags r:id="rId1"/>
            </p:custDataLst>
          </p:nvPr>
        </p:nvSpPr>
        <p:spPr>
          <a:xfrm>
            <a:off x="0" y="788748"/>
            <a:ext cx="9144000" cy="2819401"/>
          </a:xfrm>
          <a:prstGeom prst="rect">
            <a:avLst/>
          </a:prstGeom>
          <a:blipFill dpi="0" rotWithShape="1">
            <a:blip r:embed="rId4">
              <a:extLst>
                <a:ext uri="{28A0092B-C50C-407E-A947-70E740481C1C}">
                  <a14:useLocalDpi xmlns:a14="http://schemas.microsoft.com/office/drawing/2010/main" val="0"/>
                </a:ext>
              </a:extLst>
            </a:blip>
            <a:srcRect/>
            <a:stretch>
              <a:fillRect t="-22917" b="-361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23" name="Rectangle 5"/>
          <p:cNvSpPr>
            <a:spLocks/>
          </p:cNvSpPr>
          <p:nvPr/>
        </p:nvSpPr>
        <p:spPr bwMode="auto">
          <a:xfrm>
            <a:off x="619125" y="3900880"/>
            <a:ext cx="8001000" cy="939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ts val="1125"/>
              </a:spcBef>
              <a:spcAft>
                <a:spcPct val="0"/>
              </a:spcAft>
            </a:pPr>
            <a:r>
              <a:rPr lang="zh-CN" altLang="en-US" sz="1200" dirty="0">
                <a:solidFill>
                  <a:schemeClr val="bg1"/>
                </a:solidFill>
                <a:latin typeface="+mj-ea"/>
                <a:ea typeface="+mj-ea"/>
                <a:cs typeface="Lato Light" charset="0"/>
                <a:sym typeface="Lato Light" charset="0"/>
              </a:rPr>
              <a:t>工作总结就是把一个时间段的工作进行一次全面系统的总检查、总评价、总分析、总研究，并分析成绩的不足，从而得出引以为戒的经验。总结是应用写作的一种，是对已经做过的工作进行理性的思考。总结与计划是相辅相成的，要以工作计划为依据，订计划总是在总结经验的基础上进行的。其间有一条规律：计划</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实践</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总结</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再计划</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再实践</a:t>
            </a:r>
            <a:r>
              <a:rPr lang="en-US" altLang="zh-CN" sz="1200" dirty="0">
                <a:solidFill>
                  <a:schemeClr val="bg1"/>
                </a:solidFill>
                <a:latin typeface="+mj-ea"/>
                <a:ea typeface="+mj-ea"/>
                <a:cs typeface="Lato Light" charset="0"/>
                <a:sym typeface="Lato Light" charset="0"/>
              </a:rPr>
              <a:t>——</a:t>
            </a:r>
            <a:r>
              <a:rPr lang="zh-CN" altLang="en-US" sz="1200" dirty="0">
                <a:solidFill>
                  <a:schemeClr val="bg1"/>
                </a:solidFill>
                <a:latin typeface="+mj-ea"/>
                <a:ea typeface="+mj-ea"/>
                <a:cs typeface="Lato Light" charset="0"/>
                <a:sym typeface="Lato Light" charset="0"/>
              </a:rPr>
              <a:t>再总结。</a:t>
            </a:r>
            <a:endParaRPr lang="en-US" altLang="zh-CN" sz="1200" dirty="0">
              <a:solidFill>
                <a:schemeClr val="bg1"/>
              </a:solidFill>
              <a:latin typeface="+mj-ea"/>
              <a:ea typeface="+mj-ea"/>
              <a:cs typeface="Lato Light" charset="0"/>
              <a:sym typeface="Lato Light" charset="0"/>
            </a:endParaRPr>
          </a:p>
        </p:txBody>
      </p:sp>
      <p:grpSp>
        <p:nvGrpSpPr>
          <p:cNvPr id="24" name="组合 23"/>
          <p:cNvGrpSpPr/>
          <p:nvPr/>
        </p:nvGrpSpPr>
        <p:grpSpPr>
          <a:xfrm>
            <a:off x="3743908" y="170168"/>
            <a:ext cx="1704988" cy="507831"/>
            <a:chOff x="896455" y="2151838"/>
            <a:chExt cx="2273317" cy="677108"/>
          </a:xfrm>
        </p:grpSpPr>
        <p:sp>
          <p:nvSpPr>
            <p:cNvPr id="26" name="文本框 25"/>
            <p:cNvSpPr txBox="1"/>
            <p:nvPr/>
          </p:nvSpPr>
          <p:spPr>
            <a:xfrm>
              <a:off x="1538556" y="2151838"/>
              <a:ext cx="1631216" cy="677108"/>
            </a:xfrm>
            <a:prstGeom prst="rect">
              <a:avLst/>
            </a:prstGeom>
            <a:noFill/>
          </p:spPr>
          <p:txBody>
            <a:bodyPr wrap="none" rtlCol="0">
              <a:spAutoFit/>
            </a:bodyPr>
            <a:lstStyle/>
            <a:p>
              <a:r>
                <a:rPr lang="zh-CN" altLang="en-US" sz="2700" dirty="0">
                  <a:solidFill>
                    <a:srgbClr val="F7F7F7"/>
                  </a:solidFill>
                  <a:latin typeface="+mj-ea"/>
                  <a:ea typeface="+mj-ea"/>
                </a:rPr>
                <a:t>结束语</a:t>
              </a:r>
            </a:p>
          </p:txBody>
        </p:sp>
        <p:sp>
          <p:nvSpPr>
            <p:cNvPr id="27" name="KSO_Shape"/>
            <p:cNvSpPr/>
            <p:nvPr/>
          </p:nvSpPr>
          <p:spPr>
            <a:xfrm>
              <a:off x="896455" y="2185624"/>
              <a:ext cx="297096" cy="57875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mj-ea"/>
                <a:ea typeface="+mj-ea"/>
              </a:endParaRPr>
            </a:p>
          </p:txBody>
        </p:sp>
      </p:grpSp>
    </p:spTree>
    <p:extLst>
      <p:ext uri="{BB962C8B-B14F-4D97-AF65-F5344CB8AC3E}">
        <p14:creationId xmlns:p14="http://schemas.microsoft.com/office/powerpoint/2010/main" val="86607311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18" name="Oval 147"/>
          <p:cNvSpPr>
            <a:spLocks noChangeArrowheads="1"/>
          </p:cNvSpPr>
          <p:nvPr/>
        </p:nvSpPr>
        <p:spPr bwMode="auto">
          <a:xfrm rot="3518666">
            <a:off x="6500831" y="-1127678"/>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19" name="Oval 148"/>
          <p:cNvSpPr>
            <a:spLocks noChangeArrowheads="1"/>
          </p:cNvSpPr>
          <p:nvPr/>
        </p:nvSpPr>
        <p:spPr bwMode="auto">
          <a:xfrm rot="3518666">
            <a:off x="6558784" y="-899611"/>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0" name="Oval 149"/>
          <p:cNvSpPr>
            <a:spLocks noChangeArrowheads="1"/>
          </p:cNvSpPr>
          <p:nvPr/>
        </p:nvSpPr>
        <p:spPr bwMode="auto">
          <a:xfrm rot="3518666">
            <a:off x="3643488" y="-842908"/>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1" name="Oval 150"/>
          <p:cNvSpPr>
            <a:spLocks noChangeArrowheads="1"/>
          </p:cNvSpPr>
          <p:nvPr/>
        </p:nvSpPr>
        <p:spPr bwMode="auto">
          <a:xfrm rot="3518666">
            <a:off x="8100842" y="-1070977"/>
            <a:ext cx="28981" cy="800006"/>
          </a:xfrm>
          <a:prstGeom prst="ellipse">
            <a:avLst/>
          </a:prstGeom>
          <a:gradFill rotWithShape="1">
            <a:gsLst>
              <a:gs pos="0">
                <a:schemeClr val="bg1">
                  <a:alpha val="0"/>
                </a:schemeClr>
              </a:gs>
              <a:gs pos="100000">
                <a:srgbClr val="F2F4E0"/>
              </a:gs>
            </a:gsLst>
            <a:lin ang="5400000" scaled="1"/>
          </a:gradFill>
          <a:ln w="9525" algn="ctr">
            <a:noFill/>
            <a:round/>
            <a:headEnd/>
            <a:tailEnd/>
          </a:ln>
          <a:effectLst/>
        </p:spPr>
        <p:txBody>
          <a:bodyPr rot="10800000" vert="eaVert" wrap="none" lIns="72567" tIns="36283" rIns="72567" bIns="36283" anchor="ctr"/>
          <a:lstStyle/>
          <a:p>
            <a:pPr algn="ctr" eaLnBrk="0" hangingPunct="0"/>
            <a:endParaRPr lang="zh-CN" altLang="zh-CN" sz="1900" i="1" dirty="0">
              <a:latin typeface="Lucida Sans" pitchFamily="34" charset="0"/>
            </a:endParaRPr>
          </a:p>
        </p:txBody>
      </p:sp>
      <p:sp>
        <p:nvSpPr>
          <p:cNvPr id="22" name="TextBox 21"/>
          <p:cNvSpPr txBox="1"/>
          <p:nvPr/>
        </p:nvSpPr>
        <p:spPr>
          <a:xfrm>
            <a:off x="2508392" y="1135245"/>
            <a:ext cx="4295856" cy="923330"/>
          </a:xfrm>
          <a:prstGeom prst="rect">
            <a:avLst/>
          </a:prstGeom>
          <a:noFill/>
        </p:spPr>
        <p:txBody>
          <a:bodyPr wrap="none" rtlCol="0">
            <a:spAutoFit/>
          </a:bodyPr>
          <a:lstStyle/>
          <a:p>
            <a:r>
              <a:rPr lang="en-US" altLang="zh-CN" sz="5400" dirty="0" smtClean="0">
                <a:solidFill>
                  <a:schemeClr val="bg1"/>
                </a:solidFill>
                <a:latin typeface="微软雅黑" pitchFamily="34" charset="-122"/>
                <a:ea typeface="微软雅黑" pitchFamily="34" charset="-122"/>
              </a:rPr>
              <a:t>THANK YOU</a:t>
            </a:r>
            <a:endParaRPr lang="zh-CN" altLang="en-US" sz="5400" dirty="0">
              <a:solidFill>
                <a:schemeClr val="bg1"/>
              </a:solidFill>
              <a:latin typeface="微软雅黑" pitchFamily="34" charset="-122"/>
              <a:ea typeface="微软雅黑" pitchFamily="34" charset="-122"/>
            </a:endParaRPr>
          </a:p>
        </p:txBody>
      </p:sp>
      <p:sp>
        <p:nvSpPr>
          <p:cNvPr id="24" name="TextBox 23"/>
          <p:cNvSpPr txBox="1"/>
          <p:nvPr/>
        </p:nvSpPr>
        <p:spPr>
          <a:xfrm>
            <a:off x="3823363" y="2791429"/>
            <a:ext cx="1571264" cy="923330"/>
          </a:xfrm>
          <a:prstGeom prst="rect">
            <a:avLst/>
          </a:prstGeom>
          <a:noFill/>
        </p:spPr>
        <p:txBody>
          <a:bodyPr wrap="none" rtlCol="0">
            <a:spAutoFit/>
          </a:bodyPr>
          <a:lstStyle/>
          <a:p>
            <a:pPr algn="ctr"/>
            <a:r>
              <a:rPr lang="en-US" altLang="zh-CN" sz="5400" dirty="0" smtClean="0">
                <a:solidFill>
                  <a:schemeClr val="bg1"/>
                </a:solidFill>
                <a:latin typeface="Impact" pitchFamily="34" charset="0"/>
                <a:ea typeface="微软雅黑" pitchFamily="34" charset="-122"/>
              </a:rPr>
              <a:t>20XX</a:t>
            </a:r>
            <a:endParaRPr lang="zh-CN" altLang="en-US" sz="5400" dirty="0">
              <a:solidFill>
                <a:schemeClr val="bg1"/>
              </a:solidFill>
              <a:latin typeface="Impact" pitchFamily="34" charset="0"/>
              <a:ea typeface="微软雅黑" pitchFamily="34" charset="-122"/>
            </a:endParaRPr>
          </a:p>
        </p:txBody>
      </p:sp>
      <p:sp>
        <p:nvSpPr>
          <p:cNvPr id="25" name="矩形 24"/>
          <p:cNvSpPr/>
          <p:nvPr/>
        </p:nvSpPr>
        <p:spPr>
          <a:xfrm>
            <a:off x="2351881" y="3655525"/>
            <a:ext cx="4572000" cy="553998"/>
          </a:xfrm>
          <a:prstGeom prst="rect">
            <a:avLst/>
          </a:prstGeom>
        </p:spPr>
        <p:txBody>
          <a:bodyPr>
            <a:spAutoFit/>
          </a:bodyPr>
          <a:lstStyle/>
          <a:p>
            <a:pPr algn="ctr"/>
            <a:r>
              <a:rPr lang="en-US" altLang="zh-CN" sz="1000" dirty="0">
                <a:solidFill>
                  <a:schemeClr val="tx2"/>
                </a:solidFill>
              </a:rPr>
              <a:t>Chinese  companies  will no longer remain in the hard stage and they are also promoting a culture Chinese  companies  will no longer remain </a:t>
            </a:r>
          </a:p>
          <a:p>
            <a:pPr algn="ctr"/>
            <a:r>
              <a:rPr lang="en-US" altLang="zh-CN" sz="1000" dirty="0">
                <a:solidFill>
                  <a:schemeClr val="tx2"/>
                </a:solidFill>
              </a:rPr>
              <a:t>in the hard stage and they are also promoting a culture</a:t>
            </a:r>
          </a:p>
        </p:txBody>
      </p:sp>
      <p:pic>
        <p:nvPicPr>
          <p:cNvPr id="27" name="Picture 20" descr="C:\Documents and Settings\Administrator\桌面\]-02.png"/>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800000">
            <a:off x="4440526" y="903485"/>
            <a:ext cx="917633" cy="91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2623375" y="1958652"/>
            <a:ext cx="4314000" cy="436733"/>
            <a:chOff x="3078163" y="3596641"/>
            <a:chExt cx="3046307" cy="308396"/>
          </a:xfrm>
        </p:grpSpPr>
        <p:sp>
          <p:nvSpPr>
            <p:cNvPr id="15" name="圆角矩形 14"/>
            <p:cNvSpPr/>
            <p:nvPr/>
          </p:nvSpPr>
          <p:spPr bwMode="auto">
            <a:xfrm>
              <a:off x="3078163" y="3596641"/>
              <a:ext cx="2865437" cy="308396"/>
            </a:xfrm>
            <a:prstGeom prst="roundRect">
              <a:avLst>
                <a:gd name="adj" fmla="val 0"/>
              </a:avLst>
            </a:prstGeom>
            <a:solidFill>
              <a:srgbClr val="01243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文本框 5"/>
            <p:cNvSpPr txBox="1"/>
            <p:nvPr/>
          </p:nvSpPr>
          <p:spPr>
            <a:xfrm>
              <a:off x="3078163" y="3601854"/>
              <a:ext cx="3046307" cy="282535"/>
            </a:xfrm>
            <a:prstGeom prst="rect">
              <a:avLst/>
            </a:prstGeom>
            <a:noFill/>
          </p:spPr>
          <p:txBody>
            <a:bodyPr wrap="none">
              <a:spAutoFit/>
            </a:bodyPr>
            <a:lstStyle/>
            <a:p>
              <a:pPr>
                <a:defRPr/>
              </a:pPr>
              <a:r>
                <a:rPr lang="zh-CN" altLang="en-US" sz="2000" b="1" dirty="0" smtClean="0">
                  <a:ln w="38100">
                    <a:noFill/>
                  </a:ln>
                  <a:solidFill>
                    <a:schemeClr val="tx2"/>
                  </a:solidFill>
                  <a:latin typeface="Arial" panose="020B0604020202020204" pitchFamily="34" charset="0"/>
                  <a:cs typeface="Arial" panose="020B0604020202020204" pitchFamily="34" charset="0"/>
                </a:rPr>
                <a:t>感谢您的倾听，希望大家越来越好。</a:t>
              </a:r>
              <a:endParaRPr lang="zh-CN" altLang="en-US" sz="2000" b="1" dirty="0">
                <a:ln w="38100">
                  <a:noFill/>
                </a:ln>
                <a:solidFill>
                  <a:schemeClr val="tx2"/>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92276719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7000" decel="50000" fill="hold" grpId="1" nodeType="withEffect">
                                  <p:stCondLst>
                                    <p:cond delay="0"/>
                                  </p:stCondLst>
                                  <p:childTnLst>
                                    <p:animMotion origin="layout" path="M -1.59868E-6 1.56863E-6 L -0.78762 0.75294 " pathEditMode="relative" rAng="0" ptsTypes="AA">
                                      <p:cBhvr>
                                        <p:cTn id="6" dur="1700" fill="hold"/>
                                        <p:tgtEl>
                                          <p:spTgt spid="18"/>
                                        </p:tgtEl>
                                        <p:attrNameLst>
                                          <p:attrName>ppt_x</p:attrName>
                                          <p:attrName>ppt_y</p:attrName>
                                        </p:attrNameLst>
                                      </p:cBhvr>
                                      <p:rCtr x="-39400" y="37600"/>
                                    </p:animMotion>
                                  </p:childTnLst>
                                </p:cTn>
                              </p:par>
                              <p:par>
                                <p:cTn id="7" presetID="10" presetClass="exit" presetSubtype="0" repeatCount="7000" fill="hold" grpId="0" nodeType="withEffect">
                                  <p:stCondLst>
                                    <p:cond delay="900"/>
                                  </p:stCondLst>
                                  <p:childTnLst>
                                    <p:animEffect transition="out" filter="fade">
                                      <p:cBhvr>
                                        <p:cTn id="8" dur="1700"/>
                                        <p:tgtEl>
                                          <p:spTgt spid="18"/>
                                        </p:tgtEl>
                                      </p:cBhvr>
                                    </p:animEffect>
                                    <p:set>
                                      <p:cBhvr>
                                        <p:cTn id="9" dur="1" fill="hold">
                                          <p:stCondLst>
                                            <p:cond delay="1699"/>
                                          </p:stCondLst>
                                        </p:cTn>
                                        <p:tgtEl>
                                          <p:spTgt spid="18"/>
                                        </p:tgtEl>
                                        <p:attrNameLst>
                                          <p:attrName>style.visibility</p:attrName>
                                        </p:attrNameLst>
                                      </p:cBhvr>
                                      <p:to>
                                        <p:strVal val="hidden"/>
                                      </p:to>
                                    </p:set>
                                  </p:childTnLst>
                                </p:cTn>
                              </p:par>
                              <p:par>
                                <p:cTn id="10" presetID="49" presetClass="path" presetSubtype="0" repeatCount="7000" decel="50000" fill="hold" grpId="1" nodeType="withEffect">
                                  <p:stCondLst>
                                    <p:cond delay="200"/>
                                  </p:stCondLst>
                                  <p:childTnLst>
                                    <p:animMotion origin="layout" path="M -1.17971E-6 -1.17647E-6 L -0.86273 0.89755 " pathEditMode="relative" rAng="0" ptsTypes="AA">
                                      <p:cBhvr>
                                        <p:cTn id="11" dur="1600" fill="hold"/>
                                        <p:tgtEl>
                                          <p:spTgt spid="19"/>
                                        </p:tgtEl>
                                        <p:attrNameLst>
                                          <p:attrName>ppt_x</p:attrName>
                                          <p:attrName>ppt_y</p:attrName>
                                        </p:attrNameLst>
                                      </p:cBhvr>
                                      <p:rCtr x="-43100" y="44900"/>
                                    </p:animMotion>
                                  </p:childTnLst>
                                </p:cTn>
                              </p:par>
                              <p:par>
                                <p:cTn id="12" presetID="10" presetClass="exit" presetSubtype="0" repeatCount="2000" fill="hold" grpId="0" nodeType="withEffect">
                                  <p:stCondLst>
                                    <p:cond delay="800"/>
                                  </p:stCondLst>
                                  <p:childTnLst>
                                    <p:animEffect transition="out" filter="fade">
                                      <p:cBhvr>
                                        <p:cTn id="13" dur="5000"/>
                                        <p:tgtEl>
                                          <p:spTgt spid="19"/>
                                        </p:tgtEl>
                                      </p:cBhvr>
                                    </p:animEffect>
                                    <p:set>
                                      <p:cBhvr>
                                        <p:cTn id="14" dur="1" fill="hold">
                                          <p:stCondLst>
                                            <p:cond delay="4999"/>
                                          </p:stCondLst>
                                        </p:cTn>
                                        <p:tgtEl>
                                          <p:spTgt spid="19"/>
                                        </p:tgtEl>
                                        <p:attrNameLst>
                                          <p:attrName>style.visibility</p:attrName>
                                        </p:attrNameLst>
                                      </p:cBhvr>
                                      <p:to>
                                        <p:strVal val="hidden"/>
                                      </p:to>
                                    </p:set>
                                  </p:childTnLst>
                                </p:cTn>
                              </p:par>
                              <p:par>
                                <p:cTn id="15" presetID="49" presetClass="path" presetSubtype="0" repeatCount="7000" decel="50000" fill="hold" grpId="1" nodeType="withEffect">
                                  <p:stCondLst>
                                    <p:cond delay="100"/>
                                  </p:stCondLst>
                                  <p:childTnLst>
                                    <p:animMotion origin="layout" path="M -2.69019E-6 -5.88235E-7 L -0.60005 0.58628 " pathEditMode="relative" rAng="0" ptsTypes="AA">
                                      <p:cBhvr>
                                        <p:cTn id="16" dur="1400" fill="hold"/>
                                        <p:tgtEl>
                                          <p:spTgt spid="20"/>
                                        </p:tgtEl>
                                        <p:attrNameLst>
                                          <p:attrName>ppt_x</p:attrName>
                                          <p:attrName>ppt_y</p:attrName>
                                        </p:attrNameLst>
                                      </p:cBhvr>
                                      <p:rCtr x="-30000" y="29300"/>
                                    </p:animMotion>
                                  </p:childTnLst>
                                </p:cTn>
                              </p:par>
                              <p:par>
                                <p:cTn id="17" presetID="10" presetClass="exit" presetSubtype="0" repeatCount="7000" fill="hold" grpId="0" nodeType="withEffect">
                                  <p:stCondLst>
                                    <p:cond delay="800"/>
                                  </p:stCondLst>
                                  <p:childTnLst>
                                    <p:animEffect transition="out" filter="fade">
                                      <p:cBhvr>
                                        <p:cTn id="18" dur="1400"/>
                                        <p:tgtEl>
                                          <p:spTgt spid="20"/>
                                        </p:tgtEl>
                                      </p:cBhvr>
                                    </p:animEffect>
                                    <p:set>
                                      <p:cBhvr>
                                        <p:cTn id="19" dur="1" fill="hold">
                                          <p:stCondLst>
                                            <p:cond delay="1399"/>
                                          </p:stCondLst>
                                        </p:cTn>
                                        <p:tgtEl>
                                          <p:spTgt spid="20"/>
                                        </p:tgtEl>
                                        <p:attrNameLst>
                                          <p:attrName>style.visibility</p:attrName>
                                        </p:attrNameLst>
                                      </p:cBhvr>
                                      <p:to>
                                        <p:strVal val="hidden"/>
                                      </p:to>
                                    </p:set>
                                  </p:childTnLst>
                                </p:cTn>
                              </p:par>
                              <p:par>
                                <p:cTn id="20" presetID="49" presetClass="path" presetSubtype="0" repeatCount="7000" decel="50000" fill="hold" grpId="1" nodeType="withEffect">
                                  <p:stCondLst>
                                    <p:cond delay="0"/>
                                  </p:stCondLst>
                                  <p:childTnLst>
                                    <p:animMotion origin="layout" path="M 8.37927E-7 3.13725E-6 L -1.00648 1.06666 " pathEditMode="relative" rAng="0" ptsTypes="AA">
                                      <p:cBhvr>
                                        <p:cTn id="21" dur="1300" fill="hold"/>
                                        <p:tgtEl>
                                          <p:spTgt spid="21"/>
                                        </p:tgtEl>
                                        <p:attrNameLst>
                                          <p:attrName>ppt_x</p:attrName>
                                          <p:attrName>ppt_y</p:attrName>
                                        </p:attrNameLst>
                                      </p:cBhvr>
                                      <p:rCtr x="-50300" y="53300"/>
                                    </p:animMotion>
                                  </p:childTnLst>
                                </p:cTn>
                              </p:par>
                              <p:par>
                                <p:cTn id="22" presetID="10" presetClass="exit" presetSubtype="0" repeatCount="7000" fill="hold" grpId="0" nodeType="withEffect">
                                  <p:stCondLst>
                                    <p:cond delay="1000"/>
                                  </p:stCondLst>
                                  <p:childTnLst>
                                    <p:animEffect transition="out" filter="fade">
                                      <p:cBhvr>
                                        <p:cTn id="23" dur="1300"/>
                                        <p:tgtEl>
                                          <p:spTgt spid="21"/>
                                        </p:tgtEl>
                                      </p:cBhvr>
                                    </p:animEffect>
                                    <p:set>
                                      <p:cBhvr>
                                        <p:cTn id="24" dur="1" fill="hold">
                                          <p:stCondLst>
                                            <p:cond delay="1299"/>
                                          </p:stCondLst>
                                        </p:cTn>
                                        <p:tgtEl>
                                          <p:spTgt spid="21"/>
                                        </p:tgtEl>
                                        <p:attrNameLst>
                                          <p:attrName>style.visibility</p:attrName>
                                        </p:attrNameLst>
                                      </p:cBhvr>
                                      <p:to>
                                        <p:strVal val="hidden"/>
                                      </p:to>
                                    </p:set>
                                  </p:childTnLst>
                                </p:cTn>
                              </p:par>
                              <p:par>
                                <p:cTn id="25" presetID="17" presetClass="entr" presetSubtype="10" fill="hold" nodeType="withEffect">
                                  <p:stCondLst>
                                    <p:cond delay="19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500" fill="hold"/>
                                        <p:tgtEl>
                                          <p:spTgt spid="13"/>
                                        </p:tgtEl>
                                        <p:attrNameLst>
                                          <p:attrName>ppt_w</p:attrName>
                                        </p:attrNameLst>
                                      </p:cBhvr>
                                      <p:tavLst>
                                        <p:tav tm="0">
                                          <p:val>
                                            <p:fltVal val="0"/>
                                          </p:val>
                                        </p:tav>
                                        <p:tav tm="100000">
                                          <p:val>
                                            <p:strVal val="#ppt_w"/>
                                          </p:val>
                                        </p:tav>
                                      </p:tavLst>
                                    </p:anim>
                                    <p:anim calcmode="lin" valueType="num">
                                      <p:cBhvr>
                                        <p:cTn id="28" dur="1500" fill="hold"/>
                                        <p:tgtEl>
                                          <p:spTgt spid="13"/>
                                        </p:tgtEl>
                                        <p:attrNameLst>
                                          <p:attrName>ppt_h</p:attrName>
                                        </p:attrNameLst>
                                      </p:cBhvr>
                                      <p:tavLst>
                                        <p:tav tm="0">
                                          <p:val>
                                            <p:strVal val="#ppt_h"/>
                                          </p:val>
                                        </p:tav>
                                        <p:tav tm="100000">
                                          <p:val>
                                            <p:strVal val="#ppt_h"/>
                                          </p:val>
                                        </p:tav>
                                      </p:tavLst>
                                    </p:anim>
                                  </p:childTnLst>
                                </p:cTn>
                              </p:par>
                              <p:par>
                                <p:cTn id="29" presetID="2" presetClass="entr" presetSubtype="1" fill="hold" grpId="0" nodeType="withEffect">
                                  <p:stCondLst>
                                    <p:cond delay="10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par>
                                <p:cTn id="33" presetID="17" presetClass="entr" presetSubtype="1" fill="hold" grpId="0" nodeType="withEffect">
                                  <p:stCondLst>
                                    <p:cond delay="3000"/>
                                  </p:stCondLst>
                                  <p:iterate type="lt">
                                    <p:tmPct val="10000"/>
                                  </p:iterate>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ppt_x</p:attrName>
                                        </p:attrNameLst>
                                      </p:cBhvr>
                                      <p:tavLst>
                                        <p:tav tm="0">
                                          <p:val>
                                            <p:strVal val="#ppt_x"/>
                                          </p:val>
                                        </p:tav>
                                        <p:tav tm="100000">
                                          <p:val>
                                            <p:strVal val="#ppt_x"/>
                                          </p:val>
                                        </p:tav>
                                      </p:tavLst>
                                    </p:anim>
                                    <p:anim calcmode="lin" valueType="num">
                                      <p:cBhvr>
                                        <p:cTn id="36" dur="500" fill="hold"/>
                                        <p:tgtEl>
                                          <p:spTgt spid="24"/>
                                        </p:tgtEl>
                                        <p:attrNameLst>
                                          <p:attrName>ppt_y</p:attrName>
                                        </p:attrNameLst>
                                      </p:cBhvr>
                                      <p:tavLst>
                                        <p:tav tm="0">
                                          <p:val>
                                            <p:strVal val="#ppt_y-#ppt_h/2"/>
                                          </p:val>
                                        </p:tav>
                                        <p:tav tm="100000">
                                          <p:val>
                                            <p:strVal val="#ppt_y"/>
                                          </p:val>
                                        </p:tav>
                                      </p:tavLst>
                                    </p:anim>
                                    <p:anim calcmode="lin" valueType="num">
                                      <p:cBhvr>
                                        <p:cTn id="37" dur="500" fill="hold"/>
                                        <p:tgtEl>
                                          <p:spTgt spid="24"/>
                                        </p:tgtEl>
                                        <p:attrNameLst>
                                          <p:attrName>ppt_w</p:attrName>
                                        </p:attrNameLst>
                                      </p:cBhvr>
                                      <p:tavLst>
                                        <p:tav tm="0">
                                          <p:val>
                                            <p:strVal val="#ppt_w"/>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childTnLst>
                                </p:cTn>
                              </p:par>
                              <p:par>
                                <p:cTn id="39" presetID="10" presetClass="entr" presetSubtype="0" fill="hold" grpId="0" nodeType="withEffect">
                                  <p:stCondLst>
                                    <p:cond delay="400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childTnLst>
                                </p:cTn>
                              </p:par>
                              <p:par>
                                <p:cTn id="42" presetID="1" presetClass="entr" presetSubtype="0" fill="hold" nodeType="withEffect">
                                  <p:stCondLst>
                                    <p:cond delay="5000"/>
                                  </p:stCondLst>
                                  <p:childTnLst>
                                    <p:set>
                                      <p:cBhvr>
                                        <p:cTn id="43" dur="1" fill="hold">
                                          <p:stCondLst>
                                            <p:cond delay="0"/>
                                          </p:stCondLst>
                                        </p:cTn>
                                        <p:tgtEl>
                                          <p:spTgt spid="27"/>
                                        </p:tgtEl>
                                        <p:attrNameLst>
                                          <p:attrName>style.visibility</p:attrName>
                                        </p:attrNameLst>
                                      </p:cBhvr>
                                      <p:to>
                                        <p:strVal val="visible"/>
                                      </p:to>
                                    </p:set>
                                  </p:childTnLst>
                                </p:cTn>
                              </p:par>
                              <p:par>
                                <p:cTn id="44" presetID="8" presetClass="emph" presetSubtype="0" fill="hold" nodeType="withEffect">
                                  <p:stCondLst>
                                    <p:cond delay="5000"/>
                                  </p:stCondLst>
                                  <p:childTnLst>
                                    <p:animRot by="10800000">
                                      <p:cBhvr>
                                        <p:cTn id="45" dur="1000" fill="hold"/>
                                        <p:tgtEl>
                                          <p:spTgt spid="27"/>
                                        </p:tgtEl>
                                        <p:attrNameLst>
                                          <p:attrName>r</p:attrName>
                                        </p:attrNameLst>
                                      </p:cBhvr>
                                    </p:animRot>
                                  </p:childTnLst>
                                </p:cTn>
                              </p:par>
                              <p:par>
                                <p:cTn id="46" presetID="10" presetClass="exit" presetSubtype="0" fill="hold" nodeType="withEffect">
                                  <p:stCondLst>
                                    <p:cond delay="5750"/>
                                  </p:stCondLst>
                                  <p:childTnLst>
                                    <p:animEffect transition="out" filter="fade">
                                      <p:cBhvr>
                                        <p:cTn id="47" dur="800"/>
                                        <p:tgtEl>
                                          <p:spTgt spid="27"/>
                                        </p:tgtEl>
                                      </p:cBhvr>
                                    </p:animEffect>
                                    <p:set>
                                      <p:cBhvr>
                                        <p:cTn id="48" dur="1" fill="hold">
                                          <p:stCondLst>
                                            <p:cond delay="7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4862" y="987425"/>
            <a:ext cx="2522538"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0" name="组合 59"/>
          <p:cNvGrpSpPr>
            <a:grpSpLocks/>
          </p:cNvGrpSpPr>
          <p:nvPr/>
        </p:nvGrpSpPr>
        <p:grpSpPr bwMode="auto">
          <a:xfrm>
            <a:off x="0" y="4362454"/>
            <a:ext cx="9144000" cy="781055"/>
            <a:chOff x="0" y="4362443"/>
            <a:chExt cx="9144000" cy="781052"/>
          </a:xfrm>
        </p:grpSpPr>
        <p:sp>
          <p:nvSpPr>
            <p:cNvPr id="61" name="矩形 60"/>
            <p:cNvSpPr/>
            <p:nvPr/>
          </p:nvSpPr>
          <p:spPr>
            <a:xfrm>
              <a:off x="0" y="4362443"/>
              <a:ext cx="9144000" cy="781052"/>
            </a:xfrm>
            <a:prstGeom prst="rect">
              <a:avLst/>
            </a:prstGeom>
            <a:solidFill>
              <a:srgbClr val="01243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nvGrpSpPr>
            <p:cNvPr id="63" name="组合 28"/>
            <p:cNvGrpSpPr>
              <a:grpSpLocks/>
            </p:cNvGrpSpPr>
            <p:nvPr/>
          </p:nvGrpSpPr>
          <p:grpSpPr bwMode="auto">
            <a:xfrm>
              <a:off x="1403648" y="4371939"/>
              <a:ext cx="6300700" cy="699942"/>
              <a:chOff x="1403648" y="4371939"/>
              <a:chExt cx="6300700" cy="699942"/>
            </a:xfrm>
          </p:grpSpPr>
          <p:sp>
            <p:nvSpPr>
              <p:cNvPr id="64" name="文本框 66"/>
              <p:cNvSpPr txBox="1">
                <a:spLocks noChangeArrowheads="1"/>
              </p:cNvSpPr>
              <p:nvPr/>
            </p:nvSpPr>
            <p:spPr bwMode="auto">
              <a:xfrm>
                <a:off x="1403648" y="4631954"/>
                <a:ext cx="6300700" cy="43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lnSpc>
                    <a:spcPct val="150000"/>
                  </a:lnSpc>
                </a:pPr>
                <a:r>
                  <a:rPr lang="zh-CN" altLang="en-US" sz="800" dirty="0">
                    <a:latin typeface="+mj-ea"/>
                    <a:ea typeface="+mj-ea"/>
                    <a:sym typeface="微软雅黑" pitchFamily="3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
            <p:nvSpPr>
              <p:cNvPr id="65" name="文本框 27"/>
              <p:cNvSpPr txBox="1">
                <a:spLocks noChangeArrowheads="1"/>
              </p:cNvSpPr>
              <p:nvPr/>
            </p:nvSpPr>
            <p:spPr bwMode="auto">
              <a:xfrm>
                <a:off x="3923056" y="4371939"/>
                <a:ext cx="1261884"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bg1"/>
                    </a:solidFill>
                    <a:latin typeface="+mj-ea"/>
                    <a:ea typeface="+mj-ea"/>
                    <a:cs typeface="Arial" panose="020B0604020202020204" pitchFamily="34" charset="0"/>
                  </a:rPr>
                  <a:t>添加文字内容</a:t>
                </a:r>
                <a:endParaRPr lang="zh-CN" altLang="en-US" sz="1400" b="1" dirty="0">
                  <a:solidFill>
                    <a:schemeClr val="bg1"/>
                  </a:solidFill>
                  <a:latin typeface="+mj-ea"/>
                  <a:ea typeface="+mj-ea"/>
                  <a:cs typeface="Arial" panose="020B0604020202020204" pitchFamily="34" charset="0"/>
                </a:endParaRPr>
              </a:p>
            </p:txBody>
          </p:sp>
        </p:grpSp>
      </p:grpSp>
      <p:sp>
        <p:nvSpPr>
          <p:cNvPr id="12" name="矩形 3"/>
          <p:cNvSpPr>
            <a:spLocks noChangeArrowheads="1"/>
          </p:cNvSpPr>
          <p:nvPr/>
        </p:nvSpPr>
        <p:spPr bwMode="auto">
          <a:xfrm>
            <a:off x="3722749" y="1131590"/>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dirty="0">
                <a:solidFill>
                  <a:schemeClr val="bg1"/>
                </a:solidFill>
                <a:latin typeface="+mj-ea"/>
                <a:ea typeface="+mj-ea"/>
                <a:sym typeface="Arial" pitchFamily="34" charset="0"/>
              </a:rPr>
              <a:t>详细描述</a:t>
            </a:r>
          </a:p>
        </p:txBody>
      </p:sp>
      <p:sp>
        <p:nvSpPr>
          <p:cNvPr id="13" name="矩形 47"/>
          <p:cNvSpPr>
            <a:spLocks noChangeArrowheads="1"/>
          </p:cNvSpPr>
          <p:nvPr/>
        </p:nvSpPr>
        <p:spPr bwMode="auto">
          <a:xfrm>
            <a:off x="3732275" y="1523305"/>
            <a:ext cx="1553765" cy="254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spcAft>
                <a:spcPts val="375"/>
              </a:spcAft>
            </a:pPr>
            <a:r>
              <a:rPr lang="zh-CN" altLang="en-US" sz="1100">
                <a:solidFill>
                  <a:schemeClr val="bg1"/>
                </a:solidFill>
                <a:latin typeface="+mj-ea"/>
                <a:ea typeface="+mj-ea"/>
                <a:sym typeface="方正兰亭黑_GBK" pitchFamily="2" charset="-122"/>
              </a:rPr>
              <a:t>右键点击图片选择设置图片格式可直接替换图片。您可以点击文字框输入您的描述说明，或者通过复制粘贴，在此录入您的描述说明。</a:t>
            </a:r>
            <a:endParaRPr lang="en-US" altLang="zh-CN" sz="1100">
              <a:solidFill>
                <a:schemeClr val="bg1"/>
              </a:solidFill>
              <a:latin typeface="+mj-ea"/>
              <a:ea typeface="+mj-ea"/>
              <a:sym typeface="方正兰亭黑_GBK" pitchFamily="2" charset="-122"/>
            </a:endParaRPr>
          </a:p>
          <a:p>
            <a:pPr eaLnBrk="1" hangingPunct="1">
              <a:lnSpc>
                <a:spcPct val="130000"/>
              </a:lnSpc>
              <a:spcAft>
                <a:spcPts val="375"/>
              </a:spcAft>
            </a:pPr>
            <a:r>
              <a:rPr lang="zh-CN" altLang="en-US" sz="1100">
                <a:solidFill>
                  <a:schemeClr val="bg1"/>
                </a:solidFill>
                <a:latin typeface="+mj-ea"/>
                <a:ea typeface="+mj-ea"/>
                <a:sym typeface="方正兰亭黑_GBK" pitchFamily="2" charset="-122"/>
              </a:rPr>
              <a:t>在此录入上述图表的综合描述说明，在此录入上述图表的综合描述说明，在此录入上述图表的综合描述说明。</a:t>
            </a:r>
            <a:endParaRPr lang="zh-CN" altLang="en-US">
              <a:latin typeface="+mj-ea"/>
              <a:ea typeface="+mj-ea"/>
            </a:endParaRPr>
          </a:p>
        </p:txBody>
      </p:sp>
      <p:grpSp>
        <p:nvGrpSpPr>
          <p:cNvPr id="14" name="组合 19"/>
          <p:cNvGrpSpPr>
            <a:grpSpLocks/>
          </p:cNvGrpSpPr>
          <p:nvPr/>
        </p:nvGrpSpPr>
        <p:grpSpPr bwMode="auto">
          <a:xfrm>
            <a:off x="5609889" y="3185418"/>
            <a:ext cx="595313" cy="597694"/>
            <a:chOff x="0" y="0"/>
            <a:chExt cx="792885" cy="797434"/>
          </a:xfrm>
        </p:grpSpPr>
        <p:sp>
          <p:nvSpPr>
            <p:cNvPr id="15" name="Oval 10"/>
            <p:cNvSpPr>
              <a:spLocks noChangeArrowheads="1"/>
            </p:cNvSpPr>
            <p:nvPr/>
          </p:nvSpPr>
          <p:spPr bwMode="auto">
            <a:xfrm>
              <a:off x="0" y="0"/>
              <a:ext cx="792885" cy="797434"/>
            </a:xfrm>
            <a:prstGeom prst="ellipse">
              <a:avLst/>
            </a:prstGeom>
            <a:solidFill>
              <a:srgbClr val="F2F2F2">
                <a:alpha val="39999"/>
              </a:srgbClr>
            </a:solidFill>
            <a:ln>
              <a:noFill/>
            </a:ln>
            <a:extLst>
              <a:ext uri="{91240B29-F687-4F45-9708-019B960494DF}">
                <a14:hiddenLine xmlns:a14="http://schemas.microsoft.com/office/drawing/2010/main" w="12700">
                  <a:solidFill>
                    <a:srgbClr val="31538F"/>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6600">
                <a:solidFill>
                  <a:schemeClr val="bg1"/>
                </a:solidFill>
                <a:latin typeface="+mj-ea"/>
                <a:ea typeface="+mj-ea"/>
                <a:sym typeface="Calibri" pitchFamily="34" charset="0"/>
              </a:endParaRPr>
            </a:p>
          </p:txBody>
        </p:sp>
        <p:grpSp>
          <p:nvGrpSpPr>
            <p:cNvPr id="16" name="Group 22"/>
            <p:cNvGrpSpPr>
              <a:grpSpLocks/>
            </p:cNvGrpSpPr>
            <p:nvPr/>
          </p:nvGrpSpPr>
          <p:grpSpPr bwMode="auto">
            <a:xfrm>
              <a:off x="219119" y="227439"/>
              <a:ext cx="354646" cy="342557"/>
              <a:chOff x="0" y="0"/>
              <a:chExt cx="439257" cy="424283"/>
            </a:xfrm>
          </p:grpSpPr>
          <p:sp>
            <p:nvSpPr>
              <p:cNvPr id="17" name="Rectangle 18"/>
              <p:cNvSpPr>
                <a:spLocks noChangeArrowheads="1"/>
              </p:cNvSpPr>
              <p:nvPr/>
            </p:nvSpPr>
            <p:spPr bwMode="auto">
              <a:xfrm>
                <a:off x="157234" y="169713"/>
                <a:ext cx="47421" cy="44924"/>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18" name="Rectangle 19"/>
              <p:cNvSpPr>
                <a:spLocks noChangeArrowheads="1"/>
              </p:cNvSpPr>
              <p:nvPr/>
            </p:nvSpPr>
            <p:spPr bwMode="auto">
              <a:xfrm>
                <a:off x="232107" y="169713"/>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19" name="Rectangle 20"/>
              <p:cNvSpPr>
                <a:spLocks noChangeArrowheads="1"/>
              </p:cNvSpPr>
              <p:nvPr/>
            </p:nvSpPr>
            <p:spPr bwMode="auto">
              <a:xfrm>
                <a:off x="309477" y="169713"/>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20" name="Rectangle 21"/>
              <p:cNvSpPr>
                <a:spLocks noChangeArrowheads="1"/>
              </p:cNvSpPr>
              <p:nvPr/>
            </p:nvSpPr>
            <p:spPr bwMode="auto">
              <a:xfrm>
                <a:off x="157234" y="237099"/>
                <a:ext cx="47421" cy="4742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21" name="Rectangle 22"/>
              <p:cNvSpPr>
                <a:spLocks noChangeArrowheads="1"/>
              </p:cNvSpPr>
              <p:nvPr/>
            </p:nvSpPr>
            <p:spPr bwMode="auto">
              <a:xfrm>
                <a:off x="232107" y="237099"/>
                <a:ext cx="49916" cy="4742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22" name="Rectangle 23"/>
              <p:cNvSpPr>
                <a:spLocks noChangeArrowheads="1"/>
              </p:cNvSpPr>
              <p:nvPr/>
            </p:nvSpPr>
            <p:spPr bwMode="auto">
              <a:xfrm>
                <a:off x="309477" y="237099"/>
                <a:ext cx="49916" cy="4742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23" name="Rectangle 24"/>
              <p:cNvSpPr>
                <a:spLocks noChangeArrowheads="1"/>
              </p:cNvSpPr>
              <p:nvPr/>
            </p:nvSpPr>
            <p:spPr bwMode="auto">
              <a:xfrm>
                <a:off x="157234" y="309477"/>
                <a:ext cx="47421" cy="44924"/>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24" name="Rectangle 25"/>
              <p:cNvSpPr>
                <a:spLocks noChangeArrowheads="1"/>
              </p:cNvSpPr>
              <p:nvPr/>
            </p:nvSpPr>
            <p:spPr bwMode="auto">
              <a:xfrm>
                <a:off x="79865" y="237099"/>
                <a:ext cx="49916" cy="4742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25" name="Rectangle 26"/>
              <p:cNvSpPr>
                <a:spLocks noChangeArrowheads="1"/>
              </p:cNvSpPr>
              <p:nvPr/>
            </p:nvSpPr>
            <p:spPr bwMode="auto">
              <a:xfrm>
                <a:off x="79865" y="309477"/>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26" name="Rectangle 27"/>
              <p:cNvSpPr>
                <a:spLocks noChangeArrowheads="1"/>
              </p:cNvSpPr>
              <p:nvPr/>
            </p:nvSpPr>
            <p:spPr bwMode="auto">
              <a:xfrm>
                <a:off x="232107" y="309477"/>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27" name="Rectangle 28"/>
              <p:cNvSpPr>
                <a:spLocks noChangeArrowheads="1"/>
              </p:cNvSpPr>
              <p:nvPr/>
            </p:nvSpPr>
            <p:spPr bwMode="auto">
              <a:xfrm>
                <a:off x="309477" y="309477"/>
                <a:ext cx="49916" cy="44924"/>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28" name="Freeform 29"/>
              <p:cNvSpPr>
                <a:spLocks noEditPoints="1" noChangeArrowheads="1"/>
              </p:cNvSpPr>
              <p:nvPr/>
            </p:nvSpPr>
            <p:spPr bwMode="auto">
              <a:xfrm>
                <a:off x="0" y="29950"/>
                <a:ext cx="439257" cy="394333"/>
              </a:xfrm>
              <a:custGeom>
                <a:avLst/>
                <a:gdLst>
                  <a:gd name="T0" fmla="*/ 434265 w 176"/>
                  <a:gd name="T1" fmla="*/ 0 h 158"/>
                  <a:gd name="T2" fmla="*/ 374367 w 176"/>
                  <a:gd name="T3" fmla="*/ 0 h 158"/>
                  <a:gd name="T4" fmla="*/ 374367 w 176"/>
                  <a:gd name="T5" fmla="*/ 39932 h 158"/>
                  <a:gd name="T6" fmla="*/ 314468 w 176"/>
                  <a:gd name="T7" fmla="*/ 39932 h 158"/>
                  <a:gd name="T8" fmla="*/ 314468 w 176"/>
                  <a:gd name="T9" fmla="*/ 0 h 158"/>
                  <a:gd name="T10" fmla="*/ 129780 w 176"/>
                  <a:gd name="T11" fmla="*/ 0 h 158"/>
                  <a:gd name="T12" fmla="*/ 129780 w 176"/>
                  <a:gd name="T13" fmla="*/ 39932 h 158"/>
                  <a:gd name="T14" fmla="*/ 69882 w 176"/>
                  <a:gd name="T15" fmla="*/ 39932 h 158"/>
                  <a:gd name="T16" fmla="*/ 69882 w 176"/>
                  <a:gd name="T17" fmla="*/ 0 h 158"/>
                  <a:gd name="T18" fmla="*/ 0 w 176"/>
                  <a:gd name="T19" fmla="*/ 0 h 158"/>
                  <a:gd name="T20" fmla="*/ 0 w 176"/>
                  <a:gd name="T21" fmla="*/ 394333 h 158"/>
                  <a:gd name="T22" fmla="*/ 32445 w 176"/>
                  <a:gd name="T23" fmla="*/ 394333 h 158"/>
                  <a:gd name="T24" fmla="*/ 404316 w 176"/>
                  <a:gd name="T25" fmla="*/ 394333 h 158"/>
                  <a:gd name="T26" fmla="*/ 439257 w 176"/>
                  <a:gd name="T27" fmla="*/ 394333 h 158"/>
                  <a:gd name="T28" fmla="*/ 434265 w 176"/>
                  <a:gd name="T29" fmla="*/ 0 h 158"/>
                  <a:gd name="T30" fmla="*/ 404316 w 176"/>
                  <a:gd name="T31" fmla="*/ 359392 h 158"/>
                  <a:gd name="T32" fmla="*/ 32445 w 176"/>
                  <a:gd name="T33" fmla="*/ 359392 h 158"/>
                  <a:gd name="T34" fmla="*/ 32445 w 176"/>
                  <a:gd name="T35" fmla="*/ 109814 h 158"/>
                  <a:gd name="T36" fmla="*/ 404316 w 176"/>
                  <a:gd name="T37" fmla="*/ 109814 h 158"/>
                  <a:gd name="T38" fmla="*/ 404316 w 176"/>
                  <a:gd name="T39" fmla="*/ 359392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29" name="Rectangle 30"/>
              <p:cNvSpPr>
                <a:spLocks noChangeArrowheads="1"/>
              </p:cNvSpPr>
              <p:nvPr/>
            </p:nvSpPr>
            <p:spPr bwMode="auto">
              <a:xfrm>
                <a:off x="82360" y="0"/>
                <a:ext cx="37438" cy="5989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30" name="Rectangle 31"/>
              <p:cNvSpPr>
                <a:spLocks noChangeArrowheads="1"/>
              </p:cNvSpPr>
              <p:nvPr/>
            </p:nvSpPr>
            <p:spPr bwMode="auto">
              <a:xfrm>
                <a:off x="329443" y="0"/>
                <a:ext cx="34941" cy="5989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grpSp>
      </p:grpSp>
      <p:grpSp>
        <p:nvGrpSpPr>
          <p:cNvPr id="31" name="组合 18"/>
          <p:cNvGrpSpPr>
            <a:grpSpLocks/>
          </p:cNvGrpSpPr>
          <p:nvPr/>
        </p:nvGrpSpPr>
        <p:grpSpPr bwMode="auto">
          <a:xfrm>
            <a:off x="5609889" y="1237555"/>
            <a:ext cx="595313" cy="598885"/>
            <a:chOff x="0" y="0"/>
            <a:chExt cx="792885" cy="797434"/>
          </a:xfrm>
        </p:grpSpPr>
        <p:sp>
          <p:nvSpPr>
            <p:cNvPr id="32" name="Oval 6"/>
            <p:cNvSpPr>
              <a:spLocks noChangeArrowheads="1"/>
            </p:cNvSpPr>
            <p:nvPr/>
          </p:nvSpPr>
          <p:spPr bwMode="auto">
            <a:xfrm>
              <a:off x="0" y="0"/>
              <a:ext cx="792885" cy="797434"/>
            </a:xfrm>
            <a:prstGeom prst="ellipse">
              <a:avLst/>
            </a:prstGeom>
            <a:solidFill>
              <a:srgbClr val="F2F2F2">
                <a:alpha val="39999"/>
              </a:srgbClr>
            </a:solidFill>
            <a:ln>
              <a:noFill/>
            </a:ln>
            <a:extLst>
              <a:ext uri="{91240B29-F687-4F45-9708-019B960494DF}">
                <a14:hiddenLine xmlns:a14="http://schemas.microsoft.com/office/drawing/2010/main" w="12700">
                  <a:solidFill>
                    <a:srgbClr val="31538F"/>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6600">
                <a:solidFill>
                  <a:schemeClr val="bg1"/>
                </a:solidFill>
                <a:latin typeface="+mj-ea"/>
                <a:ea typeface="+mj-ea"/>
                <a:sym typeface="Calibri" pitchFamily="34" charset="0"/>
              </a:endParaRPr>
            </a:p>
          </p:txBody>
        </p:sp>
        <p:sp>
          <p:nvSpPr>
            <p:cNvPr id="33" name="Freeform 35"/>
            <p:cNvSpPr>
              <a:spLocks noEditPoints="1" noChangeArrowheads="1"/>
            </p:cNvSpPr>
            <p:nvPr/>
          </p:nvSpPr>
          <p:spPr bwMode="auto">
            <a:xfrm>
              <a:off x="185871" y="256657"/>
              <a:ext cx="421143" cy="284121"/>
            </a:xfrm>
            <a:custGeom>
              <a:avLst/>
              <a:gdLst>
                <a:gd name="T0" fmla="*/ 362129 w 157"/>
                <a:gd name="T1" fmla="*/ 123298 h 106"/>
                <a:gd name="T2" fmla="*/ 364812 w 157"/>
                <a:gd name="T3" fmla="*/ 99174 h 106"/>
                <a:gd name="T4" fmla="*/ 265562 w 157"/>
                <a:gd name="T5" fmla="*/ 0 h 106"/>
                <a:gd name="T6" fmla="*/ 195818 w 157"/>
                <a:gd name="T7" fmla="*/ 48247 h 106"/>
                <a:gd name="T8" fmla="*/ 120710 w 157"/>
                <a:gd name="T9" fmla="*/ 21443 h 106"/>
                <a:gd name="T10" fmla="*/ 50966 w 157"/>
                <a:gd name="T11" fmla="*/ 104535 h 106"/>
                <a:gd name="T12" fmla="*/ 53649 w 157"/>
                <a:gd name="T13" fmla="*/ 125978 h 106"/>
                <a:gd name="T14" fmla="*/ 0 w 157"/>
                <a:gd name="T15" fmla="*/ 201029 h 106"/>
                <a:gd name="T16" fmla="*/ 83156 w 157"/>
                <a:gd name="T17" fmla="*/ 284121 h 106"/>
                <a:gd name="T18" fmla="*/ 337987 w 157"/>
                <a:gd name="T19" fmla="*/ 284121 h 106"/>
                <a:gd name="T20" fmla="*/ 421143 w 157"/>
                <a:gd name="T21" fmla="*/ 201029 h 106"/>
                <a:gd name="T22" fmla="*/ 362129 w 157"/>
                <a:gd name="T23" fmla="*/ 123298 h 106"/>
                <a:gd name="T24" fmla="*/ 321893 w 157"/>
                <a:gd name="T25" fmla="*/ 268039 h 106"/>
                <a:gd name="T26" fmla="*/ 211913 w 157"/>
                <a:gd name="T27" fmla="*/ 268039 h 106"/>
                <a:gd name="T28" fmla="*/ 276291 w 157"/>
                <a:gd name="T29" fmla="*/ 201029 h 106"/>
                <a:gd name="T30" fmla="*/ 273609 w 157"/>
                <a:gd name="T31" fmla="*/ 192988 h 106"/>
                <a:gd name="T32" fmla="*/ 246784 w 157"/>
                <a:gd name="T33" fmla="*/ 192988 h 106"/>
                <a:gd name="T34" fmla="*/ 246784 w 157"/>
                <a:gd name="T35" fmla="*/ 182266 h 106"/>
                <a:gd name="T36" fmla="*/ 246784 w 157"/>
                <a:gd name="T37" fmla="*/ 99174 h 106"/>
                <a:gd name="T38" fmla="*/ 241420 w 157"/>
                <a:gd name="T39" fmla="*/ 93814 h 106"/>
                <a:gd name="T40" fmla="*/ 171676 w 157"/>
                <a:gd name="T41" fmla="*/ 93814 h 106"/>
                <a:gd name="T42" fmla="*/ 166311 w 157"/>
                <a:gd name="T43" fmla="*/ 99174 h 106"/>
                <a:gd name="T44" fmla="*/ 166311 w 157"/>
                <a:gd name="T45" fmla="*/ 182266 h 106"/>
                <a:gd name="T46" fmla="*/ 166311 w 157"/>
                <a:gd name="T47" fmla="*/ 195668 h 106"/>
                <a:gd name="T48" fmla="*/ 136804 w 157"/>
                <a:gd name="T49" fmla="*/ 195668 h 106"/>
                <a:gd name="T50" fmla="*/ 134122 w 157"/>
                <a:gd name="T51" fmla="*/ 203709 h 106"/>
                <a:gd name="T52" fmla="*/ 201183 w 157"/>
                <a:gd name="T53" fmla="*/ 268039 h 106"/>
                <a:gd name="T54" fmla="*/ 101933 w 157"/>
                <a:gd name="T55" fmla="*/ 268039 h 106"/>
                <a:gd name="T56" fmla="*/ 29507 w 157"/>
                <a:gd name="T57" fmla="*/ 198349 h 106"/>
                <a:gd name="T58" fmla="*/ 77791 w 157"/>
                <a:gd name="T59" fmla="*/ 134019 h 106"/>
                <a:gd name="T60" fmla="*/ 75108 w 157"/>
                <a:gd name="T61" fmla="*/ 117937 h 106"/>
                <a:gd name="T62" fmla="*/ 134122 w 157"/>
                <a:gd name="T63" fmla="*/ 45567 h 106"/>
                <a:gd name="T64" fmla="*/ 198501 w 157"/>
                <a:gd name="T65" fmla="*/ 77731 h 106"/>
                <a:gd name="T66" fmla="*/ 260197 w 157"/>
                <a:gd name="T67" fmla="*/ 26804 h 106"/>
                <a:gd name="T68" fmla="*/ 343352 w 157"/>
                <a:gd name="T69" fmla="*/ 112576 h 106"/>
                <a:gd name="T70" fmla="*/ 340670 w 157"/>
                <a:gd name="T71" fmla="*/ 131339 h 106"/>
                <a:gd name="T72" fmla="*/ 394319 w 157"/>
                <a:gd name="T73" fmla="*/ 198349 h 106"/>
                <a:gd name="T74" fmla="*/ 321893 w 157"/>
                <a:gd name="T75" fmla="*/ 268039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grpSp>
      <p:sp>
        <p:nvSpPr>
          <p:cNvPr id="34" name="矩形 67"/>
          <p:cNvSpPr>
            <a:spLocks noChangeArrowheads="1"/>
          </p:cNvSpPr>
          <p:nvPr/>
        </p:nvSpPr>
        <p:spPr bwMode="auto">
          <a:xfrm>
            <a:off x="6251637" y="1237555"/>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dirty="0">
                <a:solidFill>
                  <a:schemeClr val="bg1"/>
                </a:solidFill>
                <a:latin typeface="+mj-ea"/>
                <a:ea typeface="+mj-ea"/>
                <a:sym typeface="方正兰亭黑_GBK" pitchFamily="2" charset="-122"/>
              </a:rPr>
              <a:t>旗下分支机构</a:t>
            </a:r>
            <a:endParaRPr lang="en-US" altLang="zh-CN" sz="1500" dirty="0">
              <a:solidFill>
                <a:schemeClr val="bg1"/>
              </a:solidFill>
              <a:latin typeface="+mj-ea"/>
              <a:ea typeface="+mj-ea"/>
              <a:sym typeface="方正兰亭黑_GBK" pitchFamily="2" charset="-122"/>
            </a:endParaRPr>
          </a:p>
        </p:txBody>
      </p:sp>
      <p:sp>
        <p:nvSpPr>
          <p:cNvPr id="35" name="矩形 47"/>
          <p:cNvSpPr>
            <a:spLocks noChangeArrowheads="1"/>
          </p:cNvSpPr>
          <p:nvPr/>
        </p:nvSpPr>
        <p:spPr bwMode="auto">
          <a:xfrm>
            <a:off x="6251637" y="1513780"/>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在此录入图表的描述说明，在此录入图表的描述说明。</a:t>
            </a:r>
          </a:p>
        </p:txBody>
      </p:sp>
      <p:sp>
        <p:nvSpPr>
          <p:cNvPr id="36" name="矩形 69"/>
          <p:cNvSpPr>
            <a:spLocks noChangeArrowheads="1"/>
          </p:cNvSpPr>
          <p:nvPr/>
        </p:nvSpPr>
        <p:spPr bwMode="auto">
          <a:xfrm>
            <a:off x="6251637" y="2209105"/>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chemeClr val="bg1"/>
                </a:solidFill>
                <a:latin typeface="+mj-ea"/>
                <a:ea typeface="+mj-ea"/>
                <a:sym typeface="方正兰亭黑_GBK" pitchFamily="2" charset="-122"/>
              </a:rPr>
              <a:t>拥有员工数量</a:t>
            </a:r>
            <a:endParaRPr lang="en-US" altLang="zh-CN" sz="1500">
              <a:solidFill>
                <a:schemeClr val="bg1"/>
              </a:solidFill>
              <a:latin typeface="+mj-ea"/>
              <a:ea typeface="+mj-ea"/>
              <a:sym typeface="方正兰亭黑_GBK" pitchFamily="2" charset="-122"/>
            </a:endParaRPr>
          </a:p>
        </p:txBody>
      </p:sp>
      <p:sp>
        <p:nvSpPr>
          <p:cNvPr id="37" name="矩形 47"/>
          <p:cNvSpPr>
            <a:spLocks noChangeArrowheads="1"/>
          </p:cNvSpPr>
          <p:nvPr/>
        </p:nvSpPr>
        <p:spPr bwMode="auto">
          <a:xfrm>
            <a:off x="6251637" y="2486521"/>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在此录入图表的描述说明，在此录入图表的描述说明。</a:t>
            </a:r>
          </a:p>
        </p:txBody>
      </p:sp>
      <p:sp>
        <p:nvSpPr>
          <p:cNvPr id="38" name="矩形 71"/>
          <p:cNvSpPr>
            <a:spLocks noChangeArrowheads="1"/>
          </p:cNvSpPr>
          <p:nvPr/>
        </p:nvSpPr>
        <p:spPr bwMode="auto">
          <a:xfrm>
            <a:off x="6251637" y="3180655"/>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chemeClr val="bg1"/>
                </a:solidFill>
                <a:latin typeface="+mj-ea"/>
                <a:ea typeface="+mj-ea"/>
                <a:sym typeface="方正兰亭黑_GBK" pitchFamily="2" charset="-122"/>
              </a:rPr>
              <a:t>产品总销售额</a:t>
            </a:r>
            <a:endParaRPr lang="en-US" altLang="zh-CN" sz="1500">
              <a:solidFill>
                <a:schemeClr val="bg1"/>
              </a:solidFill>
              <a:latin typeface="+mj-ea"/>
              <a:ea typeface="+mj-ea"/>
              <a:sym typeface="方正兰亭黑_GBK" pitchFamily="2" charset="-122"/>
            </a:endParaRPr>
          </a:p>
        </p:txBody>
      </p:sp>
      <p:sp>
        <p:nvSpPr>
          <p:cNvPr id="39" name="矩形 47"/>
          <p:cNvSpPr>
            <a:spLocks noChangeArrowheads="1"/>
          </p:cNvSpPr>
          <p:nvPr/>
        </p:nvSpPr>
        <p:spPr bwMode="auto">
          <a:xfrm>
            <a:off x="6251637" y="3447355"/>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在此录入图表的描述说明，在此录入图表的描述说明。</a:t>
            </a:r>
          </a:p>
        </p:txBody>
      </p:sp>
      <p:grpSp>
        <p:nvGrpSpPr>
          <p:cNvPr id="40" name="组合 17"/>
          <p:cNvGrpSpPr>
            <a:grpSpLocks/>
          </p:cNvGrpSpPr>
          <p:nvPr/>
        </p:nvGrpSpPr>
        <p:grpSpPr bwMode="auto">
          <a:xfrm>
            <a:off x="5609889" y="2211486"/>
            <a:ext cx="595313" cy="597694"/>
            <a:chOff x="0" y="0"/>
            <a:chExt cx="792885" cy="797434"/>
          </a:xfrm>
        </p:grpSpPr>
        <p:sp>
          <p:nvSpPr>
            <p:cNvPr id="41" name="Oval 8"/>
            <p:cNvSpPr>
              <a:spLocks noChangeArrowheads="1"/>
            </p:cNvSpPr>
            <p:nvPr/>
          </p:nvSpPr>
          <p:spPr bwMode="auto">
            <a:xfrm>
              <a:off x="0" y="0"/>
              <a:ext cx="792885" cy="797434"/>
            </a:xfrm>
            <a:prstGeom prst="ellipse">
              <a:avLst/>
            </a:prstGeom>
            <a:solidFill>
              <a:srgbClr val="F2F2F2">
                <a:alpha val="39999"/>
              </a:srgbClr>
            </a:solidFill>
            <a:ln>
              <a:noFill/>
            </a:ln>
            <a:extLst>
              <a:ext uri="{91240B29-F687-4F45-9708-019B960494DF}">
                <a14:hiddenLine xmlns:a14="http://schemas.microsoft.com/office/drawing/2010/main" w="12700">
                  <a:solidFill>
                    <a:srgbClr val="31538F"/>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6600">
                <a:solidFill>
                  <a:schemeClr val="bg1"/>
                </a:solidFill>
                <a:latin typeface="+mj-ea"/>
                <a:ea typeface="+mj-ea"/>
                <a:sym typeface="Calibri" pitchFamily="34" charset="0"/>
              </a:endParaRPr>
            </a:p>
          </p:txBody>
        </p:sp>
        <p:sp>
          <p:nvSpPr>
            <p:cNvPr id="42" name="任意多边形 75"/>
            <p:cNvSpPr>
              <a:spLocks noChangeArrowheads="1"/>
            </p:cNvSpPr>
            <p:nvPr/>
          </p:nvSpPr>
          <p:spPr bwMode="auto">
            <a:xfrm>
              <a:off x="125808" y="205049"/>
              <a:ext cx="541268" cy="387337"/>
            </a:xfrm>
            <a:custGeom>
              <a:avLst/>
              <a:gdLst>
                <a:gd name="T0" fmla="*/ 342366 w 613253"/>
                <a:gd name="T1" fmla="*/ 215053 h 438850"/>
                <a:gd name="T2" fmla="*/ 349467 w 613253"/>
                <a:gd name="T3" fmla="*/ 239323 h 438850"/>
                <a:gd name="T4" fmla="*/ 310430 w 613253"/>
                <a:gd name="T5" fmla="*/ 326243 h 438850"/>
                <a:gd name="T6" fmla="*/ 309880 w 613253"/>
                <a:gd name="T7" fmla="*/ 326243 h 438850"/>
                <a:gd name="T8" fmla="*/ 310266 w 613253"/>
                <a:gd name="T9" fmla="*/ 326609 h 438850"/>
                <a:gd name="T10" fmla="*/ 309881 w 613253"/>
                <a:gd name="T11" fmla="*/ 327466 h 438850"/>
                <a:gd name="T12" fmla="*/ 311167 w 613253"/>
                <a:gd name="T13" fmla="*/ 327466 h 438850"/>
                <a:gd name="T14" fmla="*/ 354879 w 613253"/>
                <a:gd name="T15" fmla="*/ 369009 h 438850"/>
                <a:gd name="T16" fmla="*/ 398591 w 613253"/>
                <a:gd name="T17" fmla="*/ 327466 h 438850"/>
                <a:gd name="T18" fmla="*/ 399878 w 613253"/>
                <a:gd name="T19" fmla="*/ 327466 h 438850"/>
                <a:gd name="T20" fmla="*/ 399493 w 613253"/>
                <a:gd name="T21" fmla="*/ 326608 h 438850"/>
                <a:gd name="T22" fmla="*/ 399878 w 613253"/>
                <a:gd name="T23" fmla="*/ 326243 h 438850"/>
                <a:gd name="T24" fmla="*/ 399329 w 613253"/>
                <a:gd name="T25" fmla="*/ 326243 h 438850"/>
                <a:gd name="T26" fmla="*/ 360291 w 613253"/>
                <a:gd name="T27" fmla="*/ 239321 h 438850"/>
                <a:gd name="T28" fmla="*/ 367392 w 613253"/>
                <a:gd name="T29" fmla="*/ 215053 h 438850"/>
                <a:gd name="T30" fmla="*/ 138929 w 613253"/>
                <a:gd name="T31" fmla="*/ 190906 h 438850"/>
                <a:gd name="T32" fmla="*/ 144684 w 613253"/>
                <a:gd name="T33" fmla="*/ 210572 h 438850"/>
                <a:gd name="T34" fmla="*/ 113053 w 613253"/>
                <a:gd name="T35" fmla="*/ 281000 h 438850"/>
                <a:gd name="T36" fmla="*/ 112607 w 613253"/>
                <a:gd name="T37" fmla="*/ 281000 h 438850"/>
                <a:gd name="T38" fmla="*/ 112919 w 613253"/>
                <a:gd name="T39" fmla="*/ 281297 h 438850"/>
                <a:gd name="T40" fmla="*/ 112608 w 613253"/>
                <a:gd name="T41" fmla="*/ 281991 h 438850"/>
                <a:gd name="T42" fmla="*/ 113650 w 613253"/>
                <a:gd name="T43" fmla="*/ 281991 h 438850"/>
                <a:gd name="T44" fmla="*/ 149069 w 613253"/>
                <a:gd name="T45" fmla="*/ 315653 h 438850"/>
                <a:gd name="T46" fmla="*/ 184487 w 613253"/>
                <a:gd name="T47" fmla="*/ 281991 h 438850"/>
                <a:gd name="T48" fmla="*/ 185531 w 613253"/>
                <a:gd name="T49" fmla="*/ 281991 h 438850"/>
                <a:gd name="T50" fmla="*/ 185218 w 613253"/>
                <a:gd name="T51" fmla="*/ 281297 h 438850"/>
                <a:gd name="T52" fmla="*/ 185530 w 613253"/>
                <a:gd name="T53" fmla="*/ 281000 h 438850"/>
                <a:gd name="T54" fmla="*/ 185086 w 613253"/>
                <a:gd name="T55" fmla="*/ 281000 h 438850"/>
                <a:gd name="T56" fmla="*/ 153454 w 613253"/>
                <a:gd name="T57" fmla="*/ 210570 h 438850"/>
                <a:gd name="T58" fmla="*/ 159207 w 613253"/>
                <a:gd name="T59" fmla="*/ 190906 h 438850"/>
                <a:gd name="T60" fmla="*/ 355360 w 613253"/>
                <a:gd name="T61" fmla="*/ 0 h 438850"/>
                <a:gd name="T62" fmla="*/ 455224 w 613253"/>
                <a:gd name="T63" fmla="*/ 101417 h 438850"/>
                <a:gd name="T64" fmla="*/ 401082 w 613253"/>
                <a:gd name="T65" fmla="*/ 190174 h 438850"/>
                <a:gd name="T66" fmla="*/ 401082 w 613253"/>
                <a:gd name="T67" fmla="*/ 203924 h 438850"/>
                <a:gd name="T68" fmla="*/ 541268 w 613253"/>
                <a:gd name="T69" fmla="*/ 345545 h 438850"/>
                <a:gd name="T70" fmla="*/ 351751 w 613253"/>
                <a:gd name="T71" fmla="*/ 387337 h 438850"/>
                <a:gd name="T72" fmla="*/ 170905 w 613253"/>
                <a:gd name="T73" fmla="*/ 349252 h 438850"/>
                <a:gd name="T74" fmla="*/ 179418 w 613253"/>
                <a:gd name="T75" fmla="*/ 326961 h 438850"/>
                <a:gd name="T76" fmla="*/ 146534 w 613253"/>
                <a:gd name="T77" fmla="*/ 330503 h 438850"/>
                <a:gd name="T78" fmla="*/ 0 w 613253"/>
                <a:gd name="T79" fmla="*/ 299644 h 438850"/>
                <a:gd name="T80" fmla="*/ 110463 w 613253"/>
                <a:gd name="T81" fmla="*/ 183159 h 438850"/>
                <a:gd name="T82" fmla="*/ 110463 w 613253"/>
                <a:gd name="T83" fmla="*/ 169414 h 438850"/>
                <a:gd name="T84" fmla="*/ 68541 w 613253"/>
                <a:gd name="T85" fmla="*/ 98830 h 438850"/>
                <a:gd name="T86" fmla="*/ 149458 w 613253"/>
                <a:gd name="T87" fmla="*/ 16655 h 438850"/>
                <a:gd name="T88" fmla="*/ 230376 w 613253"/>
                <a:gd name="T89" fmla="*/ 98830 h 438850"/>
                <a:gd name="T90" fmla="*/ 186506 w 613253"/>
                <a:gd name="T91" fmla="*/ 170748 h 438850"/>
                <a:gd name="T92" fmla="*/ 186506 w 613253"/>
                <a:gd name="T93" fmla="*/ 181888 h 438850"/>
                <a:gd name="T94" fmla="*/ 258460 w 613253"/>
                <a:gd name="T95" fmla="*/ 222896 h 438850"/>
                <a:gd name="T96" fmla="*/ 260415 w 613253"/>
                <a:gd name="T97" fmla="*/ 225480 h 438850"/>
                <a:gd name="T98" fmla="*/ 307234 w 613253"/>
                <a:gd name="T99" fmla="*/ 205493 h 438850"/>
                <a:gd name="T100" fmla="*/ 307234 w 613253"/>
                <a:gd name="T101" fmla="*/ 188529 h 438850"/>
                <a:gd name="T102" fmla="*/ 255495 w 613253"/>
                <a:gd name="T103" fmla="*/ 101417 h 438850"/>
                <a:gd name="T104" fmla="*/ 355360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grpSp>
    </p:spTree>
    <p:extLst>
      <p:ext uri="{BB962C8B-B14F-4D97-AF65-F5344CB8AC3E}">
        <p14:creationId xmlns:p14="http://schemas.microsoft.com/office/powerpoint/2010/main" val="333862367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outVertical)">
                                      <p:cBhvr>
                                        <p:cTn id="7" dur="750"/>
                                        <p:tgtEl>
                                          <p:spTgt spid="60"/>
                                        </p:tgtEl>
                                      </p:cBhvr>
                                    </p:animEffect>
                                  </p:childTnLst>
                                </p:cTn>
                              </p:par>
                              <p:par>
                                <p:cTn id="8" presetID="42" presetClass="entr" presetSubtype="0" fill="hold" nodeType="withEffect">
                                  <p:stCondLst>
                                    <p:cond delay="40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750"/>
                                        <p:tgtEl>
                                          <p:spTgt spid="55"/>
                                        </p:tgtEl>
                                      </p:cBhvr>
                                    </p:animEffect>
                                    <p:anim calcmode="lin" valueType="num">
                                      <p:cBhvr>
                                        <p:cTn id="11" dur="750" fill="hold"/>
                                        <p:tgtEl>
                                          <p:spTgt spid="55"/>
                                        </p:tgtEl>
                                        <p:attrNameLst>
                                          <p:attrName>ppt_x</p:attrName>
                                        </p:attrNameLst>
                                      </p:cBhvr>
                                      <p:tavLst>
                                        <p:tav tm="0">
                                          <p:val>
                                            <p:strVal val="#ppt_x"/>
                                          </p:val>
                                        </p:tav>
                                        <p:tav tm="100000">
                                          <p:val>
                                            <p:strVal val="#ppt_x"/>
                                          </p:val>
                                        </p:tav>
                                      </p:tavLst>
                                    </p:anim>
                                    <p:anim calcmode="lin" valueType="num">
                                      <p:cBhvr>
                                        <p:cTn id="12" dur="750" fill="hold"/>
                                        <p:tgtEl>
                                          <p:spTgt spid="55"/>
                                        </p:tgtEl>
                                        <p:attrNameLst>
                                          <p:attrName>ppt_y</p:attrName>
                                        </p:attrNameLst>
                                      </p:cBhvr>
                                      <p:tavLst>
                                        <p:tav tm="0">
                                          <p:val>
                                            <p:strVal val="#ppt_y+.1"/>
                                          </p:val>
                                        </p:tav>
                                        <p:tav tm="100000">
                                          <p:val>
                                            <p:strVal val="#ppt_y"/>
                                          </p:val>
                                        </p:tav>
                                      </p:tavLst>
                                    </p:anim>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65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2150"/>
                            </p:stCondLst>
                            <p:childTnLst>
                              <p:par>
                                <p:cTn id="22" presetID="47" presetClass="entr" presetSubtype="0"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p:cBhvr>
                                        <p:cTn id="24" dur="500"/>
                                        <p:tgtEl>
                                          <p:spTgt spid="31"/>
                                        </p:tgtEl>
                                      </p:cBhvr>
                                    </p:animEffect>
                                    <p:anim calcmode="lin" valueType="num">
                                      <p:cBhvr>
                                        <p:cTn id="25" dur="500" fill="hold"/>
                                        <p:tgtEl>
                                          <p:spTgt spid="31"/>
                                        </p:tgtEl>
                                        <p:attrNameLst>
                                          <p:attrName>ppt_x</p:attrName>
                                        </p:attrNameLst>
                                      </p:cBhvr>
                                      <p:tavLst>
                                        <p:tav tm="0">
                                          <p:val>
                                            <p:strVal val="#ppt_x"/>
                                          </p:val>
                                        </p:tav>
                                        <p:tav tm="100000">
                                          <p:val>
                                            <p:strVal val="#ppt_x"/>
                                          </p:val>
                                        </p:tav>
                                      </p:tavLst>
                                    </p:anim>
                                    <p:anim calcmode="lin" valueType="num">
                                      <p:cBhvr>
                                        <p:cTn id="26" dur="500" fill="hold"/>
                                        <p:tgtEl>
                                          <p:spTgt spid="31"/>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400"/>
                                  </p:stCondLst>
                                  <p:childTnLst>
                                    <p:set>
                                      <p:cBhvr>
                                        <p:cTn id="28" dur="1" fill="hold">
                                          <p:stCondLst>
                                            <p:cond delay="0"/>
                                          </p:stCondLst>
                                        </p:cTn>
                                        <p:tgtEl>
                                          <p:spTgt spid="40"/>
                                        </p:tgtEl>
                                        <p:attrNameLst>
                                          <p:attrName>style.visibility</p:attrName>
                                        </p:attrNameLst>
                                      </p:cBhvr>
                                      <p:to>
                                        <p:strVal val="visible"/>
                                      </p:to>
                                    </p:set>
                                    <p:animEffect>
                                      <p:cBhvr>
                                        <p:cTn id="29" dur="500"/>
                                        <p:tgtEl>
                                          <p:spTgt spid="40"/>
                                        </p:tgtEl>
                                      </p:cBhvr>
                                    </p:animEffect>
                                    <p:anim calcmode="lin" valueType="num">
                                      <p:cBhvr>
                                        <p:cTn id="30" dur="500" fill="hold"/>
                                        <p:tgtEl>
                                          <p:spTgt spid="40"/>
                                        </p:tgtEl>
                                        <p:attrNameLst>
                                          <p:attrName>ppt_x</p:attrName>
                                        </p:attrNameLst>
                                      </p:cBhvr>
                                      <p:tavLst>
                                        <p:tav tm="0">
                                          <p:val>
                                            <p:strVal val="#ppt_x"/>
                                          </p:val>
                                        </p:tav>
                                        <p:tav tm="100000">
                                          <p:val>
                                            <p:strVal val="#ppt_x"/>
                                          </p:val>
                                        </p:tav>
                                      </p:tavLst>
                                    </p:anim>
                                    <p:anim calcmode="lin" valueType="num">
                                      <p:cBhvr>
                                        <p:cTn id="31" dur="500" fill="hold"/>
                                        <p:tgtEl>
                                          <p:spTgt spid="4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800"/>
                                  </p:stCondLst>
                                  <p:childTnLst>
                                    <p:set>
                                      <p:cBhvr>
                                        <p:cTn id="33" dur="1" fill="hold">
                                          <p:stCondLst>
                                            <p:cond delay="0"/>
                                          </p:stCondLst>
                                        </p:cTn>
                                        <p:tgtEl>
                                          <p:spTgt spid="14"/>
                                        </p:tgtEl>
                                        <p:attrNameLst>
                                          <p:attrName>style.visibility</p:attrName>
                                        </p:attrNameLst>
                                      </p:cBhvr>
                                      <p:to>
                                        <p:strVal val="visible"/>
                                      </p:to>
                                    </p:set>
                                    <p:animEffect>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3450"/>
                            </p:stCondLst>
                            <p:childTnLst>
                              <p:par>
                                <p:cTn id="38" presetID="14" presetClass="entr" presetSubtype="5" fill="hold" grpId="0" nodeType="afterEffect">
                                  <p:stCondLst>
                                    <p:cond delay="250"/>
                                  </p:stCondLst>
                                  <p:childTnLst>
                                    <p:set>
                                      <p:cBhvr>
                                        <p:cTn id="39" dur="1" fill="hold">
                                          <p:stCondLst>
                                            <p:cond delay="0"/>
                                          </p:stCondLst>
                                        </p:cTn>
                                        <p:tgtEl>
                                          <p:spTgt spid="34"/>
                                        </p:tgtEl>
                                        <p:attrNameLst>
                                          <p:attrName>style.visibility</p:attrName>
                                        </p:attrNameLst>
                                      </p:cBhvr>
                                      <p:to>
                                        <p:strVal val="visible"/>
                                      </p:to>
                                    </p:set>
                                    <p:animEffect transition="in" filter="randombar(vertical)">
                                      <p:cBhvr>
                                        <p:cTn id="40" dur="400"/>
                                        <p:tgtEl>
                                          <p:spTgt spid="34"/>
                                        </p:tgtEl>
                                      </p:cBhvr>
                                    </p:animEffect>
                                  </p:childTnLst>
                                </p:cTn>
                              </p:par>
                              <p:par>
                                <p:cTn id="41" presetID="14" presetClass="entr" presetSubtype="5" fill="hold" grpId="0" nodeType="withEffect">
                                  <p:stCondLst>
                                    <p:cond delay="250"/>
                                  </p:stCondLst>
                                  <p:childTnLst>
                                    <p:set>
                                      <p:cBhvr>
                                        <p:cTn id="42" dur="1" fill="hold">
                                          <p:stCondLst>
                                            <p:cond delay="0"/>
                                          </p:stCondLst>
                                        </p:cTn>
                                        <p:tgtEl>
                                          <p:spTgt spid="35"/>
                                        </p:tgtEl>
                                        <p:attrNameLst>
                                          <p:attrName>style.visibility</p:attrName>
                                        </p:attrNameLst>
                                      </p:cBhvr>
                                      <p:to>
                                        <p:strVal val="visible"/>
                                      </p:to>
                                    </p:set>
                                    <p:animEffect transition="in" filter="randombar(vertical)">
                                      <p:cBhvr>
                                        <p:cTn id="43" dur="400"/>
                                        <p:tgtEl>
                                          <p:spTgt spid="35"/>
                                        </p:tgtEl>
                                      </p:cBhvr>
                                    </p:animEffect>
                                  </p:childTnLst>
                                </p:cTn>
                              </p:par>
                            </p:childTnLst>
                          </p:cTn>
                        </p:par>
                        <p:par>
                          <p:cTn id="44" fill="hold">
                            <p:stCondLst>
                              <p:cond delay="4100"/>
                            </p:stCondLst>
                            <p:childTnLst>
                              <p:par>
                                <p:cTn id="45" presetID="14" presetClass="entr" presetSubtype="5" fill="hold" grpId="0" nodeType="afterEffect">
                                  <p:stCondLst>
                                    <p:cond delay="250"/>
                                  </p:stCondLst>
                                  <p:childTnLst>
                                    <p:set>
                                      <p:cBhvr>
                                        <p:cTn id="46" dur="1" fill="hold">
                                          <p:stCondLst>
                                            <p:cond delay="0"/>
                                          </p:stCondLst>
                                        </p:cTn>
                                        <p:tgtEl>
                                          <p:spTgt spid="36"/>
                                        </p:tgtEl>
                                        <p:attrNameLst>
                                          <p:attrName>style.visibility</p:attrName>
                                        </p:attrNameLst>
                                      </p:cBhvr>
                                      <p:to>
                                        <p:strVal val="visible"/>
                                      </p:to>
                                    </p:set>
                                    <p:animEffect transition="in" filter="randombar(vertical)">
                                      <p:cBhvr>
                                        <p:cTn id="47" dur="400"/>
                                        <p:tgtEl>
                                          <p:spTgt spid="36"/>
                                        </p:tgtEl>
                                      </p:cBhvr>
                                    </p:animEffect>
                                  </p:childTnLst>
                                </p:cTn>
                              </p:par>
                              <p:par>
                                <p:cTn id="48" presetID="14" presetClass="entr" presetSubtype="5" fill="hold" grpId="0" nodeType="withEffect">
                                  <p:stCondLst>
                                    <p:cond delay="250"/>
                                  </p:stCondLst>
                                  <p:childTnLst>
                                    <p:set>
                                      <p:cBhvr>
                                        <p:cTn id="49" dur="1" fill="hold">
                                          <p:stCondLst>
                                            <p:cond delay="0"/>
                                          </p:stCondLst>
                                        </p:cTn>
                                        <p:tgtEl>
                                          <p:spTgt spid="37"/>
                                        </p:tgtEl>
                                        <p:attrNameLst>
                                          <p:attrName>style.visibility</p:attrName>
                                        </p:attrNameLst>
                                      </p:cBhvr>
                                      <p:to>
                                        <p:strVal val="visible"/>
                                      </p:to>
                                    </p:set>
                                    <p:animEffect transition="in" filter="randombar(vertical)">
                                      <p:cBhvr>
                                        <p:cTn id="50" dur="400"/>
                                        <p:tgtEl>
                                          <p:spTgt spid="37"/>
                                        </p:tgtEl>
                                      </p:cBhvr>
                                    </p:animEffect>
                                  </p:childTnLst>
                                </p:cTn>
                              </p:par>
                            </p:childTnLst>
                          </p:cTn>
                        </p:par>
                        <p:par>
                          <p:cTn id="51" fill="hold">
                            <p:stCondLst>
                              <p:cond delay="4750"/>
                            </p:stCondLst>
                            <p:childTnLst>
                              <p:par>
                                <p:cTn id="52" presetID="14" presetClass="entr" presetSubtype="5" fill="hold" grpId="0" nodeType="afterEffect">
                                  <p:stCondLst>
                                    <p:cond delay="250"/>
                                  </p:stCondLst>
                                  <p:childTnLst>
                                    <p:set>
                                      <p:cBhvr>
                                        <p:cTn id="53" dur="1" fill="hold">
                                          <p:stCondLst>
                                            <p:cond delay="0"/>
                                          </p:stCondLst>
                                        </p:cTn>
                                        <p:tgtEl>
                                          <p:spTgt spid="38"/>
                                        </p:tgtEl>
                                        <p:attrNameLst>
                                          <p:attrName>style.visibility</p:attrName>
                                        </p:attrNameLst>
                                      </p:cBhvr>
                                      <p:to>
                                        <p:strVal val="visible"/>
                                      </p:to>
                                    </p:set>
                                    <p:animEffect transition="in" filter="randombar(vertical)">
                                      <p:cBhvr>
                                        <p:cTn id="54" dur="400"/>
                                        <p:tgtEl>
                                          <p:spTgt spid="38"/>
                                        </p:tgtEl>
                                      </p:cBhvr>
                                    </p:animEffect>
                                  </p:childTnLst>
                                </p:cTn>
                              </p:par>
                              <p:par>
                                <p:cTn id="55" presetID="14" presetClass="entr" presetSubtype="5" fill="hold" grpId="0" nodeType="withEffect">
                                  <p:stCondLst>
                                    <p:cond delay="250"/>
                                  </p:stCondLst>
                                  <p:childTnLst>
                                    <p:set>
                                      <p:cBhvr>
                                        <p:cTn id="56" dur="1" fill="hold">
                                          <p:stCondLst>
                                            <p:cond delay="0"/>
                                          </p:stCondLst>
                                        </p:cTn>
                                        <p:tgtEl>
                                          <p:spTgt spid="39"/>
                                        </p:tgtEl>
                                        <p:attrNameLst>
                                          <p:attrName>style.visibility</p:attrName>
                                        </p:attrNameLst>
                                      </p:cBhvr>
                                      <p:to>
                                        <p:strVal val="visible"/>
                                      </p:to>
                                    </p:set>
                                    <p:animEffect transition="in" filter="randombar(vertical)">
                                      <p:cBhvr>
                                        <p:cTn id="57" dur="4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5538" y="2346960"/>
            <a:ext cx="4259581" cy="2796540"/>
            <a:chOff x="2494956" y="1977519"/>
            <a:chExt cx="3763312" cy="3172332"/>
          </a:xfrm>
        </p:grpSpPr>
        <p:sp>
          <p:nvSpPr>
            <p:cNvPr id="3" name="Freeform 5"/>
            <p:cNvSpPr>
              <a:spLocks/>
            </p:cNvSpPr>
            <p:nvPr/>
          </p:nvSpPr>
          <p:spPr bwMode="auto">
            <a:xfrm>
              <a:off x="2494956" y="2660392"/>
              <a:ext cx="1657913" cy="2489459"/>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mn-lt"/>
                <a:ea typeface="+mn-ea"/>
              </a:endParaRPr>
            </a:p>
          </p:txBody>
        </p:sp>
        <p:sp>
          <p:nvSpPr>
            <p:cNvPr id="4" name="Freeform 6"/>
            <p:cNvSpPr>
              <a:spLocks/>
            </p:cNvSpPr>
            <p:nvPr/>
          </p:nvSpPr>
          <p:spPr bwMode="auto">
            <a:xfrm>
              <a:off x="4618123" y="2651748"/>
              <a:ext cx="1640145" cy="2498103"/>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mn-lt"/>
                <a:ea typeface="+mn-ea"/>
              </a:endParaRPr>
            </a:p>
          </p:txBody>
        </p:sp>
        <p:sp>
          <p:nvSpPr>
            <p:cNvPr id="5" name="Freeform 7"/>
            <p:cNvSpPr>
              <a:spLocks/>
            </p:cNvSpPr>
            <p:nvPr/>
          </p:nvSpPr>
          <p:spPr bwMode="auto">
            <a:xfrm>
              <a:off x="3829050" y="1977519"/>
              <a:ext cx="427038" cy="3172332"/>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solidFill>
              <a:schemeClr val="bg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mn-lt"/>
                <a:ea typeface="+mn-ea"/>
              </a:endParaRPr>
            </a:p>
          </p:txBody>
        </p:sp>
        <p:sp>
          <p:nvSpPr>
            <p:cNvPr id="6" name="Freeform 8"/>
            <p:cNvSpPr>
              <a:spLocks/>
            </p:cNvSpPr>
            <p:nvPr/>
          </p:nvSpPr>
          <p:spPr bwMode="auto">
            <a:xfrm>
              <a:off x="4502150" y="1977519"/>
              <a:ext cx="427038" cy="3172332"/>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mn-lt"/>
                <a:ea typeface="+mn-ea"/>
              </a:endParaRPr>
            </a:p>
          </p:txBody>
        </p:sp>
      </p:grpSp>
      <p:grpSp>
        <p:nvGrpSpPr>
          <p:cNvPr id="7" name="组合 6"/>
          <p:cNvGrpSpPr/>
          <p:nvPr/>
        </p:nvGrpSpPr>
        <p:grpSpPr>
          <a:xfrm>
            <a:off x="1501140" y="2667000"/>
            <a:ext cx="609600" cy="609600"/>
            <a:chOff x="1661160" y="2430780"/>
            <a:chExt cx="609600" cy="609600"/>
          </a:xfrm>
        </p:grpSpPr>
        <p:sp>
          <p:nvSpPr>
            <p:cNvPr id="8" name="椭圆 7"/>
            <p:cNvSpPr/>
            <p:nvPr/>
          </p:nvSpPr>
          <p:spPr>
            <a:xfrm>
              <a:off x="1661160" y="2430780"/>
              <a:ext cx="609600" cy="609600"/>
            </a:xfrm>
            <a:prstGeom prst="ellipse">
              <a:avLst/>
            </a:prstGeom>
            <a:noFill/>
            <a:ln w="31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9"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4884662" y="1546860"/>
            <a:ext cx="609600" cy="609600"/>
            <a:chOff x="5128260" y="2514600"/>
            <a:chExt cx="609600" cy="609600"/>
          </a:xfrm>
        </p:grpSpPr>
        <p:sp>
          <p:nvSpPr>
            <p:cNvPr id="11" name="椭圆 10"/>
            <p:cNvSpPr/>
            <p:nvPr/>
          </p:nvSpPr>
          <p:spPr>
            <a:xfrm>
              <a:off x="5128260" y="2514600"/>
              <a:ext cx="609600" cy="609600"/>
            </a:xfrm>
            <a:prstGeom prst="ellipse">
              <a:avLst/>
            </a:prstGeom>
            <a:noFill/>
            <a:ln w="31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2"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3598055" y="1555331"/>
            <a:ext cx="609600" cy="609600"/>
            <a:chOff x="3383280" y="1615440"/>
            <a:chExt cx="609600" cy="609600"/>
          </a:xfrm>
        </p:grpSpPr>
        <p:sp>
          <p:nvSpPr>
            <p:cNvPr id="14" name="椭圆 13"/>
            <p:cNvSpPr/>
            <p:nvPr/>
          </p:nvSpPr>
          <p:spPr>
            <a:xfrm>
              <a:off x="3383280" y="1615440"/>
              <a:ext cx="609600" cy="609600"/>
            </a:xfrm>
            <a:prstGeom prst="ellipse">
              <a:avLst/>
            </a:prstGeom>
            <a:noFill/>
            <a:ln w="31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5"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6949440" y="2575560"/>
            <a:ext cx="609600" cy="609600"/>
            <a:chOff x="6865620" y="1615440"/>
            <a:chExt cx="609600" cy="609600"/>
          </a:xfrm>
        </p:grpSpPr>
        <p:sp>
          <p:nvSpPr>
            <p:cNvPr id="17" name="椭圆 16"/>
            <p:cNvSpPr/>
            <p:nvPr/>
          </p:nvSpPr>
          <p:spPr>
            <a:xfrm>
              <a:off x="6865620" y="1615440"/>
              <a:ext cx="609600" cy="609600"/>
            </a:xfrm>
            <a:prstGeom prst="ellipse">
              <a:avLst/>
            </a:prstGeom>
            <a:noFill/>
            <a:ln w="31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18"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923980" y="3344516"/>
            <a:ext cx="1796360" cy="883930"/>
            <a:chOff x="7835320" y="1622396"/>
            <a:chExt cx="1796360" cy="883930"/>
          </a:xfrm>
        </p:grpSpPr>
        <p:sp>
          <p:nvSpPr>
            <p:cNvPr id="20" name="矩形 19"/>
            <p:cNvSpPr/>
            <p:nvPr/>
          </p:nvSpPr>
          <p:spPr>
            <a:xfrm>
              <a:off x="8332952" y="1622396"/>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solidFill>
                    <a:schemeClr val="bg1"/>
                  </a:solidFill>
                  <a:latin typeface="Arial Black" panose="020B0A04020102020204" pitchFamily="34" charset="0"/>
                  <a:ea typeface="微软雅黑" panose="020B0503020204020204" pitchFamily="34" charset="-122"/>
                </a:rPr>
                <a:t>2013</a:t>
              </a:r>
              <a:endParaRPr lang="zh-CN" altLang="en-US" dirty="0">
                <a:solidFill>
                  <a:schemeClr val="bg1"/>
                </a:solidFill>
                <a:latin typeface="Arial Black" panose="020B0A04020102020204" pitchFamily="34" charset="0"/>
                <a:ea typeface="微软雅黑" panose="020B0503020204020204" pitchFamily="34" charset="-122"/>
              </a:endParaRPr>
            </a:p>
          </p:txBody>
        </p:sp>
        <p:sp>
          <p:nvSpPr>
            <p:cNvPr id="21" name="文本框 57"/>
            <p:cNvSpPr txBox="1"/>
            <p:nvPr/>
          </p:nvSpPr>
          <p:spPr bwMode="auto">
            <a:xfrm>
              <a:off x="7835320" y="2106216"/>
              <a:ext cx="17963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zh-CN" altLang="en-US" sz="1000" b="1" dirty="0">
                  <a:solidFill>
                    <a:schemeClr val="bg1">
                      <a:lumMod val="95000"/>
                    </a:schemeClr>
                  </a:solidFill>
                  <a:latin typeface="微软雅黑" pitchFamily="34" charset="-122"/>
                  <a:sym typeface="微软雅黑" pitchFamily="34" charset="-122"/>
                </a:rPr>
                <a:t>在这里输入年度工作概</a:t>
              </a:r>
              <a:endParaRPr lang="en-US" altLang="zh-CN" sz="1000" b="1" dirty="0">
                <a:solidFill>
                  <a:schemeClr val="bg1">
                    <a:lumMod val="95000"/>
                  </a:schemeClr>
                </a:solidFill>
                <a:latin typeface="微软雅黑" pitchFamily="34" charset="-122"/>
                <a:sym typeface="微软雅黑" pitchFamily="34" charset="-122"/>
              </a:endParaRPr>
            </a:p>
            <a:p>
              <a:pPr>
                <a:lnSpc>
                  <a:spcPct val="100000"/>
                </a:lnSpc>
              </a:pPr>
              <a:r>
                <a:rPr lang="zh-CN" altLang="en-US" sz="1000" b="1" dirty="0">
                  <a:solidFill>
                    <a:schemeClr val="bg1">
                      <a:lumMod val="95000"/>
                    </a:schemeClr>
                  </a:solidFill>
                  <a:latin typeface="微软雅黑" pitchFamily="34" charset="-122"/>
                  <a:sym typeface="微软雅黑" pitchFamily="34" charset="-122"/>
                </a:rPr>
                <a:t>况阐述内容标题文本</a:t>
              </a:r>
              <a:endParaRPr lang="zh-CN" altLang="en-US" sz="1800" b="1" dirty="0">
                <a:solidFill>
                  <a:schemeClr val="bg1">
                    <a:lumMod val="95000"/>
                  </a:schemeClr>
                </a:solidFill>
              </a:endParaRPr>
            </a:p>
          </p:txBody>
        </p:sp>
        <p:sp>
          <p:nvSpPr>
            <p:cNvPr id="22" name="文本框 24"/>
            <p:cNvSpPr txBox="1">
              <a:spLocks noChangeArrowheads="1"/>
            </p:cNvSpPr>
            <p:nvPr/>
          </p:nvSpPr>
          <p:spPr bwMode="auto">
            <a:xfrm>
              <a:off x="8169133" y="1866984"/>
              <a:ext cx="1051068" cy="23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smtClean="0">
                  <a:solidFill>
                    <a:schemeClr val="bg1"/>
                  </a:solidFill>
                </a:rPr>
                <a:t>Add A Title In Here</a:t>
              </a:r>
              <a:endParaRPr lang="zh-CN" altLang="en-US" dirty="0">
                <a:solidFill>
                  <a:schemeClr val="bg1"/>
                </a:solidFill>
              </a:endParaRPr>
            </a:p>
          </p:txBody>
        </p:sp>
      </p:grpSp>
      <p:grpSp>
        <p:nvGrpSpPr>
          <p:cNvPr id="23" name="组合 22"/>
          <p:cNvGrpSpPr/>
          <p:nvPr/>
        </p:nvGrpSpPr>
        <p:grpSpPr>
          <a:xfrm>
            <a:off x="6372280" y="3314036"/>
            <a:ext cx="1849700" cy="773872"/>
            <a:chOff x="7789600" y="1622396"/>
            <a:chExt cx="1849700" cy="773872"/>
          </a:xfrm>
        </p:grpSpPr>
        <p:sp>
          <p:nvSpPr>
            <p:cNvPr id="24" name="矩形 23"/>
            <p:cNvSpPr/>
            <p:nvPr/>
          </p:nvSpPr>
          <p:spPr>
            <a:xfrm>
              <a:off x="8317713" y="1622396"/>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solidFill>
                    <a:schemeClr val="bg1"/>
                  </a:solidFill>
                  <a:latin typeface="Arial Black" panose="020B0A04020102020204" pitchFamily="34" charset="0"/>
                  <a:ea typeface="微软雅黑" panose="020B0503020204020204" pitchFamily="34" charset="-122"/>
                </a:rPr>
                <a:t>2016</a:t>
              </a:r>
              <a:endParaRPr lang="zh-CN" altLang="en-US" dirty="0">
                <a:solidFill>
                  <a:schemeClr val="bg1"/>
                </a:solidFill>
                <a:latin typeface="Arial Black" panose="020B0A04020102020204" pitchFamily="34" charset="0"/>
                <a:ea typeface="微软雅黑" panose="020B0503020204020204" pitchFamily="34" charset="-122"/>
              </a:endParaRPr>
            </a:p>
          </p:txBody>
        </p:sp>
        <p:sp>
          <p:nvSpPr>
            <p:cNvPr id="25" name="文本框 61"/>
            <p:cNvSpPr txBox="1"/>
            <p:nvPr/>
          </p:nvSpPr>
          <p:spPr bwMode="auto">
            <a:xfrm>
              <a:off x="7789600" y="2057714"/>
              <a:ext cx="18497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zh-CN" altLang="en-US" sz="800" b="1" dirty="0">
                  <a:solidFill>
                    <a:schemeClr val="bg1">
                      <a:lumMod val="95000"/>
                    </a:schemeClr>
                  </a:solidFill>
                  <a:latin typeface="微软雅黑" pitchFamily="34" charset="-122"/>
                  <a:sym typeface="微软雅黑" pitchFamily="34" charset="-122"/>
                </a:rPr>
                <a:t>在这里输入年度工作概</a:t>
              </a:r>
              <a:endParaRPr lang="en-US" altLang="zh-CN" sz="800" b="1" dirty="0">
                <a:solidFill>
                  <a:schemeClr val="bg1">
                    <a:lumMod val="95000"/>
                  </a:schemeClr>
                </a:solidFill>
                <a:latin typeface="微软雅黑" pitchFamily="34" charset="-122"/>
                <a:sym typeface="微软雅黑" pitchFamily="34" charset="-122"/>
              </a:endParaRPr>
            </a:p>
            <a:p>
              <a:pPr>
                <a:lnSpc>
                  <a:spcPct val="100000"/>
                </a:lnSpc>
              </a:pPr>
              <a:r>
                <a:rPr lang="zh-CN" altLang="en-US" sz="800" b="1" dirty="0">
                  <a:solidFill>
                    <a:schemeClr val="bg1">
                      <a:lumMod val="95000"/>
                    </a:schemeClr>
                  </a:solidFill>
                  <a:latin typeface="微软雅黑" pitchFamily="34" charset="-122"/>
                  <a:sym typeface="微软雅黑" pitchFamily="34" charset="-122"/>
                </a:rPr>
                <a:t>况阐述内容标题文本</a:t>
              </a:r>
              <a:endParaRPr lang="zh-CN" altLang="en-US" sz="1400" b="1" dirty="0">
                <a:solidFill>
                  <a:schemeClr val="bg1">
                    <a:lumMod val="95000"/>
                  </a:schemeClr>
                </a:solidFill>
              </a:endParaRPr>
            </a:p>
          </p:txBody>
        </p:sp>
        <p:sp>
          <p:nvSpPr>
            <p:cNvPr id="26" name="文本框 24"/>
            <p:cNvSpPr txBox="1">
              <a:spLocks noChangeArrowheads="1"/>
            </p:cNvSpPr>
            <p:nvPr/>
          </p:nvSpPr>
          <p:spPr bwMode="auto">
            <a:xfrm>
              <a:off x="8169133" y="1866984"/>
              <a:ext cx="1051068" cy="23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smtClean="0">
                  <a:solidFill>
                    <a:schemeClr val="bg1"/>
                  </a:solidFill>
                </a:rPr>
                <a:t>Add A Title In Here</a:t>
              </a:r>
              <a:endParaRPr lang="zh-CN" altLang="en-US" dirty="0">
                <a:solidFill>
                  <a:schemeClr val="bg1"/>
                </a:solidFill>
              </a:endParaRPr>
            </a:p>
          </p:txBody>
        </p:sp>
      </p:grpSp>
      <p:grpSp>
        <p:nvGrpSpPr>
          <p:cNvPr id="27" name="组合 26"/>
          <p:cNvGrpSpPr/>
          <p:nvPr/>
        </p:nvGrpSpPr>
        <p:grpSpPr>
          <a:xfrm>
            <a:off x="1783079" y="1414751"/>
            <a:ext cx="1686939" cy="789112"/>
            <a:chOff x="7381874" y="1607156"/>
            <a:chExt cx="1686939" cy="789112"/>
          </a:xfrm>
        </p:grpSpPr>
        <p:sp>
          <p:nvSpPr>
            <p:cNvPr id="28" name="矩形 27"/>
            <p:cNvSpPr/>
            <p:nvPr/>
          </p:nvSpPr>
          <p:spPr>
            <a:xfrm>
              <a:off x="8241513" y="1607156"/>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solidFill>
                    <a:schemeClr val="bg1"/>
                  </a:solidFill>
                  <a:latin typeface="Arial Black" panose="020B0A04020102020204" pitchFamily="34" charset="0"/>
                  <a:ea typeface="微软雅黑" panose="020B0503020204020204" pitchFamily="34" charset="-122"/>
                </a:rPr>
                <a:t>2014</a:t>
              </a:r>
              <a:endParaRPr lang="zh-CN" altLang="en-US" dirty="0">
                <a:solidFill>
                  <a:schemeClr val="bg1"/>
                </a:solidFill>
                <a:latin typeface="Arial Black" panose="020B0A04020102020204" pitchFamily="34" charset="0"/>
                <a:ea typeface="微软雅黑" panose="020B0503020204020204" pitchFamily="34" charset="-122"/>
              </a:endParaRPr>
            </a:p>
          </p:txBody>
        </p:sp>
        <p:sp>
          <p:nvSpPr>
            <p:cNvPr id="29" name="文本框 65"/>
            <p:cNvSpPr txBox="1"/>
            <p:nvPr/>
          </p:nvSpPr>
          <p:spPr bwMode="auto">
            <a:xfrm>
              <a:off x="7381874" y="2057714"/>
              <a:ext cx="16626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lnSpc>
                  <a:spcPct val="100000"/>
                </a:lnSpc>
              </a:pPr>
              <a:r>
                <a:rPr lang="zh-CN" altLang="en-US" sz="800" b="1" dirty="0">
                  <a:solidFill>
                    <a:schemeClr val="bg1">
                      <a:lumMod val="95000"/>
                    </a:schemeClr>
                  </a:solidFill>
                  <a:latin typeface="微软雅黑" pitchFamily="34" charset="-122"/>
                  <a:sym typeface="微软雅黑" pitchFamily="34" charset="-122"/>
                </a:rPr>
                <a:t>在这里输入年度工作概</a:t>
              </a:r>
              <a:endParaRPr lang="en-US" altLang="zh-CN" sz="800" b="1" dirty="0">
                <a:solidFill>
                  <a:schemeClr val="bg1">
                    <a:lumMod val="95000"/>
                  </a:schemeClr>
                </a:solidFill>
                <a:latin typeface="微软雅黑" pitchFamily="34" charset="-122"/>
                <a:sym typeface="微软雅黑" pitchFamily="34" charset="-122"/>
              </a:endParaRPr>
            </a:p>
            <a:p>
              <a:pPr algn="r">
                <a:lnSpc>
                  <a:spcPct val="100000"/>
                </a:lnSpc>
              </a:pPr>
              <a:r>
                <a:rPr lang="zh-CN" altLang="en-US" sz="800" b="1" dirty="0">
                  <a:solidFill>
                    <a:schemeClr val="bg1">
                      <a:lumMod val="95000"/>
                    </a:schemeClr>
                  </a:solidFill>
                  <a:latin typeface="微软雅黑" pitchFamily="34" charset="-122"/>
                  <a:sym typeface="微软雅黑" pitchFamily="34" charset="-122"/>
                </a:rPr>
                <a:t>况阐述内容标题文本</a:t>
              </a:r>
              <a:endParaRPr lang="zh-CN" altLang="en-US" sz="1400" b="1" dirty="0">
                <a:solidFill>
                  <a:schemeClr val="bg1">
                    <a:lumMod val="95000"/>
                  </a:schemeClr>
                </a:solidFill>
              </a:endParaRPr>
            </a:p>
          </p:txBody>
        </p:sp>
        <p:sp>
          <p:nvSpPr>
            <p:cNvPr id="30" name="文本框 24"/>
            <p:cNvSpPr txBox="1">
              <a:spLocks noChangeArrowheads="1"/>
            </p:cNvSpPr>
            <p:nvPr/>
          </p:nvSpPr>
          <p:spPr bwMode="auto">
            <a:xfrm>
              <a:off x="7978632" y="1866984"/>
              <a:ext cx="1090181" cy="23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smtClean="0">
                  <a:solidFill>
                    <a:schemeClr val="bg1"/>
                  </a:solidFill>
                </a:rPr>
                <a:t>Add A Title In Here</a:t>
              </a:r>
              <a:endParaRPr lang="zh-CN" altLang="en-US" dirty="0">
                <a:solidFill>
                  <a:schemeClr val="bg1"/>
                </a:solidFill>
              </a:endParaRPr>
            </a:p>
          </p:txBody>
        </p:sp>
      </p:grpSp>
      <p:grpSp>
        <p:nvGrpSpPr>
          <p:cNvPr id="31" name="组合 30"/>
          <p:cNvGrpSpPr/>
          <p:nvPr/>
        </p:nvGrpSpPr>
        <p:grpSpPr>
          <a:xfrm>
            <a:off x="5681645" y="1429991"/>
            <a:ext cx="1656415" cy="773872"/>
            <a:chOff x="6695105" y="1622396"/>
            <a:chExt cx="1656415" cy="773872"/>
          </a:xfrm>
        </p:grpSpPr>
        <p:sp>
          <p:nvSpPr>
            <p:cNvPr id="32" name="矩形 31"/>
            <p:cNvSpPr/>
            <p:nvPr/>
          </p:nvSpPr>
          <p:spPr>
            <a:xfrm>
              <a:off x="6695105" y="1622396"/>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solidFill>
                    <a:schemeClr val="bg1"/>
                  </a:solidFill>
                  <a:latin typeface="Arial Black" panose="020B0A04020102020204" pitchFamily="34" charset="0"/>
                  <a:ea typeface="微软雅黑" panose="020B0503020204020204" pitchFamily="34" charset="-122"/>
                </a:rPr>
                <a:t>2015</a:t>
              </a:r>
              <a:endParaRPr lang="zh-CN" altLang="en-US" dirty="0">
                <a:solidFill>
                  <a:schemeClr val="bg1"/>
                </a:solidFill>
                <a:latin typeface="Arial Black" panose="020B0A04020102020204" pitchFamily="34" charset="0"/>
                <a:ea typeface="微软雅黑" panose="020B0503020204020204" pitchFamily="34" charset="-122"/>
              </a:endParaRPr>
            </a:p>
          </p:txBody>
        </p:sp>
        <p:sp>
          <p:nvSpPr>
            <p:cNvPr id="33" name="文本框 69"/>
            <p:cNvSpPr txBox="1"/>
            <p:nvPr/>
          </p:nvSpPr>
          <p:spPr bwMode="auto">
            <a:xfrm>
              <a:off x="6700868" y="2057714"/>
              <a:ext cx="16506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lnSpc>
                  <a:spcPct val="100000"/>
                </a:lnSpc>
              </a:pPr>
              <a:r>
                <a:rPr lang="zh-CN" altLang="en-US" sz="800" b="1" dirty="0">
                  <a:solidFill>
                    <a:schemeClr val="bg1">
                      <a:lumMod val="95000"/>
                    </a:schemeClr>
                  </a:solidFill>
                  <a:latin typeface="微软雅黑" pitchFamily="34" charset="-122"/>
                  <a:sym typeface="微软雅黑" pitchFamily="34" charset="-122"/>
                </a:rPr>
                <a:t>在这里输入年度工作概</a:t>
              </a:r>
              <a:endParaRPr lang="en-US" altLang="zh-CN" sz="800" b="1" dirty="0">
                <a:solidFill>
                  <a:schemeClr val="bg1">
                    <a:lumMod val="95000"/>
                  </a:schemeClr>
                </a:solidFill>
                <a:latin typeface="微软雅黑" pitchFamily="34" charset="-122"/>
                <a:sym typeface="微软雅黑" pitchFamily="34" charset="-122"/>
              </a:endParaRPr>
            </a:p>
            <a:p>
              <a:pPr algn="l">
                <a:lnSpc>
                  <a:spcPct val="100000"/>
                </a:lnSpc>
              </a:pPr>
              <a:r>
                <a:rPr lang="zh-CN" altLang="en-US" sz="800" b="1" dirty="0">
                  <a:solidFill>
                    <a:schemeClr val="bg1">
                      <a:lumMod val="95000"/>
                    </a:schemeClr>
                  </a:solidFill>
                  <a:latin typeface="微软雅黑" pitchFamily="34" charset="-122"/>
                  <a:sym typeface="微软雅黑" pitchFamily="34" charset="-122"/>
                </a:rPr>
                <a:t>况阐述内容标题文本</a:t>
              </a:r>
              <a:endParaRPr lang="zh-CN" altLang="en-US" sz="1400" b="1" dirty="0">
                <a:solidFill>
                  <a:schemeClr val="bg1">
                    <a:lumMod val="95000"/>
                  </a:schemeClr>
                </a:solidFill>
              </a:endParaRPr>
            </a:p>
          </p:txBody>
        </p:sp>
        <p:sp>
          <p:nvSpPr>
            <p:cNvPr id="34" name="文本框 24"/>
            <p:cNvSpPr txBox="1">
              <a:spLocks noChangeArrowheads="1"/>
            </p:cNvSpPr>
            <p:nvPr/>
          </p:nvSpPr>
          <p:spPr bwMode="auto">
            <a:xfrm>
              <a:off x="6712704" y="1866984"/>
              <a:ext cx="1090181" cy="23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smtClean="0">
                  <a:solidFill>
                    <a:schemeClr val="bg1"/>
                  </a:solidFill>
                </a:rPr>
                <a:t>Add A Title In Here</a:t>
              </a:r>
              <a:endParaRPr lang="zh-CN" altLang="en-US" dirty="0">
                <a:solidFill>
                  <a:schemeClr val="bg1"/>
                </a:solidFill>
              </a:endParaRPr>
            </a:p>
          </p:txBody>
        </p:sp>
      </p:grpSp>
      <p:sp>
        <p:nvSpPr>
          <p:cNvPr id="35" name="椭圆 34"/>
          <p:cNvSpPr/>
          <p:nvPr/>
        </p:nvSpPr>
        <p:spPr>
          <a:xfrm>
            <a:off x="3345180" y="3880485"/>
            <a:ext cx="407670" cy="407670"/>
          </a:xfrm>
          <a:prstGeom prst="ellipse">
            <a:avLst/>
          </a:prstGeom>
          <a:solidFill>
            <a:schemeClr val="bg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椭圆 35"/>
          <p:cNvSpPr/>
          <p:nvPr/>
        </p:nvSpPr>
        <p:spPr>
          <a:xfrm>
            <a:off x="4973955" y="3242310"/>
            <a:ext cx="179070" cy="179070"/>
          </a:xfrm>
          <a:prstGeom prst="ellipse">
            <a:avLst/>
          </a:prstGeom>
          <a:solidFill>
            <a:schemeClr val="tx2">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椭圆 36"/>
          <p:cNvSpPr/>
          <p:nvPr/>
        </p:nvSpPr>
        <p:spPr>
          <a:xfrm>
            <a:off x="4378432" y="2857182"/>
            <a:ext cx="335280" cy="335280"/>
          </a:xfrm>
          <a:prstGeom prst="ellipse">
            <a:avLst/>
          </a:prstGeom>
          <a:solidFill>
            <a:schemeClr val="bg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椭圆 37"/>
          <p:cNvSpPr/>
          <p:nvPr/>
        </p:nvSpPr>
        <p:spPr>
          <a:xfrm>
            <a:off x="5364480" y="3832860"/>
            <a:ext cx="293370" cy="293370"/>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p:cNvSpPr/>
          <p:nvPr/>
        </p:nvSpPr>
        <p:spPr>
          <a:xfrm>
            <a:off x="5897880" y="2623185"/>
            <a:ext cx="179070" cy="179070"/>
          </a:xfrm>
          <a:prstGeom prst="ellipse">
            <a:avLst/>
          </a:prstGeom>
          <a:solidFill>
            <a:srgbClr val="91ECF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椭圆 39"/>
          <p:cNvSpPr/>
          <p:nvPr/>
        </p:nvSpPr>
        <p:spPr>
          <a:xfrm>
            <a:off x="3532294" y="2986404"/>
            <a:ext cx="229236" cy="229236"/>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815027889"/>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0"/>
                                            <p:tgtEl>
                                              <p:spTgt spid="2"/>
                                            </p:tgtEl>
                                          </p:cBhvr>
                                        </p:animEffect>
                                      </p:childTnLst>
                                    </p:cTn>
                                  </p:par>
                                  <p:par>
                                    <p:cTn id="8" presetID="2" presetClass="entr" presetSubtype="4" fill="hold" grpId="0" nodeType="withEffect" p14:presetBounceEnd="46000">
                                      <p:stCondLst>
                                        <p:cond delay="200"/>
                                      </p:stCondLst>
                                      <p:childTnLst>
                                        <p:set>
                                          <p:cBhvr>
                                            <p:cTn id="9" dur="1" fill="hold">
                                              <p:stCondLst>
                                                <p:cond delay="0"/>
                                              </p:stCondLst>
                                            </p:cTn>
                                            <p:tgtEl>
                                              <p:spTgt spid="35"/>
                                            </p:tgtEl>
                                            <p:attrNameLst>
                                              <p:attrName>style.visibility</p:attrName>
                                            </p:attrNameLst>
                                          </p:cBhvr>
                                          <p:to>
                                            <p:strVal val="visible"/>
                                          </p:to>
                                        </p:set>
                                        <p:anim calcmode="lin" valueType="num" p14:bounceEnd="46000">
                                          <p:cBhvr additive="base">
                                            <p:cTn id="10" dur="2500" fill="hold"/>
                                            <p:tgtEl>
                                              <p:spTgt spid="35"/>
                                            </p:tgtEl>
                                            <p:attrNameLst>
                                              <p:attrName>ppt_x</p:attrName>
                                            </p:attrNameLst>
                                          </p:cBhvr>
                                          <p:tavLst>
                                            <p:tav tm="0">
                                              <p:val>
                                                <p:strVal val="#ppt_x"/>
                                              </p:val>
                                            </p:tav>
                                            <p:tav tm="100000">
                                              <p:val>
                                                <p:strVal val="#ppt_x"/>
                                              </p:val>
                                            </p:tav>
                                          </p:tavLst>
                                        </p:anim>
                                        <p:anim calcmode="lin" valueType="num" p14:bounceEnd="46000">
                                          <p:cBhvr additive="base">
                                            <p:cTn id="11" dur="250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14:presetBounceEnd="46000">
                                      <p:stCondLst>
                                        <p:cond delay="300"/>
                                      </p:stCondLst>
                                      <p:childTnLst>
                                        <p:set>
                                          <p:cBhvr>
                                            <p:cTn id="13" dur="1" fill="hold">
                                              <p:stCondLst>
                                                <p:cond delay="0"/>
                                              </p:stCondLst>
                                            </p:cTn>
                                            <p:tgtEl>
                                              <p:spTgt spid="40"/>
                                            </p:tgtEl>
                                            <p:attrNameLst>
                                              <p:attrName>style.visibility</p:attrName>
                                            </p:attrNameLst>
                                          </p:cBhvr>
                                          <p:to>
                                            <p:strVal val="visible"/>
                                          </p:to>
                                        </p:set>
                                        <p:anim calcmode="lin" valueType="num" p14:bounceEnd="46000">
                                          <p:cBhvr additive="base">
                                            <p:cTn id="14" dur="2500" fill="hold"/>
                                            <p:tgtEl>
                                              <p:spTgt spid="40"/>
                                            </p:tgtEl>
                                            <p:attrNameLst>
                                              <p:attrName>ppt_x</p:attrName>
                                            </p:attrNameLst>
                                          </p:cBhvr>
                                          <p:tavLst>
                                            <p:tav tm="0">
                                              <p:val>
                                                <p:strVal val="#ppt_x"/>
                                              </p:val>
                                            </p:tav>
                                            <p:tav tm="100000">
                                              <p:val>
                                                <p:strVal val="#ppt_x"/>
                                              </p:val>
                                            </p:tav>
                                          </p:tavLst>
                                        </p:anim>
                                        <p:anim calcmode="lin" valueType="num" p14:bounceEnd="46000">
                                          <p:cBhvr additive="base">
                                            <p:cTn id="15" dur="2500" fill="hold"/>
                                            <p:tgtEl>
                                              <p:spTgt spid="40"/>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14:presetBounceEnd="46000">
                                      <p:stCondLst>
                                        <p:cond delay="200"/>
                                      </p:stCondLst>
                                      <p:childTnLst>
                                        <p:set>
                                          <p:cBhvr>
                                            <p:cTn id="17" dur="1" fill="hold">
                                              <p:stCondLst>
                                                <p:cond delay="0"/>
                                              </p:stCondLst>
                                            </p:cTn>
                                            <p:tgtEl>
                                              <p:spTgt spid="37"/>
                                            </p:tgtEl>
                                            <p:attrNameLst>
                                              <p:attrName>style.visibility</p:attrName>
                                            </p:attrNameLst>
                                          </p:cBhvr>
                                          <p:to>
                                            <p:strVal val="visible"/>
                                          </p:to>
                                        </p:set>
                                        <p:anim calcmode="lin" valueType="num" p14:bounceEnd="46000">
                                          <p:cBhvr additive="base">
                                            <p:cTn id="18" dur="2500" fill="hold"/>
                                            <p:tgtEl>
                                              <p:spTgt spid="37"/>
                                            </p:tgtEl>
                                            <p:attrNameLst>
                                              <p:attrName>ppt_x</p:attrName>
                                            </p:attrNameLst>
                                          </p:cBhvr>
                                          <p:tavLst>
                                            <p:tav tm="0">
                                              <p:val>
                                                <p:strVal val="#ppt_x"/>
                                              </p:val>
                                            </p:tav>
                                            <p:tav tm="100000">
                                              <p:val>
                                                <p:strVal val="#ppt_x"/>
                                              </p:val>
                                            </p:tav>
                                          </p:tavLst>
                                        </p:anim>
                                        <p:anim calcmode="lin" valueType="num" p14:bounceEnd="46000">
                                          <p:cBhvr additive="base">
                                            <p:cTn id="19" dur="2500" fill="hold"/>
                                            <p:tgtEl>
                                              <p:spTgt spid="3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46000">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14:bounceEnd="46000">
                                          <p:cBhvr additive="base">
                                            <p:cTn id="22" dur="2500" fill="hold"/>
                                            <p:tgtEl>
                                              <p:spTgt spid="36"/>
                                            </p:tgtEl>
                                            <p:attrNameLst>
                                              <p:attrName>ppt_x</p:attrName>
                                            </p:attrNameLst>
                                          </p:cBhvr>
                                          <p:tavLst>
                                            <p:tav tm="0">
                                              <p:val>
                                                <p:strVal val="#ppt_x"/>
                                              </p:val>
                                            </p:tav>
                                            <p:tav tm="100000">
                                              <p:val>
                                                <p:strVal val="#ppt_x"/>
                                              </p:val>
                                            </p:tav>
                                          </p:tavLst>
                                        </p:anim>
                                        <p:anim calcmode="lin" valueType="num" p14:bounceEnd="46000">
                                          <p:cBhvr additive="base">
                                            <p:cTn id="23" dur="2500" fill="hold"/>
                                            <p:tgtEl>
                                              <p:spTgt spid="3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46000">
                                      <p:stCondLst>
                                        <p:cond delay="200"/>
                                      </p:stCondLst>
                                      <p:childTnLst>
                                        <p:set>
                                          <p:cBhvr>
                                            <p:cTn id="25" dur="1" fill="hold">
                                              <p:stCondLst>
                                                <p:cond delay="0"/>
                                              </p:stCondLst>
                                            </p:cTn>
                                            <p:tgtEl>
                                              <p:spTgt spid="38"/>
                                            </p:tgtEl>
                                            <p:attrNameLst>
                                              <p:attrName>style.visibility</p:attrName>
                                            </p:attrNameLst>
                                          </p:cBhvr>
                                          <p:to>
                                            <p:strVal val="visible"/>
                                          </p:to>
                                        </p:set>
                                        <p:anim calcmode="lin" valueType="num" p14:bounceEnd="46000">
                                          <p:cBhvr additive="base">
                                            <p:cTn id="26" dur="2500" fill="hold"/>
                                            <p:tgtEl>
                                              <p:spTgt spid="38"/>
                                            </p:tgtEl>
                                            <p:attrNameLst>
                                              <p:attrName>ppt_x</p:attrName>
                                            </p:attrNameLst>
                                          </p:cBhvr>
                                          <p:tavLst>
                                            <p:tav tm="0">
                                              <p:val>
                                                <p:strVal val="#ppt_x"/>
                                              </p:val>
                                            </p:tav>
                                            <p:tav tm="100000">
                                              <p:val>
                                                <p:strVal val="#ppt_x"/>
                                              </p:val>
                                            </p:tav>
                                          </p:tavLst>
                                        </p:anim>
                                        <p:anim calcmode="lin" valueType="num" p14:bounceEnd="46000">
                                          <p:cBhvr additive="base">
                                            <p:cTn id="27" dur="2500" fill="hold"/>
                                            <p:tgtEl>
                                              <p:spTgt spid="3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46000">
                                      <p:stCondLst>
                                        <p:cond delay="400"/>
                                      </p:stCondLst>
                                      <p:childTnLst>
                                        <p:set>
                                          <p:cBhvr>
                                            <p:cTn id="29" dur="1" fill="hold">
                                              <p:stCondLst>
                                                <p:cond delay="0"/>
                                              </p:stCondLst>
                                            </p:cTn>
                                            <p:tgtEl>
                                              <p:spTgt spid="39"/>
                                            </p:tgtEl>
                                            <p:attrNameLst>
                                              <p:attrName>style.visibility</p:attrName>
                                            </p:attrNameLst>
                                          </p:cBhvr>
                                          <p:to>
                                            <p:strVal val="visible"/>
                                          </p:to>
                                        </p:set>
                                        <p:anim calcmode="lin" valueType="num" p14:bounceEnd="46000">
                                          <p:cBhvr additive="base">
                                            <p:cTn id="30" dur="2500" fill="hold"/>
                                            <p:tgtEl>
                                              <p:spTgt spid="39"/>
                                            </p:tgtEl>
                                            <p:attrNameLst>
                                              <p:attrName>ppt_x</p:attrName>
                                            </p:attrNameLst>
                                          </p:cBhvr>
                                          <p:tavLst>
                                            <p:tav tm="0">
                                              <p:val>
                                                <p:strVal val="#ppt_x"/>
                                              </p:val>
                                            </p:tav>
                                            <p:tav tm="100000">
                                              <p:val>
                                                <p:strVal val="#ppt_x"/>
                                              </p:val>
                                            </p:tav>
                                          </p:tavLst>
                                        </p:anim>
                                        <p:anim calcmode="lin" valueType="num" p14:bounceEnd="46000">
                                          <p:cBhvr additive="base">
                                            <p:cTn id="31" dur="2500" fill="hold"/>
                                            <p:tgtEl>
                                              <p:spTgt spid="39"/>
                                            </p:tgtEl>
                                            <p:attrNameLst>
                                              <p:attrName>ppt_y</p:attrName>
                                            </p:attrNameLst>
                                          </p:cBhvr>
                                          <p:tavLst>
                                            <p:tav tm="0">
                                              <p:val>
                                                <p:strVal val="1+#ppt_h/2"/>
                                              </p:val>
                                            </p:tav>
                                            <p:tav tm="100000">
                                              <p:val>
                                                <p:strVal val="#ppt_y"/>
                                              </p:val>
                                            </p:tav>
                                          </p:tavLst>
                                        </p:anim>
                                      </p:childTnLst>
                                    </p:cTn>
                                  </p:par>
                                  <p:par>
                                    <p:cTn id="32" presetID="53" presetClass="entr" presetSubtype="16" fill="hold" nodeType="withEffect">
                                      <p:stCondLst>
                                        <p:cond delay="2000"/>
                                      </p:stCondLst>
                                      <p:childTnLst>
                                        <p:set>
                                          <p:cBhvr>
                                            <p:cTn id="33" dur="1" fill="hold">
                                              <p:stCondLst>
                                                <p:cond delay="0"/>
                                              </p:stCondLst>
                                            </p:cTn>
                                            <p:tgtEl>
                                              <p:spTgt spid="7"/>
                                            </p:tgtEl>
                                            <p:attrNameLst>
                                              <p:attrName>style.visibility</p:attrName>
                                            </p:attrNameLst>
                                          </p:cBhvr>
                                          <p:to>
                                            <p:strVal val="visible"/>
                                          </p:to>
                                        </p:set>
                                        <p:anim calcmode="lin" valueType="num">
                                          <p:cBhvr>
                                            <p:cTn id="34" dur="750" fill="hold"/>
                                            <p:tgtEl>
                                              <p:spTgt spid="7"/>
                                            </p:tgtEl>
                                            <p:attrNameLst>
                                              <p:attrName>ppt_w</p:attrName>
                                            </p:attrNameLst>
                                          </p:cBhvr>
                                          <p:tavLst>
                                            <p:tav tm="0">
                                              <p:val>
                                                <p:fltVal val="0"/>
                                              </p:val>
                                            </p:tav>
                                            <p:tav tm="100000">
                                              <p:val>
                                                <p:strVal val="#ppt_w"/>
                                              </p:val>
                                            </p:tav>
                                          </p:tavLst>
                                        </p:anim>
                                        <p:anim calcmode="lin" valueType="num">
                                          <p:cBhvr>
                                            <p:cTn id="35" dur="750" fill="hold"/>
                                            <p:tgtEl>
                                              <p:spTgt spid="7"/>
                                            </p:tgtEl>
                                            <p:attrNameLst>
                                              <p:attrName>ppt_h</p:attrName>
                                            </p:attrNameLst>
                                          </p:cBhvr>
                                          <p:tavLst>
                                            <p:tav tm="0">
                                              <p:val>
                                                <p:fltVal val="0"/>
                                              </p:val>
                                            </p:tav>
                                            <p:tav tm="100000">
                                              <p:val>
                                                <p:strVal val="#ppt_h"/>
                                              </p:val>
                                            </p:tav>
                                          </p:tavLst>
                                        </p:anim>
                                        <p:animEffect transition="in" filter="fade">
                                          <p:cBhvr>
                                            <p:cTn id="36" dur="750"/>
                                            <p:tgtEl>
                                              <p:spTgt spid="7"/>
                                            </p:tgtEl>
                                          </p:cBhvr>
                                        </p:animEffect>
                                      </p:childTnLst>
                                    </p:cTn>
                                  </p:par>
                                  <p:par>
                                    <p:cTn id="37" presetID="53" presetClass="entr" presetSubtype="16" fill="hold" nodeType="withEffect">
                                      <p:stCondLst>
                                        <p:cond delay="20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750" fill="hold"/>
                                            <p:tgtEl>
                                              <p:spTgt spid="13"/>
                                            </p:tgtEl>
                                            <p:attrNameLst>
                                              <p:attrName>ppt_w</p:attrName>
                                            </p:attrNameLst>
                                          </p:cBhvr>
                                          <p:tavLst>
                                            <p:tav tm="0">
                                              <p:val>
                                                <p:fltVal val="0"/>
                                              </p:val>
                                            </p:tav>
                                            <p:tav tm="100000">
                                              <p:val>
                                                <p:strVal val="#ppt_w"/>
                                              </p:val>
                                            </p:tav>
                                          </p:tavLst>
                                        </p:anim>
                                        <p:anim calcmode="lin" valueType="num">
                                          <p:cBhvr>
                                            <p:cTn id="40" dur="750" fill="hold"/>
                                            <p:tgtEl>
                                              <p:spTgt spid="13"/>
                                            </p:tgtEl>
                                            <p:attrNameLst>
                                              <p:attrName>ppt_h</p:attrName>
                                            </p:attrNameLst>
                                          </p:cBhvr>
                                          <p:tavLst>
                                            <p:tav tm="0">
                                              <p:val>
                                                <p:fltVal val="0"/>
                                              </p:val>
                                            </p:tav>
                                            <p:tav tm="100000">
                                              <p:val>
                                                <p:strVal val="#ppt_h"/>
                                              </p:val>
                                            </p:tav>
                                          </p:tavLst>
                                        </p:anim>
                                        <p:animEffect transition="in" filter="fade">
                                          <p:cBhvr>
                                            <p:cTn id="41" dur="750"/>
                                            <p:tgtEl>
                                              <p:spTgt spid="13"/>
                                            </p:tgtEl>
                                          </p:cBhvr>
                                        </p:animEffect>
                                      </p:childTnLst>
                                    </p:cTn>
                                  </p:par>
                                  <p:par>
                                    <p:cTn id="42" presetID="53" presetClass="entr" presetSubtype="16" fill="hold" nodeType="withEffect">
                                      <p:stCondLst>
                                        <p:cond delay="20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par>
                                    <p:cTn id="47" presetID="53" presetClass="entr" presetSubtype="16" fill="hold" nodeType="withEffect">
                                      <p:stCondLst>
                                        <p:cond delay="20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750" fill="hold"/>
                                            <p:tgtEl>
                                              <p:spTgt spid="16"/>
                                            </p:tgtEl>
                                            <p:attrNameLst>
                                              <p:attrName>ppt_w</p:attrName>
                                            </p:attrNameLst>
                                          </p:cBhvr>
                                          <p:tavLst>
                                            <p:tav tm="0">
                                              <p:val>
                                                <p:fltVal val="0"/>
                                              </p:val>
                                            </p:tav>
                                            <p:tav tm="100000">
                                              <p:val>
                                                <p:strVal val="#ppt_w"/>
                                              </p:val>
                                            </p:tav>
                                          </p:tavLst>
                                        </p:anim>
                                        <p:anim calcmode="lin" valueType="num">
                                          <p:cBhvr>
                                            <p:cTn id="50" dur="750" fill="hold"/>
                                            <p:tgtEl>
                                              <p:spTgt spid="16"/>
                                            </p:tgtEl>
                                            <p:attrNameLst>
                                              <p:attrName>ppt_h</p:attrName>
                                            </p:attrNameLst>
                                          </p:cBhvr>
                                          <p:tavLst>
                                            <p:tav tm="0">
                                              <p:val>
                                                <p:fltVal val="0"/>
                                              </p:val>
                                            </p:tav>
                                            <p:tav tm="100000">
                                              <p:val>
                                                <p:strVal val="#ppt_h"/>
                                              </p:val>
                                            </p:tav>
                                          </p:tavLst>
                                        </p:anim>
                                        <p:animEffect transition="in" filter="fade">
                                          <p:cBhvr>
                                            <p:cTn id="51" dur="750"/>
                                            <p:tgtEl>
                                              <p:spTgt spid="16"/>
                                            </p:tgtEl>
                                          </p:cBhvr>
                                        </p:animEffect>
                                      </p:childTnLst>
                                    </p:cTn>
                                  </p:par>
                                  <p:par>
                                    <p:cTn id="52" presetID="22" presetClass="entr" presetSubtype="1" fill="hold" nodeType="withEffect">
                                      <p:stCondLst>
                                        <p:cond delay="275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1000"/>
                                            <p:tgtEl>
                                              <p:spTgt spid="19"/>
                                            </p:tgtEl>
                                          </p:cBhvr>
                                        </p:animEffect>
                                      </p:childTnLst>
                                    </p:cTn>
                                  </p:par>
                                  <p:par>
                                    <p:cTn id="55" presetID="22" presetClass="entr" presetSubtype="2" fill="hold" nodeType="withEffect">
                                      <p:stCondLst>
                                        <p:cond delay="275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1000"/>
                                            <p:tgtEl>
                                              <p:spTgt spid="27"/>
                                            </p:tgtEl>
                                          </p:cBhvr>
                                        </p:animEffect>
                                      </p:childTnLst>
                                    </p:cTn>
                                  </p:par>
                                  <p:par>
                                    <p:cTn id="58" presetID="22" presetClass="entr" presetSubtype="8" fill="hold" nodeType="withEffect">
                                      <p:stCondLst>
                                        <p:cond delay="275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1000"/>
                                            <p:tgtEl>
                                              <p:spTgt spid="31"/>
                                            </p:tgtEl>
                                          </p:cBhvr>
                                        </p:animEffect>
                                      </p:childTnLst>
                                    </p:cTn>
                                  </p:par>
                                  <p:par>
                                    <p:cTn id="61" presetID="22" presetClass="entr" presetSubtype="1" fill="hold" nodeType="withEffect">
                                      <p:stCondLst>
                                        <p:cond delay="2750"/>
                                      </p:stCondLst>
                                      <p:childTnLst>
                                        <p:set>
                                          <p:cBhvr>
                                            <p:cTn id="62" dur="1" fill="hold">
                                              <p:stCondLst>
                                                <p:cond delay="0"/>
                                              </p:stCondLst>
                                            </p:cTn>
                                            <p:tgtEl>
                                              <p:spTgt spid="23"/>
                                            </p:tgtEl>
                                            <p:attrNameLst>
                                              <p:attrName>style.visibility</p:attrName>
                                            </p:attrNameLst>
                                          </p:cBhvr>
                                          <p:to>
                                            <p:strVal val="visible"/>
                                          </p:to>
                                        </p:set>
                                        <p:animEffect transition="in" filter="wipe(up)">
                                          <p:cBhvr>
                                            <p:cTn id="6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0"/>
                                            <p:tgtEl>
                                              <p:spTgt spid="2"/>
                                            </p:tgtEl>
                                          </p:cBhvr>
                                        </p:animEffect>
                                      </p:childTnLst>
                                    </p:cTn>
                                  </p:par>
                                  <p:par>
                                    <p:cTn id="8" presetID="2" presetClass="entr" presetSubtype="4" fill="hold" grpId="0" nodeType="withEffect">
                                      <p:stCondLst>
                                        <p:cond delay="20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2500" fill="hold"/>
                                            <p:tgtEl>
                                              <p:spTgt spid="35"/>
                                            </p:tgtEl>
                                            <p:attrNameLst>
                                              <p:attrName>ppt_x</p:attrName>
                                            </p:attrNameLst>
                                          </p:cBhvr>
                                          <p:tavLst>
                                            <p:tav tm="0">
                                              <p:val>
                                                <p:strVal val="#ppt_x"/>
                                              </p:val>
                                            </p:tav>
                                            <p:tav tm="100000">
                                              <p:val>
                                                <p:strVal val="#ppt_x"/>
                                              </p:val>
                                            </p:tav>
                                          </p:tavLst>
                                        </p:anim>
                                        <p:anim calcmode="lin" valueType="num">
                                          <p:cBhvr additive="base">
                                            <p:cTn id="11" dur="250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30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2500" fill="hold"/>
                                            <p:tgtEl>
                                              <p:spTgt spid="40"/>
                                            </p:tgtEl>
                                            <p:attrNameLst>
                                              <p:attrName>ppt_x</p:attrName>
                                            </p:attrNameLst>
                                          </p:cBhvr>
                                          <p:tavLst>
                                            <p:tav tm="0">
                                              <p:val>
                                                <p:strVal val="#ppt_x"/>
                                              </p:val>
                                            </p:tav>
                                            <p:tav tm="100000">
                                              <p:val>
                                                <p:strVal val="#ppt_x"/>
                                              </p:val>
                                            </p:tav>
                                          </p:tavLst>
                                        </p:anim>
                                        <p:anim calcmode="lin" valueType="num">
                                          <p:cBhvr additive="base">
                                            <p:cTn id="15" dur="2500" fill="hold"/>
                                            <p:tgtEl>
                                              <p:spTgt spid="40"/>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20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2500" fill="hold"/>
                                            <p:tgtEl>
                                              <p:spTgt spid="37"/>
                                            </p:tgtEl>
                                            <p:attrNameLst>
                                              <p:attrName>ppt_x</p:attrName>
                                            </p:attrNameLst>
                                          </p:cBhvr>
                                          <p:tavLst>
                                            <p:tav tm="0">
                                              <p:val>
                                                <p:strVal val="#ppt_x"/>
                                              </p:val>
                                            </p:tav>
                                            <p:tav tm="100000">
                                              <p:val>
                                                <p:strVal val="#ppt_x"/>
                                              </p:val>
                                            </p:tav>
                                          </p:tavLst>
                                        </p:anim>
                                        <p:anim calcmode="lin" valueType="num">
                                          <p:cBhvr additive="base">
                                            <p:cTn id="19" dur="2500" fill="hold"/>
                                            <p:tgtEl>
                                              <p:spTgt spid="3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2500" fill="hold"/>
                                            <p:tgtEl>
                                              <p:spTgt spid="36"/>
                                            </p:tgtEl>
                                            <p:attrNameLst>
                                              <p:attrName>ppt_x</p:attrName>
                                            </p:attrNameLst>
                                          </p:cBhvr>
                                          <p:tavLst>
                                            <p:tav tm="0">
                                              <p:val>
                                                <p:strVal val="#ppt_x"/>
                                              </p:val>
                                            </p:tav>
                                            <p:tav tm="100000">
                                              <p:val>
                                                <p:strVal val="#ppt_x"/>
                                              </p:val>
                                            </p:tav>
                                          </p:tavLst>
                                        </p:anim>
                                        <p:anim calcmode="lin" valueType="num">
                                          <p:cBhvr additive="base">
                                            <p:cTn id="23" dur="2500" fill="hold"/>
                                            <p:tgtEl>
                                              <p:spTgt spid="3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2500" fill="hold"/>
                                            <p:tgtEl>
                                              <p:spTgt spid="38"/>
                                            </p:tgtEl>
                                            <p:attrNameLst>
                                              <p:attrName>ppt_x</p:attrName>
                                            </p:attrNameLst>
                                          </p:cBhvr>
                                          <p:tavLst>
                                            <p:tav tm="0">
                                              <p:val>
                                                <p:strVal val="#ppt_x"/>
                                              </p:val>
                                            </p:tav>
                                            <p:tav tm="100000">
                                              <p:val>
                                                <p:strVal val="#ppt_x"/>
                                              </p:val>
                                            </p:tav>
                                          </p:tavLst>
                                        </p:anim>
                                        <p:anim calcmode="lin" valueType="num">
                                          <p:cBhvr additive="base">
                                            <p:cTn id="27" dur="2500" fill="hold"/>
                                            <p:tgtEl>
                                              <p:spTgt spid="3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2500" fill="hold"/>
                                            <p:tgtEl>
                                              <p:spTgt spid="39"/>
                                            </p:tgtEl>
                                            <p:attrNameLst>
                                              <p:attrName>ppt_x</p:attrName>
                                            </p:attrNameLst>
                                          </p:cBhvr>
                                          <p:tavLst>
                                            <p:tav tm="0">
                                              <p:val>
                                                <p:strVal val="#ppt_x"/>
                                              </p:val>
                                            </p:tav>
                                            <p:tav tm="100000">
                                              <p:val>
                                                <p:strVal val="#ppt_x"/>
                                              </p:val>
                                            </p:tav>
                                          </p:tavLst>
                                        </p:anim>
                                        <p:anim calcmode="lin" valueType="num">
                                          <p:cBhvr additive="base">
                                            <p:cTn id="31" dur="2500" fill="hold"/>
                                            <p:tgtEl>
                                              <p:spTgt spid="39"/>
                                            </p:tgtEl>
                                            <p:attrNameLst>
                                              <p:attrName>ppt_y</p:attrName>
                                            </p:attrNameLst>
                                          </p:cBhvr>
                                          <p:tavLst>
                                            <p:tav tm="0">
                                              <p:val>
                                                <p:strVal val="1+#ppt_h/2"/>
                                              </p:val>
                                            </p:tav>
                                            <p:tav tm="100000">
                                              <p:val>
                                                <p:strVal val="#ppt_y"/>
                                              </p:val>
                                            </p:tav>
                                          </p:tavLst>
                                        </p:anim>
                                      </p:childTnLst>
                                    </p:cTn>
                                  </p:par>
                                  <p:par>
                                    <p:cTn id="32" presetID="53" presetClass="entr" presetSubtype="16" fill="hold" nodeType="withEffect">
                                      <p:stCondLst>
                                        <p:cond delay="2000"/>
                                      </p:stCondLst>
                                      <p:childTnLst>
                                        <p:set>
                                          <p:cBhvr>
                                            <p:cTn id="33" dur="1" fill="hold">
                                              <p:stCondLst>
                                                <p:cond delay="0"/>
                                              </p:stCondLst>
                                            </p:cTn>
                                            <p:tgtEl>
                                              <p:spTgt spid="7"/>
                                            </p:tgtEl>
                                            <p:attrNameLst>
                                              <p:attrName>style.visibility</p:attrName>
                                            </p:attrNameLst>
                                          </p:cBhvr>
                                          <p:to>
                                            <p:strVal val="visible"/>
                                          </p:to>
                                        </p:set>
                                        <p:anim calcmode="lin" valueType="num">
                                          <p:cBhvr>
                                            <p:cTn id="34" dur="750" fill="hold"/>
                                            <p:tgtEl>
                                              <p:spTgt spid="7"/>
                                            </p:tgtEl>
                                            <p:attrNameLst>
                                              <p:attrName>ppt_w</p:attrName>
                                            </p:attrNameLst>
                                          </p:cBhvr>
                                          <p:tavLst>
                                            <p:tav tm="0">
                                              <p:val>
                                                <p:fltVal val="0"/>
                                              </p:val>
                                            </p:tav>
                                            <p:tav tm="100000">
                                              <p:val>
                                                <p:strVal val="#ppt_w"/>
                                              </p:val>
                                            </p:tav>
                                          </p:tavLst>
                                        </p:anim>
                                        <p:anim calcmode="lin" valueType="num">
                                          <p:cBhvr>
                                            <p:cTn id="35" dur="750" fill="hold"/>
                                            <p:tgtEl>
                                              <p:spTgt spid="7"/>
                                            </p:tgtEl>
                                            <p:attrNameLst>
                                              <p:attrName>ppt_h</p:attrName>
                                            </p:attrNameLst>
                                          </p:cBhvr>
                                          <p:tavLst>
                                            <p:tav tm="0">
                                              <p:val>
                                                <p:fltVal val="0"/>
                                              </p:val>
                                            </p:tav>
                                            <p:tav tm="100000">
                                              <p:val>
                                                <p:strVal val="#ppt_h"/>
                                              </p:val>
                                            </p:tav>
                                          </p:tavLst>
                                        </p:anim>
                                        <p:animEffect transition="in" filter="fade">
                                          <p:cBhvr>
                                            <p:cTn id="36" dur="750"/>
                                            <p:tgtEl>
                                              <p:spTgt spid="7"/>
                                            </p:tgtEl>
                                          </p:cBhvr>
                                        </p:animEffect>
                                      </p:childTnLst>
                                    </p:cTn>
                                  </p:par>
                                  <p:par>
                                    <p:cTn id="37" presetID="53" presetClass="entr" presetSubtype="16" fill="hold" nodeType="withEffect">
                                      <p:stCondLst>
                                        <p:cond delay="20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750" fill="hold"/>
                                            <p:tgtEl>
                                              <p:spTgt spid="13"/>
                                            </p:tgtEl>
                                            <p:attrNameLst>
                                              <p:attrName>ppt_w</p:attrName>
                                            </p:attrNameLst>
                                          </p:cBhvr>
                                          <p:tavLst>
                                            <p:tav tm="0">
                                              <p:val>
                                                <p:fltVal val="0"/>
                                              </p:val>
                                            </p:tav>
                                            <p:tav tm="100000">
                                              <p:val>
                                                <p:strVal val="#ppt_w"/>
                                              </p:val>
                                            </p:tav>
                                          </p:tavLst>
                                        </p:anim>
                                        <p:anim calcmode="lin" valueType="num">
                                          <p:cBhvr>
                                            <p:cTn id="40" dur="750" fill="hold"/>
                                            <p:tgtEl>
                                              <p:spTgt spid="13"/>
                                            </p:tgtEl>
                                            <p:attrNameLst>
                                              <p:attrName>ppt_h</p:attrName>
                                            </p:attrNameLst>
                                          </p:cBhvr>
                                          <p:tavLst>
                                            <p:tav tm="0">
                                              <p:val>
                                                <p:fltVal val="0"/>
                                              </p:val>
                                            </p:tav>
                                            <p:tav tm="100000">
                                              <p:val>
                                                <p:strVal val="#ppt_h"/>
                                              </p:val>
                                            </p:tav>
                                          </p:tavLst>
                                        </p:anim>
                                        <p:animEffect transition="in" filter="fade">
                                          <p:cBhvr>
                                            <p:cTn id="41" dur="750"/>
                                            <p:tgtEl>
                                              <p:spTgt spid="13"/>
                                            </p:tgtEl>
                                          </p:cBhvr>
                                        </p:animEffect>
                                      </p:childTnLst>
                                    </p:cTn>
                                  </p:par>
                                  <p:par>
                                    <p:cTn id="42" presetID="53" presetClass="entr" presetSubtype="16" fill="hold" nodeType="withEffect">
                                      <p:stCondLst>
                                        <p:cond delay="20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par>
                                    <p:cTn id="47" presetID="53" presetClass="entr" presetSubtype="16" fill="hold" nodeType="withEffect">
                                      <p:stCondLst>
                                        <p:cond delay="20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750" fill="hold"/>
                                            <p:tgtEl>
                                              <p:spTgt spid="16"/>
                                            </p:tgtEl>
                                            <p:attrNameLst>
                                              <p:attrName>ppt_w</p:attrName>
                                            </p:attrNameLst>
                                          </p:cBhvr>
                                          <p:tavLst>
                                            <p:tav tm="0">
                                              <p:val>
                                                <p:fltVal val="0"/>
                                              </p:val>
                                            </p:tav>
                                            <p:tav tm="100000">
                                              <p:val>
                                                <p:strVal val="#ppt_w"/>
                                              </p:val>
                                            </p:tav>
                                          </p:tavLst>
                                        </p:anim>
                                        <p:anim calcmode="lin" valueType="num">
                                          <p:cBhvr>
                                            <p:cTn id="50" dur="750" fill="hold"/>
                                            <p:tgtEl>
                                              <p:spTgt spid="16"/>
                                            </p:tgtEl>
                                            <p:attrNameLst>
                                              <p:attrName>ppt_h</p:attrName>
                                            </p:attrNameLst>
                                          </p:cBhvr>
                                          <p:tavLst>
                                            <p:tav tm="0">
                                              <p:val>
                                                <p:fltVal val="0"/>
                                              </p:val>
                                            </p:tav>
                                            <p:tav tm="100000">
                                              <p:val>
                                                <p:strVal val="#ppt_h"/>
                                              </p:val>
                                            </p:tav>
                                          </p:tavLst>
                                        </p:anim>
                                        <p:animEffect transition="in" filter="fade">
                                          <p:cBhvr>
                                            <p:cTn id="51" dur="750"/>
                                            <p:tgtEl>
                                              <p:spTgt spid="16"/>
                                            </p:tgtEl>
                                          </p:cBhvr>
                                        </p:animEffect>
                                      </p:childTnLst>
                                    </p:cTn>
                                  </p:par>
                                  <p:par>
                                    <p:cTn id="52" presetID="22" presetClass="entr" presetSubtype="1" fill="hold" nodeType="withEffect">
                                      <p:stCondLst>
                                        <p:cond delay="275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1000"/>
                                            <p:tgtEl>
                                              <p:spTgt spid="19"/>
                                            </p:tgtEl>
                                          </p:cBhvr>
                                        </p:animEffect>
                                      </p:childTnLst>
                                    </p:cTn>
                                  </p:par>
                                  <p:par>
                                    <p:cTn id="55" presetID="22" presetClass="entr" presetSubtype="2" fill="hold" nodeType="withEffect">
                                      <p:stCondLst>
                                        <p:cond delay="275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1000"/>
                                            <p:tgtEl>
                                              <p:spTgt spid="27"/>
                                            </p:tgtEl>
                                          </p:cBhvr>
                                        </p:animEffect>
                                      </p:childTnLst>
                                    </p:cTn>
                                  </p:par>
                                  <p:par>
                                    <p:cTn id="58" presetID="22" presetClass="entr" presetSubtype="8" fill="hold" nodeType="withEffect">
                                      <p:stCondLst>
                                        <p:cond delay="275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1000"/>
                                            <p:tgtEl>
                                              <p:spTgt spid="31"/>
                                            </p:tgtEl>
                                          </p:cBhvr>
                                        </p:animEffect>
                                      </p:childTnLst>
                                    </p:cTn>
                                  </p:par>
                                  <p:par>
                                    <p:cTn id="61" presetID="22" presetClass="entr" presetSubtype="1" fill="hold" nodeType="withEffect">
                                      <p:stCondLst>
                                        <p:cond delay="2750"/>
                                      </p:stCondLst>
                                      <p:childTnLst>
                                        <p:set>
                                          <p:cBhvr>
                                            <p:cTn id="62" dur="1" fill="hold">
                                              <p:stCondLst>
                                                <p:cond delay="0"/>
                                              </p:stCondLst>
                                            </p:cTn>
                                            <p:tgtEl>
                                              <p:spTgt spid="23"/>
                                            </p:tgtEl>
                                            <p:attrNameLst>
                                              <p:attrName>style.visibility</p:attrName>
                                            </p:attrNameLst>
                                          </p:cBhvr>
                                          <p:to>
                                            <p:strVal val="visible"/>
                                          </p:to>
                                        </p:set>
                                        <p:animEffect transition="in" filter="wipe(up)">
                                          <p:cBhvr>
                                            <p:cTn id="6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239"/>
          <p:cNvSpPr>
            <a:spLocks noEditPoints="1"/>
          </p:cNvSpPr>
          <p:nvPr/>
        </p:nvSpPr>
        <p:spPr bwMode="auto">
          <a:xfrm>
            <a:off x="3644030" y="1569270"/>
            <a:ext cx="2205136" cy="2203979"/>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prstTxWarp prst="textNoShape">
              <a:avLst/>
            </a:prstTxWarp>
          </a:bodyPr>
          <a:lstStyle/>
          <a:p>
            <a:endParaRPr lang="id-ID">
              <a:solidFill>
                <a:schemeClr val="bg1"/>
              </a:solidFill>
              <a:latin typeface="+mj-ea"/>
              <a:ea typeface="+mj-ea"/>
            </a:endParaRPr>
          </a:p>
        </p:txBody>
      </p:sp>
      <p:sp>
        <p:nvSpPr>
          <p:cNvPr id="35" name="Freeform 240"/>
          <p:cNvSpPr>
            <a:spLocks noEditPoints="1"/>
          </p:cNvSpPr>
          <p:nvPr/>
        </p:nvSpPr>
        <p:spPr bwMode="auto">
          <a:xfrm>
            <a:off x="2026930" y="2599291"/>
            <a:ext cx="1917682" cy="1916675"/>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prstTxWarp prst="textNoShape">
              <a:avLst/>
            </a:prstTxWarp>
          </a:bodyPr>
          <a:lstStyle/>
          <a:p>
            <a:endParaRPr lang="id-ID">
              <a:solidFill>
                <a:schemeClr val="bg1"/>
              </a:solidFill>
              <a:latin typeface="+mj-ea"/>
              <a:ea typeface="+mj-ea"/>
            </a:endParaRPr>
          </a:p>
        </p:txBody>
      </p:sp>
      <p:sp>
        <p:nvSpPr>
          <p:cNvPr id="36" name="Freeform 241"/>
          <p:cNvSpPr>
            <a:spLocks noEditPoints="1"/>
          </p:cNvSpPr>
          <p:nvPr/>
        </p:nvSpPr>
        <p:spPr bwMode="auto">
          <a:xfrm>
            <a:off x="815928" y="2194495"/>
            <a:ext cx="1391337" cy="139060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prstTxWarp prst="textNoShape">
              <a:avLst/>
            </a:prstTxWarp>
          </a:bodyPr>
          <a:lstStyle/>
          <a:p>
            <a:endParaRPr lang="id-ID">
              <a:solidFill>
                <a:schemeClr val="bg1"/>
              </a:solidFill>
              <a:latin typeface="+mj-ea"/>
              <a:ea typeface="+mj-ea"/>
            </a:endParaRPr>
          </a:p>
        </p:txBody>
      </p:sp>
      <p:sp>
        <p:nvSpPr>
          <p:cNvPr id="37" name="Freeform 247"/>
          <p:cNvSpPr>
            <a:spLocks noEditPoints="1"/>
          </p:cNvSpPr>
          <p:nvPr/>
        </p:nvSpPr>
        <p:spPr bwMode="auto">
          <a:xfrm>
            <a:off x="2725224" y="3298528"/>
            <a:ext cx="521095" cy="51951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prstTxWarp prst="textNoShape">
              <a:avLst/>
            </a:prstTxWarp>
          </a:bodyPr>
          <a:lstStyle/>
          <a:p>
            <a:endParaRPr lang="id-ID">
              <a:solidFill>
                <a:schemeClr val="bg1"/>
              </a:solidFill>
              <a:latin typeface="+mj-ea"/>
              <a:ea typeface="+mj-ea"/>
            </a:endParaRPr>
          </a:p>
        </p:txBody>
      </p:sp>
      <p:sp>
        <p:nvSpPr>
          <p:cNvPr id="38" name="Freeform 248"/>
          <p:cNvSpPr>
            <a:spLocks noEditPoints="1"/>
          </p:cNvSpPr>
          <p:nvPr/>
        </p:nvSpPr>
        <p:spPr bwMode="auto">
          <a:xfrm>
            <a:off x="4459142" y="2372147"/>
            <a:ext cx="597225" cy="599534"/>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prstTxWarp prst="textNoShape">
              <a:avLst/>
            </a:prstTxWarp>
          </a:bodyPr>
          <a:lstStyle/>
          <a:p>
            <a:endParaRPr lang="id-ID">
              <a:solidFill>
                <a:schemeClr val="bg1"/>
              </a:solidFill>
              <a:latin typeface="+mj-ea"/>
              <a:ea typeface="+mj-ea"/>
            </a:endParaRPr>
          </a:p>
        </p:txBody>
      </p:sp>
      <p:sp>
        <p:nvSpPr>
          <p:cNvPr id="39" name="Freeform 249"/>
          <p:cNvSpPr>
            <a:spLocks noEditPoints="1"/>
          </p:cNvSpPr>
          <p:nvPr/>
        </p:nvSpPr>
        <p:spPr bwMode="auto">
          <a:xfrm>
            <a:off x="1323898" y="2703510"/>
            <a:ext cx="378024" cy="37782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rgbClr val="FFFFFF">
              <a:alpha val="50196"/>
            </a:srgbClr>
          </a:solidFill>
          <a:ln>
            <a:noFill/>
          </a:ln>
        </p:spPr>
        <p:style>
          <a:lnRef idx="1">
            <a:schemeClr val="accent6"/>
          </a:lnRef>
          <a:fillRef idx="3">
            <a:schemeClr val="accent6"/>
          </a:fillRef>
          <a:effectRef idx="2">
            <a:schemeClr val="accent6"/>
          </a:effectRef>
          <a:fontRef idx="minor">
            <a:schemeClr val="lt1"/>
          </a:fontRef>
        </p:style>
        <p:txBody>
          <a:bodyPr vert="horz" wrap="square" lIns="75566" tIns="37783" rIns="75566" bIns="37783" numCol="1" anchor="t" anchorCtr="0" compatLnSpc="1">
            <a:prstTxWarp prst="textNoShape">
              <a:avLst/>
            </a:prstTxWarp>
          </a:bodyPr>
          <a:lstStyle/>
          <a:p>
            <a:endParaRPr lang="id-ID">
              <a:solidFill>
                <a:schemeClr val="bg1"/>
              </a:solidFill>
              <a:latin typeface="+mj-ea"/>
              <a:ea typeface="+mj-ea"/>
            </a:endParaRPr>
          </a:p>
        </p:txBody>
      </p:sp>
      <p:grpSp>
        <p:nvGrpSpPr>
          <p:cNvPr id="40" name="Group 9"/>
          <p:cNvGrpSpPr/>
          <p:nvPr/>
        </p:nvGrpSpPr>
        <p:grpSpPr>
          <a:xfrm>
            <a:off x="654217" y="1996081"/>
            <a:ext cx="1138203" cy="1884213"/>
            <a:chOff x="1498443" y="3296141"/>
            <a:chExt cx="1376598" cy="2280056"/>
          </a:xfrm>
          <a:solidFill>
            <a:srgbClr val="FFFFFF">
              <a:alpha val="50196"/>
            </a:srgbClr>
          </a:solidFill>
        </p:grpSpPr>
        <p:grpSp>
          <p:nvGrpSpPr>
            <p:cNvPr id="41" name="Group 10"/>
            <p:cNvGrpSpPr/>
            <p:nvPr/>
          </p:nvGrpSpPr>
          <p:grpSpPr>
            <a:xfrm rot="20700000">
              <a:off x="1498443" y="3464825"/>
              <a:ext cx="1055686" cy="2111372"/>
              <a:chOff x="1480457" y="3328209"/>
              <a:chExt cx="1055686" cy="2111372"/>
            </a:xfrm>
            <a:grpFill/>
          </p:grpSpPr>
          <p:sp>
            <p:nvSpPr>
              <p:cNvPr id="47" name="Freeform 5"/>
              <p:cNvSpPr>
                <a:spLocks/>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id-ID">
                  <a:solidFill>
                    <a:schemeClr val="bg1"/>
                  </a:solidFill>
                  <a:latin typeface="+mj-ea"/>
                  <a:ea typeface="+mj-ea"/>
                </a:endParaRPr>
              </a:p>
            </p:txBody>
          </p:sp>
          <p:sp>
            <p:nvSpPr>
              <p:cNvPr id="48" name="Freeform 6"/>
              <p:cNvSpPr>
                <a:spLocks/>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id-ID">
                  <a:solidFill>
                    <a:schemeClr val="bg1"/>
                  </a:solidFill>
                  <a:latin typeface="+mj-ea"/>
                  <a:ea typeface="+mj-ea"/>
                </a:endParaRPr>
              </a:p>
            </p:txBody>
          </p:sp>
        </p:grpSp>
        <p:sp>
          <p:nvSpPr>
            <p:cNvPr id="42" name="Oval 11"/>
            <p:cNvSpPr/>
            <p:nvPr/>
          </p:nvSpPr>
          <p:spPr>
            <a:xfrm>
              <a:off x="2221301" y="329614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mj-ea"/>
                <a:ea typeface="+mj-ea"/>
              </a:endParaRPr>
            </a:p>
          </p:txBody>
        </p:sp>
        <p:sp>
          <p:nvSpPr>
            <p:cNvPr id="43" name="Oval 12"/>
            <p:cNvSpPr/>
            <p:nvPr/>
          </p:nvSpPr>
          <p:spPr>
            <a:xfrm>
              <a:off x="2700869" y="528287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mj-ea"/>
                <a:ea typeface="+mj-ea"/>
              </a:endParaRPr>
            </a:p>
          </p:txBody>
        </p:sp>
      </p:grpSp>
      <p:sp>
        <p:nvSpPr>
          <p:cNvPr id="49" name="TextBox 48"/>
          <p:cNvSpPr txBox="1"/>
          <p:nvPr/>
        </p:nvSpPr>
        <p:spPr>
          <a:xfrm>
            <a:off x="621595" y="1209629"/>
            <a:ext cx="1178530" cy="384081"/>
          </a:xfrm>
          <a:prstGeom prst="rect">
            <a:avLst/>
          </a:prstGeom>
          <a:noFill/>
        </p:spPr>
        <p:txBody>
          <a:bodyPr wrap="none" lIns="75566" tIns="37783" rIns="75566" bIns="37783"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填加标题</a:t>
            </a:r>
            <a:endParaRPr lang="id-ID" sz="2000" b="1" dirty="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621595" y="1528073"/>
            <a:ext cx="2228041" cy="445636"/>
          </a:xfrm>
          <a:prstGeom prst="rect">
            <a:avLst/>
          </a:prstGeom>
          <a:noFill/>
        </p:spPr>
        <p:txBody>
          <a:bodyPr wrap="square" lIns="75566" tIns="37783" rIns="75566" bIns="37783" rtlCol="0">
            <a:spAutoFit/>
          </a:bodyPr>
          <a:lstStyle/>
          <a:p>
            <a:pPr>
              <a:lnSpc>
                <a:spcPct val="150000"/>
              </a:lnSpc>
            </a:pPr>
            <a:r>
              <a:rPr lang="zh-CN" altLang="en-US" sz="800" dirty="0">
                <a:solidFill>
                  <a:schemeClr val="bg1"/>
                </a:solidFill>
                <a:latin typeface="+mj-ea"/>
                <a:ea typeface="+mj-ea"/>
              </a:rPr>
              <a:t>此处添加详细文本描述，建议与标题相关并符合整体语言风格</a:t>
            </a:r>
            <a:endParaRPr lang="en-US" sz="800" b="1" dirty="0">
              <a:solidFill>
                <a:schemeClr val="bg1"/>
              </a:solidFill>
              <a:latin typeface="+mj-ea"/>
              <a:ea typeface="+mj-ea"/>
            </a:endParaRPr>
          </a:p>
        </p:txBody>
      </p:sp>
      <p:grpSp>
        <p:nvGrpSpPr>
          <p:cNvPr id="53" name="Group 17"/>
          <p:cNvGrpSpPr/>
          <p:nvPr/>
        </p:nvGrpSpPr>
        <p:grpSpPr>
          <a:xfrm>
            <a:off x="6012160" y="1432178"/>
            <a:ext cx="2228041" cy="780110"/>
            <a:chOff x="8198838" y="2976912"/>
            <a:chExt cx="2694701" cy="943998"/>
          </a:xfrm>
        </p:grpSpPr>
        <p:sp>
          <p:nvSpPr>
            <p:cNvPr id="54" name="TextBox 53"/>
            <p:cNvSpPr txBox="1"/>
            <p:nvPr/>
          </p:nvSpPr>
          <p:spPr>
            <a:xfrm>
              <a:off x="8198838" y="2976912"/>
              <a:ext cx="1464144" cy="484167"/>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填加标题</a:t>
              </a:r>
              <a:endParaRPr lang="id-ID" altLang="zh-CN" sz="2000" b="1" dirty="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8198838" y="3362257"/>
              <a:ext cx="2694701" cy="558653"/>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800" b="1" dirty="0">
                <a:solidFill>
                  <a:schemeClr val="bg1"/>
                </a:solidFill>
                <a:latin typeface="微软雅黑" panose="020B0503020204020204" pitchFamily="34" charset="-122"/>
                <a:ea typeface="微软雅黑" panose="020B0503020204020204" pitchFamily="34" charset="-122"/>
              </a:endParaRPr>
            </a:p>
          </p:txBody>
        </p:sp>
      </p:grpSp>
      <p:grpSp>
        <p:nvGrpSpPr>
          <p:cNvPr id="58" name="Group 20"/>
          <p:cNvGrpSpPr/>
          <p:nvPr/>
        </p:nvGrpSpPr>
        <p:grpSpPr>
          <a:xfrm>
            <a:off x="6012160" y="3651873"/>
            <a:ext cx="2228041" cy="780110"/>
            <a:chOff x="8198838" y="3752829"/>
            <a:chExt cx="2694701" cy="943998"/>
          </a:xfrm>
        </p:grpSpPr>
        <p:sp>
          <p:nvSpPr>
            <p:cNvPr id="60" name="TextBox 59"/>
            <p:cNvSpPr txBox="1"/>
            <p:nvPr/>
          </p:nvSpPr>
          <p:spPr>
            <a:xfrm>
              <a:off x="8198838" y="3752829"/>
              <a:ext cx="1464144" cy="484167"/>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填加标题</a:t>
              </a:r>
              <a:endParaRPr lang="id-ID" altLang="zh-CN" sz="2000" b="1"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8198838" y="4138174"/>
              <a:ext cx="2694701" cy="558653"/>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800" b="1" dirty="0">
                <a:solidFill>
                  <a:schemeClr val="bg1"/>
                </a:solidFill>
                <a:latin typeface="微软雅黑" panose="020B0503020204020204" pitchFamily="34" charset="-122"/>
                <a:ea typeface="微软雅黑" panose="020B0503020204020204" pitchFamily="34" charset="-122"/>
              </a:endParaRPr>
            </a:p>
          </p:txBody>
        </p:sp>
      </p:grpSp>
      <p:sp>
        <p:nvSpPr>
          <p:cNvPr id="68" name="TextBox 67"/>
          <p:cNvSpPr txBox="1"/>
          <p:nvPr/>
        </p:nvSpPr>
        <p:spPr>
          <a:xfrm>
            <a:off x="6020592" y="2323492"/>
            <a:ext cx="2928164" cy="1230466"/>
          </a:xfrm>
          <a:prstGeom prst="rect">
            <a:avLst/>
          </a:prstGeom>
          <a:noFill/>
        </p:spPr>
        <p:txBody>
          <a:bodyPr wrap="square" lIns="75566" tIns="37783" rIns="75566" bIns="37783" rtlCol="0">
            <a:spAutoFit/>
          </a:bodyPr>
          <a:lstStyle/>
          <a:p>
            <a:pPr>
              <a:lnSpc>
                <a:spcPct val="150000"/>
              </a:lnSpc>
            </a:pPr>
            <a:r>
              <a:rPr lang="zh-CN" altLang="en-US" sz="1000" dirty="0">
                <a:solidFill>
                  <a:schemeClr val="bg1"/>
                </a:solidFill>
                <a:latin typeface="+mj-ea"/>
                <a:ea typeface="+mj-ea"/>
              </a:rPr>
              <a:t>此处添加详细文本描述，建议与标题相关并符合整体语言风格，语言描述尽量简洁生动。</a:t>
            </a:r>
            <a:r>
              <a:rPr lang="id-ID" sz="1000" b="1" dirty="0">
                <a:solidFill>
                  <a:schemeClr val="bg1"/>
                </a:solidFill>
                <a:latin typeface="+mj-ea"/>
                <a:ea typeface="+mj-ea"/>
              </a:rPr>
              <a:t> </a:t>
            </a:r>
            <a:r>
              <a:rPr lang="zh-CN" altLang="en-US" sz="1000" dirty="0">
                <a:solidFill>
                  <a:schemeClr val="bg1"/>
                </a:solidFill>
                <a:latin typeface="+mj-ea"/>
                <a:ea typeface="+mj-ea"/>
              </a:rPr>
              <a:t>此处添加详细文本描述，并符合整体语言风格，语言描述尽量简洁生动。</a:t>
            </a:r>
            <a:endParaRPr lang="id-ID" sz="1000" dirty="0">
              <a:solidFill>
                <a:schemeClr val="bg1"/>
              </a:solidFill>
              <a:latin typeface="+mj-ea"/>
              <a:ea typeface="+mj-ea"/>
            </a:endParaRPr>
          </a:p>
          <a:p>
            <a:pPr algn="just">
              <a:lnSpc>
                <a:spcPct val="150000"/>
              </a:lnSpc>
            </a:pPr>
            <a:endParaRPr lang="id-ID" sz="1000" dirty="0">
              <a:solidFill>
                <a:schemeClr val="bg1"/>
              </a:solidFill>
              <a:latin typeface="+mj-ea"/>
              <a:ea typeface="+mj-ea"/>
            </a:endParaRPr>
          </a:p>
        </p:txBody>
      </p:sp>
      <p:cxnSp>
        <p:nvCxnSpPr>
          <p:cNvPr id="71" name="Straight Connector 24"/>
          <p:cNvCxnSpPr/>
          <p:nvPr/>
        </p:nvCxnSpPr>
        <p:spPr>
          <a:xfrm>
            <a:off x="4023191" y="4159883"/>
            <a:ext cx="1967751" cy="0"/>
          </a:xfrm>
          <a:prstGeom prst="line">
            <a:avLst/>
          </a:prstGeom>
          <a:ln w="28575">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43877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grpId="1"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8" presetClass="emph" presetSubtype="0" fill="hold" grpId="0" nodeType="withEffect">
                                  <p:stCondLst>
                                    <p:cond delay="0"/>
                                  </p:stCondLst>
                                  <p:childTnLst>
                                    <p:animRot by="21600000">
                                      <p:cBhvr>
                                        <p:cTn id="36" dur="5750" fill="hold"/>
                                        <p:tgtEl>
                                          <p:spTgt spid="35"/>
                                        </p:tgtEl>
                                        <p:attrNameLst>
                                          <p:attrName>r</p:attrName>
                                        </p:attrNameLst>
                                      </p:cBhvr>
                                    </p:animRot>
                                  </p:childTnLst>
                                </p:cTn>
                              </p:par>
                              <p:par>
                                <p:cTn id="37" presetID="8" presetClass="emph" presetSubtype="0" fill="hold" grpId="0" nodeType="withEffect">
                                  <p:stCondLst>
                                    <p:cond delay="0"/>
                                  </p:stCondLst>
                                  <p:childTnLst>
                                    <p:animRot by="-21600000">
                                      <p:cBhvr>
                                        <p:cTn id="38" dur="5750" fill="hold"/>
                                        <p:tgtEl>
                                          <p:spTgt spid="36"/>
                                        </p:tgtEl>
                                        <p:attrNameLst>
                                          <p:attrName>r</p:attrName>
                                        </p:attrNameLst>
                                      </p:cBhvr>
                                    </p:animRot>
                                  </p:childTnLst>
                                </p:cTn>
                              </p:par>
                              <p:par>
                                <p:cTn id="39" presetID="8" presetClass="emph" presetSubtype="0" fill="hold" grpId="0" nodeType="withEffect">
                                  <p:stCondLst>
                                    <p:cond delay="0"/>
                                  </p:stCondLst>
                                  <p:childTnLst>
                                    <p:animRot by="-21600000">
                                      <p:cBhvr>
                                        <p:cTn id="40" dur="5750" fill="hold"/>
                                        <p:tgtEl>
                                          <p:spTgt spid="34"/>
                                        </p:tgtEl>
                                        <p:attrNameLst>
                                          <p:attrName>r</p:attrName>
                                        </p:attrNameLst>
                                      </p:cBhvr>
                                    </p:animRot>
                                  </p:childTnLst>
                                </p:cTn>
                              </p:par>
                              <p:par>
                                <p:cTn id="41" presetID="22" presetClass="entr" presetSubtype="4" fill="hold" nodeType="withEffect">
                                  <p:stCondLst>
                                    <p:cond delay="1500"/>
                                  </p:stCondLst>
                                  <p:childTnLst>
                                    <p:set>
                                      <p:cBhvr>
                                        <p:cTn id="42" dur="1" fill="hold">
                                          <p:stCondLst>
                                            <p:cond delay="0"/>
                                          </p:stCondLst>
                                        </p:cTn>
                                        <p:tgtEl>
                                          <p:spTgt spid="40"/>
                                        </p:tgtEl>
                                        <p:attrNameLst>
                                          <p:attrName>style.visibility</p:attrName>
                                        </p:attrNameLst>
                                      </p:cBhvr>
                                      <p:to>
                                        <p:strVal val="visible"/>
                                      </p:to>
                                    </p:set>
                                    <p:animEffect transition="in" filter="wipe(down)">
                                      <p:cBhvr>
                                        <p:cTn id="43" dur="500"/>
                                        <p:tgtEl>
                                          <p:spTgt spid="40"/>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par>
                                <p:cTn id="47" presetID="10" presetClass="entr" presetSubtype="0" fill="hold" grpId="0" nodeType="withEffect">
                                  <p:stCondLst>
                                    <p:cond delay="250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par>
                                <p:cTn id="50" presetID="10" presetClass="entr" presetSubtype="0" fill="hold" nodeType="withEffect">
                                  <p:stCondLst>
                                    <p:cond delay="30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350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22" presetClass="entr" presetSubtype="8" fill="hold" nodeType="withEffect">
                                  <p:stCondLst>
                                    <p:cond delay="4000"/>
                                  </p:stCondLst>
                                  <p:childTnLst>
                                    <p:set>
                                      <p:cBhvr>
                                        <p:cTn id="57" dur="1" fill="hold">
                                          <p:stCondLst>
                                            <p:cond delay="0"/>
                                          </p:stCondLst>
                                        </p:cTn>
                                        <p:tgtEl>
                                          <p:spTgt spid="71"/>
                                        </p:tgtEl>
                                        <p:attrNameLst>
                                          <p:attrName>style.visibility</p:attrName>
                                        </p:attrNameLst>
                                      </p:cBhvr>
                                      <p:to>
                                        <p:strVal val="visible"/>
                                      </p:to>
                                    </p:set>
                                    <p:animEffect transition="in" filter="wipe(left)">
                                      <p:cBhvr>
                                        <p:cTn id="58" dur="500"/>
                                        <p:tgtEl>
                                          <p:spTgt spid="71"/>
                                        </p:tgtEl>
                                      </p:cBhvr>
                                    </p:animEffect>
                                  </p:childTnLst>
                                </p:cTn>
                              </p:par>
                              <p:par>
                                <p:cTn id="59" presetID="10" presetClass="entr" presetSubtype="0" fill="hold" nodeType="withEffect">
                                  <p:stCondLst>
                                    <p:cond delay="450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37" grpId="0" animBg="1"/>
      <p:bldP spid="38" grpId="0" animBg="1"/>
      <p:bldP spid="39" grpId="0" animBg="1"/>
      <p:bldP spid="49" grpId="0"/>
      <p:bldP spid="50" grpId="0"/>
      <p:bldP spid="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2"/>
          <p:cNvSpPr>
            <a:spLocks noChangeArrowheads="1"/>
          </p:cNvSpPr>
          <p:nvPr/>
        </p:nvSpPr>
        <p:spPr bwMode="auto">
          <a:xfrm>
            <a:off x="4572000" y="1059582"/>
            <a:ext cx="3662363" cy="1750219"/>
          </a:xfrm>
          <a:prstGeom prst="rect">
            <a:avLst/>
          </a:prstGeom>
          <a:blipFill dpi="0" rotWithShape="1">
            <a:blip r:embed="rId3"/>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mj-ea"/>
              <a:ea typeface="+mj-ea"/>
              <a:sym typeface="Calibri" pitchFamily="34" charset="0"/>
            </a:endParaRPr>
          </a:p>
        </p:txBody>
      </p:sp>
      <p:sp>
        <p:nvSpPr>
          <p:cNvPr id="82" name="Rectangle 3"/>
          <p:cNvSpPr>
            <a:spLocks noChangeArrowheads="1"/>
          </p:cNvSpPr>
          <p:nvPr/>
        </p:nvSpPr>
        <p:spPr bwMode="auto">
          <a:xfrm>
            <a:off x="914400" y="1059582"/>
            <a:ext cx="3657600" cy="1752600"/>
          </a:xfrm>
          <a:prstGeom prst="rect">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sp>
        <p:nvSpPr>
          <p:cNvPr id="83" name="Oval 4"/>
          <p:cNvSpPr>
            <a:spLocks noChangeArrowheads="1"/>
          </p:cNvSpPr>
          <p:nvPr/>
        </p:nvSpPr>
        <p:spPr bwMode="auto">
          <a:xfrm>
            <a:off x="1259682" y="294434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sp>
        <p:nvSpPr>
          <p:cNvPr id="84" name="Oval 12"/>
          <p:cNvSpPr>
            <a:spLocks noChangeArrowheads="1"/>
          </p:cNvSpPr>
          <p:nvPr/>
        </p:nvSpPr>
        <p:spPr bwMode="auto">
          <a:xfrm>
            <a:off x="3239691" y="2944341"/>
            <a:ext cx="717947"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sp>
        <p:nvSpPr>
          <p:cNvPr id="85" name="Oval 14"/>
          <p:cNvSpPr>
            <a:spLocks noChangeArrowheads="1"/>
          </p:cNvSpPr>
          <p:nvPr/>
        </p:nvSpPr>
        <p:spPr bwMode="auto">
          <a:xfrm>
            <a:off x="5219701" y="294434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sp>
        <p:nvSpPr>
          <p:cNvPr id="86" name="Oval 16"/>
          <p:cNvSpPr>
            <a:spLocks noChangeArrowheads="1"/>
          </p:cNvSpPr>
          <p:nvPr/>
        </p:nvSpPr>
        <p:spPr bwMode="auto">
          <a:xfrm>
            <a:off x="7198519" y="2944341"/>
            <a:ext cx="71556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grpSp>
        <p:nvGrpSpPr>
          <p:cNvPr id="87" name="Group 20"/>
          <p:cNvGrpSpPr>
            <a:grpSpLocks/>
          </p:cNvGrpSpPr>
          <p:nvPr/>
        </p:nvGrpSpPr>
        <p:grpSpPr bwMode="auto">
          <a:xfrm>
            <a:off x="1427560" y="3100313"/>
            <a:ext cx="401240" cy="404813"/>
            <a:chOff x="0" y="0"/>
            <a:chExt cx="401822" cy="404317"/>
          </a:xfrm>
        </p:grpSpPr>
        <p:sp>
          <p:nvSpPr>
            <p:cNvPr id="88"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89"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grpSp>
      <p:grpSp>
        <p:nvGrpSpPr>
          <p:cNvPr id="90" name="Group 23"/>
          <p:cNvGrpSpPr>
            <a:grpSpLocks/>
          </p:cNvGrpSpPr>
          <p:nvPr/>
        </p:nvGrpSpPr>
        <p:grpSpPr bwMode="auto">
          <a:xfrm>
            <a:off x="3437335" y="3144366"/>
            <a:ext cx="389334" cy="339329"/>
            <a:chOff x="0" y="0"/>
            <a:chExt cx="389342" cy="339426"/>
          </a:xfrm>
        </p:grpSpPr>
        <p:sp>
          <p:nvSpPr>
            <p:cNvPr id="91"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92"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93"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94"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95"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96"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97"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98" name="Rectangle 117"/>
            <p:cNvSpPr>
              <a:spLocks noChangeArrowheads="1"/>
            </p:cNvSpPr>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99" name="Rectangle 118"/>
            <p:cNvSpPr>
              <a:spLocks noChangeArrowheads="1"/>
            </p:cNvSpPr>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100" name="Rectangle 119"/>
            <p:cNvSpPr>
              <a:spLocks noChangeArrowheads="1"/>
            </p:cNvSpPr>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101" name="Rectangle 120"/>
            <p:cNvSpPr>
              <a:spLocks noChangeArrowheads="1"/>
            </p:cNvSpPr>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grpSp>
      <p:grpSp>
        <p:nvGrpSpPr>
          <p:cNvPr id="102" name="Group 35"/>
          <p:cNvGrpSpPr>
            <a:grpSpLocks/>
          </p:cNvGrpSpPr>
          <p:nvPr/>
        </p:nvGrpSpPr>
        <p:grpSpPr bwMode="auto">
          <a:xfrm>
            <a:off x="7366397" y="3109838"/>
            <a:ext cx="379809" cy="376238"/>
            <a:chOff x="0" y="0"/>
            <a:chExt cx="379359" cy="376864"/>
          </a:xfrm>
        </p:grpSpPr>
        <p:sp>
          <p:nvSpPr>
            <p:cNvPr id="103"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04" name="Rectangle 151"/>
            <p:cNvSpPr>
              <a:spLocks noChangeArrowheads="1"/>
            </p:cNvSpPr>
            <p:nvPr/>
          </p:nvSpPr>
          <p:spPr bwMode="auto">
            <a:xfrm>
              <a:off x="144756" y="272040"/>
              <a:ext cx="22463"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105" name="Rectangle 152"/>
            <p:cNvSpPr>
              <a:spLocks noChangeArrowheads="1"/>
            </p:cNvSpPr>
            <p:nvPr/>
          </p:nvSpPr>
          <p:spPr bwMode="auto">
            <a:xfrm>
              <a:off x="179697"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106" name="Rectangle 153"/>
            <p:cNvSpPr>
              <a:spLocks noChangeArrowheads="1"/>
            </p:cNvSpPr>
            <p:nvPr/>
          </p:nvSpPr>
          <p:spPr bwMode="auto">
            <a:xfrm>
              <a:off x="214638"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107"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08" name="Freeform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09"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10"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11"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12" name="Rectangle 159"/>
            <p:cNvSpPr>
              <a:spLocks noChangeArrowheads="1"/>
            </p:cNvSpPr>
            <p:nvPr/>
          </p:nvSpPr>
          <p:spPr bwMode="auto">
            <a:xfrm>
              <a:off x="187185" y="34941"/>
              <a:ext cx="7488" cy="224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113"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14"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15"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16"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17"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18"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19" name="Rectangle 166"/>
            <p:cNvSpPr>
              <a:spLocks noChangeArrowheads="1"/>
            </p:cNvSpPr>
            <p:nvPr/>
          </p:nvSpPr>
          <p:spPr bwMode="auto">
            <a:xfrm>
              <a:off x="39933" y="174705"/>
              <a:ext cx="24958"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sp>
          <p:nvSpPr>
            <p:cNvPr id="120" name="Rectangle 167"/>
            <p:cNvSpPr>
              <a:spLocks noChangeArrowheads="1"/>
            </p:cNvSpPr>
            <p:nvPr/>
          </p:nvSpPr>
          <p:spPr bwMode="auto">
            <a:xfrm>
              <a:off x="316965" y="177200"/>
              <a:ext cx="27454"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mj-ea"/>
                <a:ea typeface="+mj-ea"/>
                <a:sym typeface="Calibri" pitchFamily="34" charset="0"/>
              </a:endParaRPr>
            </a:p>
          </p:txBody>
        </p:sp>
      </p:grpSp>
      <p:grpSp>
        <p:nvGrpSpPr>
          <p:cNvPr id="121" name="Group 54"/>
          <p:cNvGrpSpPr>
            <a:grpSpLocks/>
          </p:cNvGrpSpPr>
          <p:nvPr/>
        </p:nvGrpSpPr>
        <p:grpSpPr bwMode="auto">
          <a:xfrm>
            <a:off x="5431631" y="3145557"/>
            <a:ext cx="300038" cy="389334"/>
            <a:chOff x="0" y="0"/>
            <a:chExt cx="299494" cy="389342"/>
          </a:xfrm>
        </p:grpSpPr>
        <p:sp>
          <p:nvSpPr>
            <p:cNvPr id="122"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sp>
          <p:nvSpPr>
            <p:cNvPr id="123"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mj-ea"/>
                <a:ea typeface="+mj-ea"/>
              </a:endParaRPr>
            </a:p>
          </p:txBody>
        </p:sp>
      </p:grpSp>
      <p:sp>
        <p:nvSpPr>
          <p:cNvPr id="124" name="矩形 104"/>
          <p:cNvSpPr>
            <a:spLocks noChangeArrowheads="1"/>
          </p:cNvSpPr>
          <p:nvPr/>
        </p:nvSpPr>
        <p:spPr bwMode="auto">
          <a:xfrm>
            <a:off x="3310260" y="1346523"/>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125" name="矩形 47"/>
          <p:cNvSpPr>
            <a:spLocks noChangeArrowheads="1"/>
          </p:cNvSpPr>
          <p:nvPr/>
        </p:nvSpPr>
        <p:spPr bwMode="auto">
          <a:xfrm>
            <a:off x="1173957" y="1685851"/>
            <a:ext cx="3146822" cy="88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100" dirty="0">
                <a:solidFill>
                  <a:schemeClr val="bg1"/>
                </a:solidFill>
                <a:latin typeface="+mj-ea"/>
                <a:ea typeface="+mj-ea"/>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26" name="矩形 106"/>
          <p:cNvSpPr>
            <a:spLocks noChangeArrowheads="1"/>
          </p:cNvSpPr>
          <p:nvPr/>
        </p:nvSpPr>
        <p:spPr bwMode="auto">
          <a:xfrm>
            <a:off x="1035844" y="3750395"/>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dirty="0">
                <a:solidFill>
                  <a:schemeClr val="bg1"/>
                </a:solidFill>
                <a:latin typeface="+mj-ea"/>
                <a:ea typeface="+mj-ea"/>
                <a:sym typeface="方正兰亭黑_GBK" pitchFamily="2" charset="-122"/>
              </a:rPr>
              <a:t>添加标题</a:t>
            </a:r>
            <a:endParaRPr lang="en-US" altLang="zh-CN" sz="1700" dirty="0">
              <a:solidFill>
                <a:schemeClr val="bg1"/>
              </a:solidFill>
              <a:latin typeface="+mj-ea"/>
              <a:ea typeface="+mj-ea"/>
              <a:sym typeface="方正兰亭黑_GBK" pitchFamily="2" charset="-122"/>
            </a:endParaRPr>
          </a:p>
        </p:txBody>
      </p:sp>
      <p:sp>
        <p:nvSpPr>
          <p:cNvPr id="127" name="矩形 47"/>
          <p:cNvSpPr>
            <a:spLocks noChangeArrowheads="1"/>
          </p:cNvSpPr>
          <p:nvPr/>
        </p:nvSpPr>
        <p:spPr bwMode="auto">
          <a:xfrm>
            <a:off x="878682" y="4065911"/>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128" name="矩形 108"/>
          <p:cNvSpPr>
            <a:spLocks noChangeArrowheads="1"/>
          </p:cNvSpPr>
          <p:nvPr/>
        </p:nvSpPr>
        <p:spPr bwMode="auto">
          <a:xfrm>
            <a:off x="3015854" y="3750395"/>
            <a:ext cx="116324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129" name="矩形 47"/>
          <p:cNvSpPr>
            <a:spLocks noChangeArrowheads="1"/>
          </p:cNvSpPr>
          <p:nvPr/>
        </p:nvSpPr>
        <p:spPr bwMode="auto">
          <a:xfrm>
            <a:off x="2858692" y="4065911"/>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130" name="矩形 110"/>
          <p:cNvSpPr>
            <a:spLocks noChangeArrowheads="1"/>
          </p:cNvSpPr>
          <p:nvPr/>
        </p:nvSpPr>
        <p:spPr bwMode="auto">
          <a:xfrm>
            <a:off x="6974682" y="3750395"/>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131" name="矩形 47"/>
          <p:cNvSpPr>
            <a:spLocks noChangeArrowheads="1"/>
          </p:cNvSpPr>
          <p:nvPr/>
        </p:nvSpPr>
        <p:spPr bwMode="auto">
          <a:xfrm>
            <a:off x="6817519" y="4065911"/>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132" name="矩形 112"/>
          <p:cNvSpPr>
            <a:spLocks noChangeArrowheads="1"/>
          </p:cNvSpPr>
          <p:nvPr/>
        </p:nvSpPr>
        <p:spPr bwMode="auto">
          <a:xfrm>
            <a:off x="4995863" y="3750395"/>
            <a:ext cx="116324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133" name="矩形 47"/>
          <p:cNvSpPr>
            <a:spLocks noChangeArrowheads="1"/>
          </p:cNvSpPr>
          <p:nvPr/>
        </p:nvSpPr>
        <p:spPr bwMode="auto">
          <a:xfrm>
            <a:off x="4837510" y="4065911"/>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ppt_x</p:attrName>
                                        </p:attrNameLst>
                                      </p:cBhvr>
                                      <p:tavLst>
                                        <p:tav tm="0">
                                          <p:val>
                                            <p:strVal val="0-#ppt_w/2"/>
                                          </p:val>
                                        </p:tav>
                                        <p:tav tm="100000">
                                          <p:val>
                                            <p:strVal val="#ppt_x"/>
                                          </p:val>
                                        </p:tav>
                                      </p:tavLst>
                                    </p:anim>
                                    <p:anim calcmode="lin" valueType="num">
                                      <p:cBhvr>
                                        <p:cTn id="8" dur="500" fill="hold"/>
                                        <p:tgtEl>
                                          <p:spTgt spid="8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wipe(right)">
                                      <p:cBhvr>
                                        <p:cTn id="12" dur="500"/>
                                        <p:tgtEl>
                                          <p:spTgt spid="82"/>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124"/>
                                        </p:tgtEl>
                                        <p:attrNameLst>
                                          <p:attrName>style.visibility</p:attrName>
                                        </p:attrNameLst>
                                      </p:cBhvr>
                                      <p:to>
                                        <p:strVal val="visible"/>
                                      </p:to>
                                    </p:set>
                                    <p:animEffect transition="in" filter="wipe(right)">
                                      <p:cBhvr>
                                        <p:cTn id="15" dur="500"/>
                                        <p:tgtEl>
                                          <p:spTgt spid="124"/>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25"/>
                                        </p:tgtEl>
                                        <p:attrNameLst>
                                          <p:attrName>style.visibility</p:attrName>
                                        </p:attrNameLst>
                                      </p:cBhvr>
                                      <p:to>
                                        <p:strVal val="visible"/>
                                      </p:to>
                                    </p:set>
                                    <p:animEffect transition="in" filter="wipe(right)">
                                      <p:cBhvr>
                                        <p:cTn id="18" dur="500"/>
                                        <p:tgtEl>
                                          <p:spTgt spid="125"/>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wheel(1)">
                                      <p:cBhvr>
                                        <p:cTn id="22" dur="400"/>
                                        <p:tgtEl>
                                          <p:spTgt spid="83"/>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wheel(1)">
                                      <p:cBhvr>
                                        <p:cTn id="26" dur="400"/>
                                        <p:tgtEl>
                                          <p:spTgt spid="84"/>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wheel(1)">
                                      <p:cBhvr>
                                        <p:cTn id="30" dur="400"/>
                                        <p:tgtEl>
                                          <p:spTgt spid="85"/>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wheel(1)">
                                      <p:cBhvr>
                                        <p:cTn id="34" dur="400"/>
                                        <p:tgtEl>
                                          <p:spTgt spid="86"/>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fade">
                                      <p:cBhvr>
                                        <p:cTn id="38" dur="500"/>
                                        <p:tgtEl>
                                          <p:spTgt spid="87"/>
                                        </p:tgtEl>
                                      </p:cBhvr>
                                    </p:animEffect>
                                  </p:childTnLst>
                                </p:cTn>
                              </p:par>
                              <p:par>
                                <p:cTn id="39" presetID="10" presetClass="entr" presetSubtype="0" fill="hold" nodeType="with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500"/>
                                        <p:tgtEl>
                                          <p:spTgt spid="90"/>
                                        </p:tgtEl>
                                      </p:cBhvr>
                                    </p:animEffect>
                                  </p:childTnLst>
                                </p:cTn>
                              </p:par>
                              <p:par>
                                <p:cTn id="42" presetID="10" presetClass="entr" presetSubtype="0" fill="hold" nodeType="with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fade">
                                      <p:cBhvr>
                                        <p:cTn id="44" dur="500"/>
                                        <p:tgtEl>
                                          <p:spTgt spid="121"/>
                                        </p:tgtEl>
                                      </p:cBhvr>
                                    </p:animEffect>
                                  </p:childTnLst>
                                </p:cTn>
                              </p:par>
                              <p:par>
                                <p:cTn id="45" presetID="10" presetClass="entr" presetSubtype="0" fill="hold" nodeType="withEffect">
                                  <p:stCondLst>
                                    <p:cond delay="0"/>
                                  </p:stCondLst>
                                  <p:childTnLst>
                                    <p:set>
                                      <p:cBhvr>
                                        <p:cTn id="46" dur="1" fill="hold">
                                          <p:stCondLst>
                                            <p:cond delay="0"/>
                                          </p:stCondLst>
                                        </p:cTn>
                                        <p:tgtEl>
                                          <p:spTgt spid="102"/>
                                        </p:tgtEl>
                                        <p:attrNameLst>
                                          <p:attrName>style.visibility</p:attrName>
                                        </p:attrNameLst>
                                      </p:cBhvr>
                                      <p:to>
                                        <p:strVal val="visible"/>
                                      </p:to>
                                    </p:set>
                                    <p:animEffect transition="in" filter="fade">
                                      <p:cBhvr>
                                        <p:cTn id="47" dur="500"/>
                                        <p:tgtEl>
                                          <p:spTgt spid="102"/>
                                        </p:tgtEl>
                                      </p:cBhvr>
                                    </p:animEffect>
                                  </p:childTnLst>
                                </p:cTn>
                              </p:par>
                              <p:par>
                                <p:cTn id="48" presetID="14" presetClass="entr" presetSubtype="10" fill="hold" grpId="0" nodeType="withEffect">
                                  <p:stCondLst>
                                    <p:cond delay="750"/>
                                  </p:stCondLst>
                                  <p:childTnLst>
                                    <p:set>
                                      <p:cBhvr>
                                        <p:cTn id="49" dur="1" fill="hold">
                                          <p:stCondLst>
                                            <p:cond delay="0"/>
                                          </p:stCondLst>
                                        </p:cTn>
                                        <p:tgtEl>
                                          <p:spTgt spid="126"/>
                                        </p:tgtEl>
                                        <p:attrNameLst>
                                          <p:attrName>style.visibility</p:attrName>
                                        </p:attrNameLst>
                                      </p:cBhvr>
                                      <p:to>
                                        <p:strVal val="visible"/>
                                      </p:to>
                                    </p:set>
                                    <p:animEffect transition="in" filter="randombar(horizontal)">
                                      <p:cBhvr>
                                        <p:cTn id="50" dur="400"/>
                                        <p:tgtEl>
                                          <p:spTgt spid="126"/>
                                        </p:tgtEl>
                                      </p:cBhvr>
                                    </p:animEffect>
                                  </p:childTnLst>
                                </p:cTn>
                              </p:par>
                              <p:par>
                                <p:cTn id="51" presetID="14" presetClass="entr" presetSubtype="10" fill="hold" grpId="0" nodeType="withEffect">
                                  <p:stCondLst>
                                    <p:cond delay="750"/>
                                  </p:stCondLst>
                                  <p:childTnLst>
                                    <p:set>
                                      <p:cBhvr>
                                        <p:cTn id="52" dur="1" fill="hold">
                                          <p:stCondLst>
                                            <p:cond delay="0"/>
                                          </p:stCondLst>
                                        </p:cTn>
                                        <p:tgtEl>
                                          <p:spTgt spid="127"/>
                                        </p:tgtEl>
                                        <p:attrNameLst>
                                          <p:attrName>style.visibility</p:attrName>
                                        </p:attrNameLst>
                                      </p:cBhvr>
                                      <p:to>
                                        <p:strVal val="visible"/>
                                      </p:to>
                                    </p:set>
                                    <p:animEffect transition="in" filter="randombar(horizontal)">
                                      <p:cBhvr>
                                        <p:cTn id="53" dur="400"/>
                                        <p:tgtEl>
                                          <p:spTgt spid="127"/>
                                        </p:tgtEl>
                                      </p:cBhvr>
                                    </p:animEffect>
                                  </p:childTnLst>
                                </p:cTn>
                              </p:par>
                              <p:par>
                                <p:cTn id="54" presetID="14" presetClass="entr" presetSubtype="10" fill="hold" grpId="0" nodeType="withEffect">
                                  <p:stCondLst>
                                    <p:cond delay="750"/>
                                  </p:stCondLst>
                                  <p:childTnLst>
                                    <p:set>
                                      <p:cBhvr>
                                        <p:cTn id="55" dur="1" fill="hold">
                                          <p:stCondLst>
                                            <p:cond delay="0"/>
                                          </p:stCondLst>
                                        </p:cTn>
                                        <p:tgtEl>
                                          <p:spTgt spid="128"/>
                                        </p:tgtEl>
                                        <p:attrNameLst>
                                          <p:attrName>style.visibility</p:attrName>
                                        </p:attrNameLst>
                                      </p:cBhvr>
                                      <p:to>
                                        <p:strVal val="visible"/>
                                      </p:to>
                                    </p:set>
                                    <p:animEffect transition="in" filter="randombar(horizontal)">
                                      <p:cBhvr>
                                        <p:cTn id="56" dur="400"/>
                                        <p:tgtEl>
                                          <p:spTgt spid="128"/>
                                        </p:tgtEl>
                                      </p:cBhvr>
                                    </p:animEffect>
                                  </p:childTnLst>
                                </p:cTn>
                              </p:par>
                              <p:par>
                                <p:cTn id="57" presetID="14" presetClass="entr" presetSubtype="10" fill="hold" grpId="0" nodeType="withEffect">
                                  <p:stCondLst>
                                    <p:cond delay="750"/>
                                  </p:stCondLst>
                                  <p:childTnLst>
                                    <p:set>
                                      <p:cBhvr>
                                        <p:cTn id="58" dur="1" fill="hold">
                                          <p:stCondLst>
                                            <p:cond delay="0"/>
                                          </p:stCondLst>
                                        </p:cTn>
                                        <p:tgtEl>
                                          <p:spTgt spid="129"/>
                                        </p:tgtEl>
                                        <p:attrNameLst>
                                          <p:attrName>style.visibility</p:attrName>
                                        </p:attrNameLst>
                                      </p:cBhvr>
                                      <p:to>
                                        <p:strVal val="visible"/>
                                      </p:to>
                                    </p:set>
                                    <p:animEffect transition="in" filter="randombar(horizontal)">
                                      <p:cBhvr>
                                        <p:cTn id="59" dur="400"/>
                                        <p:tgtEl>
                                          <p:spTgt spid="129"/>
                                        </p:tgtEl>
                                      </p:cBhvr>
                                    </p:animEffect>
                                  </p:childTnLst>
                                </p:cTn>
                              </p:par>
                              <p:par>
                                <p:cTn id="60" presetID="14" presetClass="entr" presetSubtype="10" fill="hold" grpId="0" nodeType="withEffect">
                                  <p:stCondLst>
                                    <p:cond delay="750"/>
                                  </p:stCondLst>
                                  <p:childTnLst>
                                    <p:set>
                                      <p:cBhvr>
                                        <p:cTn id="61" dur="1" fill="hold">
                                          <p:stCondLst>
                                            <p:cond delay="0"/>
                                          </p:stCondLst>
                                        </p:cTn>
                                        <p:tgtEl>
                                          <p:spTgt spid="130"/>
                                        </p:tgtEl>
                                        <p:attrNameLst>
                                          <p:attrName>style.visibility</p:attrName>
                                        </p:attrNameLst>
                                      </p:cBhvr>
                                      <p:to>
                                        <p:strVal val="visible"/>
                                      </p:to>
                                    </p:set>
                                    <p:animEffect transition="in" filter="randombar(horizontal)">
                                      <p:cBhvr>
                                        <p:cTn id="62" dur="400"/>
                                        <p:tgtEl>
                                          <p:spTgt spid="130"/>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131"/>
                                        </p:tgtEl>
                                        <p:attrNameLst>
                                          <p:attrName>style.visibility</p:attrName>
                                        </p:attrNameLst>
                                      </p:cBhvr>
                                      <p:to>
                                        <p:strVal val="visible"/>
                                      </p:to>
                                    </p:set>
                                    <p:animEffect transition="in" filter="randombar(horizontal)">
                                      <p:cBhvr>
                                        <p:cTn id="65" dur="400"/>
                                        <p:tgtEl>
                                          <p:spTgt spid="131"/>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132"/>
                                        </p:tgtEl>
                                        <p:attrNameLst>
                                          <p:attrName>style.visibility</p:attrName>
                                        </p:attrNameLst>
                                      </p:cBhvr>
                                      <p:to>
                                        <p:strVal val="visible"/>
                                      </p:to>
                                    </p:set>
                                    <p:animEffect transition="in" filter="randombar(horizontal)">
                                      <p:cBhvr>
                                        <p:cTn id="68" dur="400"/>
                                        <p:tgtEl>
                                          <p:spTgt spid="132"/>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133"/>
                                        </p:tgtEl>
                                        <p:attrNameLst>
                                          <p:attrName>style.visibility</p:attrName>
                                        </p:attrNameLst>
                                      </p:cBhvr>
                                      <p:to>
                                        <p:strVal val="visible"/>
                                      </p:to>
                                    </p:set>
                                    <p:animEffect transition="in" filter="randombar(horizontal)">
                                      <p:cBhvr>
                                        <p:cTn id="71" dur="4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autoUpdateAnimBg="0"/>
      <p:bldP spid="82" grpId="0" bldLvl="0" animBg="1" autoUpdateAnimBg="0"/>
      <p:bldP spid="83" grpId="0" bldLvl="0" animBg="1" autoUpdateAnimBg="0"/>
      <p:bldP spid="84" grpId="0" bldLvl="0" animBg="1" autoUpdateAnimBg="0"/>
      <p:bldP spid="85" grpId="0" bldLvl="0" animBg="1" autoUpdateAnimBg="0"/>
      <p:bldP spid="86" grpId="0" bldLvl="0" animBg="1" autoUpdateAnimBg="0"/>
      <p:bldP spid="124" grpId="0" bldLvl="0" autoUpdateAnimBg="0"/>
      <p:bldP spid="125" grpId="0" bldLvl="0" autoUpdateAnimBg="0"/>
      <p:bldP spid="126" grpId="0" bldLvl="0" autoUpdateAnimBg="0"/>
      <p:bldP spid="127" grpId="0" bldLvl="0" autoUpdateAnimBg="0"/>
      <p:bldP spid="128" grpId="0" bldLvl="0" autoUpdateAnimBg="0"/>
      <p:bldP spid="129" grpId="0" bldLvl="0" autoUpdateAnimBg="0"/>
      <p:bldP spid="130" grpId="0" bldLvl="0" autoUpdateAnimBg="0"/>
      <p:bldP spid="131" grpId="0" bldLvl="0" autoUpdateAnimBg="0"/>
      <p:bldP spid="132" grpId="0" bldLvl="0" autoUpdateAnimBg="0"/>
      <p:bldP spid="133"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3"/>
          <p:cNvSpPr>
            <a:spLocks noChangeArrowheads="1"/>
          </p:cNvSpPr>
          <p:nvPr/>
        </p:nvSpPr>
        <p:spPr bwMode="auto">
          <a:xfrm>
            <a:off x="2899172" y="1600200"/>
            <a:ext cx="3352800" cy="963216"/>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sp>
        <p:nvSpPr>
          <p:cNvPr id="54" name="Rectangle 4"/>
          <p:cNvSpPr>
            <a:spLocks noChangeArrowheads="1"/>
          </p:cNvSpPr>
          <p:nvPr/>
        </p:nvSpPr>
        <p:spPr bwMode="auto">
          <a:xfrm>
            <a:off x="2899172" y="2675335"/>
            <a:ext cx="3352800" cy="963215"/>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sp>
        <p:nvSpPr>
          <p:cNvPr id="55" name="Rectangle 5"/>
          <p:cNvSpPr>
            <a:spLocks noChangeArrowheads="1"/>
          </p:cNvSpPr>
          <p:nvPr/>
        </p:nvSpPr>
        <p:spPr bwMode="auto">
          <a:xfrm>
            <a:off x="2899172" y="3749279"/>
            <a:ext cx="3352800" cy="963215"/>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grpSp>
        <p:nvGrpSpPr>
          <p:cNvPr id="56" name="Group 9"/>
          <p:cNvGrpSpPr>
            <a:grpSpLocks/>
          </p:cNvGrpSpPr>
          <p:nvPr/>
        </p:nvGrpSpPr>
        <p:grpSpPr bwMode="auto">
          <a:xfrm>
            <a:off x="5357813" y="2936081"/>
            <a:ext cx="647700" cy="481013"/>
            <a:chOff x="0" y="0"/>
            <a:chExt cx="374651" cy="277813"/>
          </a:xfrm>
        </p:grpSpPr>
        <p:sp>
          <p:nvSpPr>
            <p:cNvPr id="57" name="Freeform 17"/>
            <p:cNvSpPr>
              <a:spLocks noChangeArrowheads="1"/>
            </p:cNvSpPr>
            <p:nvPr/>
          </p:nvSpPr>
          <p:spPr bwMode="auto">
            <a:xfrm>
              <a:off x="141288" y="66675"/>
              <a:ext cx="233363" cy="211138"/>
            </a:xfrm>
            <a:custGeom>
              <a:avLst/>
              <a:gdLst>
                <a:gd name="T0" fmla="*/ 233363 w 89"/>
                <a:gd name="T1" fmla="*/ 86019 h 81"/>
                <a:gd name="T2" fmla="*/ 112748 w 89"/>
                <a:gd name="T3" fmla="*/ 0 h 81"/>
                <a:gd name="T4" fmla="*/ 104882 w 89"/>
                <a:gd name="T5" fmla="*/ 2607 h 81"/>
                <a:gd name="T6" fmla="*/ 112748 w 89"/>
                <a:gd name="T7" fmla="*/ 28673 h 81"/>
                <a:gd name="T8" fmla="*/ 0 w 89"/>
                <a:gd name="T9" fmla="*/ 114692 h 81"/>
                <a:gd name="T10" fmla="*/ 0 w 89"/>
                <a:gd name="T11" fmla="*/ 114692 h 81"/>
                <a:gd name="T12" fmla="*/ 104882 w 89"/>
                <a:gd name="T13" fmla="*/ 169432 h 81"/>
                <a:gd name="T14" fmla="*/ 194032 w 89"/>
                <a:gd name="T15" fmla="*/ 211138 h 81"/>
                <a:gd name="T16" fmla="*/ 167812 w 89"/>
                <a:gd name="T17" fmla="*/ 161612 h 81"/>
                <a:gd name="T18" fmla="*/ 233363 w 89"/>
                <a:gd name="T19" fmla="*/ 86019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58" name="Freeform 18"/>
            <p:cNvSpPr>
              <a:spLocks noChangeArrowheads="1"/>
            </p:cNvSpPr>
            <p:nvPr/>
          </p:nvSpPr>
          <p:spPr bwMode="auto">
            <a:xfrm>
              <a:off x="0" y="0"/>
              <a:ext cx="241300" cy="209550"/>
            </a:xfrm>
            <a:custGeom>
              <a:avLst/>
              <a:gdLst>
                <a:gd name="T0" fmla="*/ 233432 w 92"/>
                <a:gd name="T1" fmla="*/ 55007 h 80"/>
                <a:gd name="T2" fmla="*/ 120650 w 92"/>
                <a:gd name="T3" fmla="*/ 0 h 80"/>
                <a:gd name="T4" fmla="*/ 0 w 92"/>
                <a:gd name="T5" fmla="*/ 83820 h 80"/>
                <a:gd name="T6" fmla="*/ 65571 w 92"/>
                <a:gd name="T7" fmla="*/ 159782 h 80"/>
                <a:gd name="T8" fmla="*/ 36720 w 92"/>
                <a:gd name="T9" fmla="*/ 209550 h 80"/>
                <a:gd name="T10" fmla="*/ 125896 w 92"/>
                <a:gd name="T11" fmla="*/ 170259 h 80"/>
                <a:gd name="T12" fmla="*/ 128518 w 92"/>
                <a:gd name="T13" fmla="*/ 167640 h 80"/>
                <a:gd name="T14" fmla="*/ 241300 w 92"/>
                <a:gd name="T15" fmla="*/ 83820 h 80"/>
                <a:gd name="T16" fmla="*/ 233432 w 92"/>
                <a:gd name="T17" fmla="*/ 5500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nvGrpSpPr>
          <p:cNvPr id="59" name="Group 12"/>
          <p:cNvGrpSpPr>
            <a:grpSpLocks/>
          </p:cNvGrpSpPr>
          <p:nvPr/>
        </p:nvGrpSpPr>
        <p:grpSpPr bwMode="auto">
          <a:xfrm>
            <a:off x="3190876" y="3964781"/>
            <a:ext cx="545306" cy="533400"/>
            <a:chOff x="0" y="0"/>
            <a:chExt cx="249238" cy="244475"/>
          </a:xfrm>
        </p:grpSpPr>
        <p:sp>
          <p:nvSpPr>
            <p:cNvPr id="60" name="Freeform 50"/>
            <p:cNvSpPr>
              <a:spLocks noEditPoints="1" noChangeArrowheads="1"/>
            </p:cNvSpPr>
            <p:nvPr/>
          </p:nvSpPr>
          <p:spPr bwMode="auto">
            <a:xfrm>
              <a:off x="0" y="0"/>
              <a:ext cx="249238" cy="244475"/>
            </a:xfrm>
            <a:custGeom>
              <a:avLst/>
              <a:gdLst>
                <a:gd name="T0" fmla="*/ 215132 w 95"/>
                <a:gd name="T1" fmla="*/ 152468 h 93"/>
                <a:gd name="T2" fmla="*/ 249238 w 95"/>
                <a:gd name="T3" fmla="*/ 136696 h 93"/>
                <a:gd name="T4" fmla="*/ 249238 w 95"/>
                <a:gd name="T5" fmla="*/ 110408 h 93"/>
                <a:gd name="T6" fmla="*/ 215132 w 95"/>
                <a:gd name="T7" fmla="*/ 94635 h 93"/>
                <a:gd name="T8" fmla="*/ 207261 w 95"/>
                <a:gd name="T9" fmla="*/ 81492 h 93"/>
                <a:gd name="T10" fmla="*/ 220379 w 95"/>
                <a:gd name="T11" fmla="*/ 47318 h 93"/>
                <a:gd name="T12" fmla="*/ 202014 w 95"/>
                <a:gd name="T13" fmla="*/ 26288 h 93"/>
                <a:gd name="T14" fmla="*/ 167908 w 95"/>
                <a:gd name="T15" fmla="*/ 42060 h 93"/>
                <a:gd name="T16" fmla="*/ 152166 w 95"/>
                <a:gd name="T17" fmla="*/ 34174 h 93"/>
                <a:gd name="T18" fmla="*/ 136425 w 95"/>
                <a:gd name="T19" fmla="*/ 0 h 93"/>
                <a:gd name="T20" fmla="*/ 110189 w 95"/>
                <a:gd name="T21" fmla="*/ 0 h 93"/>
                <a:gd name="T22" fmla="*/ 94448 w 95"/>
                <a:gd name="T23" fmla="*/ 34174 h 93"/>
                <a:gd name="T24" fmla="*/ 81330 w 95"/>
                <a:gd name="T25" fmla="*/ 42060 h 93"/>
                <a:gd name="T26" fmla="*/ 44600 w 95"/>
                <a:gd name="T27" fmla="*/ 28916 h 93"/>
                <a:gd name="T28" fmla="*/ 26236 w 95"/>
                <a:gd name="T29" fmla="*/ 47318 h 93"/>
                <a:gd name="T30" fmla="*/ 39353 w 95"/>
                <a:gd name="T31" fmla="*/ 81492 h 93"/>
                <a:gd name="T32" fmla="*/ 34106 w 95"/>
                <a:gd name="T33" fmla="*/ 94635 h 93"/>
                <a:gd name="T34" fmla="*/ 0 w 95"/>
                <a:gd name="T35" fmla="*/ 110408 h 93"/>
                <a:gd name="T36" fmla="*/ 0 w 95"/>
                <a:gd name="T37" fmla="*/ 136696 h 93"/>
                <a:gd name="T38" fmla="*/ 34106 w 95"/>
                <a:gd name="T39" fmla="*/ 152468 h 93"/>
                <a:gd name="T40" fmla="*/ 39353 w 95"/>
                <a:gd name="T41" fmla="*/ 165612 h 93"/>
                <a:gd name="T42" fmla="*/ 26236 w 95"/>
                <a:gd name="T43" fmla="*/ 199786 h 93"/>
                <a:gd name="T44" fmla="*/ 47224 w 95"/>
                <a:gd name="T45" fmla="*/ 220816 h 93"/>
                <a:gd name="T46" fmla="*/ 81330 w 95"/>
                <a:gd name="T47" fmla="*/ 205044 h 93"/>
                <a:gd name="T48" fmla="*/ 97072 w 95"/>
                <a:gd name="T49" fmla="*/ 212930 h 93"/>
                <a:gd name="T50" fmla="*/ 110189 w 95"/>
                <a:gd name="T51" fmla="*/ 244475 h 93"/>
                <a:gd name="T52" fmla="*/ 139049 w 95"/>
                <a:gd name="T53" fmla="*/ 244475 h 93"/>
                <a:gd name="T54" fmla="*/ 152166 w 95"/>
                <a:gd name="T55" fmla="*/ 212930 h 93"/>
                <a:gd name="T56" fmla="*/ 167908 w 95"/>
                <a:gd name="T57" fmla="*/ 205044 h 93"/>
                <a:gd name="T58" fmla="*/ 202014 w 95"/>
                <a:gd name="T59" fmla="*/ 218187 h 93"/>
                <a:gd name="T60" fmla="*/ 223002 w 95"/>
                <a:gd name="T61" fmla="*/ 199786 h 93"/>
                <a:gd name="T62" fmla="*/ 207261 w 95"/>
                <a:gd name="T63" fmla="*/ 165612 h 93"/>
                <a:gd name="T64" fmla="*/ 215132 w 95"/>
                <a:gd name="T65" fmla="*/ 152468 h 93"/>
                <a:gd name="T66" fmla="*/ 123307 w 95"/>
                <a:gd name="T67" fmla="*/ 162983 h 93"/>
                <a:gd name="T68" fmla="*/ 83954 w 95"/>
                <a:gd name="T69" fmla="*/ 123552 h 93"/>
                <a:gd name="T70" fmla="*/ 123307 w 95"/>
                <a:gd name="T71" fmla="*/ 84120 h 93"/>
                <a:gd name="T72" fmla="*/ 165284 w 95"/>
                <a:gd name="T73" fmla="*/ 123552 h 93"/>
                <a:gd name="T74" fmla="*/ 123307 w 95"/>
                <a:gd name="T75" fmla="*/ 162983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61" name="Oval 51"/>
            <p:cNvSpPr>
              <a:spLocks noChangeArrowheads="1"/>
            </p:cNvSpPr>
            <p:nvPr/>
          </p:nvSpPr>
          <p:spPr bwMode="auto">
            <a:xfrm>
              <a:off x="100013" y="100012"/>
              <a:ext cx="49213" cy="4762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400">
                <a:solidFill>
                  <a:srgbClr val="000000"/>
                </a:solidFill>
                <a:latin typeface="+mj-ea"/>
                <a:ea typeface="+mj-ea"/>
                <a:sym typeface="Calibri" pitchFamily="34" charset="0"/>
              </a:endParaRPr>
            </a:p>
          </p:txBody>
        </p:sp>
      </p:grpSp>
      <p:grpSp>
        <p:nvGrpSpPr>
          <p:cNvPr id="62" name="Group 15"/>
          <p:cNvGrpSpPr>
            <a:grpSpLocks/>
          </p:cNvGrpSpPr>
          <p:nvPr/>
        </p:nvGrpSpPr>
        <p:grpSpPr bwMode="auto">
          <a:xfrm>
            <a:off x="3163491" y="1850231"/>
            <a:ext cx="646509" cy="477441"/>
            <a:chOff x="0" y="0"/>
            <a:chExt cx="346075" cy="255588"/>
          </a:xfrm>
        </p:grpSpPr>
        <p:sp>
          <p:nvSpPr>
            <p:cNvPr id="63" name="Freeform 108"/>
            <p:cNvSpPr>
              <a:spLocks noChangeArrowheads="1"/>
            </p:cNvSpPr>
            <p:nvPr/>
          </p:nvSpPr>
          <p:spPr bwMode="auto">
            <a:xfrm>
              <a:off x="122237" y="177800"/>
              <a:ext cx="100013" cy="77788"/>
            </a:xfrm>
            <a:custGeom>
              <a:avLst/>
              <a:gdLst>
                <a:gd name="T0" fmla="*/ 94749 w 38"/>
                <a:gd name="T1" fmla="*/ 28522 h 30"/>
                <a:gd name="T2" fmla="*/ 2632 w 38"/>
                <a:gd name="T3" fmla="*/ 28522 h 30"/>
                <a:gd name="T4" fmla="*/ 2632 w 38"/>
                <a:gd name="T5" fmla="*/ 33708 h 30"/>
                <a:gd name="T6" fmla="*/ 50006 w 38"/>
                <a:gd name="T7" fmla="*/ 77788 h 30"/>
                <a:gd name="T8" fmla="*/ 94749 w 38"/>
                <a:gd name="T9" fmla="*/ 33708 h 30"/>
                <a:gd name="T10" fmla="*/ 94749 w 38"/>
                <a:gd name="T11" fmla="*/ 28522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64" name="Freeform 109"/>
            <p:cNvSpPr>
              <a:spLocks noChangeArrowheads="1"/>
            </p:cNvSpPr>
            <p:nvPr/>
          </p:nvSpPr>
          <p:spPr bwMode="auto">
            <a:xfrm>
              <a:off x="57150" y="88900"/>
              <a:ext cx="230188" cy="101600"/>
            </a:xfrm>
            <a:custGeom>
              <a:avLst/>
              <a:gdLst>
                <a:gd name="T0" fmla="*/ 227572 w 88"/>
                <a:gd name="T1" fmla="*/ 62523 h 39"/>
                <a:gd name="T2" fmla="*/ 0 w 88"/>
                <a:gd name="T3" fmla="*/ 62523 h 39"/>
                <a:gd name="T4" fmla="*/ 0 w 88"/>
                <a:gd name="T5" fmla="*/ 67733 h 39"/>
                <a:gd name="T6" fmla="*/ 34005 w 88"/>
                <a:gd name="T7" fmla="*/ 98995 h 39"/>
                <a:gd name="T8" fmla="*/ 39237 w 88"/>
                <a:gd name="T9" fmla="*/ 98995 h 39"/>
                <a:gd name="T10" fmla="*/ 190951 w 88"/>
                <a:gd name="T11" fmla="*/ 98995 h 39"/>
                <a:gd name="T12" fmla="*/ 196183 w 88"/>
                <a:gd name="T13" fmla="*/ 98995 h 39"/>
                <a:gd name="T14" fmla="*/ 227572 w 88"/>
                <a:gd name="T15" fmla="*/ 67733 h 39"/>
                <a:gd name="T16" fmla="*/ 227572 w 88"/>
                <a:gd name="T17" fmla="*/ 67733 h 39"/>
                <a:gd name="T18" fmla="*/ 227572 w 88"/>
                <a:gd name="T19" fmla="*/ 625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39"/>
                <a:gd name="T32" fmla="*/ 88 w 88"/>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65" name="Freeform 110"/>
            <p:cNvSpPr>
              <a:spLocks noChangeArrowheads="1"/>
            </p:cNvSpPr>
            <p:nvPr/>
          </p:nvSpPr>
          <p:spPr bwMode="auto">
            <a:xfrm>
              <a:off x="0" y="0"/>
              <a:ext cx="346075" cy="134938"/>
            </a:xfrm>
            <a:custGeom>
              <a:avLst/>
              <a:gdLst>
                <a:gd name="T0" fmla="*/ 343453 w 132"/>
                <a:gd name="T1" fmla="*/ 93419 h 52"/>
                <a:gd name="T2" fmla="*/ 343453 w 132"/>
                <a:gd name="T3" fmla="*/ 93419 h 52"/>
                <a:gd name="T4" fmla="*/ 2622 w 132"/>
                <a:gd name="T5" fmla="*/ 93419 h 52"/>
                <a:gd name="T6" fmla="*/ 2622 w 132"/>
                <a:gd name="T7" fmla="*/ 98609 h 52"/>
                <a:gd name="T8" fmla="*/ 34083 w 132"/>
                <a:gd name="T9" fmla="*/ 132343 h 52"/>
                <a:gd name="T10" fmla="*/ 41948 w 132"/>
                <a:gd name="T11" fmla="*/ 132343 h 52"/>
                <a:gd name="T12" fmla="*/ 304127 w 132"/>
                <a:gd name="T13" fmla="*/ 132343 h 52"/>
                <a:gd name="T14" fmla="*/ 309370 w 132"/>
                <a:gd name="T15" fmla="*/ 132343 h 52"/>
                <a:gd name="T16" fmla="*/ 343453 w 132"/>
                <a:gd name="T17" fmla="*/ 98609 h 52"/>
                <a:gd name="T18" fmla="*/ 343453 w 132"/>
                <a:gd name="T19" fmla="*/ 98609 h 52"/>
                <a:gd name="T20" fmla="*/ 343453 w 132"/>
                <a:gd name="T21" fmla="*/ 93419 h 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2"/>
                <a:gd name="T35" fmla="*/ 132 w 132"/>
                <a:gd name="T36" fmla="*/ 52 h 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nvGrpSpPr>
          <p:cNvPr id="66" name="组合 6"/>
          <p:cNvGrpSpPr>
            <a:grpSpLocks/>
          </p:cNvGrpSpPr>
          <p:nvPr/>
        </p:nvGrpSpPr>
        <p:grpSpPr bwMode="auto">
          <a:xfrm>
            <a:off x="7012781" y="2190750"/>
            <a:ext cx="828675" cy="829866"/>
            <a:chOff x="0" y="0"/>
            <a:chExt cx="1106281" cy="1106281"/>
          </a:xfrm>
        </p:grpSpPr>
        <p:sp>
          <p:nvSpPr>
            <p:cNvPr id="67" name="Oval 20"/>
            <p:cNvSpPr>
              <a:spLocks noChangeArrowheads="1"/>
            </p:cNvSpPr>
            <p:nvPr/>
          </p:nvSpPr>
          <p:spPr bwMode="auto">
            <a:xfrm>
              <a:off x="0" y="0"/>
              <a:ext cx="1106281" cy="1106281"/>
            </a:xfrm>
            <a:prstGeom prst="ellipse">
              <a:avLst/>
            </a:prstGeom>
            <a:noFill/>
            <a:ln w="12700">
              <a:solidFill>
                <a:srgbClr val="BFBFBF"/>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grpSp>
          <p:nvGrpSpPr>
            <p:cNvPr id="68" name="组合 40"/>
            <p:cNvGrpSpPr>
              <a:grpSpLocks/>
            </p:cNvGrpSpPr>
            <p:nvPr/>
          </p:nvGrpSpPr>
          <p:grpSpPr bwMode="auto">
            <a:xfrm>
              <a:off x="330005" y="238378"/>
              <a:ext cx="446271" cy="582632"/>
              <a:chOff x="0" y="0"/>
              <a:chExt cx="425020" cy="554888"/>
            </a:xfrm>
          </p:grpSpPr>
          <p:sp>
            <p:nvSpPr>
              <p:cNvPr id="69" name="Freeform 37"/>
              <p:cNvSpPr>
                <a:spLocks noEditPoints="1" noChangeArrowheads="1"/>
              </p:cNvSpPr>
              <p:nvPr/>
            </p:nvSpPr>
            <p:spPr bwMode="auto">
              <a:xfrm>
                <a:off x="0" y="0"/>
                <a:ext cx="425020" cy="554888"/>
              </a:xfrm>
              <a:custGeom>
                <a:avLst/>
                <a:gdLst>
                  <a:gd name="T0" fmla="*/ 401624 w 109"/>
                  <a:gd name="T1" fmla="*/ 265721 h 142"/>
                  <a:gd name="T2" fmla="*/ 374330 w 109"/>
                  <a:gd name="T3" fmla="*/ 265721 h 142"/>
                  <a:gd name="T4" fmla="*/ 374330 w 109"/>
                  <a:gd name="T5" fmla="*/ 171937 h 142"/>
                  <a:gd name="T6" fmla="*/ 327538 w 109"/>
                  <a:gd name="T7" fmla="*/ 50800 h 142"/>
                  <a:gd name="T8" fmla="*/ 210560 w 109"/>
                  <a:gd name="T9" fmla="*/ 0 h 142"/>
                  <a:gd name="T10" fmla="*/ 97482 w 109"/>
                  <a:gd name="T11" fmla="*/ 50800 h 142"/>
                  <a:gd name="T12" fmla="*/ 50690 w 109"/>
                  <a:gd name="T13" fmla="*/ 171937 h 142"/>
                  <a:gd name="T14" fmla="*/ 50690 w 109"/>
                  <a:gd name="T15" fmla="*/ 265721 h 142"/>
                  <a:gd name="T16" fmla="*/ 19496 w 109"/>
                  <a:gd name="T17" fmla="*/ 265721 h 142"/>
                  <a:gd name="T18" fmla="*/ 0 w 109"/>
                  <a:gd name="T19" fmla="*/ 285259 h 142"/>
                  <a:gd name="T20" fmla="*/ 0 w 109"/>
                  <a:gd name="T21" fmla="*/ 535350 h 142"/>
                  <a:gd name="T22" fmla="*/ 19496 w 109"/>
                  <a:gd name="T23" fmla="*/ 554888 h 142"/>
                  <a:gd name="T24" fmla="*/ 401624 w 109"/>
                  <a:gd name="T25" fmla="*/ 554888 h 142"/>
                  <a:gd name="T26" fmla="*/ 425020 w 109"/>
                  <a:gd name="T27" fmla="*/ 535350 h 142"/>
                  <a:gd name="T28" fmla="*/ 425020 w 109"/>
                  <a:gd name="T29" fmla="*/ 285259 h 142"/>
                  <a:gd name="T30" fmla="*/ 401624 w 109"/>
                  <a:gd name="T31" fmla="*/ 265721 h 142"/>
                  <a:gd name="T32" fmla="*/ 257352 w 109"/>
                  <a:gd name="T33" fmla="*/ 484550 h 142"/>
                  <a:gd name="T34" fmla="*/ 210560 w 109"/>
                  <a:gd name="T35" fmla="*/ 531442 h 142"/>
                  <a:gd name="T36" fmla="*/ 163769 w 109"/>
                  <a:gd name="T37" fmla="*/ 484550 h 142"/>
                  <a:gd name="T38" fmla="*/ 163769 w 109"/>
                  <a:gd name="T39" fmla="*/ 398582 h 142"/>
                  <a:gd name="T40" fmla="*/ 210560 w 109"/>
                  <a:gd name="T41" fmla="*/ 355597 h 142"/>
                  <a:gd name="T42" fmla="*/ 257352 w 109"/>
                  <a:gd name="T43" fmla="*/ 398582 h 142"/>
                  <a:gd name="T44" fmla="*/ 257352 w 109"/>
                  <a:gd name="T45" fmla="*/ 484550 h 142"/>
                  <a:gd name="T46" fmla="*/ 296344 w 109"/>
                  <a:gd name="T47" fmla="*/ 265721 h 142"/>
                  <a:gd name="T48" fmla="*/ 124777 w 109"/>
                  <a:gd name="T49" fmla="*/ 265721 h 142"/>
                  <a:gd name="T50" fmla="*/ 124777 w 109"/>
                  <a:gd name="T51" fmla="*/ 171937 h 142"/>
                  <a:gd name="T52" fmla="*/ 152071 w 109"/>
                  <a:gd name="T53" fmla="*/ 105507 h 142"/>
                  <a:gd name="T54" fmla="*/ 210560 w 109"/>
                  <a:gd name="T55" fmla="*/ 78153 h 142"/>
                  <a:gd name="T56" fmla="*/ 272949 w 109"/>
                  <a:gd name="T57" fmla="*/ 105507 h 142"/>
                  <a:gd name="T58" fmla="*/ 296344 w 109"/>
                  <a:gd name="T59" fmla="*/ 171937 h 142"/>
                  <a:gd name="T60" fmla="*/ 296344 w 109"/>
                  <a:gd name="T61" fmla="*/ 265721 h 1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9"/>
                  <a:gd name="T94" fmla="*/ 0 h 142"/>
                  <a:gd name="T95" fmla="*/ 109 w 109"/>
                  <a:gd name="T96" fmla="*/ 142 h 14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sp>
            <p:nvSpPr>
              <p:cNvPr id="70" name="Freeform 38"/>
              <p:cNvSpPr>
                <a:spLocks noChangeArrowheads="1"/>
              </p:cNvSpPr>
              <p:nvPr/>
            </p:nvSpPr>
            <p:spPr bwMode="auto">
              <a:xfrm>
                <a:off x="184176" y="377796"/>
                <a:ext cx="56669" cy="125146"/>
              </a:xfrm>
              <a:custGeom>
                <a:avLst/>
                <a:gdLst>
                  <a:gd name="T0" fmla="*/ 28335 w 14"/>
                  <a:gd name="T1" fmla="*/ 0 h 32"/>
                  <a:gd name="T2" fmla="*/ 0 w 14"/>
                  <a:gd name="T3" fmla="*/ 27376 h 32"/>
                  <a:gd name="T4" fmla="*/ 0 w 14"/>
                  <a:gd name="T5" fmla="*/ 97770 h 32"/>
                  <a:gd name="T6" fmla="*/ 28335 w 14"/>
                  <a:gd name="T7" fmla="*/ 125146 h 32"/>
                  <a:gd name="T8" fmla="*/ 56669 w 14"/>
                  <a:gd name="T9" fmla="*/ 97770 h 32"/>
                  <a:gd name="T10" fmla="*/ 56669 w 14"/>
                  <a:gd name="T11" fmla="*/ 27376 h 32"/>
                  <a:gd name="T12" fmla="*/ 28335 w 14"/>
                  <a:gd name="T13" fmla="*/ 0 h 32"/>
                  <a:gd name="T14" fmla="*/ 0 60000 65536"/>
                  <a:gd name="T15" fmla="*/ 0 60000 65536"/>
                  <a:gd name="T16" fmla="*/ 0 60000 65536"/>
                  <a:gd name="T17" fmla="*/ 0 60000 65536"/>
                  <a:gd name="T18" fmla="*/ 0 60000 65536"/>
                  <a:gd name="T19" fmla="*/ 0 60000 65536"/>
                  <a:gd name="T20" fmla="*/ 0 60000 65536"/>
                  <a:gd name="T21" fmla="*/ 0 w 14"/>
                  <a:gd name="T22" fmla="*/ 0 h 32"/>
                  <a:gd name="T23" fmla="*/ 14 w 1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mj-ea"/>
                  <a:ea typeface="+mj-ea"/>
                </a:endParaRPr>
              </a:p>
            </p:txBody>
          </p:sp>
        </p:grpSp>
      </p:grpSp>
      <p:sp>
        <p:nvSpPr>
          <p:cNvPr id="71" name="矩形 47"/>
          <p:cNvSpPr>
            <a:spLocks noChangeArrowheads="1"/>
          </p:cNvSpPr>
          <p:nvPr/>
        </p:nvSpPr>
        <p:spPr bwMode="auto">
          <a:xfrm>
            <a:off x="1014413" y="1071563"/>
            <a:ext cx="7142560" cy="50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综合描述说明，在此录入上述图表的描述说明。在此录入上述图表的综合描述说明，在此录入上述图表的综合描述说明，在此录入上述图表的综合描述说明，在此录入上述图表的综合描述说明。</a:t>
            </a:r>
            <a:endParaRPr lang="zh-CN" altLang="en-US" sz="1400">
              <a:latin typeface="+mj-ea"/>
              <a:ea typeface="+mj-ea"/>
            </a:endParaRPr>
          </a:p>
        </p:txBody>
      </p:sp>
      <p:grpSp>
        <p:nvGrpSpPr>
          <p:cNvPr id="72" name="组合 44"/>
          <p:cNvGrpSpPr>
            <a:grpSpLocks/>
          </p:cNvGrpSpPr>
          <p:nvPr/>
        </p:nvGrpSpPr>
        <p:grpSpPr bwMode="auto">
          <a:xfrm>
            <a:off x="1291829" y="2190750"/>
            <a:ext cx="829865" cy="829866"/>
            <a:chOff x="0" y="0"/>
            <a:chExt cx="1106281" cy="1106281"/>
          </a:xfrm>
        </p:grpSpPr>
        <p:sp>
          <p:nvSpPr>
            <p:cNvPr id="73" name="Oval 25"/>
            <p:cNvSpPr>
              <a:spLocks noChangeArrowheads="1"/>
            </p:cNvSpPr>
            <p:nvPr/>
          </p:nvSpPr>
          <p:spPr bwMode="auto">
            <a:xfrm>
              <a:off x="0" y="0"/>
              <a:ext cx="1106281" cy="1106281"/>
            </a:xfrm>
            <a:prstGeom prst="ellipse">
              <a:avLst/>
            </a:prstGeom>
            <a:noFill/>
            <a:ln w="12700">
              <a:solidFill>
                <a:srgbClr val="BFBFBF"/>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rgbClr val="FFFFFF"/>
                </a:solidFill>
                <a:latin typeface="+mj-ea"/>
                <a:ea typeface="+mj-ea"/>
                <a:sym typeface="Calibri" pitchFamily="34" charset="0"/>
              </a:endParaRPr>
            </a:p>
          </p:txBody>
        </p:sp>
        <p:sp>
          <p:nvSpPr>
            <p:cNvPr id="74" name="任意多边形 39"/>
            <p:cNvSpPr>
              <a:spLocks noChangeArrowheads="1"/>
            </p:cNvSpPr>
            <p:nvPr/>
          </p:nvSpPr>
          <p:spPr bwMode="auto">
            <a:xfrm>
              <a:off x="227782" y="237503"/>
              <a:ext cx="650717" cy="631275"/>
            </a:xfrm>
            <a:custGeom>
              <a:avLst/>
              <a:gdLst>
                <a:gd name="T0" fmla="*/ 329318 w 703391"/>
                <a:gd name="T1" fmla="*/ 139792 h 682375"/>
                <a:gd name="T2" fmla="*/ 551039 w 703391"/>
                <a:gd name="T3" fmla="*/ 345898 h 682375"/>
                <a:gd name="T4" fmla="*/ 551039 w 703391"/>
                <a:gd name="T5" fmla="*/ 607494 h 682375"/>
                <a:gd name="T6" fmla="*/ 543121 w 703391"/>
                <a:gd name="T7" fmla="*/ 631275 h 682375"/>
                <a:gd name="T8" fmla="*/ 519365 w 703391"/>
                <a:gd name="T9" fmla="*/ 631275 h 682375"/>
                <a:gd name="T10" fmla="*/ 400585 w 703391"/>
                <a:gd name="T11" fmla="*/ 631275 h 682375"/>
                <a:gd name="T12" fmla="*/ 392667 w 703391"/>
                <a:gd name="T13" fmla="*/ 631275 h 682375"/>
                <a:gd name="T14" fmla="*/ 384748 w 703391"/>
                <a:gd name="T15" fmla="*/ 623348 h 682375"/>
                <a:gd name="T16" fmla="*/ 384748 w 703391"/>
                <a:gd name="T17" fmla="*/ 496514 h 682375"/>
                <a:gd name="T18" fmla="*/ 265968 w 703391"/>
                <a:gd name="T19" fmla="*/ 496514 h 682375"/>
                <a:gd name="T20" fmla="*/ 265968 w 703391"/>
                <a:gd name="T21" fmla="*/ 623348 h 682375"/>
                <a:gd name="T22" fmla="*/ 265968 w 703391"/>
                <a:gd name="T23" fmla="*/ 631275 h 682375"/>
                <a:gd name="T24" fmla="*/ 250131 w 703391"/>
                <a:gd name="T25" fmla="*/ 631275 h 682375"/>
                <a:gd name="T26" fmla="*/ 131352 w 703391"/>
                <a:gd name="T27" fmla="*/ 631275 h 682375"/>
                <a:gd name="T28" fmla="*/ 115514 w 703391"/>
                <a:gd name="T29" fmla="*/ 631275 h 682375"/>
                <a:gd name="T30" fmla="*/ 99677 w 703391"/>
                <a:gd name="T31" fmla="*/ 607494 h 682375"/>
                <a:gd name="T32" fmla="*/ 99677 w 703391"/>
                <a:gd name="T33" fmla="*/ 345898 h 682375"/>
                <a:gd name="T34" fmla="*/ 325359 w 703391"/>
                <a:gd name="T35" fmla="*/ 0 h 682375"/>
                <a:gd name="T36" fmla="*/ 353133 w 703391"/>
                <a:gd name="T37" fmla="*/ 11925 h 682375"/>
                <a:gd name="T38" fmla="*/ 464232 w 703391"/>
                <a:gd name="T39" fmla="*/ 115274 h 682375"/>
                <a:gd name="T40" fmla="*/ 464232 w 703391"/>
                <a:gd name="T41" fmla="*/ 27825 h 682375"/>
                <a:gd name="T42" fmla="*/ 480102 w 703391"/>
                <a:gd name="T43" fmla="*/ 11925 h 682375"/>
                <a:gd name="T44" fmla="*/ 519780 w 703391"/>
                <a:gd name="T45" fmla="*/ 11925 h 682375"/>
                <a:gd name="T46" fmla="*/ 535651 w 703391"/>
                <a:gd name="T47" fmla="*/ 27825 h 682375"/>
                <a:gd name="T48" fmla="*/ 535651 w 703391"/>
                <a:gd name="T49" fmla="*/ 178873 h 682375"/>
                <a:gd name="T50" fmla="*/ 638814 w 703391"/>
                <a:gd name="T51" fmla="*/ 274272 h 682375"/>
                <a:gd name="T52" fmla="*/ 638814 w 703391"/>
                <a:gd name="T53" fmla="*/ 337871 h 682375"/>
                <a:gd name="T54" fmla="*/ 583265 w 703391"/>
                <a:gd name="T55" fmla="*/ 337871 h 682375"/>
                <a:gd name="T56" fmla="*/ 329327 w 703391"/>
                <a:gd name="T57" fmla="*/ 99374 h 682375"/>
                <a:gd name="T58" fmla="*/ 75388 w 703391"/>
                <a:gd name="T59" fmla="*/ 337871 h 682375"/>
                <a:gd name="T60" fmla="*/ 43646 w 703391"/>
                <a:gd name="T61" fmla="*/ 345822 h 682375"/>
                <a:gd name="T62" fmla="*/ 11903 w 703391"/>
                <a:gd name="T63" fmla="*/ 337871 h 682375"/>
                <a:gd name="T64" fmla="*/ 11903 w 703391"/>
                <a:gd name="T65" fmla="*/ 274272 h 682375"/>
                <a:gd name="T66" fmla="*/ 297584 w 703391"/>
                <a:gd name="T67" fmla="*/ 11925 h 682375"/>
                <a:gd name="T68" fmla="*/ 325359 w 703391"/>
                <a:gd name="T69" fmla="*/ 0 h 68237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03391"/>
                <a:gd name="T106" fmla="*/ 0 h 682375"/>
                <a:gd name="T107" fmla="*/ 703391 w 703391"/>
                <a:gd name="T108" fmla="*/ 682375 h 68237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lnTo>
                    <a:pt x="355975" y="151108"/>
                  </a:ln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mj-ea"/>
                <a:ea typeface="+mj-ea"/>
              </a:endParaRPr>
            </a:p>
          </p:txBody>
        </p:sp>
      </p:grpSp>
      <p:sp>
        <p:nvSpPr>
          <p:cNvPr id="75" name="矩形 42"/>
          <p:cNvSpPr>
            <a:spLocks noChangeArrowheads="1"/>
          </p:cNvSpPr>
          <p:nvPr/>
        </p:nvSpPr>
        <p:spPr bwMode="auto">
          <a:xfrm>
            <a:off x="1139429" y="3137297"/>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76" name="矩形 47"/>
          <p:cNvSpPr>
            <a:spLocks noChangeArrowheads="1"/>
          </p:cNvSpPr>
          <p:nvPr/>
        </p:nvSpPr>
        <p:spPr bwMode="auto">
          <a:xfrm>
            <a:off x="982267" y="3452813"/>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77" name="矩形 45"/>
          <p:cNvSpPr>
            <a:spLocks noChangeArrowheads="1"/>
          </p:cNvSpPr>
          <p:nvPr/>
        </p:nvSpPr>
        <p:spPr bwMode="auto">
          <a:xfrm>
            <a:off x="6844904" y="3137297"/>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78" name="矩形 47"/>
          <p:cNvSpPr>
            <a:spLocks noChangeArrowheads="1"/>
          </p:cNvSpPr>
          <p:nvPr/>
        </p:nvSpPr>
        <p:spPr bwMode="auto">
          <a:xfrm>
            <a:off x="6687742" y="3452813"/>
            <a:ext cx="1478756"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bg1"/>
                </a:solidFill>
                <a:latin typeface="+mj-ea"/>
                <a:ea typeface="+mj-ea"/>
                <a:sym typeface="方正兰亭黑_GBK" pitchFamily="2" charset="-122"/>
              </a:rPr>
              <a:t>在此录入上述图表的描述说明，在此录入上述图表的描述说明。</a:t>
            </a:r>
            <a:endParaRPr lang="zh-CN" altLang="en-US" sz="1400">
              <a:latin typeface="+mj-ea"/>
              <a:ea typeface="+mj-ea"/>
            </a:endParaRPr>
          </a:p>
        </p:txBody>
      </p:sp>
      <p:sp>
        <p:nvSpPr>
          <p:cNvPr id="79" name="矩形 47"/>
          <p:cNvSpPr>
            <a:spLocks noChangeArrowheads="1"/>
          </p:cNvSpPr>
          <p:nvPr/>
        </p:nvSpPr>
        <p:spPr bwMode="auto">
          <a:xfrm>
            <a:off x="3870723" y="1632347"/>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80" name="矩形 47"/>
          <p:cNvSpPr>
            <a:spLocks noChangeArrowheads="1"/>
          </p:cNvSpPr>
          <p:nvPr/>
        </p:nvSpPr>
        <p:spPr bwMode="auto">
          <a:xfrm>
            <a:off x="3870722" y="1947863"/>
            <a:ext cx="2301478"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0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81" name="矩形 49"/>
          <p:cNvSpPr>
            <a:spLocks noChangeArrowheads="1"/>
          </p:cNvSpPr>
          <p:nvPr/>
        </p:nvSpPr>
        <p:spPr bwMode="auto">
          <a:xfrm>
            <a:off x="3870723" y="3789760"/>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82" name="矩形 47"/>
          <p:cNvSpPr>
            <a:spLocks noChangeArrowheads="1"/>
          </p:cNvSpPr>
          <p:nvPr/>
        </p:nvSpPr>
        <p:spPr bwMode="auto">
          <a:xfrm>
            <a:off x="3870722" y="4105276"/>
            <a:ext cx="2301478"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0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
        <p:nvSpPr>
          <p:cNvPr id="83" name="矩形 51"/>
          <p:cNvSpPr>
            <a:spLocks noChangeArrowheads="1"/>
          </p:cNvSpPr>
          <p:nvPr/>
        </p:nvSpPr>
        <p:spPr bwMode="auto">
          <a:xfrm>
            <a:off x="3034904" y="2715816"/>
            <a:ext cx="1164431"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700">
                <a:solidFill>
                  <a:schemeClr val="bg1"/>
                </a:solidFill>
                <a:latin typeface="+mj-ea"/>
                <a:ea typeface="+mj-ea"/>
                <a:sym typeface="方正兰亭黑_GBK" pitchFamily="2" charset="-122"/>
              </a:rPr>
              <a:t>添加标题</a:t>
            </a:r>
            <a:endParaRPr lang="en-US" altLang="zh-CN" sz="1700">
              <a:solidFill>
                <a:schemeClr val="bg1"/>
              </a:solidFill>
              <a:latin typeface="+mj-ea"/>
              <a:ea typeface="+mj-ea"/>
              <a:sym typeface="方正兰亭黑_GBK" pitchFamily="2" charset="-122"/>
            </a:endParaRPr>
          </a:p>
        </p:txBody>
      </p:sp>
      <p:sp>
        <p:nvSpPr>
          <p:cNvPr id="84" name="矩形 47"/>
          <p:cNvSpPr>
            <a:spLocks noChangeArrowheads="1"/>
          </p:cNvSpPr>
          <p:nvPr/>
        </p:nvSpPr>
        <p:spPr bwMode="auto">
          <a:xfrm>
            <a:off x="3034904" y="3031332"/>
            <a:ext cx="2301478"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000">
                <a:solidFill>
                  <a:schemeClr val="bg1"/>
                </a:solidFill>
                <a:latin typeface="+mj-ea"/>
                <a:ea typeface="+mj-ea"/>
                <a:sym typeface="方正兰亭黑_GBK" pitchFamily="2" charset="-122"/>
              </a:rPr>
              <a:t>在此录入上述图表的描述说明，在此录入上述图表的描述说明，在此录入上述图表的描述说明。</a:t>
            </a:r>
            <a:endParaRPr lang="zh-CN" altLang="en-US" sz="1400">
              <a:latin typeface="+mj-ea"/>
              <a:ea typeface="+mj-ea"/>
            </a:endParaRPr>
          </a:p>
        </p:txBody>
      </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p:cBhvr>
                                        <p:cTn id="7" dur="1000"/>
                                        <p:tgtEl>
                                          <p:spTgt spid="7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ppt_x</p:attrName>
                                        </p:attrNameLst>
                                      </p:cBhvr>
                                      <p:tavLst>
                                        <p:tav tm="0">
                                          <p:val>
                                            <p:strVal val="0-#ppt_w/2"/>
                                          </p:val>
                                        </p:tav>
                                        <p:tav tm="100000">
                                          <p:val>
                                            <p:strVal val="#ppt_x"/>
                                          </p:val>
                                        </p:tav>
                                      </p:tavLst>
                                    </p:anim>
                                    <p:anim calcmode="lin" valueType="num">
                                      <p:cBhvr>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ppt_x</p:attrName>
                                        </p:attrNameLst>
                                      </p:cBhvr>
                                      <p:tavLst>
                                        <p:tav tm="0">
                                          <p:val>
                                            <p:strVal val="1+#ppt_w/2"/>
                                          </p:val>
                                        </p:tav>
                                        <p:tav tm="100000">
                                          <p:val>
                                            <p:strVal val="#ppt_x"/>
                                          </p:val>
                                        </p:tav>
                                      </p:tavLst>
                                    </p:anim>
                                    <p:anim calcmode="lin" valueType="num">
                                      <p:cBhvr>
                                        <p:cTn id="16" dur="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ppt_x</p:attrName>
                                        </p:attrNameLst>
                                      </p:cBhvr>
                                      <p:tavLst>
                                        <p:tav tm="0">
                                          <p:val>
                                            <p:strVal val="0-#ppt_w/2"/>
                                          </p:val>
                                        </p:tav>
                                        <p:tav tm="100000">
                                          <p:val>
                                            <p:strVal val="#ppt_x"/>
                                          </p:val>
                                        </p:tav>
                                      </p:tavLst>
                                    </p:anim>
                                    <p:anim calcmode="lin" valueType="num">
                                      <p:cBhvr>
                                        <p:cTn id="20" dur="500" fill="hold"/>
                                        <p:tgtEl>
                                          <p:spTgt spid="55"/>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p:cTn id="24" dur="350" fill="hold"/>
                                        <p:tgtEl>
                                          <p:spTgt spid="62"/>
                                        </p:tgtEl>
                                        <p:attrNameLst>
                                          <p:attrName>ppt_w</p:attrName>
                                        </p:attrNameLst>
                                      </p:cBhvr>
                                      <p:tavLst>
                                        <p:tav tm="0">
                                          <p:val>
                                            <p:fltVal val="0"/>
                                          </p:val>
                                        </p:tav>
                                        <p:tav tm="100000">
                                          <p:val>
                                            <p:strVal val="#ppt_w"/>
                                          </p:val>
                                        </p:tav>
                                      </p:tavLst>
                                    </p:anim>
                                    <p:anim calcmode="lin" valueType="num">
                                      <p:cBhvr>
                                        <p:cTn id="25" dur="350" fill="hold"/>
                                        <p:tgtEl>
                                          <p:spTgt spid="62"/>
                                        </p:tgtEl>
                                        <p:attrNameLst>
                                          <p:attrName>ppt_h</p:attrName>
                                        </p:attrNameLst>
                                      </p:cBhvr>
                                      <p:tavLst>
                                        <p:tav tm="0">
                                          <p:val>
                                            <p:fltVal val="0"/>
                                          </p:val>
                                        </p:tav>
                                        <p:tav tm="100000">
                                          <p:val>
                                            <p:strVal val="#ppt_h"/>
                                          </p:val>
                                        </p:tav>
                                      </p:tavLst>
                                    </p:anim>
                                    <p:animEffect>
                                      <p:cBhvr>
                                        <p:cTn id="26" dur="350"/>
                                        <p:tgtEl>
                                          <p:spTgt spid="62"/>
                                        </p:tgtEl>
                                      </p:cBhvr>
                                    </p:animEffect>
                                  </p:childTnLst>
                                </p:cTn>
                              </p:par>
                            </p:childTnLst>
                          </p:cTn>
                        </p:par>
                        <p:par>
                          <p:cTn id="27" fill="hold">
                            <p:stCondLst>
                              <p:cond delay="2350"/>
                            </p:stCondLst>
                            <p:childTnLst>
                              <p:par>
                                <p:cTn id="28" presetID="26" presetClass="emph" presetSubtype="0" fill="hold" nodeType="afterEffect">
                                  <p:stCondLst>
                                    <p:cond delay="0"/>
                                  </p:stCondLst>
                                  <p:childTnLst>
                                    <p:animEffect>
                                      <p:cBhvr>
                                        <p:cTn id="29" dur="500" tmFilter="0, 0; .2, .5; .8, .5; 1, 0"/>
                                        <p:tgtEl>
                                          <p:spTgt spid="62"/>
                                        </p:tgtEl>
                                      </p:cBhvr>
                                    </p:animEffect>
                                    <p:animScale>
                                      <p:cBhvr>
                                        <p:cTn id="30" dur="250" autoRev="1" fill="hold"/>
                                        <p:tgtEl>
                                          <p:spTgt spid="62"/>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79"/>
                                        </p:tgtEl>
                                        <p:attrNameLst>
                                          <p:attrName>style.visibility</p:attrName>
                                        </p:attrNameLst>
                                      </p:cBhvr>
                                      <p:to>
                                        <p:strVal val="visible"/>
                                      </p:to>
                                    </p:set>
                                    <p:animEffect>
                                      <p:cBhvr>
                                        <p:cTn id="33" dur="400"/>
                                        <p:tgtEl>
                                          <p:spTgt spid="79"/>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80"/>
                                        </p:tgtEl>
                                        <p:attrNameLst>
                                          <p:attrName>style.visibility</p:attrName>
                                        </p:attrNameLst>
                                      </p:cBhvr>
                                      <p:to>
                                        <p:strVal val="visible"/>
                                      </p:to>
                                    </p:set>
                                    <p:animEffect>
                                      <p:cBhvr>
                                        <p:cTn id="36" dur="400"/>
                                        <p:tgtEl>
                                          <p:spTgt spid="80"/>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350" fill="hold"/>
                                        <p:tgtEl>
                                          <p:spTgt spid="56"/>
                                        </p:tgtEl>
                                        <p:attrNameLst>
                                          <p:attrName>ppt_w</p:attrName>
                                        </p:attrNameLst>
                                      </p:cBhvr>
                                      <p:tavLst>
                                        <p:tav tm="0">
                                          <p:val>
                                            <p:fltVal val="0"/>
                                          </p:val>
                                        </p:tav>
                                        <p:tav tm="100000">
                                          <p:val>
                                            <p:strVal val="#ppt_w"/>
                                          </p:val>
                                        </p:tav>
                                      </p:tavLst>
                                    </p:anim>
                                    <p:anim calcmode="lin" valueType="num">
                                      <p:cBhvr>
                                        <p:cTn id="41" dur="350" fill="hold"/>
                                        <p:tgtEl>
                                          <p:spTgt spid="56"/>
                                        </p:tgtEl>
                                        <p:attrNameLst>
                                          <p:attrName>ppt_h</p:attrName>
                                        </p:attrNameLst>
                                      </p:cBhvr>
                                      <p:tavLst>
                                        <p:tav tm="0">
                                          <p:val>
                                            <p:fltVal val="0"/>
                                          </p:val>
                                        </p:tav>
                                        <p:tav tm="100000">
                                          <p:val>
                                            <p:strVal val="#ppt_h"/>
                                          </p:val>
                                        </p:tav>
                                      </p:tavLst>
                                    </p:anim>
                                    <p:animEffect>
                                      <p:cBhvr>
                                        <p:cTn id="42" dur="350"/>
                                        <p:tgtEl>
                                          <p:spTgt spid="56"/>
                                        </p:tgtEl>
                                      </p:cBhvr>
                                    </p:animEffect>
                                  </p:childTnLst>
                                </p:cTn>
                              </p:par>
                            </p:childTnLst>
                          </p:cTn>
                        </p:par>
                        <p:par>
                          <p:cTn id="43" fill="hold">
                            <p:stCondLst>
                              <p:cond delay="3350"/>
                            </p:stCondLst>
                            <p:childTnLst>
                              <p:par>
                                <p:cTn id="44" presetID="26" presetClass="emph" presetSubtype="0" fill="hold" nodeType="afterEffect">
                                  <p:stCondLst>
                                    <p:cond delay="0"/>
                                  </p:stCondLst>
                                  <p:childTnLst>
                                    <p:animEffect>
                                      <p:cBhvr>
                                        <p:cTn id="45" dur="500" tmFilter="0, 0; .2, .5; .8, .5; 1, 0"/>
                                        <p:tgtEl>
                                          <p:spTgt spid="56"/>
                                        </p:tgtEl>
                                      </p:cBhvr>
                                    </p:animEffect>
                                    <p:animScale>
                                      <p:cBhvr>
                                        <p:cTn id="46" dur="250" autoRev="1" fill="hold"/>
                                        <p:tgtEl>
                                          <p:spTgt spid="56"/>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83"/>
                                        </p:tgtEl>
                                        <p:attrNameLst>
                                          <p:attrName>style.visibility</p:attrName>
                                        </p:attrNameLst>
                                      </p:cBhvr>
                                      <p:to>
                                        <p:strVal val="visible"/>
                                      </p:to>
                                    </p:set>
                                    <p:animEffect>
                                      <p:cBhvr>
                                        <p:cTn id="49" dur="400"/>
                                        <p:tgtEl>
                                          <p:spTgt spid="83"/>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84"/>
                                        </p:tgtEl>
                                        <p:attrNameLst>
                                          <p:attrName>style.visibility</p:attrName>
                                        </p:attrNameLst>
                                      </p:cBhvr>
                                      <p:to>
                                        <p:strVal val="visible"/>
                                      </p:to>
                                    </p:set>
                                    <p:animEffect>
                                      <p:cBhvr>
                                        <p:cTn id="52" dur="400"/>
                                        <p:tgtEl>
                                          <p:spTgt spid="84"/>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350" fill="hold"/>
                                        <p:tgtEl>
                                          <p:spTgt spid="59"/>
                                        </p:tgtEl>
                                        <p:attrNameLst>
                                          <p:attrName>ppt_w</p:attrName>
                                        </p:attrNameLst>
                                      </p:cBhvr>
                                      <p:tavLst>
                                        <p:tav tm="0">
                                          <p:val>
                                            <p:fltVal val="0"/>
                                          </p:val>
                                        </p:tav>
                                        <p:tav tm="100000">
                                          <p:val>
                                            <p:strVal val="#ppt_w"/>
                                          </p:val>
                                        </p:tav>
                                      </p:tavLst>
                                    </p:anim>
                                    <p:anim calcmode="lin" valueType="num">
                                      <p:cBhvr>
                                        <p:cTn id="57" dur="350" fill="hold"/>
                                        <p:tgtEl>
                                          <p:spTgt spid="59"/>
                                        </p:tgtEl>
                                        <p:attrNameLst>
                                          <p:attrName>ppt_h</p:attrName>
                                        </p:attrNameLst>
                                      </p:cBhvr>
                                      <p:tavLst>
                                        <p:tav tm="0">
                                          <p:val>
                                            <p:fltVal val="0"/>
                                          </p:val>
                                        </p:tav>
                                        <p:tav tm="100000">
                                          <p:val>
                                            <p:strVal val="#ppt_h"/>
                                          </p:val>
                                        </p:tav>
                                      </p:tavLst>
                                    </p:anim>
                                    <p:animEffect>
                                      <p:cBhvr>
                                        <p:cTn id="58" dur="350"/>
                                        <p:tgtEl>
                                          <p:spTgt spid="59"/>
                                        </p:tgtEl>
                                      </p:cBhvr>
                                    </p:animEffect>
                                  </p:childTnLst>
                                </p:cTn>
                              </p:par>
                            </p:childTnLst>
                          </p:cTn>
                        </p:par>
                        <p:par>
                          <p:cTn id="59" fill="hold">
                            <p:stCondLst>
                              <p:cond delay="4350"/>
                            </p:stCondLst>
                            <p:childTnLst>
                              <p:par>
                                <p:cTn id="60" presetID="26" presetClass="emph" presetSubtype="0" fill="hold" nodeType="afterEffect">
                                  <p:stCondLst>
                                    <p:cond delay="0"/>
                                  </p:stCondLst>
                                  <p:childTnLst>
                                    <p:animEffect>
                                      <p:cBhvr>
                                        <p:cTn id="61" dur="500" tmFilter="0, 0; .2, .5; .8, .5; 1, 0"/>
                                        <p:tgtEl>
                                          <p:spTgt spid="59"/>
                                        </p:tgtEl>
                                      </p:cBhvr>
                                    </p:animEffect>
                                    <p:animScale>
                                      <p:cBhvr>
                                        <p:cTn id="62" dur="250" autoRev="1" fill="hold"/>
                                        <p:tgtEl>
                                          <p:spTgt spid="59"/>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81"/>
                                        </p:tgtEl>
                                        <p:attrNameLst>
                                          <p:attrName>style.visibility</p:attrName>
                                        </p:attrNameLst>
                                      </p:cBhvr>
                                      <p:to>
                                        <p:strVal val="visible"/>
                                      </p:to>
                                    </p:set>
                                    <p:animEffect>
                                      <p:cBhvr>
                                        <p:cTn id="65" dur="400"/>
                                        <p:tgtEl>
                                          <p:spTgt spid="81"/>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82"/>
                                        </p:tgtEl>
                                        <p:attrNameLst>
                                          <p:attrName>style.visibility</p:attrName>
                                        </p:attrNameLst>
                                      </p:cBhvr>
                                      <p:to>
                                        <p:strVal val="visible"/>
                                      </p:to>
                                    </p:set>
                                    <p:animEffect>
                                      <p:cBhvr>
                                        <p:cTn id="68" dur="400"/>
                                        <p:tgtEl>
                                          <p:spTgt spid="82"/>
                                        </p:tgtEl>
                                      </p:cBhvr>
                                    </p:animEffect>
                                  </p:childTnLst>
                                </p:cTn>
                              </p:par>
                            </p:childTnLst>
                          </p:cTn>
                        </p:par>
                        <p:par>
                          <p:cTn id="69" fill="hold">
                            <p:stCondLst>
                              <p:cond delay="5000"/>
                            </p:stCondLst>
                            <p:childTnLst>
                              <p:par>
                                <p:cTn id="70" presetID="35" presetClass="entr" presetSubtype="0" fill="hold" nodeType="afterEffect">
                                  <p:stCondLst>
                                    <p:cond delay="0"/>
                                  </p:stCondLst>
                                  <p:childTnLst>
                                    <p:set>
                                      <p:cBhvr>
                                        <p:cTn id="71" dur="1" fill="hold">
                                          <p:stCondLst>
                                            <p:cond delay="0"/>
                                          </p:stCondLst>
                                        </p:cTn>
                                        <p:tgtEl>
                                          <p:spTgt spid="72"/>
                                        </p:tgtEl>
                                        <p:attrNameLst>
                                          <p:attrName>style.visibility</p:attrName>
                                        </p:attrNameLst>
                                      </p:cBhvr>
                                      <p:to>
                                        <p:strVal val="visible"/>
                                      </p:to>
                                    </p:set>
                                    <p:animEffect>
                                      <p:cBhvr>
                                        <p:cTn id="72" dur="750"/>
                                        <p:tgtEl>
                                          <p:spTgt spid="72"/>
                                        </p:tgtEl>
                                      </p:cBhvr>
                                    </p:animEffect>
                                    <p:anim calcmode="lin" valueType="num">
                                      <p:cBhvr>
                                        <p:cTn id="73" dur="750" fill="hold"/>
                                        <p:tgtEl>
                                          <p:spTgt spid="72"/>
                                        </p:tgtEl>
                                        <p:attrNameLst>
                                          <p:attrName>style.rotation</p:attrName>
                                        </p:attrNameLst>
                                      </p:cBhvr>
                                      <p:tavLst>
                                        <p:tav tm="0">
                                          <p:val>
                                            <p:fltVal val="720"/>
                                          </p:val>
                                        </p:tav>
                                        <p:tav tm="100000">
                                          <p:val>
                                            <p:fltVal val="0"/>
                                          </p:val>
                                        </p:tav>
                                      </p:tavLst>
                                    </p:anim>
                                    <p:anim calcmode="lin" valueType="num">
                                      <p:cBhvr>
                                        <p:cTn id="74" dur="750" fill="hold"/>
                                        <p:tgtEl>
                                          <p:spTgt spid="72"/>
                                        </p:tgtEl>
                                        <p:attrNameLst>
                                          <p:attrName>ppt_h</p:attrName>
                                        </p:attrNameLst>
                                      </p:cBhvr>
                                      <p:tavLst>
                                        <p:tav tm="0">
                                          <p:val>
                                            <p:fltVal val="0"/>
                                          </p:val>
                                        </p:tav>
                                        <p:tav tm="100000">
                                          <p:val>
                                            <p:strVal val="#ppt_h"/>
                                          </p:val>
                                        </p:tav>
                                      </p:tavLst>
                                    </p:anim>
                                    <p:anim calcmode="lin" valueType="num">
                                      <p:cBhvr>
                                        <p:cTn id="75" dur="750" fill="hold"/>
                                        <p:tgtEl>
                                          <p:spTgt spid="72"/>
                                        </p:tgtEl>
                                        <p:attrNameLst>
                                          <p:attrName>ppt_w</p:attrName>
                                        </p:attrNameLst>
                                      </p:cBhvr>
                                      <p:tavLst>
                                        <p:tav tm="0">
                                          <p:val>
                                            <p:fltVal val="0"/>
                                          </p:val>
                                        </p:tav>
                                        <p:tav tm="100000">
                                          <p:val>
                                            <p:strVal val="#ppt_w"/>
                                          </p:val>
                                        </p:tav>
                                      </p:tavLst>
                                    </p:anim>
                                  </p:childTnLst>
                                </p:cTn>
                              </p:par>
                            </p:childTnLst>
                          </p:cTn>
                        </p:par>
                        <p:par>
                          <p:cTn id="76" fill="hold">
                            <p:stCondLst>
                              <p:cond delay="5750"/>
                            </p:stCondLst>
                            <p:childTnLst>
                              <p:par>
                                <p:cTn id="77" presetID="14" presetClass="entr" presetSubtype="10" fill="hold" grpId="0" nodeType="afterEffect">
                                  <p:stCondLst>
                                    <p:cond delay="0"/>
                                  </p:stCondLst>
                                  <p:childTnLst>
                                    <p:set>
                                      <p:cBhvr>
                                        <p:cTn id="78" dur="1" fill="hold">
                                          <p:stCondLst>
                                            <p:cond delay="0"/>
                                          </p:stCondLst>
                                        </p:cTn>
                                        <p:tgtEl>
                                          <p:spTgt spid="75"/>
                                        </p:tgtEl>
                                        <p:attrNameLst>
                                          <p:attrName>style.visibility</p:attrName>
                                        </p:attrNameLst>
                                      </p:cBhvr>
                                      <p:to>
                                        <p:strVal val="visible"/>
                                      </p:to>
                                    </p:set>
                                    <p:animEffect>
                                      <p:cBhvr>
                                        <p:cTn id="79" dur="400"/>
                                        <p:tgtEl>
                                          <p:spTgt spid="75"/>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animEffect>
                                      <p:cBhvr>
                                        <p:cTn id="82" dur="400"/>
                                        <p:tgtEl>
                                          <p:spTgt spid="76"/>
                                        </p:tgtEl>
                                      </p:cBhvr>
                                    </p:animEffect>
                                  </p:childTnLst>
                                </p:cTn>
                              </p:par>
                            </p:childTnLst>
                          </p:cTn>
                        </p:par>
                        <p:par>
                          <p:cTn id="83" fill="hold">
                            <p:stCondLst>
                              <p:cond delay="6150"/>
                            </p:stCondLst>
                            <p:childTnLst>
                              <p:par>
                                <p:cTn id="84" presetID="35" presetClass="entr" presetSubtype="0" fill="hold" nodeType="afterEffect">
                                  <p:stCondLst>
                                    <p:cond delay="0"/>
                                  </p:stCondLst>
                                  <p:childTnLst>
                                    <p:set>
                                      <p:cBhvr>
                                        <p:cTn id="85" dur="1" fill="hold">
                                          <p:stCondLst>
                                            <p:cond delay="0"/>
                                          </p:stCondLst>
                                        </p:cTn>
                                        <p:tgtEl>
                                          <p:spTgt spid="66"/>
                                        </p:tgtEl>
                                        <p:attrNameLst>
                                          <p:attrName>style.visibility</p:attrName>
                                        </p:attrNameLst>
                                      </p:cBhvr>
                                      <p:to>
                                        <p:strVal val="visible"/>
                                      </p:to>
                                    </p:set>
                                    <p:animEffect>
                                      <p:cBhvr>
                                        <p:cTn id="86" dur="750"/>
                                        <p:tgtEl>
                                          <p:spTgt spid="66"/>
                                        </p:tgtEl>
                                      </p:cBhvr>
                                    </p:animEffect>
                                    <p:anim calcmode="lin" valueType="num">
                                      <p:cBhvr>
                                        <p:cTn id="87" dur="750" fill="hold"/>
                                        <p:tgtEl>
                                          <p:spTgt spid="66"/>
                                        </p:tgtEl>
                                        <p:attrNameLst>
                                          <p:attrName>style.rotation</p:attrName>
                                        </p:attrNameLst>
                                      </p:cBhvr>
                                      <p:tavLst>
                                        <p:tav tm="0">
                                          <p:val>
                                            <p:fltVal val="720"/>
                                          </p:val>
                                        </p:tav>
                                        <p:tav tm="100000">
                                          <p:val>
                                            <p:fltVal val="0"/>
                                          </p:val>
                                        </p:tav>
                                      </p:tavLst>
                                    </p:anim>
                                    <p:anim calcmode="lin" valueType="num">
                                      <p:cBhvr>
                                        <p:cTn id="88" dur="750" fill="hold"/>
                                        <p:tgtEl>
                                          <p:spTgt spid="66"/>
                                        </p:tgtEl>
                                        <p:attrNameLst>
                                          <p:attrName>ppt_h</p:attrName>
                                        </p:attrNameLst>
                                      </p:cBhvr>
                                      <p:tavLst>
                                        <p:tav tm="0">
                                          <p:val>
                                            <p:fltVal val="0"/>
                                          </p:val>
                                        </p:tav>
                                        <p:tav tm="100000">
                                          <p:val>
                                            <p:strVal val="#ppt_h"/>
                                          </p:val>
                                        </p:tav>
                                      </p:tavLst>
                                    </p:anim>
                                    <p:anim calcmode="lin" valueType="num">
                                      <p:cBhvr>
                                        <p:cTn id="89" dur="750" fill="hold"/>
                                        <p:tgtEl>
                                          <p:spTgt spid="66"/>
                                        </p:tgtEl>
                                        <p:attrNameLst>
                                          <p:attrName>ppt_w</p:attrName>
                                        </p:attrNameLst>
                                      </p:cBhvr>
                                      <p:tavLst>
                                        <p:tav tm="0">
                                          <p:val>
                                            <p:fltVal val="0"/>
                                          </p:val>
                                        </p:tav>
                                        <p:tav tm="100000">
                                          <p:val>
                                            <p:strVal val="#ppt_w"/>
                                          </p:val>
                                        </p:tav>
                                      </p:tavLst>
                                    </p:anim>
                                  </p:childTnLst>
                                </p:cTn>
                              </p:par>
                            </p:childTnLst>
                          </p:cTn>
                        </p:par>
                        <p:par>
                          <p:cTn id="90" fill="hold">
                            <p:stCondLst>
                              <p:cond delay="6900"/>
                            </p:stCondLst>
                            <p:childTnLst>
                              <p:par>
                                <p:cTn id="91" presetID="14" presetClass="entr" presetSubtype="10" fill="hold" grpId="0" nodeType="afterEffect">
                                  <p:stCondLst>
                                    <p:cond delay="0"/>
                                  </p:stCondLst>
                                  <p:childTnLst>
                                    <p:set>
                                      <p:cBhvr>
                                        <p:cTn id="92" dur="1" fill="hold">
                                          <p:stCondLst>
                                            <p:cond delay="0"/>
                                          </p:stCondLst>
                                        </p:cTn>
                                        <p:tgtEl>
                                          <p:spTgt spid="77"/>
                                        </p:tgtEl>
                                        <p:attrNameLst>
                                          <p:attrName>style.visibility</p:attrName>
                                        </p:attrNameLst>
                                      </p:cBhvr>
                                      <p:to>
                                        <p:strVal val="visible"/>
                                      </p:to>
                                    </p:set>
                                    <p:animEffect>
                                      <p:cBhvr>
                                        <p:cTn id="93" dur="400"/>
                                        <p:tgtEl>
                                          <p:spTgt spid="77"/>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78"/>
                                        </p:tgtEl>
                                        <p:attrNameLst>
                                          <p:attrName>style.visibility</p:attrName>
                                        </p:attrNameLst>
                                      </p:cBhvr>
                                      <p:to>
                                        <p:strVal val="visible"/>
                                      </p:to>
                                    </p:set>
                                    <p:animEffect>
                                      <p:cBhvr>
                                        <p:cTn id="96" dur="4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autoUpdateAnimBg="0"/>
      <p:bldP spid="54" grpId="0" bldLvl="0" animBg="1" autoUpdateAnimBg="0"/>
      <p:bldP spid="55" grpId="0" bldLvl="0" animBg="1" autoUpdateAnimBg="0"/>
      <p:bldP spid="71" grpId="0" bldLvl="0" autoUpdateAnimBg="0"/>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574997" y="1400756"/>
            <a:ext cx="1800313" cy="773235"/>
          </a:xfrm>
          <a:prstGeom prst="rect">
            <a:avLst/>
          </a:prstGeom>
        </p:spPr>
        <p:txBody>
          <a:bodyPr wrap="square" lIns="91467" tIns="45734" rIns="91467" bIns="45734">
            <a:spAutoFit/>
          </a:bodyPr>
          <a:lstStyle/>
          <a:p>
            <a:pPr algn="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gn="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574997" y="2457679"/>
            <a:ext cx="1800313" cy="773235"/>
          </a:xfrm>
          <a:prstGeom prst="rect">
            <a:avLst/>
          </a:prstGeom>
        </p:spPr>
        <p:txBody>
          <a:bodyPr wrap="square" lIns="91467" tIns="45734" rIns="91467" bIns="45734">
            <a:spAutoFit/>
          </a:bodyPr>
          <a:lstStyle/>
          <a:p>
            <a:pPr algn="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gn="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574997" y="3592071"/>
            <a:ext cx="1800313" cy="773235"/>
          </a:xfrm>
          <a:prstGeom prst="rect">
            <a:avLst/>
          </a:prstGeom>
        </p:spPr>
        <p:txBody>
          <a:bodyPr wrap="square" lIns="91467" tIns="45734" rIns="91467" bIns="45734">
            <a:spAutoFit/>
          </a:bodyPr>
          <a:lstStyle/>
          <a:p>
            <a:pPr algn="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gn="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cxnSp>
        <p:nvCxnSpPr>
          <p:cNvPr id="46" name="直接连接符 45"/>
          <p:cNvCxnSpPr/>
          <p:nvPr/>
        </p:nvCxnSpPr>
        <p:spPr>
          <a:xfrm flipV="1">
            <a:off x="2441838" y="1787374"/>
            <a:ext cx="854306"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2441838" y="2844297"/>
            <a:ext cx="471654"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2441838" y="3978689"/>
            <a:ext cx="877170"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770278" y="1400756"/>
            <a:ext cx="1800313" cy="773235"/>
          </a:xfrm>
          <a:prstGeom prst="rect">
            <a:avLst/>
          </a:prstGeom>
        </p:spPr>
        <p:txBody>
          <a:bodyPr wrap="square" lIns="91467" tIns="45734" rIns="91467" bIns="45734">
            <a:spAutoFit/>
          </a:bodyPr>
          <a:lstStyle/>
          <a:p>
            <a:pP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sp>
        <p:nvSpPr>
          <p:cNvPr id="50" name="矩形 49"/>
          <p:cNvSpPr/>
          <p:nvPr/>
        </p:nvSpPr>
        <p:spPr>
          <a:xfrm>
            <a:off x="6770278" y="2457679"/>
            <a:ext cx="1800313" cy="773235"/>
          </a:xfrm>
          <a:prstGeom prst="rect">
            <a:avLst/>
          </a:prstGeom>
        </p:spPr>
        <p:txBody>
          <a:bodyPr wrap="square" lIns="91467" tIns="45734" rIns="91467" bIns="45734">
            <a:spAutoFit/>
          </a:bodyPr>
          <a:lstStyle/>
          <a:p>
            <a:pP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sp>
        <p:nvSpPr>
          <p:cNvPr id="51" name="矩形 50"/>
          <p:cNvSpPr/>
          <p:nvPr/>
        </p:nvSpPr>
        <p:spPr>
          <a:xfrm>
            <a:off x="6770278" y="3592071"/>
            <a:ext cx="1800313" cy="773235"/>
          </a:xfrm>
          <a:prstGeom prst="rect">
            <a:avLst/>
          </a:prstGeom>
        </p:spPr>
        <p:txBody>
          <a:bodyPr wrap="square" lIns="91467" tIns="45734" rIns="91467" bIns="45734">
            <a:spAutoFit/>
          </a:bodyPr>
          <a:lstStyle/>
          <a:p>
            <a:pPr>
              <a:lnSpc>
                <a:spcPct val="130000"/>
              </a:lnSpc>
            </a:pPr>
            <a:r>
              <a:rPr lang="zh-CN" altLang="en-US" sz="1000" dirty="0">
                <a:solidFill>
                  <a:schemeClr val="bg1"/>
                </a:solidFill>
                <a:ea typeface="微软雅黑" panose="020B0503020204020204" pitchFamily="34" charset="-122"/>
              </a:rPr>
              <a:t>在此输入您的标题</a:t>
            </a:r>
            <a:endParaRPr lang="en-US" altLang="zh-CN" sz="1000" dirty="0">
              <a:solidFill>
                <a:schemeClr val="bg1"/>
              </a:solidFill>
              <a:ea typeface="微软雅黑" panose="020B0503020204020204" pitchFamily="34" charset="-122"/>
            </a:endParaRPr>
          </a:p>
          <a:p>
            <a:pPr>
              <a:lnSpc>
                <a:spcPct val="130000"/>
              </a:lnSpc>
            </a:pPr>
            <a:r>
              <a:rPr lang="zh-CN" altLang="en-US" sz="800" dirty="0">
                <a:solidFill>
                  <a:schemeClr val="bg1"/>
                </a:solidFill>
                <a:ea typeface="微软雅黑" panose="020B0503020204020204" pitchFamily="34" charset="-122"/>
              </a:rPr>
              <a:t>在此输入您的文字，在此输入您的文字，在此输入您的文字在此输入您的文字，在此输入您的文字</a:t>
            </a:r>
          </a:p>
        </p:txBody>
      </p:sp>
      <p:cxnSp>
        <p:nvCxnSpPr>
          <p:cNvPr id="52" name="直接连接符 51"/>
          <p:cNvCxnSpPr/>
          <p:nvPr/>
        </p:nvCxnSpPr>
        <p:spPr>
          <a:xfrm flipH="1" flipV="1">
            <a:off x="5849444" y="1787374"/>
            <a:ext cx="854306"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6232096" y="2844297"/>
            <a:ext cx="471654"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flipV="1">
            <a:off x="5826580" y="3978689"/>
            <a:ext cx="877170" cy="1"/>
          </a:xfrm>
          <a:prstGeom prst="line">
            <a:avLst/>
          </a:prstGeom>
          <a:ln w="12700">
            <a:solidFill>
              <a:schemeClr val="bg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2917036" y="1227956"/>
            <a:ext cx="3311517" cy="3184194"/>
            <a:chOff x="-6342501" y="-5158"/>
            <a:chExt cx="5559791" cy="5342006"/>
          </a:xfrm>
          <a:solidFill>
            <a:srgbClr val="FFFFFF">
              <a:alpha val="40000"/>
            </a:srgbClr>
          </a:solidFill>
          <a:scene3d>
            <a:camera prst="orthographicFront">
              <a:rot lat="0" lon="0" rev="0"/>
            </a:camera>
            <a:lightRig rig="balanced" dir="t">
              <a:rot lat="0" lon="0" rev="8700000"/>
            </a:lightRig>
          </a:scene3d>
        </p:grpSpPr>
        <p:sp>
          <p:nvSpPr>
            <p:cNvPr id="56" name="Freeform 14"/>
            <p:cNvSpPr>
              <a:spLocks/>
            </p:cNvSpPr>
            <p:nvPr/>
          </p:nvSpPr>
          <p:spPr bwMode="auto">
            <a:xfrm rot="800062">
              <a:off x="-3459023" y="483115"/>
              <a:ext cx="1892300" cy="1016000"/>
            </a:xfrm>
            <a:custGeom>
              <a:avLst/>
              <a:gdLst>
                <a:gd name="T0" fmla="*/ 1122 w 1192"/>
                <a:gd name="T1" fmla="*/ 84 h 640"/>
                <a:gd name="T2" fmla="*/ 1114 w 1192"/>
                <a:gd name="T3" fmla="*/ 62 h 640"/>
                <a:gd name="T4" fmla="*/ 1086 w 1192"/>
                <a:gd name="T5" fmla="*/ 28 h 640"/>
                <a:gd name="T6" fmla="*/ 1050 w 1192"/>
                <a:gd name="T7" fmla="*/ 6 h 640"/>
                <a:gd name="T8" fmla="*/ 1006 w 1192"/>
                <a:gd name="T9" fmla="*/ 0 h 640"/>
                <a:gd name="T10" fmla="*/ 982 w 1192"/>
                <a:gd name="T11" fmla="*/ 4 h 640"/>
                <a:gd name="T12" fmla="*/ 942 w 1192"/>
                <a:gd name="T13" fmla="*/ 24 h 640"/>
                <a:gd name="T14" fmla="*/ 914 w 1192"/>
                <a:gd name="T15" fmla="*/ 58 h 640"/>
                <a:gd name="T16" fmla="*/ 900 w 1192"/>
                <a:gd name="T17" fmla="*/ 100 h 640"/>
                <a:gd name="T18" fmla="*/ 902 w 1192"/>
                <a:gd name="T19" fmla="*/ 144 h 640"/>
                <a:gd name="T20" fmla="*/ 918 w 1192"/>
                <a:gd name="T21" fmla="*/ 200 h 640"/>
                <a:gd name="T22" fmla="*/ 824 w 1192"/>
                <a:gd name="T23" fmla="*/ 152 h 640"/>
                <a:gd name="T24" fmla="*/ 728 w 1192"/>
                <a:gd name="T25" fmla="*/ 112 h 640"/>
                <a:gd name="T26" fmla="*/ 628 w 1192"/>
                <a:gd name="T27" fmla="*/ 78 h 640"/>
                <a:gd name="T28" fmla="*/ 526 w 1192"/>
                <a:gd name="T29" fmla="*/ 50 h 640"/>
                <a:gd name="T30" fmla="*/ 422 w 1192"/>
                <a:gd name="T31" fmla="*/ 32 h 640"/>
                <a:gd name="T32" fmla="*/ 318 w 1192"/>
                <a:gd name="T33" fmla="*/ 20 h 640"/>
                <a:gd name="T34" fmla="*/ 212 w 1192"/>
                <a:gd name="T35" fmla="*/ 14 h 640"/>
                <a:gd name="T36" fmla="*/ 106 w 1192"/>
                <a:gd name="T37" fmla="*/ 18 h 640"/>
                <a:gd name="T38" fmla="*/ 84 w 1192"/>
                <a:gd name="T39" fmla="*/ 22 h 640"/>
                <a:gd name="T40" fmla="*/ 44 w 1192"/>
                <a:gd name="T41" fmla="*/ 42 h 640"/>
                <a:gd name="T42" fmla="*/ 16 w 1192"/>
                <a:gd name="T43" fmla="*/ 74 h 640"/>
                <a:gd name="T44" fmla="*/ 2 w 1192"/>
                <a:gd name="T45" fmla="*/ 116 h 640"/>
                <a:gd name="T46" fmla="*/ 0 w 1192"/>
                <a:gd name="T47" fmla="*/ 138 h 640"/>
                <a:gd name="T48" fmla="*/ 12 w 1192"/>
                <a:gd name="T49" fmla="*/ 182 h 640"/>
                <a:gd name="T50" fmla="*/ 40 w 1192"/>
                <a:gd name="T51" fmla="*/ 216 h 640"/>
                <a:gd name="T52" fmla="*/ 76 w 1192"/>
                <a:gd name="T53" fmla="*/ 238 h 640"/>
                <a:gd name="T54" fmla="*/ 122 w 1192"/>
                <a:gd name="T55" fmla="*/ 244 h 640"/>
                <a:gd name="T56" fmla="*/ 166 w 1192"/>
                <a:gd name="T57" fmla="*/ 242 h 640"/>
                <a:gd name="T58" fmla="*/ 256 w 1192"/>
                <a:gd name="T59" fmla="*/ 244 h 640"/>
                <a:gd name="T60" fmla="*/ 346 w 1192"/>
                <a:gd name="T61" fmla="*/ 250 h 640"/>
                <a:gd name="T62" fmla="*/ 434 w 1192"/>
                <a:gd name="T63" fmla="*/ 264 h 640"/>
                <a:gd name="T64" fmla="*/ 520 w 1192"/>
                <a:gd name="T65" fmla="*/ 284 h 640"/>
                <a:gd name="T66" fmla="*/ 606 w 1192"/>
                <a:gd name="T67" fmla="*/ 310 h 640"/>
                <a:gd name="T68" fmla="*/ 690 w 1192"/>
                <a:gd name="T69" fmla="*/ 342 h 640"/>
                <a:gd name="T70" fmla="*/ 770 w 1192"/>
                <a:gd name="T71" fmla="*/ 380 h 640"/>
                <a:gd name="T72" fmla="*/ 746 w 1192"/>
                <a:gd name="T73" fmla="*/ 418 h 640"/>
                <a:gd name="T74" fmla="*/ 726 w 1192"/>
                <a:gd name="T75" fmla="*/ 426 h 640"/>
                <a:gd name="T76" fmla="*/ 690 w 1192"/>
                <a:gd name="T77" fmla="*/ 452 h 640"/>
                <a:gd name="T78" fmla="*/ 668 w 1192"/>
                <a:gd name="T79" fmla="*/ 490 h 640"/>
                <a:gd name="T80" fmla="*/ 664 w 1192"/>
                <a:gd name="T81" fmla="*/ 534 h 640"/>
                <a:gd name="T82" fmla="*/ 666 w 1192"/>
                <a:gd name="T83" fmla="*/ 556 h 640"/>
                <a:gd name="T84" fmla="*/ 682 w 1192"/>
                <a:gd name="T85" fmla="*/ 592 h 640"/>
                <a:gd name="T86" fmla="*/ 708 w 1192"/>
                <a:gd name="T87" fmla="*/ 618 h 640"/>
                <a:gd name="T88" fmla="*/ 742 w 1192"/>
                <a:gd name="T89" fmla="*/ 636 h 640"/>
                <a:gd name="T90" fmla="*/ 778 w 1192"/>
                <a:gd name="T91" fmla="*/ 640 h 640"/>
                <a:gd name="T92" fmla="*/ 792 w 1192"/>
                <a:gd name="T93" fmla="*/ 640 h 640"/>
                <a:gd name="T94" fmla="*/ 1034 w 1192"/>
                <a:gd name="T95" fmla="*/ 574 h 640"/>
                <a:gd name="T96" fmla="*/ 1054 w 1192"/>
                <a:gd name="T97" fmla="*/ 568 h 640"/>
                <a:gd name="T98" fmla="*/ 1092 w 1192"/>
                <a:gd name="T99" fmla="*/ 550 h 640"/>
                <a:gd name="T100" fmla="*/ 1124 w 1192"/>
                <a:gd name="T101" fmla="*/ 524 h 640"/>
                <a:gd name="T102" fmla="*/ 1152 w 1192"/>
                <a:gd name="T103" fmla="*/ 492 h 640"/>
                <a:gd name="T104" fmla="*/ 1164 w 1192"/>
                <a:gd name="T105" fmla="*/ 474 h 640"/>
                <a:gd name="T106" fmla="*/ 1180 w 1192"/>
                <a:gd name="T107" fmla="*/ 436 h 640"/>
                <a:gd name="T108" fmla="*/ 1190 w 1192"/>
                <a:gd name="T109" fmla="*/ 396 h 640"/>
                <a:gd name="T110" fmla="*/ 1192 w 1192"/>
                <a:gd name="T111" fmla="*/ 354 h 640"/>
                <a:gd name="T112" fmla="*/ 1184 w 1192"/>
                <a:gd name="T113" fmla="*/ 31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1184" y="312"/>
                  </a:moveTo>
                  <a:lnTo>
                    <a:pt x="1122" y="84"/>
                  </a:lnTo>
                  <a:lnTo>
                    <a:pt x="1122" y="84"/>
                  </a:lnTo>
                  <a:lnTo>
                    <a:pt x="1114" y="62"/>
                  </a:lnTo>
                  <a:lnTo>
                    <a:pt x="1102" y="44"/>
                  </a:lnTo>
                  <a:lnTo>
                    <a:pt x="1086" y="28"/>
                  </a:lnTo>
                  <a:lnTo>
                    <a:pt x="1068" y="16"/>
                  </a:lnTo>
                  <a:lnTo>
                    <a:pt x="1050" y="6"/>
                  </a:lnTo>
                  <a:lnTo>
                    <a:pt x="1028" y="2"/>
                  </a:lnTo>
                  <a:lnTo>
                    <a:pt x="1006" y="0"/>
                  </a:lnTo>
                  <a:lnTo>
                    <a:pt x="982" y="4"/>
                  </a:lnTo>
                  <a:lnTo>
                    <a:pt x="982" y="4"/>
                  </a:lnTo>
                  <a:lnTo>
                    <a:pt x="962" y="12"/>
                  </a:lnTo>
                  <a:lnTo>
                    <a:pt x="942" y="24"/>
                  </a:lnTo>
                  <a:lnTo>
                    <a:pt x="926" y="40"/>
                  </a:lnTo>
                  <a:lnTo>
                    <a:pt x="914" y="58"/>
                  </a:lnTo>
                  <a:lnTo>
                    <a:pt x="904" y="78"/>
                  </a:lnTo>
                  <a:lnTo>
                    <a:pt x="900" y="100"/>
                  </a:lnTo>
                  <a:lnTo>
                    <a:pt x="900" y="122"/>
                  </a:lnTo>
                  <a:lnTo>
                    <a:pt x="902" y="144"/>
                  </a:lnTo>
                  <a:lnTo>
                    <a:pt x="918" y="200"/>
                  </a:lnTo>
                  <a:lnTo>
                    <a:pt x="918" y="200"/>
                  </a:lnTo>
                  <a:lnTo>
                    <a:pt x="872" y="176"/>
                  </a:lnTo>
                  <a:lnTo>
                    <a:pt x="824" y="152"/>
                  </a:lnTo>
                  <a:lnTo>
                    <a:pt x="776" y="132"/>
                  </a:lnTo>
                  <a:lnTo>
                    <a:pt x="728" y="112"/>
                  </a:lnTo>
                  <a:lnTo>
                    <a:pt x="678" y="94"/>
                  </a:lnTo>
                  <a:lnTo>
                    <a:pt x="628" y="78"/>
                  </a:lnTo>
                  <a:lnTo>
                    <a:pt x="578" y="64"/>
                  </a:lnTo>
                  <a:lnTo>
                    <a:pt x="526" y="50"/>
                  </a:lnTo>
                  <a:lnTo>
                    <a:pt x="474" y="40"/>
                  </a:lnTo>
                  <a:lnTo>
                    <a:pt x="422" y="32"/>
                  </a:lnTo>
                  <a:lnTo>
                    <a:pt x="370" y="24"/>
                  </a:lnTo>
                  <a:lnTo>
                    <a:pt x="318" y="20"/>
                  </a:lnTo>
                  <a:lnTo>
                    <a:pt x="266" y="16"/>
                  </a:lnTo>
                  <a:lnTo>
                    <a:pt x="212" y="14"/>
                  </a:lnTo>
                  <a:lnTo>
                    <a:pt x="160" y="16"/>
                  </a:lnTo>
                  <a:lnTo>
                    <a:pt x="106" y="18"/>
                  </a:lnTo>
                  <a:lnTo>
                    <a:pt x="106" y="18"/>
                  </a:lnTo>
                  <a:lnTo>
                    <a:pt x="84" y="22"/>
                  </a:lnTo>
                  <a:lnTo>
                    <a:pt x="62" y="30"/>
                  </a:lnTo>
                  <a:lnTo>
                    <a:pt x="44" y="42"/>
                  </a:lnTo>
                  <a:lnTo>
                    <a:pt x="28" y="56"/>
                  </a:lnTo>
                  <a:lnTo>
                    <a:pt x="16" y="74"/>
                  </a:lnTo>
                  <a:lnTo>
                    <a:pt x="6" y="94"/>
                  </a:lnTo>
                  <a:lnTo>
                    <a:pt x="2" y="116"/>
                  </a:lnTo>
                  <a:lnTo>
                    <a:pt x="0" y="138"/>
                  </a:lnTo>
                  <a:lnTo>
                    <a:pt x="0" y="138"/>
                  </a:lnTo>
                  <a:lnTo>
                    <a:pt x="4" y="162"/>
                  </a:lnTo>
                  <a:lnTo>
                    <a:pt x="12" y="182"/>
                  </a:lnTo>
                  <a:lnTo>
                    <a:pt x="24" y="200"/>
                  </a:lnTo>
                  <a:lnTo>
                    <a:pt x="40" y="216"/>
                  </a:lnTo>
                  <a:lnTo>
                    <a:pt x="56" y="230"/>
                  </a:lnTo>
                  <a:lnTo>
                    <a:pt x="76" y="238"/>
                  </a:lnTo>
                  <a:lnTo>
                    <a:pt x="98" y="244"/>
                  </a:lnTo>
                  <a:lnTo>
                    <a:pt x="122" y="244"/>
                  </a:lnTo>
                  <a:lnTo>
                    <a:pt x="122" y="244"/>
                  </a:lnTo>
                  <a:lnTo>
                    <a:pt x="166" y="242"/>
                  </a:lnTo>
                  <a:lnTo>
                    <a:pt x="212" y="242"/>
                  </a:lnTo>
                  <a:lnTo>
                    <a:pt x="256" y="244"/>
                  </a:lnTo>
                  <a:lnTo>
                    <a:pt x="300" y="246"/>
                  </a:lnTo>
                  <a:lnTo>
                    <a:pt x="346" y="250"/>
                  </a:lnTo>
                  <a:lnTo>
                    <a:pt x="390" y="256"/>
                  </a:lnTo>
                  <a:lnTo>
                    <a:pt x="434" y="264"/>
                  </a:lnTo>
                  <a:lnTo>
                    <a:pt x="478" y="272"/>
                  </a:lnTo>
                  <a:lnTo>
                    <a:pt x="520" y="284"/>
                  </a:lnTo>
                  <a:lnTo>
                    <a:pt x="564" y="296"/>
                  </a:lnTo>
                  <a:lnTo>
                    <a:pt x="606" y="310"/>
                  </a:lnTo>
                  <a:lnTo>
                    <a:pt x="648" y="324"/>
                  </a:lnTo>
                  <a:lnTo>
                    <a:pt x="690" y="342"/>
                  </a:lnTo>
                  <a:lnTo>
                    <a:pt x="730" y="360"/>
                  </a:lnTo>
                  <a:lnTo>
                    <a:pt x="770" y="380"/>
                  </a:lnTo>
                  <a:lnTo>
                    <a:pt x="810" y="400"/>
                  </a:lnTo>
                  <a:lnTo>
                    <a:pt x="746" y="418"/>
                  </a:lnTo>
                  <a:lnTo>
                    <a:pt x="746" y="418"/>
                  </a:lnTo>
                  <a:lnTo>
                    <a:pt x="726" y="426"/>
                  </a:lnTo>
                  <a:lnTo>
                    <a:pt x="706" y="438"/>
                  </a:lnTo>
                  <a:lnTo>
                    <a:pt x="690" y="452"/>
                  </a:lnTo>
                  <a:lnTo>
                    <a:pt x="678" y="470"/>
                  </a:lnTo>
                  <a:lnTo>
                    <a:pt x="668" y="490"/>
                  </a:lnTo>
                  <a:lnTo>
                    <a:pt x="664" y="512"/>
                  </a:lnTo>
                  <a:lnTo>
                    <a:pt x="664" y="534"/>
                  </a:lnTo>
                  <a:lnTo>
                    <a:pt x="666" y="556"/>
                  </a:lnTo>
                  <a:lnTo>
                    <a:pt x="666" y="556"/>
                  </a:lnTo>
                  <a:lnTo>
                    <a:pt x="674" y="576"/>
                  </a:lnTo>
                  <a:lnTo>
                    <a:pt x="682" y="592"/>
                  </a:lnTo>
                  <a:lnTo>
                    <a:pt x="694" y="606"/>
                  </a:lnTo>
                  <a:lnTo>
                    <a:pt x="708" y="618"/>
                  </a:lnTo>
                  <a:lnTo>
                    <a:pt x="724" y="628"/>
                  </a:lnTo>
                  <a:lnTo>
                    <a:pt x="742" y="636"/>
                  </a:lnTo>
                  <a:lnTo>
                    <a:pt x="760" y="640"/>
                  </a:lnTo>
                  <a:lnTo>
                    <a:pt x="778" y="640"/>
                  </a:lnTo>
                  <a:lnTo>
                    <a:pt x="778" y="640"/>
                  </a:lnTo>
                  <a:lnTo>
                    <a:pt x="792" y="640"/>
                  </a:lnTo>
                  <a:lnTo>
                    <a:pt x="806" y="636"/>
                  </a:lnTo>
                  <a:lnTo>
                    <a:pt x="1034" y="574"/>
                  </a:lnTo>
                  <a:lnTo>
                    <a:pt x="1034" y="574"/>
                  </a:lnTo>
                  <a:lnTo>
                    <a:pt x="1054" y="568"/>
                  </a:lnTo>
                  <a:lnTo>
                    <a:pt x="1074" y="560"/>
                  </a:lnTo>
                  <a:lnTo>
                    <a:pt x="1092" y="550"/>
                  </a:lnTo>
                  <a:lnTo>
                    <a:pt x="1108" y="538"/>
                  </a:lnTo>
                  <a:lnTo>
                    <a:pt x="1124" y="524"/>
                  </a:lnTo>
                  <a:lnTo>
                    <a:pt x="1138" y="508"/>
                  </a:lnTo>
                  <a:lnTo>
                    <a:pt x="1152" y="492"/>
                  </a:lnTo>
                  <a:lnTo>
                    <a:pt x="1164" y="474"/>
                  </a:lnTo>
                  <a:lnTo>
                    <a:pt x="1164" y="474"/>
                  </a:lnTo>
                  <a:lnTo>
                    <a:pt x="1174" y="456"/>
                  </a:lnTo>
                  <a:lnTo>
                    <a:pt x="1180" y="436"/>
                  </a:lnTo>
                  <a:lnTo>
                    <a:pt x="1186" y="416"/>
                  </a:lnTo>
                  <a:lnTo>
                    <a:pt x="1190" y="396"/>
                  </a:lnTo>
                  <a:lnTo>
                    <a:pt x="1192" y="374"/>
                  </a:lnTo>
                  <a:lnTo>
                    <a:pt x="1192" y="354"/>
                  </a:lnTo>
                  <a:lnTo>
                    <a:pt x="1188" y="332"/>
                  </a:lnTo>
                  <a:lnTo>
                    <a:pt x="1184" y="312"/>
                  </a:lnTo>
                  <a:lnTo>
                    <a:pt x="1184" y="312"/>
                  </a:lnTo>
                  <a:close/>
                </a:path>
              </a:pathLst>
            </a:custGeom>
            <a:grpFill/>
            <a:ln w="28575">
              <a:noFill/>
              <a:prstDash val="solid"/>
              <a:round/>
              <a:headEnd/>
              <a:tailEnd/>
            </a:ln>
            <a:effectLst>
              <a:outerShdw blurRad="44450" dist="27940" dir="5400000" algn="ctr">
                <a:srgbClr val="000000">
                  <a:alpha val="32000"/>
                </a:srgbClr>
              </a:outerShdw>
            </a:effectLst>
            <a:sp3d>
              <a:bevelT w="190500" h="38100"/>
            </a:sp3d>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7" name="Freeform 15"/>
            <p:cNvSpPr>
              <a:spLocks/>
            </p:cNvSpPr>
            <p:nvPr/>
          </p:nvSpPr>
          <p:spPr bwMode="auto">
            <a:xfrm rot="800062">
              <a:off x="-5558121" y="3832618"/>
              <a:ext cx="1892300" cy="1016000"/>
            </a:xfrm>
            <a:custGeom>
              <a:avLst/>
              <a:gdLst>
                <a:gd name="T0" fmla="*/ 70 w 1192"/>
                <a:gd name="T1" fmla="*/ 556 h 640"/>
                <a:gd name="T2" fmla="*/ 78 w 1192"/>
                <a:gd name="T3" fmla="*/ 578 h 640"/>
                <a:gd name="T4" fmla="*/ 106 w 1192"/>
                <a:gd name="T5" fmla="*/ 612 h 640"/>
                <a:gd name="T6" fmla="*/ 142 w 1192"/>
                <a:gd name="T7" fmla="*/ 634 h 640"/>
                <a:gd name="T8" fmla="*/ 186 w 1192"/>
                <a:gd name="T9" fmla="*/ 640 h 640"/>
                <a:gd name="T10" fmla="*/ 210 w 1192"/>
                <a:gd name="T11" fmla="*/ 636 h 640"/>
                <a:gd name="T12" fmla="*/ 250 w 1192"/>
                <a:gd name="T13" fmla="*/ 616 h 640"/>
                <a:gd name="T14" fmla="*/ 278 w 1192"/>
                <a:gd name="T15" fmla="*/ 584 h 640"/>
                <a:gd name="T16" fmla="*/ 292 w 1192"/>
                <a:gd name="T17" fmla="*/ 542 h 640"/>
                <a:gd name="T18" fmla="*/ 288 w 1192"/>
                <a:gd name="T19" fmla="*/ 496 h 640"/>
                <a:gd name="T20" fmla="*/ 274 w 1192"/>
                <a:gd name="T21" fmla="*/ 440 h 640"/>
                <a:gd name="T22" fmla="*/ 368 w 1192"/>
                <a:gd name="T23" fmla="*/ 488 h 640"/>
                <a:gd name="T24" fmla="*/ 464 w 1192"/>
                <a:gd name="T25" fmla="*/ 530 h 640"/>
                <a:gd name="T26" fmla="*/ 564 w 1192"/>
                <a:gd name="T27" fmla="*/ 564 h 640"/>
                <a:gd name="T28" fmla="*/ 666 w 1192"/>
                <a:gd name="T29" fmla="*/ 590 h 640"/>
                <a:gd name="T30" fmla="*/ 768 w 1192"/>
                <a:gd name="T31" fmla="*/ 610 h 640"/>
                <a:gd name="T32" fmla="*/ 874 w 1192"/>
                <a:gd name="T33" fmla="*/ 622 h 640"/>
                <a:gd name="T34" fmla="*/ 980 w 1192"/>
                <a:gd name="T35" fmla="*/ 626 h 640"/>
                <a:gd name="T36" fmla="*/ 1086 w 1192"/>
                <a:gd name="T37" fmla="*/ 624 h 640"/>
                <a:gd name="T38" fmla="*/ 1108 w 1192"/>
                <a:gd name="T39" fmla="*/ 620 h 640"/>
                <a:gd name="T40" fmla="*/ 1148 w 1192"/>
                <a:gd name="T41" fmla="*/ 600 h 640"/>
                <a:gd name="T42" fmla="*/ 1176 w 1192"/>
                <a:gd name="T43" fmla="*/ 568 h 640"/>
                <a:gd name="T44" fmla="*/ 1190 w 1192"/>
                <a:gd name="T45" fmla="*/ 526 h 640"/>
                <a:gd name="T46" fmla="*/ 1192 w 1192"/>
                <a:gd name="T47" fmla="*/ 502 h 640"/>
                <a:gd name="T48" fmla="*/ 1180 w 1192"/>
                <a:gd name="T49" fmla="*/ 458 h 640"/>
                <a:gd name="T50" fmla="*/ 1152 w 1192"/>
                <a:gd name="T51" fmla="*/ 424 h 640"/>
                <a:gd name="T52" fmla="*/ 1114 w 1192"/>
                <a:gd name="T53" fmla="*/ 402 h 640"/>
                <a:gd name="T54" fmla="*/ 1070 w 1192"/>
                <a:gd name="T55" fmla="*/ 396 h 640"/>
                <a:gd name="T56" fmla="*/ 1026 w 1192"/>
                <a:gd name="T57" fmla="*/ 398 h 640"/>
                <a:gd name="T58" fmla="*/ 936 w 1192"/>
                <a:gd name="T59" fmla="*/ 398 h 640"/>
                <a:gd name="T60" fmla="*/ 846 w 1192"/>
                <a:gd name="T61" fmla="*/ 390 h 640"/>
                <a:gd name="T62" fmla="*/ 758 w 1192"/>
                <a:gd name="T63" fmla="*/ 378 h 640"/>
                <a:gd name="T64" fmla="*/ 672 w 1192"/>
                <a:gd name="T65" fmla="*/ 358 h 640"/>
                <a:gd name="T66" fmla="*/ 586 w 1192"/>
                <a:gd name="T67" fmla="*/ 332 h 640"/>
                <a:gd name="T68" fmla="*/ 502 w 1192"/>
                <a:gd name="T69" fmla="*/ 300 h 640"/>
                <a:gd name="T70" fmla="*/ 422 w 1192"/>
                <a:gd name="T71" fmla="*/ 262 h 640"/>
                <a:gd name="T72" fmla="*/ 446 w 1192"/>
                <a:gd name="T73" fmla="*/ 224 h 640"/>
                <a:gd name="T74" fmla="*/ 466 w 1192"/>
                <a:gd name="T75" fmla="*/ 216 h 640"/>
                <a:gd name="T76" fmla="*/ 502 w 1192"/>
                <a:gd name="T77" fmla="*/ 188 h 640"/>
                <a:gd name="T78" fmla="*/ 522 w 1192"/>
                <a:gd name="T79" fmla="*/ 150 h 640"/>
                <a:gd name="T80" fmla="*/ 528 w 1192"/>
                <a:gd name="T81" fmla="*/ 106 h 640"/>
                <a:gd name="T82" fmla="*/ 524 w 1192"/>
                <a:gd name="T83" fmla="*/ 84 h 640"/>
                <a:gd name="T84" fmla="*/ 508 w 1192"/>
                <a:gd name="T85" fmla="*/ 50 h 640"/>
                <a:gd name="T86" fmla="*/ 484 w 1192"/>
                <a:gd name="T87" fmla="*/ 22 h 640"/>
                <a:gd name="T88" fmla="*/ 450 w 1192"/>
                <a:gd name="T89" fmla="*/ 6 h 640"/>
                <a:gd name="T90" fmla="*/ 414 w 1192"/>
                <a:gd name="T91" fmla="*/ 0 h 640"/>
                <a:gd name="T92" fmla="*/ 400 w 1192"/>
                <a:gd name="T93" fmla="*/ 2 h 640"/>
                <a:gd name="T94" fmla="*/ 158 w 1192"/>
                <a:gd name="T95" fmla="*/ 66 h 640"/>
                <a:gd name="T96" fmla="*/ 138 w 1192"/>
                <a:gd name="T97" fmla="*/ 72 h 640"/>
                <a:gd name="T98" fmla="*/ 100 w 1192"/>
                <a:gd name="T99" fmla="*/ 92 h 640"/>
                <a:gd name="T100" fmla="*/ 68 w 1192"/>
                <a:gd name="T101" fmla="*/ 118 h 640"/>
                <a:gd name="T102" fmla="*/ 40 w 1192"/>
                <a:gd name="T103" fmla="*/ 148 h 640"/>
                <a:gd name="T104" fmla="*/ 28 w 1192"/>
                <a:gd name="T105" fmla="*/ 166 h 640"/>
                <a:gd name="T106" fmla="*/ 12 w 1192"/>
                <a:gd name="T107" fmla="*/ 206 h 640"/>
                <a:gd name="T108" fmla="*/ 2 w 1192"/>
                <a:gd name="T109" fmla="*/ 246 h 640"/>
                <a:gd name="T110" fmla="*/ 0 w 1192"/>
                <a:gd name="T111" fmla="*/ 288 h 640"/>
                <a:gd name="T112" fmla="*/ 8 w 1192"/>
                <a:gd name="T113" fmla="*/ 33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8" y="330"/>
                  </a:moveTo>
                  <a:lnTo>
                    <a:pt x="70" y="556"/>
                  </a:lnTo>
                  <a:lnTo>
                    <a:pt x="70" y="556"/>
                  </a:lnTo>
                  <a:lnTo>
                    <a:pt x="78" y="578"/>
                  </a:lnTo>
                  <a:lnTo>
                    <a:pt x="90" y="598"/>
                  </a:lnTo>
                  <a:lnTo>
                    <a:pt x="106" y="612"/>
                  </a:lnTo>
                  <a:lnTo>
                    <a:pt x="122" y="626"/>
                  </a:lnTo>
                  <a:lnTo>
                    <a:pt x="142" y="634"/>
                  </a:lnTo>
                  <a:lnTo>
                    <a:pt x="164" y="640"/>
                  </a:lnTo>
                  <a:lnTo>
                    <a:pt x="186" y="640"/>
                  </a:lnTo>
                  <a:lnTo>
                    <a:pt x="210" y="636"/>
                  </a:lnTo>
                  <a:lnTo>
                    <a:pt x="210" y="636"/>
                  </a:lnTo>
                  <a:lnTo>
                    <a:pt x="230" y="628"/>
                  </a:lnTo>
                  <a:lnTo>
                    <a:pt x="250" y="616"/>
                  </a:lnTo>
                  <a:lnTo>
                    <a:pt x="266" y="602"/>
                  </a:lnTo>
                  <a:lnTo>
                    <a:pt x="278" y="584"/>
                  </a:lnTo>
                  <a:lnTo>
                    <a:pt x="286" y="564"/>
                  </a:lnTo>
                  <a:lnTo>
                    <a:pt x="292" y="542"/>
                  </a:lnTo>
                  <a:lnTo>
                    <a:pt x="292" y="520"/>
                  </a:lnTo>
                  <a:lnTo>
                    <a:pt x="288" y="496"/>
                  </a:lnTo>
                  <a:lnTo>
                    <a:pt x="274" y="440"/>
                  </a:lnTo>
                  <a:lnTo>
                    <a:pt x="274" y="440"/>
                  </a:lnTo>
                  <a:lnTo>
                    <a:pt x="320" y="466"/>
                  </a:lnTo>
                  <a:lnTo>
                    <a:pt x="368" y="488"/>
                  </a:lnTo>
                  <a:lnTo>
                    <a:pt x="416" y="510"/>
                  </a:lnTo>
                  <a:lnTo>
                    <a:pt x="464" y="530"/>
                  </a:lnTo>
                  <a:lnTo>
                    <a:pt x="514" y="548"/>
                  </a:lnTo>
                  <a:lnTo>
                    <a:pt x="564" y="564"/>
                  </a:lnTo>
                  <a:lnTo>
                    <a:pt x="614" y="578"/>
                  </a:lnTo>
                  <a:lnTo>
                    <a:pt x="666" y="590"/>
                  </a:lnTo>
                  <a:lnTo>
                    <a:pt x="718" y="602"/>
                  </a:lnTo>
                  <a:lnTo>
                    <a:pt x="768" y="610"/>
                  </a:lnTo>
                  <a:lnTo>
                    <a:pt x="822" y="616"/>
                  </a:lnTo>
                  <a:lnTo>
                    <a:pt x="874" y="622"/>
                  </a:lnTo>
                  <a:lnTo>
                    <a:pt x="926" y="626"/>
                  </a:lnTo>
                  <a:lnTo>
                    <a:pt x="980" y="626"/>
                  </a:lnTo>
                  <a:lnTo>
                    <a:pt x="1032" y="626"/>
                  </a:lnTo>
                  <a:lnTo>
                    <a:pt x="1086" y="624"/>
                  </a:lnTo>
                  <a:lnTo>
                    <a:pt x="1086" y="624"/>
                  </a:lnTo>
                  <a:lnTo>
                    <a:pt x="1108" y="620"/>
                  </a:lnTo>
                  <a:lnTo>
                    <a:pt x="1128" y="612"/>
                  </a:lnTo>
                  <a:lnTo>
                    <a:pt x="1148" y="600"/>
                  </a:lnTo>
                  <a:lnTo>
                    <a:pt x="1164" y="584"/>
                  </a:lnTo>
                  <a:lnTo>
                    <a:pt x="1176" y="568"/>
                  </a:lnTo>
                  <a:lnTo>
                    <a:pt x="1186" y="548"/>
                  </a:lnTo>
                  <a:lnTo>
                    <a:pt x="1190" y="526"/>
                  </a:lnTo>
                  <a:lnTo>
                    <a:pt x="1192" y="502"/>
                  </a:lnTo>
                  <a:lnTo>
                    <a:pt x="1192" y="502"/>
                  </a:lnTo>
                  <a:lnTo>
                    <a:pt x="1188" y="480"/>
                  </a:lnTo>
                  <a:lnTo>
                    <a:pt x="1180" y="458"/>
                  </a:lnTo>
                  <a:lnTo>
                    <a:pt x="1168" y="440"/>
                  </a:lnTo>
                  <a:lnTo>
                    <a:pt x="1152" y="424"/>
                  </a:lnTo>
                  <a:lnTo>
                    <a:pt x="1134" y="412"/>
                  </a:lnTo>
                  <a:lnTo>
                    <a:pt x="1114" y="402"/>
                  </a:lnTo>
                  <a:lnTo>
                    <a:pt x="1094" y="398"/>
                  </a:lnTo>
                  <a:lnTo>
                    <a:pt x="1070" y="396"/>
                  </a:lnTo>
                  <a:lnTo>
                    <a:pt x="1070" y="396"/>
                  </a:lnTo>
                  <a:lnTo>
                    <a:pt x="1026" y="398"/>
                  </a:lnTo>
                  <a:lnTo>
                    <a:pt x="980" y="400"/>
                  </a:lnTo>
                  <a:lnTo>
                    <a:pt x="936" y="398"/>
                  </a:lnTo>
                  <a:lnTo>
                    <a:pt x="890" y="396"/>
                  </a:lnTo>
                  <a:lnTo>
                    <a:pt x="846" y="390"/>
                  </a:lnTo>
                  <a:lnTo>
                    <a:pt x="802" y="384"/>
                  </a:lnTo>
                  <a:lnTo>
                    <a:pt x="758" y="378"/>
                  </a:lnTo>
                  <a:lnTo>
                    <a:pt x="714" y="368"/>
                  </a:lnTo>
                  <a:lnTo>
                    <a:pt x="672" y="358"/>
                  </a:lnTo>
                  <a:lnTo>
                    <a:pt x="628" y="346"/>
                  </a:lnTo>
                  <a:lnTo>
                    <a:pt x="586" y="332"/>
                  </a:lnTo>
                  <a:lnTo>
                    <a:pt x="544" y="316"/>
                  </a:lnTo>
                  <a:lnTo>
                    <a:pt x="502" y="300"/>
                  </a:lnTo>
                  <a:lnTo>
                    <a:pt x="462" y="282"/>
                  </a:lnTo>
                  <a:lnTo>
                    <a:pt x="422" y="262"/>
                  </a:lnTo>
                  <a:lnTo>
                    <a:pt x="382" y="240"/>
                  </a:lnTo>
                  <a:lnTo>
                    <a:pt x="446" y="224"/>
                  </a:lnTo>
                  <a:lnTo>
                    <a:pt x="446" y="224"/>
                  </a:lnTo>
                  <a:lnTo>
                    <a:pt x="466" y="216"/>
                  </a:lnTo>
                  <a:lnTo>
                    <a:pt x="486" y="204"/>
                  </a:lnTo>
                  <a:lnTo>
                    <a:pt x="502" y="188"/>
                  </a:lnTo>
                  <a:lnTo>
                    <a:pt x="514" y="170"/>
                  </a:lnTo>
                  <a:lnTo>
                    <a:pt x="522" y="150"/>
                  </a:lnTo>
                  <a:lnTo>
                    <a:pt x="528" y="130"/>
                  </a:lnTo>
                  <a:lnTo>
                    <a:pt x="528" y="106"/>
                  </a:lnTo>
                  <a:lnTo>
                    <a:pt x="524" y="84"/>
                  </a:lnTo>
                  <a:lnTo>
                    <a:pt x="524" y="84"/>
                  </a:lnTo>
                  <a:lnTo>
                    <a:pt x="518" y="66"/>
                  </a:lnTo>
                  <a:lnTo>
                    <a:pt x="508" y="50"/>
                  </a:lnTo>
                  <a:lnTo>
                    <a:pt x="496" y="34"/>
                  </a:lnTo>
                  <a:lnTo>
                    <a:pt x="484" y="22"/>
                  </a:lnTo>
                  <a:lnTo>
                    <a:pt x="468" y="14"/>
                  </a:lnTo>
                  <a:lnTo>
                    <a:pt x="450" y="6"/>
                  </a:lnTo>
                  <a:lnTo>
                    <a:pt x="432" y="2"/>
                  </a:lnTo>
                  <a:lnTo>
                    <a:pt x="414" y="0"/>
                  </a:lnTo>
                  <a:lnTo>
                    <a:pt x="414" y="0"/>
                  </a:lnTo>
                  <a:lnTo>
                    <a:pt x="400" y="2"/>
                  </a:lnTo>
                  <a:lnTo>
                    <a:pt x="386" y="4"/>
                  </a:lnTo>
                  <a:lnTo>
                    <a:pt x="158" y="66"/>
                  </a:lnTo>
                  <a:lnTo>
                    <a:pt x="158" y="66"/>
                  </a:lnTo>
                  <a:lnTo>
                    <a:pt x="138" y="72"/>
                  </a:lnTo>
                  <a:lnTo>
                    <a:pt x="118" y="82"/>
                  </a:lnTo>
                  <a:lnTo>
                    <a:pt x="100" y="92"/>
                  </a:lnTo>
                  <a:lnTo>
                    <a:pt x="84" y="104"/>
                  </a:lnTo>
                  <a:lnTo>
                    <a:pt x="68" y="118"/>
                  </a:lnTo>
                  <a:lnTo>
                    <a:pt x="52" y="132"/>
                  </a:lnTo>
                  <a:lnTo>
                    <a:pt x="40" y="148"/>
                  </a:lnTo>
                  <a:lnTo>
                    <a:pt x="28" y="166"/>
                  </a:lnTo>
                  <a:lnTo>
                    <a:pt x="28" y="166"/>
                  </a:lnTo>
                  <a:lnTo>
                    <a:pt x="18" y="186"/>
                  </a:lnTo>
                  <a:lnTo>
                    <a:pt x="12" y="206"/>
                  </a:lnTo>
                  <a:lnTo>
                    <a:pt x="6" y="226"/>
                  </a:lnTo>
                  <a:lnTo>
                    <a:pt x="2" y="246"/>
                  </a:lnTo>
                  <a:lnTo>
                    <a:pt x="0" y="266"/>
                  </a:lnTo>
                  <a:lnTo>
                    <a:pt x="0" y="288"/>
                  </a:lnTo>
                  <a:lnTo>
                    <a:pt x="4" y="308"/>
                  </a:lnTo>
                  <a:lnTo>
                    <a:pt x="8" y="330"/>
                  </a:lnTo>
                  <a:lnTo>
                    <a:pt x="8" y="330"/>
                  </a:lnTo>
                  <a:close/>
                </a:path>
              </a:pathLst>
            </a:custGeom>
            <a:grpFill/>
            <a:ln w="28575">
              <a:noFill/>
              <a:prstDash val="solid"/>
              <a:round/>
              <a:headEnd/>
              <a:tailEnd/>
            </a:ln>
            <a:effectLst>
              <a:outerShdw blurRad="44450" dist="27940" dir="5400000" algn="ctr">
                <a:srgbClr val="000000">
                  <a:alpha val="32000"/>
                </a:srgbClr>
              </a:outerShdw>
            </a:effectLst>
            <a:sp3d>
              <a:bevelT w="190500" h="38100"/>
            </a:sp3d>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16"/>
            <p:cNvSpPr>
              <a:spLocks/>
            </p:cNvSpPr>
            <p:nvPr/>
          </p:nvSpPr>
          <p:spPr bwMode="auto">
            <a:xfrm rot="800062">
              <a:off x="-1897135" y="1781484"/>
              <a:ext cx="1114425" cy="1889125"/>
            </a:xfrm>
            <a:custGeom>
              <a:avLst/>
              <a:gdLst>
                <a:gd name="T0" fmla="*/ 670 w 702"/>
                <a:gd name="T1" fmla="*/ 956 h 1190"/>
                <a:gd name="T2" fmla="*/ 684 w 702"/>
                <a:gd name="T3" fmla="*/ 938 h 1190"/>
                <a:gd name="T4" fmla="*/ 700 w 702"/>
                <a:gd name="T5" fmla="*/ 898 h 1190"/>
                <a:gd name="T6" fmla="*/ 700 w 702"/>
                <a:gd name="T7" fmla="*/ 854 h 1190"/>
                <a:gd name="T8" fmla="*/ 682 w 702"/>
                <a:gd name="T9" fmla="*/ 814 h 1190"/>
                <a:gd name="T10" fmla="*/ 668 w 702"/>
                <a:gd name="T11" fmla="*/ 796 h 1190"/>
                <a:gd name="T12" fmla="*/ 630 w 702"/>
                <a:gd name="T13" fmla="*/ 772 h 1190"/>
                <a:gd name="T14" fmla="*/ 586 w 702"/>
                <a:gd name="T15" fmla="*/ 764 h 1190"/>
                <a:gd name="T16" fmla="*/ 544 w 702"/>
                <a:gd name="T17" fmla="*/ 772 h 1190"/>
                <a:gd name="T18" fmla="*/ 506 w 702"/>
                <a:gd name="T19" fmla="*/ 798 h 1190"/>
                <a:gd name="T20" fmla="*/ 466 w 702"/>
                <a:gd name="T21" fmla="*/ 840 h 1190"/>
                <a:gd name="T22" fmla="*/ 458 w 702"/>
                <a:gd name="T23" fmla="*/ 736 h 1190"/>
                <a:gd name="T24" fmla="*/ 444 w 702"/>
                <a:gd name="T25" fmla="*/ 630 h 1190"/>
                <a:gd name="T26" fmla="*/ 424 w 702"/>
                <a:gd name="T27" fmla="*/ 528 h 1190"/>
                <a:gd name="T28" fmla="*/ 394 w 702"/>
                <a:gd name="T29" fmla="*/ 426 h 1190"/>
                <a:gd name="T30" fmla="*/ 358 w 702"/>
                <a:gd name="T31" fmla="*/ 328 h 1190"/>
                <a:gd name="T32" fmla="*/ 316 w 702"/>
                <a:gd name="T33" fmla="*/ 232 h 1190"/>
                <a:gd name="T34" fmla="*/ 266 w 702"/>
                <a:gd name="T35" fmla="*/ 138 h 1190"/>
                <a:gd name="T36" fmla="*/ 208 w 702"/>
                <a:gd name="T37" fmla="*/ 48 h 1190"/>
                <a:gd name="T38" fmla="*/ 194 w 702"/>
                <a:gd name="T39" fmla="*/ 32 h 1190"/>
                <a:gd name="T40" fmla="*/ 156 w 702"/>
                <a:gd name="T41" fmla="*/ 8 h 1190"/>
                <a:gd name="T42" fmla="*/ 114 w 702"/>
                <a:gd name="T43" fmla="*/ 0 h 1190"/>
                <a:gd name="T44" fmla="*/ 70 w 702"/>
                <a:gd name="T45" fmla="*/ 8 h 1190"/>
                <a:gd name="T46" fmla="*/ 50 w 702"/>
                <a:gd name="T47" fmla="*/ 20 h 1190"/>
                <a:gd name="T48" fmla="*/ 20 w 702"/>
                <a:gd name="T49" fmla="*/ 52 h 1190"/>
                <a:gd name="T50" fmla="*/ 4 w 702"/>
                <a:gd name="T51" fmla="*/ 92 h 1190"/>
                <a:gd name="T52" fmla="*/ 4 w 702"/>
                <a:gd name="T53" fmla="*/ 136 h 1190"/>
                <a:gd name="T54" fmla="*/ 22 w 702"/>
                <a:gd name="T55" fmla="*/ 178 h 1190"/>
                <a:gd name="T56" fmla="*/ 46 w 702"/>
                <a:gd name="T57" fmla="*/ 214 h 1190"/>
                <a:gd name="T58" fmla="*/ 92 w 702"/>
                <a:gd name="T59" fmla="*/ 292 h 1190"/>
                <a:gd name="T60" fmla="*/ 130 w 702"/>
                <a:gd name="T61" fmla="*/ 372 h 1190"/>
                <a:gd name="T62" fmla="*/ 164 w 702"/>
                <a:gd name="T63" fmla="*/ 456 h 1190"/>
                <a:gd name="T64" fmla="*/ 192 w 702"/>
                <a:gd name="T65" fmla="*/ 540 h 1190"/>
                <a:gd name="T66" fmla="*/ 212 w 702"/>
                <a:gd name="T67" fmla="*/ 628 h 1190"/>
                <a:gd name="T68" fmla="*/ 228 w 702"/>
                <a:gd name="T69" fmla="*/ 714 h 1190"/>
                <a:gd name="T70" fmla="*/ 236 w 702"/>
                <a:gd name="T71" fmla="*/ 804 h 1190"/>
                <a:gd name="T72" fmla="*/ 192 w 702"/>
                <a:gd name="T73" fmla="*/ 804 h 1190"/>
                <a:gd name="T74" fmla="*/ 174 w 702"/>
                <a:gd name="T75" fmla="*/ 788 h 1190"/>
                <a:gd name="T76" fmla="*/ 132 w 702"/>
                <a:gd name="T77" fmla="*/ 772 h 1190"/>
                <a:gd name="T78" fmla="*/ 90 w 702"/>
                <a:gd name="T79" fmla="*/ 774 h 1190"/>
                <a:gd name="T80" fmla="*/ 48 w 702"/>
                <a:gd name="T81" fmla="*/ 790 h 1190"/>
                <a:gd name="T82" fmla="*/ 30 w 702"/>
                <a:gd name="T83" fmla="*/ 806 h 1190"/>
                <a:gd name="T84" fmla="*/ 10 w 702"/>
                <a:gd name="T85" fmla="*/ 838 h 1190"/>
                <a:gd name="T86" fmla="*/ 0 w 702"/>
                <a:gd name="T87" fmla="*/ 874 h 1190"/>
                <a:gd name="T88" fmla="*/ 2 w 702"/>
                <a:gd name="T89" fmla="*/ 910 h 1190"/>
                <a:gd name="T90" fmla="*/ 16 w 702"/>
                <a:gd name="T91" fmla="*/ 944 h 1190"/>
                <a:gd name="T92" fmla="*/ 24 w 702"/>
                <a:gd name="T93" fmla="*/ 956 h 1190"/>
                <a:gd name="T94" fmla="*/ 202 w 702"/>
                <a:gd name="T95" fmla="*/ 1130 h 1190"/>
                <a:gd name="T96" fmla="*/ 218 w 702"/>
                <a:gd name="T97" fmla="*/ 1144 h 1190"/>
                <a:gd name="T98" fmla="*/ 254 w 702"/>
                <a:gd name="T99" fmla="*/ 1168 h 1190"/>
                <a:gd name="T100" fmla="*/ 292 w 702"/>
                <a:gd name="T101" fmla="*/ 1182 h 1190"/>
                <a:gd name="T102" fmla="*/ 334 w 702"/>
                <a:gd name="T103" fmla="*/ 1190 h 1190"/>
                <a:gd name="T104" fmla="*/ 356 w 702"/>
                <a:gd name="T105" fmla="*/ 1190 h 1190"/>
                <a:gd name="T106" fmla="*/ 398 w 702"/>
                <a:gd name="T107" fmla="*/ 1186 h 1190"/>
                <a:gd name="T108" fmla="*/ 436 w 702"/>
                <a:gd name="T109" fmla="*/ 1174 h 1190"/>
                <a:gd name="T110" fmla="*/ 474 w 702"/>
                <a:gd name="T111" fmla="*/ 1152 h 1190"/>
                <a:gd name="T112" fmla="*/ 506 w 702"/>
                <a:gd name="T113" fmla="*/ 1126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0">
                  <a:moveTo>
                    <a:pt x="506" y="1126"/>
                  </a:moveTo>
                  <a:lnTo>
                    <a:pt x="670" y="956"/>
                  </a:lnTo>
                  <a:lnTo>
                    <a:pt x="670" y="956"/>
                  </a:lnTo>
                  <a:lnTo>
                    <a:pt x="684" y="938"/>
                  </a:lnTo>
                  <a:lnTo>
                    <a:pt x="694" y="918"/>
                  </a:lnTo>
                  <a:lnTo>
                    <a:pt x="700" y="898"/>
                  </a:lnTo>
                  <a:lnTo>
                    <a:pt x="702" y="876"/>
                  </a:lnTo>
                  <a:lnTo>
                    <a:pt x="700" y="854"/>
                  </a:lnTo>
                  <a:lnTo>
                    <a:pt x="692" y="832"/>
                  </a:lnTo>
                  <a:lnTo>
                    <a:pt x="682" y="814"/>
                  </a:lnTo>
                  <a:lnTo>
                    <a:pt x="668" y="796"/>
                  </a:lnTo>
                  <a:lnTo>
                    <a:pt x="668" y="796"/>
                  </a:lnTo>
                  <a:lnTo>
                    <a:pt x="648" y="782"/>
                  </a:lnTo>
                  <a:lnTo>
                    <a:pt x="630" y="772"/>
                  </a:lnTo>
                  <a:lnTo>
                    <a:pt x="608" y="766"/>
                  </a:lnTo>
                  <a:lnTo>
                    <a:pt x="586" y="764"/>
                  </a:lnTo>
                  <a:lnTo>
                    <a:pt x="564" y="766"/>
                  </a:lnTo>
                  <a:lnTo>
                    <a:pt x="544" y="772"/>
                  </a:lnTo>
                  <a:lnTo>
                    <a:pt x="524" y="784"/>
                  </a:lnTo>
                  <a:lnTo>
                    <a:pt x="506" y="798"/>
                  </a:lnTo>
                  <a:lnTo>
                    <a:pt x="466" y="840"/>
                  </a:lnTo>
                  <a:lnTo>
                    <a:pt x="466" y="840"/>
                  </a:lnTo>
                  <a:lnTo>
                    <a:pt x="464" y="788"/>
                  </a:lnTo>
                  <a:lnTo>
                    <a:pt x="458" y="736"/>
                  </a:lnTo>
                  <a:lnTo>
                    <a:pt x="452" y="682"/>
                  </a:lnTo>
                  <a:lnTo>
                    <a:pt x="444" y="630"/>
                  </a:lnTo>
                  <a:lnTo>
                    <a:pt x="436" y="580"/>
                  </a:lnTo>
                  <a:lnTo>
                    <a:pt x="424" y="528"/>
                  </a:lnTo>
                  <a:lnTo>
                    <a:pt x="410" y="476"/>
                  </a:lnTo>
                  <a:lnTo>
                    <a:pt x="394" y="426"/>
                  </a:lnTo>
                  <a:lnTo>
                    <a:pt x="378" y="376"/>
                  </a:lnTo>
                  <a:lnTo>
                    <a:pt x="358" y="328"/>
                  </a:lnTo>
                  <a:lnTo>
                    <a:pt x="338" y="280"/>
                  </a:lnTo>
                  <a:lnTo>
                    <a:pt x="316" y="232"/>
                  </a:lnTo>
                  <a:lnTo>
                    <a:pt x="292" y="184"/>
                  </a:lnTo>
                  <a:lnTo>
                    <a:pt x="266" y="138"/>
                  </a:lnTo>
                  <a:lnTo>
                    <a:pt x="238" y="94"/>
                  </a:lnTo>
                  <a:lnTo>
                    <a:pt x="208" y="48"/>
                  </a:lnTo>
                  <a:lnTo>
                    <a:pt x="208" y="48"/>
                  </a:lnTo>
                  <a:lnTo>
                    <a:pt x="194" y="32"/>
                  </a:lnTo>
                  <a:lnTo>
                    <a:pt x="176" y="18"/>
                  </a:lnTo>
                  <a:lnTo>
                    <a:pt x="156" y="8"/>
                  </a:lnTo>
                  <a:lnTo>
                    <a:pt x="136" y="2"/>
                  </a:lnTo>
                  <a:lnTo>
                    <a:pt x="114" y="0"/>
                  </a:lnTo>
                  <a:lnTo>
                    <a:pt x="92" y="2"/>
                  </a:lnTo>
                  <a:lnTo>
                    <a:pt x="70" y="8"/>
                  </a:lnTo>
                  <a:lnTo>
                    <a:pt x="50" y="20"/>
                  </a:lnTo>
                  <a:lnTo>
                    <a:pt x="50" y="20"/>
                  </a:lnTo>
                  <a:lnTo>
                    <a:pt x="34" y="34"/>
                  </a:lnTo>
                  <a:lnTo>
                    <a:pt x="20" y="52"/>
                  </a:lnTo>
                  <a:lnTo>
                    <a:pt x="10" y="72"/>
                  </a:lnTo>
                  <a:lnTo>
                    <a:pt x="4" y="92"/>
                  </a:lnTo>
                  <a:lnTo>
                    <a:pt x="2" y="114"/>
                  </a:lnTo>
                  <a:lnTo>
                    <a:pt x="4" y="136"/>
                  </a:lnTo>
                  <a:lnTo>
                    <a:pt x="10" y="158"/>
                  </a:lnTo>
                  <a:lnTo>
                    <a:pt x="22" y="178"/>
                  </a:lnTo>
                  <a:lnTo>
                    <a:pt x="22" y="178"/>
                  </a:lnTo>
                  <a:lnTo>
                    <a:pt x="46" y="214"/>
                  </a:lnTo>
                  <a:lnTo>
                    <a:pt x="70" y="254"/>
                  </a:lnTo>
                  <a:lnTo>
                    <a:pt x="92" y="292"/>
                  </a:lnTo>
                  <a:lnTo>
                    <a:pt x="112" y="332"/>
                  </a:lnTo>
                  <a:lnTo>
                    <a:pt x="130" y="372"/>
                  </a:lnTo>
                  <a:lnTo>
                    <a:pt x="148" y="414"/>
                  </a:lnTo>
                  <a:lnTo>
                    <a:pt x="164" y="456"/>
                  </a:lnTo>
                  <a:lnTo>
                    <a:pt x="178" y="498"/>
                  </a:lnTo>
                  <a:lnTo>
                    <a:pt x="192" y="540"/>
                  </a:lnTo>
                  <a:lnTo>
                    <a:pt x="204" y="584"/>
                  </a:lnTo>
                  <a:lnTo>
                    <a:pt x="212" y="628"/>
                  </a:lnTo>
                  <a:lnTo>
                    <a:pt x="222" y="670"/>
                  </a:lnTo>
                  <a:lnTo>
                    <a:pt x="228" y="714"/>
                  </a:lnTo>
                  <a:lnTo>
                    <a:pt x="232" y="760"/>
                  </a:lnTo>
                  <a:lnTo>
                    <a:pt x="236" y="804"/>
                  </a:lnTo>
                  <a:lnTo>
                    <a:pt x="238" y="848"/>
                  </a:lnTo>
                  <a:lnTo>
                    <a:pt x="192" y="804"/>
                  </a:lnTo>
                  <a:lnTo>
                    <a:pt x="192" y="804"/>
                  </a:lnTo>
                  <a:lnTo>
                    <a:pt x="174" y="788"/>
                  </a:lnTo>
                  <a:lnTo>
                    <a:pt x="154" y="778"/>
                  </a:lnTo>
                  <a:lnTo>
                    <a:pt x="132" y="772"/>
                  </a:lnTo>
                  <a:lnTo>
                    <a:pt x="110" y="772"/>
                  </a:lnTo>
                  <a:lnTo>
                    <a:pt x="90" y="774"/>
                  </a:lnTo>
                  <a:lnTo>
                    <a:pt x="68" y="780"/>
                  </a:lnTo>
                  <a:lnTo>
                    <a:pt x="48" y="790"/>
                  </a:lnTo>
                  <a:lnTo>
                    <a:pt x="30" y="806"/>
                  </a:lnTo>
                  <a:lnTo>
                    <a:pt x="30" y="806"/>
                  </a:lnTo>
                  <a:lnTo>
                    <a:pt x="18" y="820"/>
                  </a:lnTo>
                  <a:lnTo>
                    <a:pt x="10" y="838"/>
                  </a:lnTo>
                  <a:lnTo>
                    <a:pt x="2" y="854"/>
                  </a:lnTo>
                  <a:lnTo>
                    <a:pt x="0" y="874"/>
                  </a:lnTo>
                  <a:lnTo>
                    <a:pt x="0" y="892"/>
                  </a:lnTo>
                  <a:lnTo>
                    <a:pt x="2" y="910"/>
                  </a:lnTo>
                  <a:lnTo>
                    <a:pt x="8" y="928"/>
                  </a:lnTo>
                  <a:lnTo>
                    <a:pt x="16" y="944"/>
                  </a:lnTo>
                  <a:lnTo>
                    <a:pt x="16" y="944"/>
                  </a:lnTo>
                  <a:lnTo>
                    <a:pt x="24" y="956"/>
                  </a:lnTo>
                  <a:lnTo>
                    <a:pt x="34" y="966"/>
                  </a:lnTo>
                  <a:lnTo>
                    <a:pt x="202" y="1130"/>
                  </a:lnTo>
                  <a:lnTo>
                    <a:pt x="202" y="1130"/>
                  </a:lnTo>
                  <a:lnTo>
                    <a:pt x="218" y="1144"/>
                  </a:lnTo>
                  <a:lnTo>
                    <a:pt x="236" y="1156"/>
                  </a:lnTo>
                  <a:lnTo>
                    <a:pt x="254" y="1168"/>
                  </a:lnTo>
                  <a:lnTo>
                    <a:pt x="272" y="1176"/>
                  </a:lnTo>
                  <a:lnTo>
                    <a:pt x="292" y="1182"/>
                  </a:lnTo>
                  <a:lnTo>
                    <a:pt x="312" y="1188"/>
                  </a:lnTo>
                  <a:lnTo>
                    <a:pt x="334" y="1190"/>
                  </a:lnTo>
                  <a:lnTo>
                    <a:pt x="356" y="1190"/>
                  </a:lnTo>
                  <a:lnTo>
                    <a:pt x="356" y="1190"/>
                  </a:lnTo>
                  <a:lnTo>
                    <a:pt x="376" y="1190"/>
                  </a:lnTo>
                  <a:lnTo>
                    <a:pt x="398" y="1186"/>
                  </a:lnTo>
                  <a:lnTo>
                    <a:pt x="418" y="1180"/>
                  </a:lnTo>
                  <a:lnTo>
                    <a:pt x="436" y="1174"/>
                  </a:lnTo>
                  <a:lnTo>
                    <a:pt x="456" y="1164"/>
                  </a:lnTo>
                  <a:lnTo>
                    <a:pt x="474" y="1152"/>
                  </a:lnTo>
                  <a:lnTo>
                    <a:pt x="490" y="1140"/>
                  </a:lnTo>
                  <a:lnTo>
                    <a:pt x="506" y="1126"/>
                  </a:lnTo>
                  <a:lnTo>
                    <a:pt x="506" y="1126"/>
                  </a:lnTo>
                  <a:close/>
                </a:path>
              </a:pathLst>
            </a:custGeom>
            <a:grpFill/>
            <a:ln w="28575">
              <a:noFill/>
              <a:prstDash val="solid"/>
              <a:round/>
              <a:headEnd/>
              <a:tailEnd/>
            </a:ln>
            <a:effectLst>
              <a:outerShdw blurRad="44450" dist="27940" dir="5400000" algn="ctr">
                <a:srgbClr val="000000">
                  <a:alpha val="32000"/>
                </a:srgbClr>
              </a:outerShdw>
            </a:effectLst>
            <a:sp3d>
              <a:bevelT w="190500" h="38100"/>
            </a:sp3d>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9" name="Freeform 17"/>
            <p:cNvSpPr>
              <a:spLocks/>
            </p:cNvSpPr>
            <p:nvPr/>
          </p:nvSpPr>
          <p:spPr bwMode="auto">
            <a:xfrm rot="800062">
              <a:off x="-6342501" y="1661081"/>
              <a:ext cx="1114425" cy="1892300"/>
            </a:xfrm>
            <a:custGeom>
              <a:avLst/>
              <a:gdLst>
                <a:gd name="T0" fmla="*/ 32 w 702"/>
                <a:gd name="T1" fmla="*/ 234 h 1192"/>
                <a:gd name="T2" fmla="*/ 18 w 702"/>
                <a:gd name="T3" fmla="*/ 252 h 1192"/>
                <a:gd name="T4" fmla="*/ 2 w 702"/>
                <a:gd name="T5" fmla="*/ 294 h 1192"/>
                <a:gd name="T6" fmla="*/ 2 w 702"/>
                <a:gd name="T7" fmla="*/ 338 h 1192"/>
                <a:gd name="T8" fmla="*/ 20 w 702"/>
                <a:gd name="T9" fmla="*/ 378 h 1192"/>
                <a:gd name="T10" fmla="*/ 34 w 702"/>
                <a:gd name="T11" fmla="*/ 396 h 1192"/>
                <a:gd name="T12" fmla="*/ 72 w 702"/>
                <a:gd name="T13" fmla="*/ 420 h 1192"/>
                <a:gd name="T14" fmla="*/ 116 w 702"/>
                <a:gd name="T15" fmla="*/ 428 h 1192"/>
                <a:gd name="T16" fmla="*/ 158 w 702"/>
                <a:gd name="T17" fmla="*/ 418 h 1192"/>
                <a:gd name="T18" fmla="*/ 196 w 702"/>
                <a:gd name="T19" fmla="*/ 392 h 1192"/>
                <a:gd name="T20" fmla="*/ 236 w 702"/>
                <a:gd name="T21" fmla="*/ 350 h 1192"/>
                <a:gd name="T22" fmla="*/ 242 w 702"/>
                <a:gd name="T23" fmla="*/ 456 h 1192"/>
                <a:gd name="T24" fmla="*/ 256 w 702"/>
                <a:gd name="T25" fmla="*/ 560 h 1192"/>
                <a:gd name="T26" fmla="*/ 278 w 702"/>
                <a:gd name="T27" fmla="*/ 664 h 1192"/>
                <a:gd name="T28" fmla="*/ 308 w 702"/>
                <a:gd name="T29" fmla="*/ 764 h 1192"/>
                <a:gd name="T30" fmla="*/ 344 w 702"/>
                <a:gd name="T31" fmla="*/ 864 h 1192"/>
                <a:gd name="T32" fmla="*/ 386 w 702"/>
                <a:gd name="T33" fmla="*/ 960 h 1192"/>
                <a:gd name="T34" fmla="*/ 436 w 702"/>
                <a:gd name="T35" fmla="*/ 1052 h 1192"/>
                <a:gd name="T36" fmla="*/ 494 w 702"/>
                <a:gd name="T37" fmla="*/ 1142 h 1192"/>
                <a:gd name="T38" fmla="*/ 508 w 702"/>
                <a:gd name="T39" fmla="*/ 1160 h 1192"/>
                <a:gd name="T40" fmla="*/ 544 w 702"/>
                <a:gd name="T41" fmla="*/ 1184 h 1192"/>
                <a:gd name="T42" fmla="*/ 588 w 702"/>
                <a:gd name="T43" fmla="*/ 1192 h 1192"/>
                <a:gd name="T44" fmla="*/ 630 w 702"/>
                <a:gd name="T45" fmla="*/ 1182 h 1192"/>
                <a:gd name="T46" fmla="*/ 652 w 702"/>
                <a:gd name="T47" fmla="*/ 1172 h 1192"/>
                <a:gd name="T48" fmla="*/ 682 w 702"/>
                <a:gd name="T49" fmla="*/ 1140 h 1192"/>
                <a:gd name="T50" fmla="*/ 698 w 702"/>
                <a:gd name="T51" fmla="*/ 1098 h 1192"/>
                <a:gd name="T52" fmla="*/ 698 w 702"/>
                <a:gd name="T53" fmla="*/ 1056 h 1192"/>
                <a:gd name="T54" fmla="*/ 680 w 702"/>
                <a:gd name="T55" fmla="*/ 1014 h 1192"/>
                <a:gd name="T56" fmla="*/ 656 w 702"/>
                <a:gd name="T57" fmla="*/ 976 h 1192"/>
                <a:gd name="T58" fmla="*/ 610 w 702"/>
                <a:gd name="T59" fmla="*/ 898 h 1192"/>
                <a:gd name="T60" fmla="*/ 570 w 702"/>
                <a:gd name="T61" fmla="*/ 818 h 1192"/>
                <a:gd name="T62" fmla="*/ 538 w 702"/>
                <a:gd name="T63" fmla="*/ 736 h 1192"/>
                <a:gd name="T64" fmla="*/ 510 w 702"/>
                <a:gd name="T65" fmla="*/ 650 h 1192"/>
                <a:gd name="T66" fmla="*/ 488 w 702"/>
                <a:gd name="T67" fmla="*/ 564 h 1192"/>
                <a:gd name="T68" fmla="*/ 474 w 702"/>
                <a:gd name="T69" fmla="*/ 476 h 1192"/>
                <a:gd name="T70" fmla="*/ 466 w 702"/>
                <a:gd name="T71" fmla="*/ 388 h 1192"/>
                <a:gd name="T72" fmla="*/ 510 w 702"/>
                <a:gd name="T73" fmla="*/ 388 h 1192"/>
                <a:gd name="T74" fmla="*/ 528 w 702"/>
                <a:gd name="T75" fmla="*/ 402 h 1192"/>
                <a:gd name="T76" fmla="*/ 570 w 702"/>
                <a:gd name="T77" fmla="*/ 418 h 1192"/>
                <a:gd name="T78" fmla="*/ 612 w 702"/>
                <a:gd name="T79" fmla="*/ 418 h 1192"/>
                <a:gd name="T80" fmla="*/ 654 w 702"/>
                <a:gd name="T81" fmla="*/ 400 h 1192"/>
                <a:gd name="T82" fmla="*/ 670 w 702"/>
                <a:gd name="T83" fmla="*/ 386 h 1192"/>
                <a:gd name="T84" fmla="*/ 692 w 702"/>
                <a:gd name="T85" fmla="*/ 354 h 1192"/>
                <a:gd name="T86" fmla="*/ 702 w 702"/>
                <a:gd name="T87" fmla="*/ 318 h 1192"/>
                <a:gd name="T88" fmla="*/ 700 w 702"/>
                <a:gd name="T89" fmla="*/ 282 h 1192"/>
                <a:gd name="T90" fmla="*/ 686 w 702"/>
                <a:gd name="T91" fmla="*/ 246 h 1192"/>
                <a:gd name="T92" fmla="*/ 678 w 702"/>
                <a:gd name="T93" fmla="*/ 236 h 1192"/>
                <a:gd name="T94" fmla="*/ 500 w 702"/>
                <a:gd name="T95" fmla="*/ 60 h 1192"/>
                <a:gd name="T96" fmla="*/ 484 w 702"/>
                <a:gd name="T97" fmla="*/ 46 h 1192"/>
                <a:gd name="T98" fmla="*/ 448 w 702"/>
                <a:gd name="T99" fmla="*/ 24 h 1192"/>
                <a:gd name="T100" fmla="*/ 410 w 702"/>
                <a:gd name="T101" fmla="*/ 8 h 1192"/>
                <a:gd name="T102" fmla="*/ 368 w 702"/>
                <a:gd name="T103" fmla="*/ 2 h 1192"/>
                <a:gd name="T104" fmla="*/ 346 w 702"/>
                <a:gd name="T105" fmla="*/ 0 h 1192"/>
                <a:gd name="T106" fmla="*/ 304 w 702"/>
                <a:gd name="T107" fmla="*/ 6 h 1192"/>
                <a:gd name="T108" fmla="*/ 264 w 702"/>
                <a:gd name="T109" fmla="*/ 18 h 1192"/>
                <a:gd name="T110" fmla="*/ 228 w 702"/>
                <a:gd name="T111" fmla="*/ 38 h 1192"/>
                <a:gd name="T112" fmla="*/ 196 w 702"/>
                <a:gd name="T113" fmla="*/ 6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2">
                  <a:moveTo>
                    <a:pt x="196" y="66"/>
                  </a:moveTo>
                  <a:lnTo>
                    <a:pt x="32" y="234"/>
                  </a:lnTo>
                  <a:lnTo>
                    <a:pt x="32" y="234"/>
                  </a:lnTo>
                  <a:lnTo>
                    <a:pt x="18" y="252"/>
                  </a:lnTo>
                  <a:lnTo>
                    <a:pt x="8" y="272"/>
                  </a:lnTo>
                  <a:lnTo>
                    <a:pt x="2" y="294"/>
                  </a:lnTo>
                  <a:lnTo>
                    <a:pt x="0" y="316"/>
                  </a:lnTo>
                  <a:lnTo>
                    <a:pt x="2" y="338"/>
                  </a:lnTo>
                  <a:lnTo>
                    <a:pt x="10" y="358"/>
                  </a:lnTo>
                  <a:lnTo>
                    <a:pt x="20" y="378"/>
                  </a:lnTo>
                  <a:lnTo>
                    <a:pt x="34" y="396"/>
                  </a:lnTo>
                  <a:lnTo>
                    <a:pt x="34" y="396"/>
                  </a:lnTo>
                  <a:lnTo>
                    <a:pt x="52" y="410"/>
                  </a:lnTo>
                  <a:lnTo>
                    <a:pt x="72" y="420"/>
                  </a:lnTo>
                  <a:lnTo>
                    <a:pt x="94" y="426"/>
                  </a:lnTo>
                  <a:lnTo>
                    <a:pt x="116" y="428"/>
                  </a:lnTo>
                  <a:lnTo>
                    <a:pt x="138" y="426"/>
                  </a:lnTo>
                  <a:lnTo>
                    <a:pt x="158" y="418"/>
                  </a:lnTo>
                  <a:lnTo>
                    <a:pt x="178" y="408"/>
                  </a:lnTo>
                  <a:lnTo>
                    <a:pt x="196" y="392"/>
                  </a:lnTo>
                  <a:lnTo>
                    <a:pt x="236" y="350"/>
                  </a:lnTo>
                  <a:lnTo>
                    <a:pt x="236" y="350"/>
                  </a:lnTo>
                  <a:lnTo>
                    <a:pt x="238" y="404"/>
                  </a:lnTo>
                  <a:lnTo>
                    <a:pt x="242" y="456"/>
                  </a:lnTo>
                  <a:lnTo>
                    <a:pt x="248" y="508"/>
                  </a:lnTo>
                  <a:lnTo>
                    <a:pt x="256" y="560"/>
                  </a:lnTo>
                  <a:lnTo>
                    <a:pt x="266" y="612"/>
                  </a:lnTo>
                  <a:lnTo>
                    <a:pt x="278" y="664"/>
                  </a:lnTo>
                  <a:lnTo>
                    <a:pt x="292" y="714"/>
                  </a:lnTo>
                  <a:lnTo>
                    <a:pt x="308" y="764"/>
                  </a:lnTo>
                  <a:lnTo>
                    <a:pt x="324" y="814"/>
                  </a:lnTo>
                  <a:lnTo>
                    <a:pt x="344" y="864"/>
                  </a:lnTo>
                  <a:lnTo>
                    <a:pt x="364" y="912"/>
                  </a:lnTo>
                  <a:lnTo>
                    <a:pt x="386" y="960"/>
                  </a:lnTo>
                  <a:lnTo>
                    <a:pt x="410" y="1006"/>
                  </a:lnTo>
                  <a:lnTo>
                    <a:pt x="436" y="1052"/>
                  </a:lnTo>
                  <a:lnTo>
                    <a:pt x="464" y="1098"/>
                  </a:lnTo>
                  <a:lnTo>
                    <a:pt x="494" y="1142"/>
                  </a:lnTo>
                  <a:lnTo>
                    <a:pt x="494" y="1142"/>
                  </a:lnTo>
                  <a:lnTo>
                    <a:pt x="508" y="1160"/>
                  </a:lnTo>
                  <a:lnTo>
                    <a:pt x="526" y="1174"/>
                  </a:lnTo>
                  <a:lnTo>
                    <a:pt x="544" y="1184"/>
                  </a:lnTo>
                  <a:lnTo>
                    <a:pt x="566" y="1190"/>
                  </a:lnTo>
                  <a:lnTo>
                    <a:pt x="588" y="1192"/>
                  </a:lnTo>
                  <a:lnTo>
                    <a:pt x="610" y="1190"/>
                  </a:lnTo>
                  <a:lnTo>
                    <a:pt x="630" y="1182"/>
                  </a:lnTo>
                  <a:lnTo>
                    <a:pt x="652" y="1172"/>
                  </a:lnTo>
                  <a:lnTo>
                    <a:pt x="652" y="1172"/>
                  </a:lnTo>
                  <a:lnTo>
                    <a:pt x="668" y="1156"/>
                  </a:lnTo>
                  <a:lnTo>
                    <a:pt x="682" y="1140"/>
                  </a:lnTo>
                  <a:lnTo>
                    <a:pt x="692" y="1120"/>
                  </a:lnTo>
                  <a:lnTo>
                    <a:pt x="698" y="1098"/>
                  </a:lnTo>
                  <a:lnTo>
                    <a:pt x="700" y="1078"/>
                  </a:lnTo>
                  <a:lnTo>
                    <a:pt x="698" y="1056"/>
                  </a:lnTo>
                  <a:lnTo>
                    <a:pt x="692" y="1034"/>
                  </a:lnTo>
                  <a:lnTo>
                    <a:pt x="680" y="1014"/>
                  </a:lnTo>
                  <a:lnTo>
                    <a:pt x="680" y="1014"/>
                  </a:lnTo>
                  <a:lnTo>
                    <a:pt x="656" y="976"/>
                  </a:lnTo>
                  <a:lnTo>
                    <a:pt x="632" y="938"/>
                  </a:lnTo>
                  <a:lnTo>
                    <a:pt x="610" y="898"/>
                  </a:lnTo>
                  <a:lnTo>
                    <a:pt x="590" y="858"/>
                  </a:lnTo>
                  <a:lnTo>
                    <a:pt x="570" y="818"/>
                  </a:lnTo>
                  <a:lnTo>
                    <a:pt x="554" y="778"/>
                  </a:lnTo>
                  <a:lnTo>
                    <a:pt x="538" y="736"/>
                  </a:lnTo>
                  <a:lnTo>
                    <a:pt x="524" y="694"/>
                  </a:lnTo>
                  <a:lnTo>
                    <a:pt x="510" y="650"/>
                  </a:lnTo>
                  <a:lnTo>
                    <a:pt x="498" y="608"/>
                  </a:lnTo>
                  <a:lnTo>
                    <a:pt x="488" y="564"/>
                  </a:lnTo>
                  <a:lnTo>
                    <a:pt x="480" y="520"/>
                  </a:lnTo>
                  <a:lnTo>
                    <a:pt x="474" y="476"/>
                  </a:lnTo>
                  <a:lnTo>
                    <a:pt x="468" y="432"/>
                  </a:lnTo>
                  <a:lnTo>
                    <a:pt x="466" y="388"/>
                  </a:lnTo>
                  <a:lnTo>
                    <a:pt x="464" y="342"/>
                  </a:lnTo>
                  <a:lnTo>
                    <a:pt x="510" y="388"/>
                  </a:lnTo>
                  <a:lnTo>
                    <a:pt x="510" y="388"/>
                  </a:lnTo>
                  <a:lnTo>
                    <a:pt x="528" y="402"/>
                  </a:lnTo>
                  <a:lnTo>
                    <a:pt x="548" y="412"/>
                  </a:lnTo>
                  <a:lnTo>
                    <a:pt x="570" y="418"/>
                  </a:lnTo>
                  <a:lnTo>
                    <a:pt x="592" y="420"/>
                  </a:lnTo>
                  <a:lnTo>
                    <a:pt x="612" y="418"/>
                  </a:lnTo>
                  <a:lnTo>
                    <a:pt x="634" y="410"/>
                  </a:lnTo>
                  <a:lnTo>
                    <a:pt x="654" y="400"/>
                  </a:lnTo>
                  <a:lnTo>
                    <a:pt x="670" y="386"/>
                  </a:lnTo>
                  <a:lnTo>
                    <a:pt x="670" y="386"/>
                  </a:lnTo>
                  <a:lnTo>
                    <a:pt x="684" y="370"/>
                  </a:lnTo>
                  <a:lnTo>
                    <a:pt x="692" y="354"/>
                  </a:lnTo>
                  <a:lnTo>
                    <a:pt x="698" y="336"/>
                  </a:lnTo>
                  <a:lnTo>
                    <a:pt x="702" y="318"/>
                  </a:lnTo>
                  <a:lnTo>
                    <a:pt x="702" y="300"/>
                  </a:lnTo>
                  <a:lnTo>
                    <a:pt x="700" y="282"/>
                  </a:lnTo>
                  <a:lnTo>
                    <a:pt x="694" y="264"/>
                  </a:lnTo>
                  <a:lnTo>
                    <a:pt x="686" y="246"/>
                  </a:lnTo>
                  <a:lnTo>
                    <a:pt x="686" y="246"/>
                  </a:lnTo>
                  <a:lnTo>
                    <a:pt x="678" y="236"/>
                  </a:lnTo>
                  <a:lnTo>
                    <a:pt x="668" y="224"/>
                  </a:lnTo>
                  <a:lnTo>
                    <a:pt x="500" y="60"/>
                  </a:lnTo>
                  <a:lnTo>
                    <a:pt x="500" y="60"/>
                  </a:lnTo>
                  <a:lnTo>
                    <a:pt x="484" y="46"/>
                  </a:lnTo>
                  <a:lnTo>
                    <a:pt x="466" y="34"/>
                  </a:lnTo>
                  <a:lnTo>
                    <a:pt x="448" y="24"/>
                  </a:lnTo>
                  <a:lnTo>
                    <a:pt x="428" y="16"/>
                  </a:lnTo>
                  <a:lnTo>
                    <a:pt x="410" y="8"/>
                  </a:lnTo>
                  <a:lnTo>
                    <a:pt x="388" y="4"/>
                  </a:lnTo>
                  <a:lnTo>
                    <a:pt x="368" y="2"/>
                  </a:lnTo>
                  <a:lnTo>
                    <a:pt x="346" y="0"/>
                  </a:lnTo>
                  <a:lnTo>
                    <a:pt x="346" y="0"/>
                  </a:lnTo>
                  <a:lnTo>
                    <a:pt x="326" y="2"/>
                  </a:lnTo>
                  <a:lnTo>
                    <a:pt x="304" y="6"/>
                  </a:lnTo>
                  <a:lnTo>
                    <a:pt x="284" y="10"/>
                  </a:lnTo>
                  <a:lnTo>
                    <a:pt x="264" y="18"/>
                  </a:lnTo>
                  <a:lnTo>
                    <a:pt x="246" y="28"/>
                  </a:lnTo>
                  <a:lnTo>
                    <a:pt x="228" y="38"/>
                  </a:lnTo>
                  <a:lnTo>
                    <a:pt x="212" y="50"/>
                  </a:lnTo>
                  <a:lnTo>
                    <a:pt x="196" y="66"/>
                  </a:lnTo>
                  <a:lnTo>
                    <a:pt x="196" y="66"/>
                  </a:lnTo>
                  <a:close/>
                </a:path>
              </a:pathLst>
            </a:custGeom>
            <a:grpFill/>
            <a:ln w="28575">
              <a:noFill/>
              <a:prstDash val="solid"/>
              <a:round/>
              <a:headEnd/>
              <a:tailEnd/>
            </a:ln>
            <a:effectLst>
              <a:outerShdw blurRad="44450" dist="27940" dir="5400000" algn="ctr">
                <a:srgbClr val="000000">
                  <a:alpha val="32000"/>
                </a:srgbClr>
              </a:outerShdw>
            </a:effectLst>
            <a:sp3d>
              <a:bevelT w="190500" h="38100"/>
            </a:sp3d>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Freeform 18"/>
            <p:cNvSpPr>
              <a:spLocks/>
            </p:cNvSpPr>
            <p:nvPr/>
          </p:nvSpPr>
          <p:spPr bwMode="auto">
            <a:xfrm rot="800062">
              <a:off x="-3363616" y="3727123"/>
              <a:ext cx="1527175" cy="1609725"/>
            </a:xfrm>
            <a:custGeom>
              <a:avLst/>
              <a:gdLst>
                <a:gd name="T0" fmla="*/ 388 w 962"/>
                <a:gd name="T1" fmla="*/ 1010 h 1014"/>
                <a:gd name="T2" fmla="*/ 410 w 962"/>
                <a:gd name="T3" fmla="*/ 1014 h 1014"/>
                <a:gd name="T4" fmla="*/ 454 w 962"/>
                <a:gd name="T5" fmla="*/ 1008 h 1014"/>
                <a:gd name="T6" fmla="*/ 492 w 962"/>
                <a:gd name="T7" fmla="*/ 986 h 1014"/>
                <a:gd name="T8" fmla="*/ 518 w 962"/>
                <a:gd name="T9" fmla="*/ 950 h 1014"/>
                <a:gd name="T10" fmla="*/ 526 w 962"/>
                <a:gd name="T11" fmla="*/ 930 h 1014"/>
                <a:gd name="T12" fmla="*/ 528 w 962"/>
                <a:gd name="T13" fmla="*/ 884 h 1014"/>
                <a:gd name="T14" fmla="*/ 514 w 962"/>
                <a:gd name="T15" fmla="*/ 844 h 1014"/>
                <a:gd name="T16" fmla="*/ 486 w 962"/>
                <a:gd name="T17" fmla="*/ 810 h 1014"/>
                <a:gd name="T18" fmla="*/ 444 w 962"/>
                <a:gd name="T19" fmla="*/ 790 h 1014"/>
                <a:gd name="T20" fmla="*/ 388 w 962"/>
                <a:gd name="T21" fmla="*/ 776 h 1014"/>
                <a:gd name="T22" fmla="*/ 476 w 962"/>
                <a:gd name="T23" fmla="*/ 718 h 1014"/>
                <a:gd name="T24" fmla="*/ 560 w 962"/>
                <a:gd name="T25" fmla="*/ 654 h 1014"/>
                <a:gd name="T26" fmla="*/ 640 w 962"/>
                <a:gd name="T27" fmla="*/ 586 h 1014"/>
                <a:gd name="T28" fmla="*/ 712 w 962"/>
                <a:gd name="T29" fmla="*/ 510 h 1014"/>
                <a:gd name="T30" fmla="*/ 782 w 962"/>
                <a:gd name="T31" fmla="*/ 430 h 1014"/>
                <a:gd name="T32" fmla="*/ 844 w 962"/>
                <a:gd name="T33" fmla="*/ 346 h 1014"/>
                <a:gd name="T34" fmla="*/ 900 w 962"/>
                <a:gd name="T35" fmla="*/ 256 h 1014"/>
                <a:gd name="T36" fmla="*/ 950 w 962"/>
                <a:gd name="T37" fmla="*/ 162 h 1014"/>
                <a:gd name="T38" fmla="*/ 958 w 962"/>
                <a:gd name="T39" fmla="*/ 140 h 1014"/>
                <a:gd name="T40" fmla="*/ 960 w 962"/>
                <a:gd name="T41" fmla="*/ 96 h 1014"/>
                <a:gd name="T42" fmla="*/ 946 w 962"/>
                <a:gd name="T43" fmla="*/ 56 h 1014"/>
                <a:gd name="T44" fmla="*/ 918 w 962"/>
                <a:gd name="T45" fmla="*/ 22 h 1014"/>
                <a:gd name="T46" fmla="*/ 898 w 962"/>
                <a:gd name="T47" fmla="*/ 10 h 1014"/>
                <a:gd name="T48" fmla="*/ 854 w 962"/>
                <a:gd name="T49" fmla="*/ 0 h 1014"/>
                <a:gd name="T50" fmla="*/ 810 w 962"/>
                <a:gd name="T51" fmla="*/ 6 h 1014"/>
                <a:gd name="T52" fmla="*/ 774 w 962"/>
                <a:gd name="T53" fmla="*/ 26 h 1014"/>
                <a:gd name="T54" fmla="*/ 746 w 962"/>
                <a:gd name="T55" fmla="*/ 62 h 1014"/>
                <a:gd name="T56" fmla="*/ 726 w 962"/>
                <a:gd name="T57" fmla="*/ 102 h 1014"/>
                <a:gd name="T58" fmla="*/ 680 w 962"/>
                <a:gd name="T59" fmla="*/ 180 h 1014"/>
                <a:gd name="T60" fmla="*/ 630 w 962"/>
                <a:gd name="T61" fmla="*/ 254 h 1014"/>
                <a:gd name="T62" fmla="*/ 574 w 962"/>
                <a:gd name="T63" fmla="*/ 324 h 1014"/>
                <a:gd name="T64" fmla="*/ 514 w 962"/>
                <a:gd name="T65" fmla="*/ 390 h 1014"/>
                <a:gd name="T66" fmla="*/ 448 w 962"/>
                <a:gd name="T67" fmla="*/ 452 h 1014"/>
                <a:gd name="T68" fmla="*/ 380 w 962"/>
                <a:gd name="T69" fmla="*/ 508 h 1014"/>
                <a:gd name="T70" fmla="*/ 306 w 962"/>
                <a:gd name="T71" fmla="*/ 558 h 1014"/>
                <a:gd name="T72" fmla="*/ 286 w 962"/>
                <a:gd name="T73" fmla="*/ 520 h 1014"/>
                <a:gd name="T74" fmla="*/ 288 w 962"/>
                <a:gd name="T75" fmla="*/ 496 h 1014"/>
                <a:gd name="T76" fmla="*/ 282 w 962"/>
                <a:gd name="T77" fmla="*/ 452 h 1014"/>
                <a:gd name="T78" fmla="*/ 260 w 962"/>
                <a:gd name="T79" fmla="*/ 416 h 1014"/>
                <a:gd name="T80" fmla="*/ 226 w 962"/>
                <a:gd name="T81" fmla="*/ 388 h 1014"/>
                <a:gd name="T82" fmla="*/ 204 w 962"/>
                <a:gd name="T83" fmla="*/ 380 h 1014"/>
                <a:gd name="T84" fmla="*/ 166 w 962"/>
                <a:gd name="T85" fmla="*/ 378 h 1014"/>
                <a:gd name="T86" fmla="*/ 130 w 962"/>
                <a:gd name="T87" fmla="*/ 386 h 1014"/>
                <a:gd name="T88" fmla="*/ 98 w 962"/>
                <a:gd name="T89" fmla="*/ 406 h 1014"/>
                <a:gd name="T90" fmla="*/ 76 w 962"/>
                <a:gd name="T91" fmla="*/ 436 h 1014"/>
                <a:gd name="T92" fmla="*/ 70 w 962"/>
                <a:gd name="T93" fmla="*/ 448 h 1014"/>
                <a:gd name="T94" fmla="*/ 6 w 962"/>
                <a:gd name="T95" fmla="*/ 690 h 1014"/>
                <a:gd name="T96" fmla="*/ 2 w 962"/>
                <a:gd name="T97" fmla="*/ 712 h 1014"/>
                <a:gd name="T98" fmla="*/ 0 w 962"/>
                <a:gd name="T99" fmla="*/ 752 h 1014"/>
                <a:gd name="T100" fmla="*/ 4 w 962"/>
                <a:gd name="T101" fmla="*/ 794 h 1014"/>
                <a:gd name="T102" fmla="*/ 18 w 962"/>
                <a:gd name="T103" fmla="*/ 834 h 1014"/>
                <a:gd name="T104" fmla="*/ 28 w 962"/>
                <a:gd name="T105" fmla="*/ 852 h 1014"/>
                <a:gd name="T106" fmla="*/ 54 w 962"/>
                <a:gd name="T107" fmla="*/ 886 h 1014"/>
                <a:gd name="T108" fmla="*/ 84 w 962"/>
                <a:gd name="T109" fmla="*/ 916 h 1014"/>
                <a:gd name="T110" fmla="*/ 120 w 962"/>
                <a:gd name="T111" fmla="*/ 936 h 1014"/>
                <a:gd name="T112" fmla="*/ 160 w 962"/>
                <a:gd name="T113" fmla="*/ 952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4">
                  <a:moveTo>
                    <a:pt x="160" y="952"/>
                  </a:moveTo>
                  <a:lnTo>
                    <a:pt x="388" y="1010"/>
                  </a:lnTo>
                  <a:lnTo>
                    <a:pt x="388" y="1010"/>
                  </a:lnTo>
                  <a:lnTo>
                    <a:pt x="410" y="1014"/>
                  </a:lnTo>
                  <a:lnTo>
                    <a:pt x="432" y="1014"/>
                  </a:lnTo>
                  <a:lnTo>
                    <a:pt x="454" y="1008"/>
                  </a:lnTo>
                  <a:lnTo>
                    <a:pt x="474" y="998"/>
                  </a:lnTo>
                  <a:lnTo>
                    <a:pt x="492" y="986"/>
                  </a:lnTo>
                  <a:lnTo>
                    <a:pt x="506" y="970"/>
                  </a:lnTo>
                  <a:lnTo>
                    <a:pt x="518" y="950"/>
                  </a:lnTo>
                  <a:lnTo>
                    <a:pt x="526" y="930"/>
                  </a:lnTo>
                  <a:lnTo>
                    <a:pt x="526" y="930"/>
                  </a:lnTo>
                  <a:lnTo>
                    <a:pt x="530" y="906"/>
                  </a:lnTo>
                  <a:lnTo>
                    <a:pt x="528" y="884"/>
                  </a:lnTo>
                  <a:lnTo>
                    <a:pt x="524" y="862"/>
                  </a:lnTo>
                  <a:lnTo>
                    <a:pt x="514" y="844"/>
                  </a:lnTo>
                  <a:lnTo>
                    <a:pt x="502" y="826"/>
                  </a:lnTo>
                  <a:lnTo>
                    <a:pt x="486" y="810"/>
                  </a:lnTo>
                  <a:lnTo>
                    <a:pt x="466" y="798"/>
                  </a:lnTo>
                  <a:lnTo>
                    <a:pt x="444" y="790"/>
                  </a:lnTo>
                  <a:lnTo>
                    <a:pt x="388" y="776"/>
                  </a:lnTo>
                  <a:lnTo>
                    <a:pt x="388" y="776"/>
                  </a:lnTo>
                  <a:lnTo>
                    <a:pt x="432" y="748"/>
                  </a:lnTo>
                  <a:lnTo>
                    <a:pt x="476" y="718"/>
                  </a:lnTo>
                  <a:lnTo>
                    <a:pt x="518" y="688"/>
                  </a:lnTo>
                  <a:lnTo>
                    <a:pt x="560" y="654"/>
                  </a:lnTo>
                  <a:lnTo>
                    <a:pt x="600" y="620"/>
                  </a:lnTo>
                  <a:lnTo>
                    <a:pt x="640" y="586"/>
                  </a:lnTo>
                  <a:lnTo>
                    <a:pt x="676" y="548"/>
                  </a:lnTo>
                  <a:lnTo>
                    <a:pt x="712" y="510"/>
                  </a:lnTo>
                  <a:lnTo>
                    <a:pt x="748" y="470"/>
                  </a:lnTo>
                  <a:lnTo>
                    <a:pt x="782" y="430"/>
                  </a:lnTo>
                  <a:lnTo>
                    <a:pt x="814" y="388"/>
                  </a:lnTo>
                  <a:lnTo>
                    <a:pt x="844" y="346"/>
                  </a:lnTo>
                  <a:lnTo>
                    <a:pt x="872" y="302"/>
                  </a:lnTo>
                  <a:lnTo>
                    <a:pt x="900" y="256"/>
                  </a:lnTo>
                  <a:lnTo>
                    <a:pt x="926" y="210"/>
                  </a:lnTo>
                  <a:lnTo>
                    <a:pt x="950" y="162"/>
                  </a:lnTo>
                  <a:lnTo>
                    <a:pt x="950" y="162"/>
                  </a:lnTo>
                  <a:lnTo>
                    <a:pt x="958" y="140"/>
                  </a:lnTo>
                  <a:lnTo>
                    <a:pt x="962" y="118"/>
                  </a:lnTo>
                  <a:lnTo>
                    <a:pt x="960" y="96"/>
                  </a:lnTo>
                  <a:lnTo>
                    <a:pt x="956" y="76"/>
                  </a:lnTo>
                  <a:lnTo>
                    <a:pt x="946" y="56"/>
                  </a:lnTo>
                  <a:lnTo>
                    <a:pt x="934" y="38"/>
                  </a:lnTo>
                  <a:lnTo>
                    <a:pt x="918" y="22"/>
                  </a:lnTo>
                  <a:lnTo>
                    <a:pt x="898" y="10"/>
                  </a:lnTo>
                  <a:lnTo>
                    <a:pt x="898" y="10"/>
                  </a:lnTo>
                  <a:lnTo>
                    <a:pt x="876" y="2"/>
                  </a:lnTo>
                  <a:lnTo>
                    <a:pt x="854" y="0"/>
                  </a:lnTo>
                  <a:lnTo>
                    <a:pt x="832" y="0"/>
                  </a:lnTo>
                  <a:lnTo>
                    <a:pt x="810" y="6"/>
                  </a:lnTo>
                  <a:lnTo>
                    <a:pt x="792" y="14"/>
                  </a:lnTo>
                  <a:lnTo>
                    <a:pt x="774" y="26"/>
                  </a:lnTo>
                  <a:lnTo>
                    <a:pt x="758" y="44"/>
                  </a:lnTo>
                  <a:lnTo>
                    <a:pt x="746" y="62"/>
                  </a:lnTo>
                  <a:lnTo>
                    <a:pt x="746" y="62"/>
                  </a:lnTo>
                  <a:lnTo>
                    <a:pt x="726" y="102"/>
                  </a:lnTo>
                  <a:lnTo>
                    <a:pt x="704" y="142"/>
                  </a:lnTo>
                  <a:lnTo>
                    <a:pt x="680" y="180"/>
                  </a:lnTo>
                  <a:lnTo>
                    <a:pt x="656" y="218"/>
                  </a:lnTo>
                  <a:lnTo>
                    <a:pt x="630" y="254"/>
                  </a:lnTo>
                  <a:lnTo>
                    <a:pt x="602" y="290"/>
                  </a:lnTo>
                  <a:lnTo>
                    <a:pt x="574" y="324"/>
                  </a:lnTo>
                  <a:lnTo>
                    <a:pt x="544" y="358"/>
                  </a:lnTo>
                  <a:lnTo>
                    <a:pt x="514" y="390"/>
                  </a:lnTo>
                  <a:lnTo>
                    <a:pt x="482" y="422"/>
                  </a:lnTo>
                  <a:lnTo>
                    <a:pt x="448" y="452"/>
                  </a:lnTo>
                  <a:lnTo>
                    <a:pt x="414" y="480"/>
                  </a:lnTo>
                  <a:lnTo>
                    <a:pt x="380" y="508"/>
                  </a:lnTo>
                  <a:lnTo>
                    <a:pt x="344" y="534"/>
                  </a:lnTo>
                  <a:lnTo>
                    <a:pt x="306" y="558"/>
                  </a:lnTo>
                  <a:lnTo>
                    <a:pt x="268" y="582"/>
                  </a:lnTo>
                  <a:lnTo>
                    <a:pt x="286" y="520"/>
                  </a:lnTo>
                  <a:lnTo>
                    <a:pt x="286" y="520"/>
                  </a:lnTo>
                  <a:lnTo>
                    <a:pt x="288" y="496"/>
                  </a:lnTo>
                  <a:lnTo>
                    <a:pt x="288" y="474"/>
                  </a:lnTo>
                  <a:lnTo>
                    <a:pt x="282" y="452"/>
                  </a:lnTo>
                  <a:lnTo>
                    <a:pt x="274" y="434"/>
                  </a:lnTo>
                  <a:lnTo>
                    <a:pt x="260" y="416"/>
                  </a:lnTo>
                  <a:lnTo>
                    <a:pt x="244" y="400"/>
                  </a:lnTo>
                  <a:lnTo>
                    <a:pt x="226" y="388"/>
                  </a:lnTo>
                  <a:lnTo>
                    <a:pt x="204" y="380"/>
                  </a:lnTo>
                  <a:lnTo>
                    <a:pt x="204" y="380"/>
                  </a:lnTo>
                  <a:lnTo>
                    <a:pt x="184" y="378"/>
                  </a:lnTo>
                  <a:lnTo>
                    <a:pt x="166" y="378"/>
                  </a:lnTo>
                  <a:lnTo>
                    <a:pt x="148" y="380"/>
                  </a:lnTo>
                  <a:lnTo>
                    <a:pt x="130" y="386"/>
                  </a:lnTo>
                  <a:lnTo>
                    <a:pt x="114" y="396"/>
                  </a:lnTo>
                  <a:lnTo>
                    <a:pt x="98" y="406"/>
                  </a:lnTo>
                  <a:lnTo>
                    <a:pt x="86" y="420"/>
                  </a:lnTo>
                  <a:lnTo>
                    <a:pt x="76" y="436"/>
                  </a:lnTo>
                  <a:lnTo>
                    <a:pt x="76" y="436"/>
                  </a:lnTo>
                  <a:lnTo>
                    <a:pt x="70" y="448"/>
                  </a:lnTo>
                  <a:lnTo>
                    <a:pt x="66" y="462"/>
                  </a:lnTo>
                  <a:lnTo>
                    <a:pt x="6" y="690"/>
                  </a:lnTo>
                  <a:lnTo>
                    <a:pt x="6" y="690"/>
                  </a:lnTo>
                  <a:lnTo>
                    <a:pt x="2" y="712"/>
                  </a:lnTo>
                  <a:lnTo>
                    <a:pt x="0" y="732"/>
                  </a:lnTo>
                  <a:lnTo>
                    <a:pt x="0" y="752"/>
                  </a:lnTo>
                  <a:lnTo>
                    <a:pt x="0" y="774"/>
                  </a:lnTo>
                  <a:lnTo>
                    <a:pt x="4" y="794"/>
                  </a:lnTo>
                  <a:lnTo>
                    <a:pt x="10" y="814"/>
                  </a:lnTo>
                  <a:lnTo>
                    <a:pt x="18" y="834"/>
                  </a:lnTo>
                  <a:lnTo>
                    <a:pt x="28" y="852"/>
                  </a:lnTo>
                  <a:lnTo>
                    <a:pt x="28" y="852"/>
                  </a:lnTo>
                  <a:lnTo>
                    <a:pt x="40" y="870"/>
                  </a:lnTo>
                  <a:lnTo>
                    <a:pt x="54" y="886"/>
                  </a:lnTo>
                  <a:lnTo>
                    <a:pt x="68" y="902"/>
                  </a:lnTo>
                  <a:lnTo>
                    <a:pt x="84" y="916"/>
                  </a:lnTo>
                  <a:lnTo>
                    <a:pt x="102" y="926"/>
                  </a:lnTo>
                  <a:lnTo>
                    <a:pt x="120" y="936"/>
                  </a:lnTo>
                  <a:lnTo>
                    <a:pt x="140" y="946"/>
                  </a:lnTo>
                  <a:lnTo>
                    <a:pt x="160" y="952"/>
                  </a:lnTo>
                  <a:lnTo>
                    <a:pt x="160" y="952"/>
                  </a:lnTo>
                  <a:close/>
                </a:path>
              </a:pathLst>
            </a:custGeom>
            <a:grpFill/>
            <a:ln w="28575">
              <a:noFill/>
              <a:prstDash val="solid"/>
              <a:round/>
              <a:headEnd/>
              <a:tailEnd/>
            </a:ln>
            <a:effectLst>
              <a:outerShdw blurRad="44450" dist="27940" dir="5400000" algn="ctr">
                <a:srgbClr val="000000">
                  <a:alpha val="32000"/>
                </a:srgbClr>
              </a:outerShdw>
            </a:effectLst>
            <a:sp3d>
              <a:bevelT w="190500" h="38100"/>
            </a:sp3d>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Freeform 19"/>
            <p:cNvSpPr>
              <a:spLocks/>
            </p:cNvSpPr>
            <p:nvPr/>
          </p:nvSpPr>
          <p:spPr bwMode="auto">
            <a:xfrm rot="800062">
              <a:off x="-5288769" y="-5158"/>
              <a:ext cx="1527175" cy="1612900"/>
            </a:xfrm>
            <a:custGeom>
              <a:avLst/>
              <a:gdLst>
                <a:gd name="T0" fmla="*/ 574 w 962"/>
                <a:gd name="T1" fmla="*/ 4 h 1016"/>
                <a:gd name="T2" fmla="*/ 552 w 962"/>
                <a:gd name="T3" fmla="*/ 0 h 1016"/>
                <a:gd name="T4" fmla="*/ 508 w 962"/>
                <a:gd name="T5" fmla="*/ 8 h 1016"/>
                <a:gd name="T6" fmla="*/ 470 w 962"/>
                <a:gd name="T7" fmla="*/ 30 h 1016"/>
                <a:gd name="T8" fmla="*/ 444 w 962"/>
                <a:gd name="T9" fmla="*/ 64 h 1016"/>
                <a:gd name="T10" fmla="*/ 436 w 962"/>
                <a:gd name="T11" fmla="*/ 86 h 1016"/>
                <a:gd name="T12" fmla="*/ 434 w 962"/>
                <a:gd name="T13" fmla="*/ 130 h 1016"/>
                <a:gd name="T14" fmla="*/ 448 w 962"/>
                <a:gd name="T15" fmla="*/ 172 h 1016"/>
                <a:gd name="T16" fmla="*/ 476 w 962"/>
                <a:gd name="T17" fmla="*/ 204 h 1016"/>
                <a:gd name="T18" fmla="*/ 518 w 962"/>
                <a:gd name="T19" fmla="*/ 224 h 1016"/>
                <a:gd name="T20" fmla="*/ 574 w 962"/>
                <a:gd name="T21" fmla="*/ 240 h 1016"/>
                <a:gd name="T22" fmla="*/ 486 w 962"/>
                <a:gd name="T23" fmla="*/ 296 h 1016"/>
                <a:gd name="T24" fmla="*/ 402 w 962"/>
                <a:gd name="T25" fmla="*/ 360 h 1016"/>
                <a:gd name="T26" fmla="*/ 322 w 962"/>
                <a:gd name="T27" fmla="*/ 430 h 1016"/>
                <a:gd name="T28" fmla="*/ 248 w 962"/>
                <a:gd name="T29" fmla="*/ 504 h 1016"/>
                <a:gd name="T30" fmla="*/ 180 w 962"/>
                <a:gd name="T31" fmla="*/ 584 h 1016"/>
                <a:gd name="T32" fmla="*/ 118 w 962"/>
                <a:gd name="T33" fmla="*/ 670 h 1016"/>
                <a:gd name="T34" fmla="*/ 62 w 962"/>
                <a:gd name="T35" fmla="*/ 760 h 1016"/>
                <a:gd name="T36" fmla="*/ 12 w 962"/>
                <a:gd name="T37" fmla="*/ 852 h 1016"/>
                <a:gd name="T38" fmla="*/ 4 w 962"/>
                <a:gd name="T39" fmla="*/ 874 h 1016"/>
                <a:gd name="T40" fmla="*/ 2 w 962"/>
                <a:gd name="T41" fmla="*/ 918 h 1016"/>
                <a:gd name="T42" fmla="*/ 16 w 962"/>
                <a:gd name="T43" fmla="*/ 960 h 1016"/>
                <a:gd name="T44" fmla="*/ 44 w 962"/>
                <a:gd name="T45" fmla="*/ 992 h 1016"/>
                <a:gd name="T46" fmla="*/ 64 w 962"/>
                <a:gd name="T47" fmla="*/ 1004 h 1016"/>
                <a:gd name="T48" fmla="*/ 108 w 962"/>
                <a:gd name="T49" fmla="*/ 1016 h 1016"/>
                <a:gd name="T50" fmla="*/ 150 w 962"/>
                <a:gd name="T51" fmla="*/ 1010 h 1016"/>
                <a:gd name="T52" fmla="*/ 188 w 962"/>
                <a:gd name="T53" fmla="*/ 988 h 1016"/>
                <a:gd name="T54" fmla="*/ 216 w 962"/>
                <a:gd name="T55" fmla="*/ 952 h 1016"/>
                <a:gd name="T56" fmla="*/ 236 w 962"/>
                <a:gd name="T57" fmla="*/ 912 h 1016"/>
                <a:gd name="T58" fmla="*/ 282 w 962"/>
                <a:gd name="T59" fmla="*/ 834 h 1016"/>
                <a:gd name="T60" fmla="*/ 332 w 962"/>
                <a:gd name="T61" fmla="*/ 760 h 1016"/>
                <a:gd name="T62" fmla="*/ 388 w 962"/>
                <a:gd name="T63" fmla="*/ 690 h 1016"/>
                <a:gd name="T64" fmla="*/ 448 w 962"/>
                <a:gd name="T65" fmla="*/ 626 h 1016"/>
                <a:gd name="T66" fmla="*/ 512 w 962"/>
                <a:gd name="T67" fmla="*/ 564 h 1016"/>
                <a:gd name="T68" fmla="*/ 582 w 962"/>
                <a:gd name="T69" fmla="*/ 508 h 1016"/>
                <a:gd name="T70" fmla="*/ 656 w 962"/>
                <a:gd name="T71" fmla="*/ 456 h 1016"/>
                <a:gd name="T72" fmla="*/ 676 w 962"/>
                <a:gd name="T73" fmla="*/ 496 h 1016"/>
                <a:gd name="T74" fmla="*/ 674 w 962"/>
                <a:gd name="T75" fmla="*/ 518 h 1016"/>
                <a:gd name="T76" fmla="*/ 680 w 962"/>
                <a:gd name="T77" fmla="*/ 562 h 1016"/>
                <a:gd name="T78" fmla="*/ 702 w 962"/>
                <a:gd name="T79" fmla="*/ 600 h 1016"/>
                <a:gd name="T80" fmla="*/ 736 w 962"/>
                <a:gd name="T81" fmla="*/ 626 h 1016"/>
                <a:gd name="T82" fmla="*/ 758 w 962"/>
                <a:gd name="T83" fmla="*/ 634 h 1016"/>
                <a:gd name="T84" fmla="*/ 796 w 962"/>
                <a:gd name="T85" fmla="*/ 638 h 1016"/>
                <a:gd name="T86" fmla="*/ 832 w 962"/>
                <a:gd name="T87" fmla="*/ 628 h 1016"/>
                <a:gd name="T88" fmla="*/ 862 w 962"/>
                <a:gd name="T89" fmla="*/ 608 h 1016"/>
                <a:gd name="T90" fmla="*/ 886 w 962"/>
                <a:gd name="T91" fmla="*/ 580 h 1016"/>
                <a:gd name="T92" fmla="*/ 892 w 962"/>
                <a:gd name="T93" fmla="*/ 566 h 1016"/>
                <a:gd name="T94" fmla="*/ 956 w 962"/>
                <a:gd name="T95" fmla="*/ 324 h 1016"/>
                <a:gd name="T96" fmla="*/ 960 w 962"/>
                <a:gd name="T97" fmla="*/ 304 h 1016"/>
                <a:gd name="T98" fmla="*/ 962 w 962"/>
                <a:gd name="T99" fmla="*/ 262 h 1016"/>
                <a:gd name="T100" fmla="*/ 956 w 962"/>
                <a:gd name="T101" fmla="*/ 220 h 1016"/>
                <a:gd name="T102" fmla="*/ 944 w 962"/>
                <a:gd name="T103" fmla="*/ 182 h 1016"/>
                <a:gd name="T104" fmla="*/ 934 w 962"/>
                <a:gd name="T105" fmla="*/ 162 h 1016"/>
                <a:gd name="T106" fmla="*/ 908 w 962"/>
                <a:gd name="T107" fmla="*/ 128 h 1016"/>
                <a:gd name="T108" fmla="*/ 878 w 962"/>
                <a:gd name="T109" fmla="*/ 100 h 1016"/>
                <a:gd name="T110" fmla="*/ 842 w 962"/>
                <a:gd name="T111" fmla="*/ 78 h 1016"/>
                <a:gd name="T112" fmla="*/ 802 w 962"/>
                <a:gd name="T113" fmla="*/ 6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6">
                  <a:moveTo>
                    <a:pt x="802" y="64"/>
                  </a:moveTo>
                  <a:lnTo>
                    <a:pt x="574" y="4"/>
                  </a:lnTo>
                  <a:lnTo>
                    <a:pt x="574" y="4"/>
                  </a:lnTo>
                  <a:lnTo>
                    <a:pt x="552" y="0"/>
                  </a:lnTo>
                  <a:lnTo>
                    <a:pt x="530" y="2"/>
                  </a:lnTo>
                  <a:lnTo>
                    <a:pt x="508" y="8"/>
                  </a:lnTo>
                  <a:lnTo>
                    <a:pt x="488" y="16"/>
                  </a:lnTo>
                  <a:lnTo>
                    <a:pt x="470" y="30"/>
                  </a:lnTo>
                  <a:lnTo>
                    <a:pt x="456" y="46"/>
                  </a:lnTo>
                  <a:lnTo>
                    <a:pt x="444" y="64"/>
                  </a:lnTo>
                  <a:lnTo>
                    <a:pt x="436" y="86"/>
                  </a:lnTo>
                  <a:lnTo>
                    <a:pt x="436" y="86"/>
                  </a:lnTo>
                  <a:lnTo>
                    <a:pt x="432" y="108"/>
                  </a:lnTo>
                  <a:lnTo>
                    <a:pt x="434" y="130"/>
                  </a:lnTo>
                  <a:lnTo>
                    <a:pt x="438" y="152"/>
                  </a:lnTo>
                  <a:lnTo>
                    <a:pt x="448" y="172"/>
                  </a:lnTo>
                  <a:lnTo>
                    <a:pt x="460" y="190"/>
                  </a:lnTo>
                  <a:lnTo>
                    <a:pt x="476" y="204"/>
                  </a:lnTo>
                  <a:lnTo>
                    <a:pt x="496" y="216"/>
                  </a:lnTo>
                  <a:lnTo>
                    <a:pt x="518" y="224"/>
                  </a:lnTo>
                  <a:lnTo>
                    <a:pt x="574" y="240"/>
                  </a:lnTo>
                  <a:lnTo>
                    <a:pt x="574" y="240"/>
                  </a:lnTo>
                  <a:lnTo>
                    <a:pt x="530" y="268"/>
                  </a:lnTo>
                  <a:lnTo>
                    <a:pt x="486" y="296"/>
                  </a:lnTo>
                  <a:lnTo>
                    <a:pt x="442" y="328"/>
                  </a:lnTo>
                  <a:lnTo>
                    <a:pt x="402" y="360"/>
                  </a:lnTo>
                  <a:lnTo>
                    <a:pt x="362" y="394"/>
                  </a:lnTo>
                  <a:lnTo>
                    <a:pt x="322" y="430"/>
                  </a:lnTo>
                  <a:lnTo>
                    <a:pt x="286" y="466"/>
                  </a:lnTo>
                  <a:lnTo>
                    <a:pt x="248" y="504"/>
                  </a:lnTo>
                  <a:lnTo>
                    <a:pt x="214" y="544"/>
                  </a:lnTo>
                  <a:lnTo>
                    <a:pt x="180" y="584"/>
                  </a:lnTo>
                  <a:lnTo>
                    <a:pt x="148" y="626"/>
                  </a:lnTo>
                  <a:lnTo>
                    <a:pt x="118" y="670"/>
                  </a:lnTo>
                  <a:lnTo>
                    <a:pt x="90" y="714"/>
                  </a:lnTo>
                  <a:lnTo>
                    <a:pt x="62" y="760"/>
                  </a:lnTo>
                  <a:lnTo>
                    <a:pt x="36" y="806"/>
                  </a:lnTo>
                  <a:lnTo>
                    <a:pt x="12" y="852"/>
                  </a:lnTo>
                  <a:lnTo>
                    <a:pt x="12" y="852"/>
                  </a:lnTo>
                  <a:lnTo>
                    <a:pt x="4" y="874"/>
                  </a:lnTo>
                  <a:lnTo>
                    <a:pt x="0" y="896"/>
                  </a:lnTo>
                  <a:lnTo>
                    <a:pt x="2" y="918"/>
                  </a:lnTo>
                  <a:lnTo>
                    <a:pt x="6" y="940"/>
                  </a:lnTo>
                  <a:lnTo>
                    <a:pt x="16" y="960"/>
                  </a:lnTo>
                  <a:lnTo>
                    <a:pt x="28" y="978"/>
                  </a:lnTo>
                  <a:lnTo>
                    <a:pt x="44" y="992"/>
                  </a:lnTo>
                  <a:lnTo>
                    <a:pt x="64" y="1004"/>
                  </a:lnTo>
                  <a:lnTo>
                    <a:pt x="64" y="1004"/>
                  </a:lnTo>
                  <a:lnTo>
                    <a:pt x="86" y="1012"/>
                  </a:lnTo>
                  <a:lnTo>
                    <a:pt x="108" y="1016"/>
                  </a:lnTo>
                  <a:lnTo>
                    <a:pt x="130" y="1016"/>
                  </a:lnTo>
                  <a:lnTo>
                    <a:pt x="150" y="1010"/>
                  </a:lnTo>
                  <a:lnTo>
                    <a:pt x="170" y="1000"/>
                  </a:lnTo>
                  <a:lnTo>
                    <a:pt x="188" y="988"/>
                  </a:lnTo>
                  <a:lnTo>
                    <a:pt x="204" y="972"/>
                  </a:lnTo>
                  <a:lnTo>
                    <a:pt x="216" y="952"/>
                  </a:lnTo>
                  <a:lnTo>
                    <a:pt x="216" y="952"/>
                  </a:lnTo>
                  <a:lnTo>
                    <a:pt x="236" y="912"/>
                  </a:lnTo>
                  <a:lnTo>
                    <a:pt x="258" y="872"/>
                  </a:lnTo>
                  <a:lnTo>
                    <a:pt x="282" y="834"/>
                  </a:lnTo>
                  <a:lnTo>
                    <a:pt x="306" y="798"/>
                  </a:lnTo>
                  <a:lnTo>
                    <a:pt x="332" y="760"/>
                  </a:lnTo>
                  <a:lnTo>
                    <a:pt x="360" y="726"/>
                  </a:lnTo>
                  <a:lnTo>
                    <a:pt x="388" y="690"/>
                  </a:lnTo>
                  <a:lnTo>
                    <a:pt x="418" y="658"/>
                  </a:lnTo>
                  <a:lnTo>
                    <a:pt x="448" y="626"/>
                  </a:lnTo>
                  <a:lnTo>
                    <a:pt x="480" y="594"/>
                  </a:lnTo>
                  <a:lnTo>
                    <a:pt x="512" y="564"/>
                  </a:lnTo>
                  <a:lnTo>
                    <a:pt x="546" y="536"/>
                  </a:lnTo>
                  <a:lnTo>
                    <a:pt x="582" y="508"/>
                  </a:lnTo>
                  <a:lnTo>
                    <a:pt x="618" y="482"/>
                  </a:lnTo>
                  <a:lnTo>
                    <a:pt x="656" y="456"/>
                  </a:lnTo>
                  <a:lnTo>
                    <a:pt x="692" y="432"/>
                  </a:lnTo>
                  <a:lnTo>
                    <a:pt x="676" y="496"/>
                  </a:lnTo>
                  <a:lnTo>
                    <a:pt x="676" y="496"/>
                  </a:lnTo>
                  <a:lnTo>
                    <a:pt x="674" y="518"/>
                  </a:lnTo>
                  <a:lnTo>
                    <a:pt x="674" y="540"/>
                  </a:lnTo>
                  <a:lnTo>
                    <a:pt x="680" y="562"/>
                  </a:lnTo>
                  <a:lnTo>
                    <a:pt x="688" y="582"/>
                  </a:lnTo>
                  <a:lnTo>
                    <a:pt x="702" y="600"/>
                  </a:lnTo>
                  <a:lnTo>
                    <a:pt x="718" y="614"/>
                  </a:lnTo>
                  <a:lnTo>
                    <a:pt x="736" y="626"/>
                  </a:lnTo>
                  <a:lnTo>
                    <a:pt x="758" y="634"/>
                  </a:lnTo>
                  <a:lnTo>
                    <a:pt x="758" y="634"/>
                  </a:lnTo>
                  <a:lnTo>
                    <a:pt x="778" y="638"/>
                  </a:lnTo>
                  <a:lnTo>
                    <a:pt x="796" y="638"/>
                  </a:lnTo>
                  <a:lnTo>
                    <a:pt x="814" y="634"/>
                  </a:lnTo>
                  <a:lnTo>
                    <a:pt x="832" y="628"/>
                  </a:lnTo>
                  <a:lnTo>
                    <a:pt x="848" y="620"/>
                  </a:lnTo>
                  <a:lnTo>
                    <a:pt x="862" y="608"/>
                  </a:lnTo>
                  <a:lnTo>
                    <a:pt x="876" y="596"/>
                  </a:lnTo>
                  <a:lnTo>
                    <a:pt x="886" y="580"/>
                  </a:lnTo>
                  <a:lnTo>
                    <a:pt x="886" y="580"/>
                  </a:lnTo>
                  <a:lnTo>
                    <a:pt x="892" y="566"/>
                  </a:lnTo>
                  <a:lnTo>
                    <a:pt x="896" y="552"/>
                  </a:lnTo>
                  <a:lnTo>
                    <a:pt x="956" y="324"/>
                  </a:lnTo>
                  <a:lnTo>
                    <a:pt x="956" y="324"/>
                  </a:lnTo>
                  <a:lnTo>
                    <a:pt x="960" y="304"/>
                  </a:lnTo>
                  <a:lnTo>
                    <a:pt x="962" y="284"/>
                  </a:lnTo>
                  <a:lnTo>
                    <a:pt x="962" y="262"/>
                  </a:lnTo>
                  <a:lnTo>
                    <a:pt x="960" y="242"/>
                  </a:lnTo>
                  <a:lnTo>
                    <a:pt x="956" y="220"/>
                  </a:lnTo>
                  <a:lnTo>
                    <a:pt x="950" y="200"/>
                  </a:lnTo>
                  <a:lnTo>
                    <a:pt x="944" y="182"/>
                  </a:lnTo>
                  <a:lnTo>
                    <a:pt x="934" y="162"/>
                  </a:lnTo>
                  <a:lnTo>
                    <a:pt x="934" y="162"/>
                  </a:lnTo>
                  <a:lnTo>
                    <a:pt x="922" y="144"/>
                  </a:lnTo>
                  <a:lnTo>
                    <a:pt x="908" y="128"/>
                  </a:lnTo>
                  <a:lnTo>
                    <a:pt x="894" y="114"/>
                  </a:lnTo>
                  <a:lnTo>
                    <a:pt x="878" y="100"/>
                  </a:lnTo>
                  <a:lnTo>
                    <a:pt x="860" y="88"/>
                  </a:lnTo>
                  <a:lnTo>
                    <a:pt x="842" y="78"/>
                  </a:lnTo>
                  <a:lnTo>
                    <a:pt x="822" y="70"/>
                  </a:lnTo>
                  <a:lnTo>
                    <a:pt x="802" y="64"/>
                  </a:lnTo>
                  <a:lnTo>
                    <a:pt x="802" y="64"/>
                  </a:lnTo>
                  <a:close/>
                </a:path>
              </a:pathLst>
            </a:custGeom>
            <a:grpFill/>
            <a:ln w="28575">
              <a:noFill/>
              <a:prstDash val="solid"/>
              <a:round/>
              <a:headEnd/>
              <a:tailEnd/>
            </a:ln>
            <a:effectLst>
              <a:outerShdw blurRad="44450" dist="27940" dir="5400000" algn="ctr">
                <a:srgbClr val="000000">
                  <a:alpha val="32000"/>
                </a:srgbClr>
              </a:outerShdw>
            </a:effectLst>
            <a:sp3d>
              <a:bevelT w="190500" h="38100"/>
            </a:sp3d>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Tree>
    <p:extLst>
      <p:ext uri="{BB962C8B-B14F-4D97-AF65-F5344CB8AC3E}">
        <p14:creationId xmlns:p14="http://schemas.microsoft.com/office/powerpoint/2010/main" val="8150278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Effect transition="in" filter="fade">
                                      <p:cBhvr>
                                        <p:cTn id="9" dur="1000"/>
                                        <p:tgtEl>
                                          <p:spTgt spid="55"/>
                                        </p:tgtEl>
                                      </p:cBhvr>
                                    </p:animEffect>
                                  </p:childTnLst>
                                </p:cTn>
                              </p:par>
                              <p:par>
                                <p:cTn id="10" presetID="8" presetClass="emph" presetSubtype="0" fill="hold" nodeType="withEffect">
                                  <p:stCondLst>
                                    <p:cond delay="0"/>
                                  </p:stCondLst>
                                  <p:childTnLst>
                                    <p:animRot by="21600000">
                                      <p:cBhvr>
                                        <p:cTn id="11" dur="1000" fill="hold"/>
                                        <p:tgtEl>
                                          <p:spTgt spid="55"/>
                                        </p:tgtEl>
                                        <p:attrNameLst>
                                          <p:attrName>r</p:attrName>
                                        </p:attrNameLst>
                                      </p:cBhvr>
                                    </p:animRo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250"/>
                                        <p:tgtEl>
                                          <p:spTgt spid="52"/>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250"/>
                                        <p:tgtEl>
                                          <p:spTgt spid="49"/>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250"/>
                                        <p:tgtEl>
                                          <p:spTgt spid="53"/>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250"/>
                                        <p:tgtEl>
                                          <p:spTgt spid="50"/>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250"/>
                                        <p:tgtEl>
                                          <p:spTgt spid="54"/>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250"/>
                                        <p:tgtEl>
                                          <p:spTgt spid="51"/>
                                        </p:tgtEl>
                                      </p:cBhvr>
                                    </p:animEffect>
                                  </p:childTnLst>
                                </p:cTn>
                              </p:par>
                            </p:childTnLst>
                          </p:cTn>
                        </p:par>
                        <p:par>
                          <p:cTn id="36" fill="hold">
                            <p:stCondLst>
                              <p:cond delay="2500"/>
                            </p:stCondLst>
                            <p:childTnLst>
                              <p:par>
                                <p:cTn id="37" presetID="22" presetClass="entr" presetSubtype="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right)">
                                      <p:cBhvr>
                                        <p:cTn id="39" dur="250"/>
                                        <p:tgtEl>
                                          <p:spTgt spid="48"/>
                                        </p:tgtEl>
                                      </p:cBhvr>
                                    </p:animEffect>
                                  </p:childTnLst>
                                </p:cTn>
                              </p:par>
                            </p:childTnLst>
                          </p:cTn>
                        </p:par>
                        <p:par>
                          <p:cTn id="40" fill="hold">
                            <p:stCondLst>
                              <p:cond delay="2750"/>
                            </p:stCondLst>
                            <p:childTnLst>
                              <p:par>
                                <p:cTn id="41" presetID="10"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250"/>
                                        <p:tgtEl>
                                          <p:spTgt spid="45"/>
                                        </p:tgtEl>
                                      </p:cBhvr>
                                    </p:animEffect>
                                  </p:childTnLst>
                                </p:cTn>
                              </p:par>
                            </p:childTnLst>
                          </p:cTn>
                        </p:par>
                        <p:par>
                          <p:cTn id="44" fill="hold">
                            <p:stCondLst>
                              <p:cond delay="3000"/>
                            </p:stCondLst>
                            <p:childTnLst>
                              <p:par>
                                <p:cTn id="45" presetID="22" presetClass="entr" presetSubtype="2"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right)">
                                      <p:cBhvr>
                                        <p:cTn id="47" dur="250"/>
                                        <p:tgtEl>
                                          <p:spTgt spid="47"/>
                                        </p:tgtEl>
                                      </p:cBhvr>
                                    </p:animEffect>
                                  </p:childTnLst>
                                </p:cTn>
                              </p:par>
                            </p:childTnLst>
                          </p:cTn>
                        </p:par>
                        <p:par>
                          <p:cTn id="48" fill="hold">
                            <p:stCondLst>
                              <p:cond delay="3250"/>
                            </p:stCondLst>
                            <p:childTnLst>
                              <p:par>
                                <p:cTn id="49" presetID="10"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250"/>
                                        <p:tgtEl>
                                          <p:spTgt spid="44"/>
                                        </p:tgtEl>
                                      </p:cBhvr>
                                    </p:animEffect>
                                  </p:childTnLst>
                                </p:cTn>
                              </p:par>
                            </p:childTnLst>
                          </p:cTn>
                        </p:par>
                        <p:par>
                          <p:cTn id="52" fill="hold">
                            <p:stCondLst>
                              <p:cond delay="3500"/>
                            </p:stCondLst>
                            <p:childTnLst>
                              <p:par>
                                <p:cTn id="53" presetID="22" presetClass="entr" presetSubtype="2"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right)">
                                      <p:cBhvr>
                                        <p:cTn id="55" dur="250"/>
                                        <p:tgtEl>
                                          <p:spTgt spid="46"/>
                                        </p:tgtEl>
                                      </p:cBhvr>
                                    </p:animEffect>
                                  </p:childTnLst>
                                </p:cTn>
                              </p:par>
                            </p:childTnLst>
                          </p:cTn>
                        </p:par>
                        <p:par>
                          <p:cTn id="56" fill="hold">
                            <p:stCondLst>
                              <p:cond delay="3750"/>
                            </p:stCondLst>
                            <p:childTnLst>
                              <p:par>
                                <p:cTn id="57" presetID="10"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9" grpId="0"/>
      <p:bldP spid="50" grpId="0"/>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22e86ea115cade7a51aeac1fab4497f058beb3"/>
  <p:tag name="ISPRING_ULTRA_SCORM_COURSE_ID" val="65795A3C-453F-4C79-B4CB-286F9B0DC990"/>
  <p:tag name="ISPRING_SCORM_RATE_SLIDES" val="1"/>
  <p:tag name="ISPRINGONLINEFOLDERID" val="0"/>
  <p:tag name="ISPRINGONLINEFOLDERPATH" val="Content List"/>
  <p:tag name="ISPRINGCLOUDFOLDERID" val="0"/>
  <p:tag name="ISPRINGCLOUDFOLDERPATH" val="Repository"/>
  <p:tag name="ISPRING_PLAYERS_CUSTOMIZATION" val="UEsDBBQAAgAIAGOtK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jrShIGXprHCkDAACGDAAAJwAAAHVuaXZlcnNhbC9mbGFzaF9wdWJsaXNoaW5nX3NldHRpbmdzLnhtbNVX227aMBi+5yksT70s6YGuHUqopgJatRZQYVt7VZnYEKuOncU2lF7tafZge5L9joGC2nXpAWkTQsT/4fvPf0x4fJsKNGG55kpGeLe6gxGTsaJcjiP8ZdDePsJIGyIpEUqyCEuF0XGjEmZ2KLhO+swYENUIYKSuZybCiTFZPQim02mV6yx3XCWsAXxdjVUaZDnTTBqWB5kgM/gxs4xpPEcoAQDfVMm5WqNSQSj0SOeKWsEQp+C55C4oItqC6AQHXmxI4ptxrqykJ0qoHOXjYYTf7bfdZyHjoZo8ZdLlRDeA6MimTijlzgsi+vyOoYTxcQLuHtYwmnJqkgjv1RwKSAcPUQpsHzpxKCcKciDNHD5lhlBiiD96e4bdGr0geBKdSZLyeAAc5OKPcHNw/emq17o4O+18vh50u2eD0553otAJ1nHCYN1QCA4pm8dsaSckxpA4Ab9BZ0SEZmGwSlqIjZRcc86d0VAJyH2hBW2UDhntkJStVKN/w2UbJHcxGkEgYhbhjzknAiNuiODxUlnboTbcFFVvr0oiwIL2ZOi8j+/N++zECck1W3VrwdEu53Hjm7KCopmySPAbhoxCEL9N4SlhaLU4aJSrtKBC+xikBQeLE86mjB4XOZ0D/snQFZhILWhCr2aCGW/hu+V3aMhGKgdcRibQ2UDn2uNXnwWcEa3vQcnCx63+2WmzdX3aabYut1yAhE6IjJ8JDgVnaWY2gk9mSCqz0IN0xMRqVhSFclrwysRWfXkZNE+t8GV+62KsQG+wJJux8pzC/NWD0mYTMikG0Q1XAQ0jyKEkHhMYMawLLi0rCxgTiZQUM0RiWGvajfWEK6uB4gfYQ+uXe+j1EZfFaQyrDSzmlOWlIHd29/ZrB+8Pjz7Uq8GvHz+3n1SaL/yeIM6c3/gnT6785dp/uA3DwG3px5e2ye2/ubN7F62vZfLaaV0OSpW01S8F1y0j1f1cRurCv2R6Ky+YUi7AUhr7IYO1JHjKDaNv2WIvaJNXvdt9j22mTTYY82tG478J2Z+W18S1e2EYPHpxdZyUS55CItxKXN52Gwe1HbhpPsqqVABt/b9Do/IbUEsDBBQAAgAIAGOtKEiK+LLysgIAAFUKAAAhAAAAdW5pdmVyc2FsL2ZsYXNoX3NraW5fc2V0dGluZ3MueG1slVZtT9swEP6+X1F13wl7ZZNMJShFQmIbGojvTnJNrDp2ZF/K+u9nOzax24aGWkj1c89zPp/vrhC9YWLxYTYjheRSPQIiE5W2SMBmrLyc5x2iFGeFFAgCz4RUDeXzxcdb9yGZY55SyS2oqZo1LWA45sJ9pkj8Gd8u7BoTFLJpqdjdy0qe5bTYVEp2ojwZWr1rQXEmNoZ5/vNiuRo9gDONdwhNEtPqh13TJK0CrcGG9H1l10kVpznwcNK5+0zUDEe9ffs92ZZphk529cmuMVlLK0iT/OXWrnG+MN7fLUD4h5b62a5RKqc7UO9yLtuufU+NtEpWNqGp5u1HfNVwSUvTfkZwc27XSYG9kD3o5Cv49Hy9sSsi+a9x3xPbrkryB5vXvYFgHz3nsEDVAcnCrrfpWr786dD0ByzWlGtDiKGB9GCCfqCdDm5SbOD9hRcmytiXRwbKs+RdA8s+4Mhdig/85fLazYrY6SsWRahg68EoxAEcmL9NXg+YETgwHzkr4Y/gu8MI9k29KDzyNfXP+Xb+jRUENdvSW8MuWO1J97Z1dRSqBwKnkSUstA3niTVg341kDutDyg5iIoJuWUWRSfHL8vKdu4wm2Z7B19rxyiLIkMOxgnMxmjEdp8vt03r01rQg+5+F4XL9foZmil/OKSIt6sb8LOn5zOtMm5jEzLPjCjsnDR3UnVjLSOPOHhM1VG1APUnJpx4jJIKe6l72zTVGJ1mUA5IdzzLxTo6lX3RNDmplXo2BDllOwZ5Ys6rm5g+fGbxAuacYsfZSrI0/QdlrXUaALwKgqqhD1fab3tJ0HBmHLYTmjwB35bG7EW2qdKzgrvAe1hiXnEcm1aSfFUOtpDMkwo/wn01YieM9y4SyR5prd7Ok88MYHmJJBnMYZ7b44knm9r6WEsfGfphBA9p/J/8DUEsDBBQAAgAIAGOtKEjL/of//gIAAJcLAAAmAAAAdW5pdmVyc2FsL2h0bWxfcHVibGlzaGluZ19zZXR0aW5ncy54bWzNlt1u2jAUgO95CstTL0v6t7VDCdVUqIraFVTY1l5VJjbEqmNntgNNr/Y0e7A9yY5joKB2LK3KNCEEPvb5zp997PD4PhVowrThSkZ4t76DEZOxolyOI/xlcLp9hJGxRFIilGQRlgqj42YtzPKh4CbpM2thqUGAkaaR2Qgn1maNIJhOp3VuMu1mlcgt8E09VmmQaWaYtEwHmSAF/NgiYwbPCBUA8E2VnKk1azWEQk/6rGguGOIUPJfcBUXEmU0FDvyqIYnvxlrlkp4ooTTS42GE3+2fus98jSe1eMqkS4lpgtCJbYNQyp0TRPT5A0MJ4+MEvD08wGjKqU0ivHfgKLA6eEop2T5y4ignClIg7QyfMksoscQPvT3L7q2ZC7yIFpKkPB7ADHLhR7g1uD276bWvLjqX57eDbvdi0Ol5J0qdYJUTBquGQnBI5TpmCzshsZbECfgNOiMiDAuDZdF82UjJFefcGA2VgNSXWhiNwFNRRPiT5kRgxC0RPF7MWqLHzJ5yATE43d36SFr8CPTxxgnRhi0bms8Yl8W4+U3lgqJC5UjwO4asQhBRnsK/hKHldKORVmkpFcRYZASnDE04mzJ6XGZpBvyToRswkeagCZsvE8x6C99z/oCGbKQ0cBmZwFYFOTeeX38ROCPGPELJ3Met/kWn1b7tXLba11suQEInRMYvhEMJWZrZjfBJgaSycz1IR0xyw8qiUE7LuSqx1V9fBsPTXPgyv3UxltAbLMlmrLykMH/1oLLZhEzKg+gOV4mGI8ihJJ4JEzEcdy5zVhUYE4mUFAUiMTQq4471hKvcgMQfYI82r/fQ6yMuy9EYbg6wqCnTlZA7u3v7B+8/HB59bNSDXz9+bq9VmrXwniDOnO/hJ2ub+KKRP+2GYeB65/Nt2Or8X3Xh3lX7a5VMXbavB5WK1O5XwnWrrOqeV1l15a+N3tKVUckFaDNjf2yg0QiecsvoW26aVxR+/f3rt8UbFX6DUazdvv9vEH60eG6tvK/C4NkHYA3kq4/pZu03UEsDBBQAAgAIAGOtKEiWx1kckgEAAB8GAAAfAAAAdW5pdmVyc2FsL2h0bWxfc2tpbl9zZXR0aW5ncy5qc42Uy27CMBBF93xF5G4rRJ+03VUFpEosKpVd1YUThhDh2JbtpKSIf28cXrYzKXg2+HJ8xzORZ9OL6kUSEr1Em+Z3s//w940GVjOqgGtfZx16bnWiWTaHWZYDyziQACkPR4/y9kRgxoQ3pnH1aW2140eE/WdBmXZxiVgoRNPY4RIBfxBtjR3+PYo9p65dTU6j48IYwfuJ4Aa46XOhctow5GrSLLfEABYlqDPogibgmQ6b1UWeHB+GNlwuEbmkvJqKVPRjmqxSJQo+78q/rCSo+pOvdsDgefg29uxYps27gTxMPH6y0U1KBVrDPu/j2AYKMxoDc3wHzfoH9YzbBQV0menMHOjXGxsuLWkKrS7dTWz4GK+9LuUMrM2euLXhEYxWoC6xErKQF3xAqURqO9JC2z0/okzQecbTHTca2EA5e1lr29W9U6H3IxvEe0IieEJL7PnlXbMjBDUCGm8sHfLqIO8Us2OYyJEcAtGwaVXic8SEc8TuvyJCjaHJMq/HQz0c6zZQtQI1E4LVt/8+d88wV2/7B1BLAwQUAAIACABjrSh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BjrSh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jrSh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BjrShITYOsrPERAAC0TAAAFwAAAHVuaXZlcnNhbC91bml2ZXJzYWwucG5n7ZyLV1JZ28C9Z2ZZU45Wpk1TzYyW4i3vUs10G81LlmUqMmFZo0aGhDfELKeZSmxqQsqSmkbRNNQsDS9gmZGKMq8apBhoKKigpAiI3F5svq901vcPfGsd1jqHdc5zzt7P5bf382zWYv8WErRnqdkaMz09vaX79v5wQE/PEK+nZzBmaqK7E3JI2az70kcc2LNTj9RpM6q7MIrbsX+Hnl5V3hLVT8a668Vn9kYg9PSWNc8d+jR4SayeXuC+fT/sOJgCGX9HvZKAUiz6oIT/arTRdKf9vp6TXyzduNz0WyPzKJC99d4V5puXh1Qufr4Bt9MMtmn0hwIo7Ku3L3dXVlYuwR3LdxkfqeaKBWfPulQL6PT0E3Hy1Ogj19MFtM47gqfVykxMZ5yMc2JK8CDPv69B0ulTwIrBqMd4o0SCbNAa1KRnaP755AsCTR07Tmu71g2Wv4rhoOXRJ+/9lKVvYg39dHrbvv1466TAHqoZDcb0CZeVJxztPb7wEWsT+zAmIV2rYGAuBiw1nt8BqKkp1MQ+klMmOeFucXvR/LegWedh5gdrGlBaDVo/LOz5AsVAZ/4434aTY/eVnC4bhP67O6PArS2hW3OsVjptnv/OeqgZLnvTgmaWu0ONV5Z8++34TdnleR1TdE3ohzXFLmh4g+7mtQ3XnhxER9pXe6R/lqSDjAOeX1+gw69rKrMXH1z1h+zH9JbPim+PMTQozvoO6rLAyysMDTbvXbH36EPK1pu9BX6fJFl++OwiaOsCu39YeuS5kb3Zj+lFjcc+K3evQl+n7SrQ6gXe+1Vff+Vfphu3HuLi2kQdhZ8kTbaBzw9ULrTtT5NyqIGlcVFjF8T5s3J/s7J02prhFwRs+8usrMUHjK7jHsIDjstOMD5JoBbF0O+OLLQt1DAcdP5ydhfkVMU874zEb9dpaxy4INzrj21vMvrOYF/Am9oil/TquE+SykVhlau2LLStRN8Bv33XjlMVTw7PU27aXRdivMHmhSF2Xg/NXnX+r6Ix9oFbjb2unyRvL3x3xAy30LaeLMvAe3/ee3K4z2GecrNrluu01b+xMMTWy0E7Lm/vOiBNLKVzRJ/1Ez1ftcU4YKFtPzeZbQ4JDelzGLecpxx6qSleB8S/Qmxuil+/a/2p0tmagyfgss8SGYAvgC+AL4AvgC+AL4AvgC+AL4AvgC+AL4AvgC+AL4AvgC+AL4AvgC+AL4AvgC+AL4AvgC+AL4AvgC+AL4AvgC+AL4AvgC+AL4AvgC+AL4AvgC+AL4AvgC+AL4AvgC+AL4AvgC+AL4AvgC+AL4AvgO//T3w9v4X6S+iuBfmQtFOSsbKK05wUXm4HI1NWfUVZQjuUV2Eb5wd5rdzgMU9xrCtIrdB+gZHFKPH2dj00C8xMc6PLTj9tXcczdR8D9RvLB7m7zwfqL+9HFHhwMyTvDYaRzWW0yDz2kvYkpy1YAo/2yTLXDyoJI0b0Z5ezPknXRu2mbuRdNg7DtMk/ei1SosrHMlRTjYb8didqRtmLYc9n0mdyP894kvblyuCEMVgHkip7WpFIUXTAM/l1wf6KIb4wRjv7huZBmcw9JH/Kl5A7pzyyiIVpY8+rCIwk7/w6DokX4bpWomTWUqSlwnEfVvTuLwiw0SpfzQyvQFgoqCrsivP3DPipV17likin4T9y+OUpR+nVFvevfh71rmiYanvP4CDvFinJj/JZCd1LktIX0dm3OcIkYsxG4SXNHjv0tH1UOVlckSktI5AhObdn5Wau0sm3sLxoNapDTe6cdJpFiuJNkHSH/txrETuS6H86KtsOUx5X25Sw3yDHapCNzvlnQ+8nGr2Z1RbdSnR1sWU7E3h1tAOMp4XfR/jfbAwjKAa25PCoX+IS6vqdT8xFcnXJ2ZmnLEh99eDPF19sYte6+5LQ/e68IdwLnff6FqX9xop8Uc0Ylhqm5vw2K76dFeGQzzZ4ZfpNd8hjvkaWWk6qV699YYrlzfSMRee0zSpNY3mP7Vf+HC6Vr9gr1O7Zvo5V8EuPWUK3ZcesssZSlMSO3r1MbSO1eSWon6jqQdgWBluCGEn85tLOAx+k3eJF9q4eCJ3nBrTmPem3ot4zpkdpT9zE04L6l8qyCKd1l57mL8EvolwRed48c+fcs+Qmh3vlXjeZZnwFpTS3O4hYXbY+HENYpDWDwJBVl7Od25PUqTtCnp+mrPEKf4iK6D0+9DcjlFBxx9EPt2Jnvi33+qTQEUy7ZUH0DBjEC0Q1AuXRc+Xr4ueGH/yejB99bLl3C+zoFOIyI/WUnHwOPNZV9bDdmG5oyPcN2bJOZLZFok6VsHuQr+x7u9Rk1YxVV+JwkylCUum+FM82GO1vrhE6GT+L3n3OmP6UABuX4my5zvxO6YY0OiyZzaMW23xPu6Yj5dlak7Hk1voG8VkNovU6G6G2QXQTiEE3o72/jHe0AjFWgWrHH601fDgQkb8kX4AOpTzJIrf/mkXWsNY/Sv0P4q4k864XB+sx95d9pXn/sMfT3i/f465ykj/4CAQVMS2Pk31xc80sBwmT26KV9g5RTEinO1yv2i0wXyw3gCBu/TI7aksfhbR5k7r98N28KKJbsPwQlv2Gmqu+w5tljT9v6HxdpTMAVpVNJtjFwLFWH7cViHb78P6KU42XO7NAleA0GZMymPNgJz/XmN4hYrjdikH1Oi/WrHIyiJdBIXKhXTGc5MLZJ6vzyPZqQYykEZB3HKZz1U+6w/6g+bwI1wf9mFUlPju7GdzN7lEHfh9r3DyayD+PSOvPv3p1fQNDgKe0Mm7Tzp7SlzAwGgkTfkY6WylE3is7zmBbkD9OC4sNiZksOSwTCx5OzMe++w4s38SRV4k7naC25GwyXw6d8JYm3VkTmR8MZjas/rvLKrudhX5QCou+X+n/86bUuuBzqjFsXUJdlxf6BmGFPw0dGOfxYuCZqA51Mto7p86WTSHAGlqDI45IjgQp0kHy1MkM4aPabdpZFpWUVpxYuxLE6pWtGfD8mDJE8QP4mH0HWj6oeGo5F/OhUZVPVQ0THbU8O+2zuYmnWvFGN9RLxXL2BFEzLqdq1Sf696i1qriLdRV1EDWKQPAZqwugneIqy4QsWKnAs3E85arUd4wrTBWlUZCp66h1GWk2Qq4wU3fEFUfXgqePXKWl0zMD9SWvs8hGXcOQ/tUpadIl6MYPmVOt31gEHcMTekMwViD0fsXtj+ny9dqSRtQlo9KkAsXqX3nir2PfyGeiMRoFA+M/019PChtGoEmTiJ05ZaM6G6haNLJ7BUeW6hhQKCNXKCbxJhwztDROxf62p9ZPUEcw40qJhZIUiuU2IcPT1sdiTOv4FrntbZ8AMZI5Vz5EJSTiKCNRhZjfqfG06Tqrx0KItXFgzUQfK1vQ7GZoHvXneXGGwGdPTnuoXt7fruG9xTtOGtFPjZSCZiZpdhh76yB49bjgks5R4sMsAmkZU91DMLsV39w9nRbg6jXkT2N4SFWvxlHGdOEEpr+4EJVDX1Ep2JFmwx01X5baL2H/kVvEc6VG6XKtfHe1kwtL3jGNz/IK3yLQvjtHKK969c9eGRqTL8Rr6rdaYw+1zBY2boUyqZiZwUuEo28izfCwQ/A1mx0SmIREYidpcUTACWY/TeXdbYC+OPa9wYl3Yk8srAXBbhsqNTjRe8Tb36B4O9njOjqUrNE4iVBq/GJ8YD+SV2jH0w3UgqU2X9yrMX5ottMyeQxmRDuaVGBCN9sH4w6ovGGbktm9+7tD3MP9aJqOFU18YgcJDQmojkwHS1wrxshMWBkMJMsjee06RzHz2ol8d65ug7c6g2iGl3rhsHlZ5D1N5R5+iq58ypNUne5gaaiWz7o8s/ux2CpSIFyCp0C8lfJ+RVzW+QCPM3uz6k63nF6znLa256qe24vBt5FHlE5EYjoWU3HNXY0nBWGhR7XriDTmd39d8s8rUticpcI2nfMVpxXWh4MEutzCmkYEBee+Q5qVZym08B7nFo9gVb2jT2wTb1tAyqthS1uHg8z6c5qhb8Bkb27qbGhAS57v1Os3SKP9XDdm3ViGn343a1+cttBHq3PLqMlcKXGhuXfGFizbjrWkK+rJncG/r/sp3rYYF/T7I4YHWlKQlCZS3Q2Xt5oHSHoFlGIa7OLzKnjynffemBuEImXFGe9wJ4EymJaoSy7tr7omdZNWZXYEtXPw/iXbvoO/bimp9+ekixvLhD1Imji0Xz5QT4F7RpvbrAQRnXp4Pbei5azhlLRCiM/HuuW6yQSXarcYz2p8Tq/xw/N6mIr616TUB7dHfxwhde/Oz2b37Sp5Kq8eX9U7WztqNlQTFltRrz1KXnc/fU25gMoZPqhfnSCK7yhQ0Q0EVtSZlo5aqno8vnnYLZmJFG5T2qaw5Ln3b5x/6kR/0GETB6LHlBgHxnjcpZz2PcxZDR24YwJBS9/o5tWuNh4J9fs6roT2kEMKixXcR5RHMaWCsnvxmAnPw03lDNfMxtc1WV7gXTUaiP7jIO0jdQHMIu4dI4UjQdH9djVtWXnJehXoG/3qTGf03dm0d23DNe0U3WiC+88MXOgAayYt7GpF1qpBC8wz76V9tAnYh6l2J7vp9y7oHX2CnMzZelDtOxIE/wg6e194DZ5yunmpbsBUsptcGb7VqZIOD4tltywvk5akWeLHvCWotEdNbpwZIoUKXxLJ4xZztQ4ZuRjwEComSBzf2uIPpl0VnvaxRT4UmeYhG70h9YXwdRX2HOHUaEVsKTtXeavwS1+suOqndF/N45DNOGxHjS7x7tNxLS6952zxu3s/VSOtOGwn1UraMZNXYhI4mcrEwSmcbvIwNc1v11des8r/3pDveTOWNepsUGy3PE86IjOfm5nZSzdm2vG/+klUDK8eGiy24+7P0FhBUgbvnYmgTb0y4O+3KdnkS9CqBBW4B0T9x2suKNpi1exp77n+PLhKjly3FpJ0ki46ose3RGeSKuRFtMGz4IP/FPpnGs/rauLRgUN0BJoajCnctHKUgRqVo0S98Qb8WGMJgqDsjwv/BnVX5h3ToppAUR3mKnQ+1uM/3qwlo10epvnK/1k6nT9uWNEoO1p2jRz7PgpMi3ohKEXl+k33vE2y0S0dq9Ggc5dFw3c3pI8sEc295qQNGbT22v0xDzL85P2hSmcLtX9mWG2kCyYsT7jZXyxhgDEfSqsM+LibuETia2Zhu8Ken2FXHBYLlxesXYwnWuBpDaea+qxYszYB3PVRE5c2/1O4M1eX+KXEUxdxZcKtt56NM+DjPMxki9XX4ICI53eMOmaRX7M5QwInjKL9wrUILXV8f2amRkKojVnc8Ej8pwO00B/KJKviY/qXNXKqlMY4CvlZxjuLjdgbvJc6j/WvMxTMaNAjcvXQOI6+Gcwq4hyeEpToqk+v8A1BSQOs8tO+srewAl15nCyOCZt6YKc+KannqoOaGnLSQVpZLfVdL/pG6YBKl1ZnRrYJe4h9PSwUGlsEX+5I9QFP44si5iIjcD4jEtN8WxjSVmW536UA3Jh361xNhxwR1/cj+2XL8LVPW48UtFE/5DglQFKHb775qpoUWRuRPTolaTD17sxPvyO8ownLuPFQGSiyggrOjuNze+d87RE30LNpcv+lR+6rB2v4BHeabNUmNUdfsm0DW9DkN/lyZUHfFcUFO9VA3zWFbtKJjibqmp18gUI4ZWAbYZ9Wi3c6t1uSa6VbXgl3MvuunlkrYfSdSb18PVOcFRHTQDz62xHEellj51dlay2t48H8aoZ/faqu9PBf6YaZ7SZA7v4YyVrhGCw/xl+bA2v/3zajfjnPnpZobzdUwnePaFRyhbfvt9AJyeLTEqSuEnGC22bODO5XZ9JH96gjo88VEApomaudmHzoss9rQFRrVhaZZ9XMLfoq3RHyZP76dMBm7keB7h+3/F+ry2TstpeCv+vmrZ3P9JpMvKNiYpqWu6xeuJcU1iWkd4rjI25A9Nw9udyxfgfITjJ//6vzCOuShFTxgzz/L0DuluYLd8/as1ong0uoYDFFORGKSsa6iRAnoxfucNXuFnLrsSbKmD4rYXM14a97jvxrBy7R8XuPh2Yk66FMcIYuXc5t1oWu8OleH3XiAtSR/2L+s0S3kN4ql6FpBkZ/v62j8OqJh4v0dJ99u4J+IO2EZv8XUEsDBBQAAgAIAGOtKEjL/IMkSgAAAGoAAAAbAAAAdW5pdmVyc2FsL3VuaXZlcnNhbC5wbmcueG1ss7GvyM1RKEstKs7Mz7NVMtQzULK34+WyKShKLctMLVeoAIoBBSFASaESyDVCcMszU0oybJUsLM0QYhmpmekZJbZKZuYIhfpAIwFQSwECAAAUAAIACABjrShIFQ6tKGQEAAAHEQAAHQAAAAAAAAABAAAAAAAAAAAAdW5pdmVyc2FsL2NvbW1vbl9tZXNzYWdlcy5sbmdQSwECAAAUAAIACABjrShIGXprHCkDAACGDAAAJwAAAAAAAAABAAAAAACfBAAAdW5pdmVyc2FsL2ZsYXNoX3B1Ymxpc2hpbmdfc2V0dGluZ3MueG1sUEsBAgAAFAACAAgAY60oSIr4svKyAgAAVQoAACEAAAAAAAAAAQAAAAAADQgAAHVuaXZlcnNhbC9mbGFzaF9za2luX3NldHRpbmdzLnhtbFBLAQIAABQAAgAIAGOtKEjL/of//gIAAJcLAAAmAAAAAAAAAAEAAAAAAP4KAAB1bml2ZXJzYWwvaHRtbF9wdWJsaXNoaW5nX3NldHRpbmdzLnhtbFBLAQIAABQAAgAIAGOtKEiWx1kckgEAAB8GAAAfAAAAAAAAAAEAAAAAAEAOAAB1bml2ZXJzYWwvaHRtbF9za2luX3NldHRpbmdzLmpzUEsBAgAAFAACAAgAY60oSD08L9HBAAAA5QEAABoAAAAAAAAAAQAAAAAADxAAAHVuaXZlcnNhbC9pMThuX3ByZXNldHMueG1sUEsBAgAAFAACAAgAY60oSLDtXVduAAAAdgAAABwAAAAAAAAAAQAAAAAACBEAAHVuaXZlcnNhbC9sb2NhbF9zZXR0aW5ncy54bWxQSwECAAAUAAIACABElFdHI7RO+/sCAACwCAAAFAAAAAAAAAABAAAAAACwEQAAdW5pdmVyc2FsL3BsYXllci54bWxQSwECAAAUAAIACABjrShIF6nhQW8BAAD7AgAAKQAAAAAAAAABAAAAAADdFAAAdW5pdmVyc2FsL3NraW5fY3VzdG9taXphdGlvbl9zZXR0aW5ncy54bWxQSwECAAAUAAIACABjrShITYOsrPERAAC0TAAAFwAAAAAAAAAAAAAAAACTFgAAdW5pdmVyc2FsL3VuaXZlcnNhbC5wbmdQSwECAAAUAAIACABjrShIy/yDJEoAAABqAAAAGwAAAAAAAAABAAAAAAC5KAAAdW5pdmVyc2FsL3VuaXZlcnNhbC5wbmcueG1sUEsFBgAAAAALAAsASQMAADwpAAAAAA=="/>
  <p:tag name="ISPRING_PRESENTATION_TITLE" val="HG000484"/>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MH" val="20151208220918"/>
  <p:tag name="MH_LIBRARY" val="GRAPHIC"/>
  <p:tag name="MH_TYPE" val="Picture"/>
  <p:tag name="MH_ORDER" val="1"/>
</p:tagLst>
</file>

<file path=ppt/theme/theme1.xml><?xml version="1.0" encoding="utf-8"?>
<a:theme xmlns:a="http://schemas.openxmlformats.org/drawingml/2006/main" name="Office 主题">
  <a:themeElements>
    <a:clrScheme name="单色调">
      <a:dk1>
        <a:sysClr val="windowText" lastClr="000000"/>
      </a:dk1>
      <a:lt1>
        <a:sysClr val="window" lastClr="FFFFFF"/>
      </a:lt1>
      <a:dk2>
        <a:srgbClr val="FFFFFF"/>
      </a:dk2>
      <a:lt2>
        <a:srgbClr val="FFFFFF"/>
      </a:lt2>
      <a:accent1>
        <a:srgbClr val="04A7FA"/>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2856</TotalTime>
  <Pages>0</Pages>
  <Words>3909</Words>
  <Characters>0</Characters>
  <DocSecurity>0</DocSecurity>
  <PresentationFormat>全屏显示(16:9)</PresentationFormat>
  <Lines>0</Lines>
  <Paragraphs>531</Paragraphs>
  <Slides>39</Slides>
  <Notes>39</Notes>
  <HiddenSlides>0</HiddenSlides>
  <MMClips>2</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39</vt:i4>
      </vt:variant>
    </vt:vector>
  </HeadingPairs>
  <TitlesOfParts>
    <vt:vector size="52" baseType="lpstr">
      <vt:lpstr>Arial Unicode MS</vt:lpstr>
      <vt:lpstr>Lato Light</vt:lpstr>
      <vt:lpstr>方正兰亭黑_GBK</vt:lpstr>
      <vt:lpstr>方正中等线简体</vt:lpstr>
      <vt:lpstr>宋体</vt:lpstr>
      <vt:lpstr>微软雅黑</vt:lpstr>
      <vt:lpstr>Arial</vt:lpstr>
      <vt:lpstr>Arial Black</vt:lpstr>
      <vt:lpstr>Calibri</vt:lpstr>
      <vt:lpstr>Impact</vt:lpstr>
      <vt:lpstr>Lucida Sans</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https://dxpu.taobao.com/</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2013-03-27T03:56:22Z</dcterms:created>
  <dcterms:modified xsi:type="dcterms:W3CDTF">2018-04-07T03:27:09Z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2052-8.1.0.3595</vt:lpwstr>
  </property>
</Properties>
</file>