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95" r:id="rId3"/>
    <p:sldId id="296" r:id="rId4"/>
    <p:sldId id="305" r:id="rId5"/>
    <p:sldId id="271" r:id="rId6"/>
    <p:sldId id="261" r:id="rId7"/>
    <p:sldId id="293" r:id="rId8"/>
    <p:sldId id="280" r:id="rId9"/>
    <p:sldId id="304" r:id="rId10"/>
    <p:sldId id="298" r:id="rId11"/>
    <p:sldId id="279" r:id="rId12"/>
    <p:sldId id="263" r:id="rId13"/>
    <p:sldId id="275" r:id="rId14"/>
    <p:sldId id="274" r:id="rId15"/>
    <p:sldId id="302" r:id="rId16"/>
    <p:sldId id="281" r:id="rId17"/>
    <p:sldId id="282" r:id="rId18"/>
    <p:sldId id="286" r:id="rId19"/>
    <p:sldId id="283" r:id="rId20"/>
    <p:sldId id="285" r:id="rId21"/>
    <p:sldId id="287" r:id="rId22"/>
    <p:sldId id="303" r:id="rId23"/>
    <p:sldId id="288" r:id="rId24"/>
    <p:sldId id="289" r:id="rId25"/>
    <p:sldId id="284" r:id="rId26"/>
    <p:sldId id="290" r:id="rId27"/>
    <p:sldId id="291" r:id="rId28"/>
    <p:sldId id="300" r:id="rId29"/>
    <p:sldId id="309" r:id="rId30"/>
    <p:sldId id="308" r:id="rId31"/>
    <p:sldId id="297" r:id="rId32"/>
    <p:sldId id="307" r:id="rId33"/>
    <p:sldId id="301" r:id="rId34"/>
    <p:sldId id="299" r:id="rId35"/>
    <p:sldId id="310" r:id="rId36"/>
    <p:sldId id="312" r:id="rId37"/>
    <p:sldId id="313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>
          <p15:clr>
            <a:srgbClr val="A4A3A4"/>
          </p15:clr>
        </p15:guide>
        <p15:guide id="2" pos="3840">
          <p15:clr>
            <a:srgbClr val="A4A3A4"/>
          </p15:clr>
        </p15:guide>
        <p15:guide id="3" pos="551">
          <p15:clr>
            <a:srgbClr val="A4A3A4"/>
          </p15:clr>
        </p15:guide>
        <p15:guide id="4" pos="7129">
          <p15:clr>
            <a:srgbClr val="A4A3A4"/>
          </p15:clr>
        </p15:guide>
        <p15:guide id="5" orient="horz" pos="39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93D3"/>
    <a:srgbClr val="3E74E2"/>
    <a:srgbClr val="10243E"/>
    <a:srgbClr val="03010F"/>
    <a:srgbClr val="09111E"/>
    <a:srgbClr val="1B355C"/>
    <a:srgbClr val="1E3B69"/>
    <a:srgbClr val="050412"/>
    <a:srgbClr val="E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9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78" y="264"/>
      </p:cViewPr>
      <p:guideLst>
        <p:guide orient="horz" pos="2273"/>
        <p:guide pos="3840"/>
        <p:guide pos="551"/>
        <p:guide pos="7129"/>
        <p:guide orient="horz" pos="39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package" Target="../embeddings/Microsoft_Excel____1.xlsx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___4.xlsx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charts/_rels/char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1973605278944E-2"/>
          <c:y val="3.0782661847501801E-2"/>
          <c:w val="0.986802639472106"/>
          <c:h val="0.938434676304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" cap="rnd">
              <a:solidFill>
                <a:schemeClr val="bg1">
                  <a:alpha val="13000"/>
                </a:schemeClr>
              </a:solidFill>
              <a:round/>
            </a:ln>
            <a:effectLst>
              <a:glow rad="12700">
                <a:schemeClr val="bg1">
                  <a:alpha val="1000"/>
                </a:schemeClr>
              </a:glow>
            </a:effectLst>
          </c:spPr>
          <c:marker>
            <c:symbol val="circle"/>
            <c:size val="7"/>
            <c:spPr>
              <a:blipFill>
                <a:blip xmlns:r="http://schemas.openxmlformats.org/officeDocument/2006/relationships" r:embed="rId3">
                  <a:alphaModFix amt="48000"/>
                </a:blip>
                <a:stretch>
                  <a:fillRect/>
                </a:stretch>
              </a:blipFill>
              <a:ln w="9525">
                <a:noFill/>
              </a:ln>
              <a:effectLst>
                <a:glow rad="12700">
                  <a:schemeClr val="bg1">
                    <a:alpha val="1000"/>
                  </a:schemeClr>
                </a:glow>
              </a:effectLst>
            </c:spPr>
          </c:marker>
          <c:dPt>
            <c:idx val="0"/>
            <c:marker>
              <c:symbol val="circle"/>
              <c:size val="30"/>
              <c:spPr>
                <a:blipFill dpi="0" rotWithShape="1">
                  <a:blip xmlns:r="http://schemas.openxmlformats.org/officeDocument/2006/relationships" r:embed="rId3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1"/>
            <c:marker>
              <c:symbol val="circle"/>
              <c:size val="49"/>
              <c:spPr>
                <a:blipFill dpi="0" rotWithShape="1">
                  <a:blip xmlns:r="http://schemas.openxmlformats.org/officeDocument/2006/relationships" r:embed="rId4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2"/>
            <c:marker>
              <c:symbol val="circle"/>
              <c:size val="17"/>
              <c:spPr>
                <a:blipFill dpi="0" rotWithShape="1">
                  <a:blip xmlns:r="http://schemas.openxmlformats.org/officeDocument/2006/relationships" r:embed="rId5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3"/>
            <c:marker>
              <c:symbol val="circle"/>
              <c:size val="72"/>
              <c:spPr>
                <a:blipFill dpi="0" rotWithShape="1">
                  <a:blip xmlns:r="http://schemas.openxmlformats.org/officeDocument/2006/relationships" r:embed="rId6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4"/>
            <c:marker>
              <c:symbol val="circle"/>
              <c:size val="31"/>
              <c:spPr>
                <a:blipFill dpi="0" rotWithShape="1">
                  <a:blip xmlns:r="http://schemas.openxmlformats.org/officeDocument/2006/relationships" r:embed="rId7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5"/>
            <c:marker>
              <c:symbol val="circle"/>
              <c:size val="41"/>
              <c:spPr>
                <a:blipFill dpi="0" rotWithShape="1">
                  <a:blip xmlns:r="http://schemas.openxmlformats.org/officeDocument/2006/relationships" r:embed="rId8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Pt>
            <c:idx val="6"/>
            <c:marker>
              <c:symbol val="circle"/>
              <c:size val="63"/>
              <c:spPr>
                <a:blipFill dpi="0" rotWithShape="1">
                  <a:blip xmlns:r="http://schemas.openxmlformats.org/officeDocument/2006/relationships" r:embed="rId9"/>
                  <a:srcRect/>
                  <a:stretch>
                    <a:fillRect/>
                  </a:stretch>
                </a:blipFill>
                <a:ln w="9525">
                  <a:noFill/>
                </a:ln>
                <a:effectLst>
                  <a:glow rad="12700">
                    <a:schemeClr val="bg1">
                      <a:alpha val="1000"/>
                    </a:schemeClr>
                  </a:glow>
                </a:effectLst>
              </c:spPr>
            </c:marker>
            <c:bubble3D val="0"/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87</a:t>
                    </a:r>
                    <a:r>
                      <a:rPr lang="en-US" altLang="zh-CN" sz="140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67</a:t>
                    </a:r>
                    <a:r>
                      <a:rPr lang="en-US" altLang="zh-CN" sz="140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56</a:t>
                    </a:r>
                    <a:r>
                      <a: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6805709724196897E-2"/>
                  <c:y val="-0.137122766411599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13</a:t>
                    </a:r>
                    <a:r>
                      <a: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</a:rPr>
                      <a:t>%</a:t>
                    </a:r>
                    <a:endParaRPr lang="en-US" altLang="zh-CN" sz="140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20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65</a:t>
                    </a:r>
                    <a:r>
                      <a:rPr lang="en-US" altLang="zh-CN" sz="14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%</a:t>
                    </a:r>
                    <a:endParaRPr lang="en-US" altLang="zh-CN" sz="1400" b="0" i="0" u="none" strike="noStrike" kern="1200" baseline="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r>
                      <a:rPr lang="en-US" altLang="zh-CN" sz="20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88</a:t>
                    </a:r>
                    <a:r>
                      <a:rPr lang="en-US" altLang="zh-CN" sz="1400" b="0" i="0" u="none" strike="noStrike" kern="1200" baseline="0" dirty="0" smtClean="0">
                        <a:solidFill>
                          <a:schemeClr val="tx1">
                            <a:lumMod val="75000"/>
                            <a:lumOff val="25000"/>
                            <a:alpha val="21000"/>
                          </a:schemeClr>
                        </a:solidFill>
                        <a:latin typeface="+mj-lt"/>
                        <a:ea typeface="+mn-ea"/>
                        <a:cs typeface="+mn-cs"/>
                      </a:rPr>
                      <a:t>%</a:t>
                    </a:r>
                    <a:endParaRPr lang="en-US" altLang="zh-CN" sz="1400" b="0" i="0" u="none" strike="noStrike" kern="1200" baseline="0" dirty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  <a:alpha val="21000"/>
                        </a:schemeClr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0192008842326E-2"/>
                  <c:y val="-7.82928468982336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21</a:t>
                    </a:r>
                    <a:r>
                      <a:rPr lang="en-US" altLang="zh-CN" sz="1400" dirty="0" smtClean="0"/>
                      <a:t>%</a:t>
                    </a:r>
                    <a:endParaRPr lang="en-US" altLang="zh-CN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tx1">
                        <a:lumMod val="75000"/>
                        <a:lumOff val="25000"/>
                        <a:alpha val="21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3">
                  <c:v>类别 3</c:v>
                </c:pt>
                <c:pt idx="4">
                  <c:v>类别 4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0.87</c:v>
                </c:pt>
                <c:pt idx="1">
                  <c:v>0.67</c:v>
                </c:pt>
                <c:pt idx="2">
                  <c:v>0.56000000000000005</c:v>
                </c:pt>
                <c:pt idx="3">
                  <c:v>0.13</c:v>
                </c:pt>
                <c:pt idx="4">
                  <c:v>0.65</c:v>
                </c:pt>
                <c:pt idx="5">
                  <c:v>0.88</c:v>
                </c:pt>
                <c:pt idx="6">
                  <c:v>0.21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72630376"/>
        <c:axId val="372630768"/>
      </c:lineChart>
      <c:catAx>
        <c:axId val="372630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2630768"/>
        <c:crosses val="autoZero"/>
        <c:auto val="1"/>
        <c:lblAlgn val="ctr"/>
        <c:lblOffset val="100"/>
        <c:noMultiLvlLbl val="0"/>
      </c:catAx>
      <c:valAx>
        <c:axId val="3726307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263037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0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25000000000001E-3"/>
          <c:y val="2.5781292159846501E-2"/>
          <c:w val="0.96562499999999996"/>
          <c:h val="0.9484375031719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6801512"/>
        <c:axId val="376801904"/>
      </c:barChart>
      <c:catAx>
        <c:axId val="3768015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6801904"/>
        <c:crosses val="autoZero"/>
        <c:auto val="1"/>
        <c:lblAlgn val="ctr"/>
        <c:lblOffset val="100"/>
        <c:noMultiLvlLbl val="0"/>
      </c:catAx>
      <c:valAx>
        <c:axId val="376801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680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7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36465294488301"/>
          <c:y val="1.6556749399696799E-2"/>
          <c:w val="0.70247276965693295"/>
          <c:h val="0.9834432506003030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chemeClr val="bg1">
                  <a:alpha val="10000"/>
                </a:schemeClr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bg1">
                    <a:alpha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7249002615713199"/>
                  <c:y val="-0.14714344203339599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mtClean="0"/>
                      <a:t>58</a:t>
                    </a:r>
                    <a:r>
                      <a:rPr lang="en-US" altLang="zh-CN" sz="1400" smtClean="0"/>
                      <a:t>%</a:t>
                    </a:r>
                    <a:endParaRPr lang="en-US" altLang="zh-CN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976748837910099"/>
                  <c:y val="-7.88846490067014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mtClean="0"/>
                      <a:t>23</a:t>
                    </a:r>
                    <a:r>
                      <a:rPr lang="en-US" altLang="zh-CN" sz="1400" smtClean="0"/>
                      <a:t>%</a:t>
                    </a:r>
                    <a:endParaRPr lang="en-US" altLang="zh-CN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22963061953446"/>
                  <c:y val="0.138073777922291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mtClean="0"/>
                      <a:t>10</a:t>
                    </a:r>
                    <a:r>
                      <a:rPr lang="en-US" altLang="zh-CN" sz="1400" smtClean="0"/>
                      <a:t>%</a:t>
                    </a:r>
                    <a:endParaRPr lang="en-US" altLang="zh-CN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2521971394839906E-2"/>
                  <c:y val="8.850801354757270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mtClean="0"/>
                      <a:t>9</a:t>
                    </a:r>
                    <a:r>
                      <a:rPr lang="en-US" altLang="zh-CN" sz="1400" smtClean="0"/>
                      <a:t>%</a:t>
                    </a:r>
                    <a:endParaRPr lang="en-US" altLang="zh-CN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tx1">
                        <a:lumMod val="75000"/>
                        <a:lumOff val="25000"/>
                        <a:alpha val="59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8040600"/>
        <c:axId val="37804099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ln w="3175" cap="rnd">
              <a:solidFill>
                <a:schemeClr val="bg1">
                  <a:alpha val="45000"/>
                </a:schemeClr>
              </a:solidFill>
              <a:round/>
            </a:ln>
            <a:effectLst/>
          </c:spPr>
          <c:marker>
            <c:symbol val="circle"/>
            <c:size val="14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dPt>
            <c:idx val="0"/>
            <c:marker>
              <c:symbol val="circle"/>
              <c:size val="64"/>
              <c:spPr>
                <a:blipFill>
                  <a:blip xmlns:r="http://schemas.openxmlformats.org/officeDocument/2006/relationships" r:embed="rId4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dPt>
            <c:idx val="1"/>
            <c:marker>
              <c:symbol val="circle"/>
              <c:size val="30"/>
              <c:spPr>
                <a:blipFill>
                  <a:blip xmlns:r="http://schemas.openxmlformats.org/officeDocument/2006/relationships" r:embed="rId5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dPt>
            <c:idx val="2"/>
            <c:marker>
              <c:symbol val="circle"/>
              <c:size val="57"/>
              <c:spPr>
                <a:blipFill>
                  <a:blip xmlns:r="http://schemas.openxmlformats.org/officeDocument/2006/relationships" r:embed="rId6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dPt>
            <c:idx val="3"/>
            <c:marker>
              <c:symbol val="circle"/>
              <c:size val="72"/>
              <c:spPr>
                <a:blipFill>
                  <a:blip xmlns:r="http://schemas.openxmlformats.org/officeDocument/2006/relationships" r:embed="rId7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8040600"/>
        <c:axId val="378040992"/>
      </c:lineChart>
      <c:catAx>
        <c:axId val="3780406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8040992"/>
        <c:crosses val="autoZero"/>
        <c:auto val="1"/>
        <c:lblAlgn val="ctr"/>
        <c:lblOffset val="100"/>
        <c:noMultiLvlLbl val="0"/>
      </c:catAx>
      <c:valAx>
        <c:axId val="3780409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8040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8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763499570682299E-2"/>
          <c:y val="9.0299518976370896E-2"/>
          <c:w val="0.97447300085863497"/>
          <c:h val="0.9097004810236289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11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"/>
            </c:pictureOptions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8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overlap val="100"/>
        <c:axId val="378041776"/>
        <c:axId val="378042168"/>
      </c:barChart>
      <c:catAx>
        <c:axId val="378041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8042168"/>
        <c:crosses val="autoZero"/>
        <c:auto val="1"/>
        <c:lblAlgn val="ctr"/>
        <c:lblOffset val="100"/>
        <c:noMultiLvlLbl val="0"/>
      </c:catAx>
      <c:valAx>
        <c:axId val="3780421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8041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0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0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</p:spPr>
      </p:pic>
      <p:sp>
        <p:nvSpPr>
          <p:cNvPr id="5" name="流程图: 终止 4"/>
          <p:cNvSpPr/>
          <p:nvPr userDrawn="1"/>
        </p:nvSpPr>
        <p:spPr>
          <a:xfrm rot="19850572" flipV="1">
            <a:off x="6382127" y="-27091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流程图: 终止 6"/>
          <p:cNvSpPr/>
          <p:nvPr userDrawn="1"/>
        </p:nvSpPr>
        <p:spPr>
          <a:xfrm rot="19850572" flipV="1">
            <a:off x="12285201" y="-210110"/>
            <a:ext cx="68672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流程图: 终止 7"/>
          <p:cNvSpPr/>
          <p:nvPr userDrawn="1"/>
        </p:nvSpPr>
        <p:spPr>
          <a:xfrm rot="19850572" flipV="1">
            <a:off x="12856526" y="252630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11111E-6 L -0.67929 0.6618 " pathEditMode="relative" rAng="0" ptsTypes="AA">
                                      <p:cBhvr>
                                        <p:cTn id="6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71" y="330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70833E-6 4.81481E-6 L -1.14701 1.11504 " pathEditMode="relative" rAng="0" ptsTypes="AA">
                                      <p:cBhvr>
                                        <p:cTn id="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57" y="557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4.16667E-6 2.22222E-6 L -0.83112 0.80787 " pathEditMode="relative" rAng="0" ptsTypes="AA">
                                      <p:cBhvr>
                                        <p:cTn id="10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63" y="4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28261" r="19914" b="1015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28261" r="19914" b="1015"/>
          <a:stretch>
            <a:fillRect/>
          </a:stretch>
        </p:blipFill>
        <p:spPr>
          <a:xfrm>
            <a:off x="0" y="0"/>
            <a:ext cx="12192000" cy="6865034"/>
          </a:xfrm>
          <a:prstGeom prst="rect">
            <a:avLst/>
          </a:prstGeom>
          <a:effectLst/>
        </p:spPr>
      </p:pic>
      <p:sp>
        <p:nvSpPr>
          <p:cNvPr id="4" name="流程图: 终止 3"/>
          <p:cNvSpPr/>
          <p:nvPr userDrawn="1"/>
        </p:nvSpPr>
        <p:spPr>
          <a:xfrm rot="19850572" flipV="1">
            <a:off x="6382127" y="-27091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流程图: 终止 4"/>
          <p:cNvSpPr/>
          <p:nvPr userDrawn="1"/>
        </p:nvSpPr>
        <p:spPr>
          <a:xfrm rot="19850572" flipV="1">
            <a:off x="12285201" y="-210110"/>
            <a:ext cx="68672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流程图: 终止 6"/>
          <p:cNvSpPr/>
          <p:nvPr userDrawn="1"/>
        </p:nvSpPr>
        <p:spPr>
          <a:xfrm rot="19850572" flipV="1">
            <a:off x="12856526" y="252630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11111E-6 L -0.67929 0.6618 " pathEditMode="relative" rAng="0" ptsTypes="AA">
                                      <p:cBhvr>
                                        <p:cTn id="6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71" y="330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70833E-6 4.81481E-6 L -1.14701 1.11504 " pathEditMode="relative" rAng="0" ptsTypes="AA">
                                      <p:cBhvr>
                                        <p:cTn id="8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57" y="557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4.16667E-6 2.22222E-6 L -0.83112 0.80787 " pathEditMode="relative" rAng="0" ptsTypes="AA">
                                      <p:cBhvr>
                                        <p:cTn id="10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63" y="4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B9C6CF"/>
              </a:gs>
              <a:gs pos="13767">
                <a:srgbClr val="9DBCB7"/>
              </a:gs>
              <a:gs pos="34854">
                <a:srgbClr val="6592A2"/>
              </a:gs>
              <a:gs pos="88000">
                <a:srgbClr val="114776"/>
              </a:gs>
              <a:gs pos="100000">
                <a:srgbClr val="0F406B"/>
              </a:gs>
              <a:gs pos="100000">
                <a:srgbClr val="0B375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59649-BE81-4422-927F-4FD4D04CB452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9A425-2AF8-4830-9239-4A43A7D103F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.png"/><Relationship Id="rId7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7.png"/><Relationship Id="rId9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chart" Target="../charts/chart3.xml"/><Relationship Id="rId7" Type="http://schemas.openxmlformats.org/officeDocument/2006/relationships/image" Target="../media/image7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2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9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119.png"/><Relationship Id="rId3" Type="http://schemas.openxmlformats.org/officeDocument/2006/relationships/image" Target="../media/image113.png"/><Relationship Id="rId7" Type="http://schemas.openxmlformats.org/officeDocument/2006/relationships/image" Target="../media/image6.png"/><Relationship Id="rId12" Type="http://schemas.openxmlformats.org/officeDocument/2006/relationships/image" Target="../media/image111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18.png"/><Relationship Id="rId5" Type="http://schemas.openxmlformats.org/officeDocument/2006/relationships/image" Target="../media/image115.png"/><Relationship Id="rId15" Type="http://schemas.openxmlformats.org/officeDocument/2006/relationships/image" Target="../media/image12.png"/><Relationship Id="rId10" Type="http://schemas.openxmlformats.org/officeDocument/2006/relationships/image" Target="../media/image11.png"/><Relationship Id="rId4" Type="http://schemas.openxmlformats.org/officeDocument/2006/relationships/image" Target="../media/image114.png"/><Relationship Id="rId9" Type="http://schemas.openxmlformats.org/officeDocument/2006/relationships/image" Target="../media/image117.png"/><Relationship Id="rId14" Type="http://schemas.openxmlformats.org/officeDocument/2006/relationships/image" Target="../media/image1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911" y="4083857"/>
            <a:ext cx="72467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>
                    <a:alpha val="64000"/>
                  </a:schemeClr>
                </a:solidFill>
              </a:rPr>
              <a:t>20XX </a:t>
            </a:r>
            <a:r>
              <a:rPr lang="en-US" altLang="zh-CN" sz="4400" dirty="0" smtClean="0">
                <a:solidFill>
                  <a:schemeClr val="bg1">
                    <a:alpha val="64000"/>
                  </a:schemeClr>
                </a:solidFill>
              </a:rPr>
              <a:t>BUSINESS REPORT</a:t>
            </a:r>
            <a:endParaRPr lang="zh-CN" altLang="en-US" sz="4400" dirty="0">
              <a:solidFill>
                <a:schemeClr val="bg1">
                  <a:alpha val="64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49095" y="4853298"/>
            <a:ext cx="6880505" cy="5355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err="1"/>
              <a:t>Lorem</a:t>
            </a:r>
            <a:r>
              <a:rPr lang="en-US" altLang="zh-CN" dirty="0"/>
              <a:t> </a:t>
            </a:r>
            <a:r>
              <a:rPr lang="en-US" altLang="zh-CN" dirty="0" err="1"/>
              <a:t>ipsum</a:t>
            </a:r>
            <a:r>
              <a:rPr lang="en-US" altLang="zh-CN" dirty="0"/>
              <a:t>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0632" y="4202827"/>
            <a:ext cx="310344" cy="118600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69911" y="4202827"/>
            <a:ext cx="0" cy="1186002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249707" y="477421"/>
            <a:ext cx="1227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商 务 科 技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7428" y="477421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时 尚 大 气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60198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动 感 星 空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43429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灵 感 创 意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85896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860198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178250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原创作品_夜的钢琴曲(五)-恍若如梦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014580" y="76673"/>
            <a:ext cx="45719" cy="45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478936"/>
            <a:ext cx="342720" cy="342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65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6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94388"/>
            <a:ext cx="1332000" cy="133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488" y="2312388"/>
            <a:ext cx="1296000" cy="12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9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858 -0.16783 C 0.14062 -0.21899 0.1957 -0.22616 0.20898 -0.18079 C 0.22252 -0.13588 0.18945 -0.05602 0.13424 -0.00394 C 0.07942 0.04676 0.0246 0.05231 0.0108 0.0074 C -0.00248 -0.03797 0.03046 -0.11644 0.0858 -0.16783 Z " pathEditMode="fixed" rAng="19920000" ptsTypes="AAAAA">
                                      <p:cBhvr>
                                        <p:cTn id="27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 rot="18176535">
            <a:off x="2861682" y="953412"/>
            <a:ext cx="3663488" cy="5137010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8176535">
            <a:off x="3503164" y="1772804"/>
            <a:ext cx="2385095" cy="3472275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8176535">
            <a:off x="1900941" y="208838"/>
            <a:ext cx="4785529" cy="7026693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8176535">
            <a:off x="712487" y="-305446"/>
            <a:ext cx="6336605" cy="9046620"/>
          </a:xfrm>
          <a:prstGeom prst="ellipse">
            <a:avLst/>
          </a:prstGeom>
          <a:noFill/>
          <a:ln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245" y="2944093"/>
            <a:ext cx="1129695" cy="1129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22" y="1798233"/>
            <a:ext cx="321786" cy="3217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97" y="6361265"/>
            <a:ext cx="287864" cy="28786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468" y="4822707"/>
            <a:ext cx="515106" cy="5151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159" y="2573292"/>
            <a:ext cx="370801" cy="370801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647366" y="3008473"/>
            <a:ext cx="587282" cy="587282"/>
            <a:chOff x="9299025" y="2676767"/>
            <a:chExt cx="587282" cy="58728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4947" y="2822689"/>
              <a:ext cx="295439" cy="295439"/>
            </a:xfrm>
            <a:prstGeom prst="rect">
              <a:avLst/>
            </a:prstGeom>
          </p:spPr>
        </p:pic>
        <p:sp>
          <p:nvSpPr>
            <p:cNvPr id="28" name="圆角矩形 27"/>
            <p:cNvSpPr/>
            <p:nvPr/>
          </p:nvSpPr>
          <p:spPr>
            <a:xfrm>
              <a:off x="9299025" y="2676767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47366" y="3884286"/>
            <a:ext cx="587282" cy="587282"/>
            <a:chOff x="9431269" y="3806694"/>
            <a:chExt cx="587282" cy="58728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7191" y="3952616"/>
              <a:ext cx="295439" cy="295439"/>
            </a:xfrm>
            <a:prstGeom prst="rect">
              <a:avLst/>
            </a:prstGeom>
          </p:spPr>
        </p:pic>
        <p:sp>
          <p:nvSpPr>
            <p:cNvPr id="29" name="圆角矩形 28"/>
            <p:cNvSpPr/>
            <p:nvPr/>
          </p:nvSpPr>
          <p:spPr>
            <a:xfrm>
              <a:off x="9431269" y="380669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47366" y="4760099"/>
            <a:ext cx="587282" cy="587282"/>
            <a:chOff x="9476531" y="4485984"/>
            <a:chExt cx="587282" cy="58728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2453" y="4631906"/>
              <a:ext cx="295439" cy="295439"/>
            </a:xfrm>
            <a:prstGeom prst="rect">
              <a:avLst/>
            </a:prstGeom>
          </p:spPr>
        </p:pic>
        <p:sp>
          <p:nvSpPr>
            <p:cNvPr id="30" name="圆角矩形 29"/>
            <p:cNvSpPr/>
            <p:nvPr/>
          </p:nvSpPr>
          <p:spPr>
            <a:xfrm>
              <a:off x="9476531" y="448598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47366" y="5635912"/>
            <a:ext cx="587282" cy="587282"/>
            <a:chOff x="9534224" y="5304206"/>
            <a:chExt cx="587282" cy="58728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146" y="5450128"/>
              <a:ext cx="295439" cy="295439"/>
            </a:xfrm>
            <a:prstGeom prst="rect">
              <a:avLst/>
            </a:prstGeom>
          </p:spPr>
        </p:pic>
        <p:sp>
          <p:nvSpPr>
            <p:cNvPr id="31" name="圆角矩形 30"/>
            <p:cNvSpPr/>
            <p:nvPr/>
          </p:nvSpPr>
          <p:spPr>
            <a:xfrm>
              <a:off x="9534224" y="5304206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342490" y="3008473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42490" y="3905222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342490" y="4801971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342490" y="5698720"/>
            <a:ext cx="227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4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17 -0.00902 C 0.05925 0.0963 0.07839 0.16945 0.03724 0.26783 C 0.00573 0.33334 -0.07695 0.32616 -0.13841 0.2419 C -0.19818 0.15533 -0.2263 0.0345 -0.18268 -0.04722 C -0.11979 -0.1375 -0.04609 -0.08472 0.00417 -0.00902 Z " pathEditMode="relative" rAng="2340000" ptsTypes="AAAAA">
                                      <p:cBhvr>
                                        <p:cTn id="8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3" y="11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221 0.00301 C -0.11667 -0.1162 -0.15404 -0.32199 -0.10339 -0.44236 C -0.056 -0.54977 0.02916 -0.57662 0.15377 -0.45856 C 0.25885 -0.32222 0.29257 -0.12523 0.23997 -0.00347 C 0.19036 0.09607 0.10273 0.10093 0.00221 0.00301 Z " pathEditMode="fixed" rAng="12780000" ptsTypes="AAAAA">
                                      <p:cBhvr>
                                        <p:cTn id="1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-2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9 0.00069 C 0.05833 -0.19375 0.20951 -0.18611 0.34583 -0.04537 C 0.48268 0.09514 0.53451 0.33518 0.49714 0.51597 C 0.44466 0.67546 0.27917 0.71759 0.14727 0.56041 C -0.00677 0.36759 -0.05182 0.13194 -0.00039 0.00069 Z " pathEditMode="fixed" rAng="18000000" ptsTypes="AAAAA">
                                      <p:cBhvr>
                                        <p:cTn id="12" dur="4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18" y="2588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391 0.00649 C -0.18411 -0.27823 -0.18984 -0.60809 -0.08581 -0.78055 C 0.00339 -0.92939 0.24063 -0.89212 0.38542 -0.65393 C 0.54063 -0.38772 0.57266 -0.07545 0.45404 0.10047 C 0.31003 0.26436 0.21498 0.21344 0.00391 0.00649 Z " pathEditMode="fixed" rAng="13380000" ptsTypes="AAAAA">
                                      <p:cBhvr>
                                        <p:cTn id="14" dur="3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-3458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1036043" y="1219200"/>
            <a:ext cx="9822457" cy="5334000"/>
            <a:chOff x="1036043" y="1219200"/>
            <a:chExt cx="9822457" cy="5334000"/>
          </a:xfrm>
        </p:grpSpPr>
        <p:sp>
          <p:nvSpPr>
            <p:cNvPr id="2" name="Freeform 2"/>
            <p:cNvSpPr>
              <a:spLocks noChangeAspect="1"/>
            </p:cNvSpPr>
            <p:nvPr/>
          </p:nvSpPr>
          <p:spPr bwMode="auto">
            <a:xfrm>
              <a:off x="9041026" y="1227361"/>
              <a:ext cx="2895" cy="271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3"/>
            <p:cNvSpPr>
              <a:spLocks noChangeAspect="1"/>
            </p:cNvSpPr>
            <p:nvPr/>
          </p:nvSpPr>
          <p:spPr bwMode="auto">
            <a:xfrm>
              <a:off x="9046814" y="1219200"/>
              <a:ext cx="5788" cy="5440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0 h 4"/>
                <a:gd name="T4" fmla="*/ 0 w 2"/>
                <a:gd name="T5" fmla="*/ 4 h 4"/>
                <a:gd name="T6" fmla="*/ 2 w 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3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4"/>
            <p:cNvSpPr>
              <a:spLocks noChangeAspect="1"/>
            </p:cNvSpPr>
            <p:nvPr/>
          </p:nvSpPr>
          <p:spPr bwMode="auto">
            <a:xfrm>
              <a:off x="6057246" y="1600006"/>
              <a:ext cx="2893" cy="5440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0 h 5"/>
                <a:gd name="T4" fmla="*/ 0 w 3"/>
                <a:gd name="T5" fmla="*/ 5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 noChangeAspect="1"/>
            </p:cNvSpPr>
            <p:nvPr/>
          </p:nvSpPr>
          <p:spPr bwMode="auto">
            <a:xfrm>
              <a:off x="6036987" y="1219200"/>
              <a:ext cx="5788" cy="2721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0 h 3"/>
                <a:gd name="T4" fmla="*/ 0 w 5"/>
                <a:gd name="T5" fmla="*/ 2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3"/>
                  </a:ln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0">
              <a:solidFill>
                <a:srgbClr val="6B93D3">
                  <a:alpha val="28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 noChangeAspect="1"/>
            </p:cNvSpPr>
            <p:nvPr/>
          </p:nvSpPr>
          <p:spPr bwMode="auto">
            <a:xfrm>
              <a:off x="5215072" y="2535700"/>
              <a:ext cx="26047" cy="19041"/>
            </a:xfrm>
            <a:custGeom>
              <a:avLst/>
              <a:gdLst>
                <a:gd name="T0" fmla="*/ 21 w 24"/>
                <a:gd name="T1" fmla="*/ 0 h 21"/>
                <a:gd name="T2" fmla="*/ 0 w 24"/>
                <a:gd name="T3" fmla="*/ 21 h 21"/>
                <a:gd name="T4" fmla="*/ 24 w 24"/>
                <a:gd name="T5" fmla="*/ 7 h 21"/>
                <a:gd name="T6" fmla="*/ 21 w 2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1">
                  <a:moveTo>
                    <a:pt x="21" y="0"/>
                  </a:moveTo>
                  <a:lnTo>
                    <a:pt x="0" y="21"/>
                  </a:lnTo>
                  <a:lnTo>
                    <a:pt x="24" y="7"/>
                  </a:lnTo>
                  <a:lnTo>
                    <a:pt x="21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2"/>
            <p:cNvSpPr>
              <a:spLocks noChangeAspect="1"/>
            </p:cNvSpPr>
            <p:nvPr/>
          </p:nvSpPr>
          <p:spPr bwMode="auto">
            <a:xfrm>
              <a:off x="10635656" y="2342578"/>
              <a:ext cx="5788" cy="13599"/>
            </a:xfrm>
            <a:custGeom>
              <a:avLst/>
              <a:gdLst>
                <a:gd name="T0" fmla="*/ 8 w 8"/>
                <a:gd name="T1" fmla="*/ 0 h 15"/>
                <a:gd name="T2" fmla="*/ 3 w 8"/>
                <a:gd name="T3" fmla="*/ 15 h 15"/>
                <a:gd name="T4" fmla="*/ 0 w 8"/>
                <a:gd name="T5" fmla="*/ 13 h 15"/>
                <a:gd name="T6" fmla="*/ 8 w 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5">
                  <a:moveTo>
                    <a:pt x="8" y="0"/>
                  </a:moveTo>
                  <a:lnTo>
                    <a:pt x="3" y="15"/>
                  </a:lnTo>
                  <a:lnTo>
                    <a:pt x="0" y="13"/>
                  </a:lnTo>
                  <a:lnTo>
                    <a:pt x="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34"/>
            <p:cNvSpPr/>
            <p:nvPr/>
          </p:nvSpPr>
          <p:spPr bwMode="auto">
            <a:xfrm>
              <a:off x="4051658" y="1969931"/>
              <a:ext cx="1290753" cy="650091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435"/>
            <p:cNvSpPr/>
            <p:nvPr/>
          </p:nvSpPr>
          <p:spPr bwMode="auto">
            <a:xfrm>
              <a:off x="3689901" y="1980811"/>
              <a:ext cx="677211" cy="1713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436"/>
            <p:cNvSpPr/>
            <p:nvPr/>
          </p:nvSpPr>
          <p:spPr bwMode="auto">
            <a:xfrm>
              <a:off x="7420349" y="2016173"/>
              <a:ext cx="185220" cy="62562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437"/>
            <p:cNvSpPr/>
            <p:nvPr/>
          </p:nvSpPr>
          <p:spPr bwMode="auto">
            <a:xfrm>
              <a:off x="3614655" y="2021613"/>
              <a:ext cx="202585" cy="73442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438"/>
            <p:cNvSpPr/>
            <p:nvPr/>
          </p:nvSpPr>
          <p:spPr bwMode="auto">
            <a:xfrm>
              <a:off x="5964636" y="2043373"/>
              <a:ext cx="8683" cy="2721"/>
            </a:xfrm>
            <a:custGeom>
              <a:avLst/>
              <a:gdLst>
                <a:gd name="T0" fmla="*/ 0 w 3"/>
                <a:gd name="T1" fmla="*/ 2 w 3"/>
                <a:gd name="T2" fmla="*/ 3 w 3"/>
                <a:gd name="T3" fmla="*/ 2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439"/>
            <p:cNvSpPr/>
            <p:nvPr/>
          </p:nvSpPr>
          <p:spPr bwMode="auto">
            <a:xfrm>
              <a:off x="5987788" y="2043373"/>
              <a:ext cx="138915" cy="32640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440"/>
            <p:cNvSpPr/>
            <p:nvPr/>
          </p:nvSpPr>
          <p:spPr bwMode="auto">
            <a:xfrm>
              <a:off x="3403388" y="2059693"/>
              <a:ext cx="104186" cy="38081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41"/>
            <p:cNvSpPr/>
            <p:nvPr/>
          </p:nvSpPr>
          <p:spPr bwMode="auto">
            <a:xfrm>
              <a:off x="5799673" y="2059693"/>
              <a:ext cx="182327" cy="84322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42"/>
            <p:cNvSpPr/>
            <p:nvPr/>
          </p:nvSpPr>
          <p:spPr bwMode="auto">
            <a:xfrm>
              <a:off x="3539410" y="2067853"/>
              <a:ext cx="57881" cy="43521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443"/>
            <p:cNvSpPr/>
            <p:nvPr/>
          </p:nvSpPr>
          <p:spPr bwMode="auto">
            <a:xfrm>
              <a:off x="3192122" y="2076014"/>
              <a:ext cx="104186" cy="46242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444"/>
            <p:cNvSpPr/>
            <p:nvPr/>
          </p:nvSpPr>
          <p:spPr bwMode="auto">
            <a:xfrm>
              <a:off x="7631617" y="2076014"/>
              <a:ext cx="98398" cy="2720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445"/>
            <p:cNvSpPr/>
            <p:nvPr/>
          </p:nvSpPr>
          <p:spPr bwMode="auto">
            <a:xfrm>
              <a:off x="2920080" y="2097774"/>
              <a:ext cx="376228" cy="81601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446"/>
            <p:cNvSpPr/>
            <p:nvPr/>
          </p:nvSpPr>
          <p:spPr bwMode="auto">
            <a:xfrm>
              <a:off x="4896725" y="2116813"/>
              <a:ext cx="5264304" cy="3740056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47"/>
            <p:cNvSpPr/>
            <p:nvPr/>
          </p:nvSpPr>
          <p:spPr bwMode="auto">
            <a:xfrm>
              <a:off x="6734457" y="2124974"/>
              <a:ext cx="292301" cy="174083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48"/>
            <p:cNvSpPr/>
            <p:nvPr/>
          </p:nvSpPr>
          <p:spPr bwMode="auto">
            <a:xfrm>
              <a:off x="3325249" y="2133134"/>
              <a:ext cx="191008" cy="43521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49"/>
            <p:cNvSpPr/>
            <p:nvPr/>
          </p:nvSpPr>
          <p:spPr bwMode="auto">
            <a:xfrm>
              <a:off x="3553879" y="2138574"/>
              <a:ext cx="260466" cy="48961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450"/>
            <p:cNvSpPr/>
            <p:nvPr/>
          </p:nvSpPr>
          <p:spPr bwMode="auto">
            <a:xfrm>
              <a:off x="7721332" y="2144014"/>
              <a:ext cx="5788" cy="8161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451"/>
            <p:cNvSpPr/>
            <p:nvPr/>
          </p:nvSpPr>
          <p:spPr bwMode="auto">
            <a:xfrm>
              <a:off x="8522989" y="2157615"/>
              <a:ext cx="182327" cy="38081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452"/>
            <p:cNvSpPr/>
            <p:nvPr/>
          </p:nvSpPr>
          <p:spPr bwMode="auto">
            <a:xfrm>
              <a:off x="2705919" y="2184815"/>
              <a:ext cx="486203" cy="163202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453"/>
            <p:cNvSpPr/>
            <p:nvPr/>
          </p:nvSpPr>
          <p:spPr bwMode="auto">
            <a:xfrm>
              <a:off x="3247108" y="2203855"/>
              <a:ext cx="147598" cy="81601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454"/>
            <p:cNvSpPr/>
            <p:nvPr/>
          </p:nvSpPr>
          <p:spPr bwMode="auto">
            <a:xfrm>
              <a:off x="3403388" y="2203855"/>
              <a:ext cx="107081" cy="62562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455"/>
            <p:cNvSpPr/>
            <p:nvPr/>
          </p:nvSpPr>
          <p:spPr bwMode="auto">
            <a:xfrm>
              <a:off x="1070772" y="2203855"/>
              <a:ext cx="3241352" cy="4349345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456"/>
            <p:cNvSpPr/>
            <p:nvPr/>
          </p:nvSpPr>
          <p:spPr bwMode="auto">
            <a:xfrm>
              <a:off x="4957501" y="2239216"/>
              <a:ext cx="31836" cy="13601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57"/>
            <p:cNvSpPr/>
            <p:nvPr/>
          </p:nvSpPr>
          <p:spPr bwMode="auto">
            <a:xfrm>
              <a:off x="4268714" y="2299057"/>
              <a:ext cx="49200" cy="35361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58"/>
            <p:cNvSpPr/>
            <p:nvPr/>
          </p:nvSpPr>
          <p:spPr bwMode="auto">
            <a:xfrm>
              <a:off x="3684113" y="2367057"/>
              <a:ext cx="57881" cy="35361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59"/>
            <p:cNvSpPr/>
            <p:nvPr/>
          </p:nvSpPr>
          <p:spPr bwMode="auto">
            <a:xfrm>
              <a:off x="4954606" y="2421458"/>
              <a:ext cx="237313" cy="89762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60"/>
            <p:cNvSpPr/>
            <p:nvPr/>
          </p:nvSpPr>
          <p:spPr bwMode="auto">
            <a:xfrm>
              <a:off x="3597291" y="2443218"/>
              <a:ext cx="75246" cy="46242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61"/>
            <p:cNvSpPr/>
            <p:nvPr/>
          </p:nvSpPr>
          <p:spPr bwMode="auto">
            <a:xfrm>
              <a:off x="3374447" y="2448658"/>
              <a:ext cx="150491" cy="62562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462"/>
            <p:cNvSpPr/>
            <p:nvPr/>
          </p:nvSpPr>
          <p:spPr bwMode="auto">
            <a:xfrm>
              <a:off x="5391611" y="2666261"/>
              <a:ext cx="40517" cy="2720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463"/>
            <p:cNvSpPr/>
            <p:nvPr/>
          </p:nvSpPr>
          <p:spPr bwMode="auto">
            <a:xfrm>
              <a:off x="1892686" y="2693462"/>
              <a:ext cx="49200" cy="48961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464"/>
            <p:cNvSpPr/>
            <p:nvPr/>
          </p:nvSpPr>
          <p:spPr bwMode="auto">
            <a:xfrm>
              <a:off x="5336623" y="2701623"/>
              <a:ext cx="202585" cy="247525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65"/>
            <p:cNvSpPr/>
            <p:nvPr/>
          </p:nvSpPr>
          <p:spPr bwMode="auto">
            <a:xfrm>
              <a:off x="1036043" y="2783224"/>
              <a:ext cx="26047" cy="10880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66"/>
            <p:cNvSpPr/>
            <p:nvPr/>
          </p:nvSpPr>
          <p:spPr bwMode="auto">
            <a:xfrm>
              <a:off x="5200603" y="2785943"/>
              <a:ext cx="141810" cy="108802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67"/>
            <p:cNvSpPr/>
            <p:nvPr/>
          </p:nvSpPr>
          <p:spPr bwMode="auto">
            <a:xfrm>
              <a:off x="1857957" y="2810424"/>
              <a:ext cx="34729" cy="48961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68"/>
            <p:cNvSpPr/>
            <p:nvPr/>
          </p:nvSpPr>
          <p:spPr bwMode="auto">
            <a:xfrm>
              <a:off x="3808557" y="2902906"/>
              <a:ext cx="182327" cy="155043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69"/>
            <p:cNvSpPr/>
            <p:nvPr/>
          </p:nvSpPr>
          <p:spPr bwMode="auto">
            <a:xfrm>
              <a:off x="2853516" y="2984507"/>
              <a:ext cx="306771" cy="231204"/>
            </a:xfrm>
            <a:custGeom>
              <a:avLst/>
              <a:gdLst>
                <a:gd name="T0" fmla="*/ 43 w 106"/>
                <a:gd name="T1" fmla="*/ 0 h 85"/>
                <a:gd name="T2" fmla="*/ 39 w 106"/>
                <a:gd name="T3" fmla="*/ 3 h 85"/>
                <a:gd name="T4" fmla="*/ 33 w 106"/>
                <a:gd name="T5" fmla="*/ 7 h 85"/>
                <a:gd name="T6" fmla="*/ 26 w 106"/>
                <a:gd name="T7" fmla="*/ 8 h 85"/>
                <a:gd name="T8" fmla="*/ 20 w 106"/>
                <a:gd name="T9" fmla="*/ 11 h 85"/>
                <a:gd name="T10" fmla="*/ 15 w 106"/>
                <a:gd name="T11" fmla="*/ 14 h 85"/>
                <a:gd name="T12" fmla="*/ 9 w 106"/>
                <a:gd name="T13" fmla="*/ 17 h 85"/>
                <a:gd name="T14" fmla="*/ 5 w 106"/>
                <a:gd name="T15" fmla="*/ 21 h 85"/>
                <a:gd name="T16" fmla="*/ 0 w 106"/>
                <a:gd name="T17" fmla="*/ 27 h 85"/>
                <a:gd name="T18" fmla="*/ 2 w 106"/>
                <a:gd name="T19" fmla="*/ 28 h 85"/>
                <a:gd name="T20" fmla="*/ 2 w 106"/>
                <a:gd name="T21" fmla="*/ 30 h 85"/>
                <a:gd name="T22" fmla="*/ 10 w 106"/>
                <a:gd name="T23" fmla="*/ 28 h 85"/>
                <a:gd name="T24" fmla="*/ 17 w 106"/>
                <a:gd name="T25" fmla="*/ 27 h 85"/>
                <a:gd name="T26" fmla="*/ 22 w 106"/>
                <a:gd name="T27" fmla="*/ 23 h 85"/>
                <a:gd name="T28" fmla="*/ 29 w 106"/>
                <a:gd name="T29" fmla="*/ 20 h 85"/>
                <a:gd name="T30" fmla="*/ 45 w 106"/>
                <a:gd name="T31" fmla="*/ 25 h 85"/>
                <a:gd name="T32" fmla="*/ 63 w 106"/>
                <a:gd name="T33" fmla="*/ 31 h 85"/>
                <a:gd name="T34" fmla="*/ 62 w 106"/>
                <a:gd name="T35" fmla="*/ 33 h 85"/>
                <a:gd name="T36" fmla="*/ 62 w 106"/>
                <a:gd name="T37" fmla="*/ 34 h 85"/>
                <a:gd name="T38" fmla="*/ 50 w 106"/>
                <a:gd name="T39" fmla="*/ 37 h 85"/>
                <a:gd name="T40" fmla="*/ 42 w 106"/>
                <a:gd name="T41" fmla="*/ 41 h 85"/>
                <a:gd name="T42" fmla="*/ 33 w 106"/>
                <a:gd name="T43" fmla="*/ 45 h 85"/>
                <a:gd name="T44" fmla="*/ 27 w 106"/>
                <a:gd name="T45" fmla="*/ 51 h 85"/>
                <a:gd name="T46" fmla="*/ 22 w 106"/>
                <a:gd name="T47" fmla="*/ 58 h 85"/>
                <a:gd name="T48" fmla="*/ 17 w 106"/>
                <a:gd name="T49" fmla="*/ 65 h 85"/>
                <a:gd name="T50" fmla="*/ 13 w 106"/>
                <a:gd name="T51" fmla="*/ 74 h 85"/>
                <a:gd name="T52" fmla="*/ 10 w 106"/>
                <a:gd name="T53" fmla="*/ 84 h 85"/>
                <a:gd name="T54" fmla="*/ 10 w 106"/>
                <a:gd name="T55" fmla="*/ 85 h 85"/>
                <a:gd name="T56" fmla="*/ 12 w 106"/>
                <a:gd name="T57" fmla="*/ 85 h 85"/>
                <a:gd name="T58" fmla="*/ 17 w 106"/>
                <a:gd name="T59" fmla="*/ 85 h 85"/>
                <a:gd name="T60" fmla="*/ 23 w 106"/>
                <a:gd name="T61" fmla="*/ 85 h 85"/>
                <a:gd name="T62" fmla="*/ 30 w 106"/>
                <a:gd name="T63" fmla="*/ 70 h 85"/>
                <a:gd name="T64" fmla="*/ 37 w 106"/>
                <a:gd name="T65" fmla="*/ 55 h 85"/>
                <a:gd name="T66" fmla="*/ 43 w 106"/>
                <a:gd name="T67" fmla="*/ 50 h 85"/>
                <a:gd name="T68" fmla="*/ 49 w 106"/>
                <a:gd name="T69" fmla="*/ 45 h 85"/>
                <a:gd name="T70" fmla="*/ 56 w 106"/>
                <a:gd name="T71" fmla="*/ 41 h 85"/>
                <a:gd name="T72" fmla="*/ 66 w 106"/>
                <a:gd name="T73" fmla="*/ 38 h 85"/>
                <a:gd name="T74" fmla="*/ 66 w 106"/>
                <a:gd name="T75" fmla="*/ 40 h 85"/>
                <a:gd name="T76" fmla="*/ 66 w 106"/>
                <a:gd name="T77" fmla="*/ 41 h 85"/>
                <a:gd name="T78" fmla="*/ 67 w 106"/>
                <a:gd name="T79" fmla="*/ 48 h 85"/>
                <a:gd name="T80" fmla="*/ 66 w 106"/>
                <a:gd name="T81" fmla="*/ 54 h 85"/>
                <a:gd name="T82" fmla="*/ 65 w 106"/>
                <a:gd name="T83" fmla="*/ 60 h 85"/>
                <a:gd name="T84" fmla="*/ 63 w 106"/>
                <a:gd name="T85" fmla="*/ 65 h 85"/>
                <a:gd name="T86" fmla="*/ 70 w 106"/>
                <a:gd name="T87" fmla="*/ 65 h 85"/>
                <a:gd name="T88" fmla="*/ 77 w 106"/>
                <a:gd name="T89" fmla="*/ 67 h 85"/>
                <a:gd name="T90" fmla="*/ 85 w 106"/>
                <a:gd name="T91" fmla="*/ 58 h 85"/>
                <a:gd name="T92" fmla="*/ 92 w 106"/>
                <a:gd name="T93" fmla="*/ 48 h 85"/>
                <a:gd name="T94" fmla="*/ 97 w 106"/>
                <a:gd name="T95" fmla="*/ 51 h 85"/>
                <a:gd name="T96" fmla="*/ 105 w 106"/>
                <a:gd name="T97" fmla="*/ 50 h 85"/>
                <a:gd name="T98" fmla="*/ 106 w 106"/>
                <a:gd name="T99" fmla="*/ 48 h 85"/>
                <a:gd name="T100" fmla="*/ 106 w 106"/>
                <a:gd name="T101" fmla="*/ 47 h 85"/>
                <a:gd name="T102" fmla="*/ 87 w 106"/>
                <a:gd name="T103" fmla="*/ 35 h 85"/>
                <a:gd name="T104" fmla="*/ 70 w 106"/>
                <a:gd name="T105" fmla="*/ 25 h 85"/>
                <a:gd name="T106" fmla="*/ 72 w 106"/>
                <a:gd name="T107" fmla="*/ 20 h 85"/>
                <a:gd name="T108" fmla="*/ 73 w 106"/>
                <a:gd name="T109" fmla="*/ 15 h 85"/>
                <a:gd name="T110" fmla="*/ 66 w 106"/>
                <a:gd name="T111" fmla="*/ 8 h 85"/>
                <a:gd name="T112" fmla="*/ 59 w 106"/>
                <a:gd name="T113" fmla="*/ 3 h 85"/>
                <a:gd name="T114" fmla="*/ 52 w 106"/>
                <a:gd name="T115" fmla="*/ 1 h 85"/>
                <a:gd name="T116" fmla="*/ 43 w 106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85">
                  <a:moveTo>
                    <a:pt x="43" y="0"/>
                  </a:moveTo>
                  <a:lnTo>
                    <a:pt x="39" y="3"/>
                  </a:lnTo>
                  <a:lnTo>
                    <a:pt x="33" y="7"/>
                  </a:lnTo>
                  <a:lnTo>
                    <a:pt x="26" y="8"/>
                  </a:lnTo>
                  <a:lnTo>
                    <a:pt x="20" y="11"/>
                  </a:lnTo>
                  <a:lnTo>
                    <a:pt x="15" y="14"/>
                  </a:lnTo>
                  <a:lnTo>
                    <a:pt x="9" y="17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10" y="28"/>
                  </a:lnTo>
                  <a:lnTo>
                    <a:pt x="17" y="27"/>
                  </a:lnTo>
                  <a:lnTo>
                    <a:pt x="22" y="23"/>
                  </a:lnTo>
                  <a:lnTo>
                    <a:pt x="29" y="20"/>
                  </a:lnTo>
                  <a:lnTo>
                    <a:pt x="45" y="25"/>
                  </a:lnTo>
                  <a:lnTo>
                    <a:pt x="63" y="31"/>
                  </a:lnTo>
                  <a:lnTo>
                    <a:pt x="62" y="33"/>
                  </a:lnTo>
                  <a:lnTo>
                    <a:pt x="62" y="34"/>
                  </a:lnTo>
                  <a:lnTo>
                    <a:pt x="50" y="37"/>
                  </a:lnTo>
                  <a:lnTo>
                    <a:pt x="42" y="41"/>
                  </a:lnTo>
                  <a:lnTo>
                    <a:pt x="33" y="45"/>
                  </a:lnTo>
                  <a:lnTo>
                    <a:pt x="27" y="51"/>
                  </a:lnTo>
                  <a:lnTo>
                    <a:pt x="22" y="58"/>
                  </a:lnTo>
                  <a:lnTo>
                    <a:pt x="17" y="65"/>
                  </a:lnTo>
                  <a:lnTo>
                    <a:pt x="13" y="74"/>
                  </a:lnTo>
                  <a:lnTo>
                    <a:pt x="10" y="84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7" y="85"/>
                  </a:lnTo>
                  <a:lnTo>
                    <a:pt x="23" y="85"/>
                  </a:lnTo>
                  <a:lnTo>
                    <a:pt x="30" y="70"/>
                  </a:lnTo>
                  <a:lnTo>
                    <a:pt x="37" y="55"/>
                  </a:lnTo>
                  <a:lnTo>
                    <a:pt x="43" y="50"/>
                  </a:lnTo>
                  <a:lnTo>
                    <a:pt x="49" y="45"/>
                  </a:lnTo>
                  <a:lnTo>
                    <a:pt x="56" y="41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41"/>
                  </a:lnTo>
                  <a:lnTo>
                    <a:pt x="67" y="48"/>
                  </a:lnTo>
                  <a:lnTo>
                    <a:pt x="66" y="54"/>
                  </a:lnTo>
                  <a:lnTo>
                    <a:pt x="65" y="60"/>
                  </a:lnTo>
                  <a:lnTo>
                    <a:pt x="63" y="65"/>
                  </a:lnTo>
                  <a:lnTo>
                    <a:pt x="70" y="65"/>
                  </a:lnTo>
                  <a:lnTo>
                    <a:pt x="77" y="67"/>
                  </a:lnTo>
                  <a:lnTo>
                    <a:pt x="85" y="58"/>
                  </a:lnTo>
                  <a:lnTo>
                    <a:pt x="92" y="48"/>
                  </a:lnTo>
                  <a:lnTo>
                    <a:pt x="97" y="51"/>
                  </a:lnTo>
                  <a:lnTo>
                    <a:pt x="105" y="50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87" y="35"/>
                  </a:lnTo>
                  <a:lnTo>
                    <a:pt x="70" y="25"/>
                  </a:lnTo>
                  <a:lnTo>
                    <a:pt x="72" y="20"/>
                  </a:lnTo>
                  <a:lnTo>
                    <a:pt x="73" y="15"/>
                  </a:lnTo>
                  <a:lnTo>
                    <a:pt x="66" y="8"/>
                  </a:lnTo>
                  <a:lnTo>
                    <a:pt x="59" y="3"/>
                  </a:lnTo>
                  <a:lnTo>
                    <a:pt x="52" y="1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70"/>
            <p:cNvSpPr/>
            <p:nvPr/>
          </p:nvSpPr>
          <p:spPr bwMode="auto">
            <a:xfrm>
              <a:off x="6277195" y="3030747"/>
              <a:ext cx="454369" cy="244804"/>
            </a:xfrm>
            <a:custGeom>
              <a:avLst/>
              <a:gdLst>
                <a:gd name="T0" fmla="*/ 51 w 157"/>
                <a:gd name="T1" fmla="*/ 20 h 90"/>
                <a:gd name="T2" fmla="*/ 39 w 157"/>
                <a:gd name="T3" fmla="*/ 14 h 90"/>
                <a:gd name="T4" fmla="*/ 29 w 157"/>
                <a:gd name="T5" fmla="*/ 14 h 90"/>
                <a:gd name="T6" fmla="*/ 22 w 157"/>
                <a:gd name="T7" fmla="*/ 23 h 90"/>
                <a:gd name="T8" fmla="*/ 17 w 157"/>
                <a:gd name="T9" fmla="*/ 31 h 90"/>
                <a:gd name="T10" fmla="*/ 11 w 157"/>
                <a:gd name="T11" fmla="*/ 46 h 90"/>
                <a:gd name="T12" fmla="*/ 11 w 157"/>
                <a:gd name="T13" fmla="*/ 70 h 90"/>
                <a:gd name="T14" fmla="*/ 5 w 157"/>
                <a:gd name="T15" fmla="*/ 87 h 90"/>
                <a:gd name="T16" fmla="*/ 9 w 157"/>
                <a:gd name="T17" fmla="*/ 88 h 90"/>
                <a:gd name="T18" fmla="*/ 29 w 157"/>
                <a:gd name="T19" fmla="*/ 84 h 90"/>
                <a:gd name="T20" fmla="*/ 57 w 157"/>
                <a:gd name="T21" fmla="*/ 74 h 90"/>
                <a:gd name="T22" fmla="*/ 75 w 157"/>
                <a:gd name="T23" fmla="*/ 67 h 90"/>
                <a:gd name="T24" fmla="*/ 82 w 157"/>
                <a:gd name="T25" fmla="*/ 67 h 90"/>
                <a:gd name="T26" fmla="*/ 91 w 157"/>
                <a:gd name="T27" fmla="*/ 70 h 90"/>
                <a:gd name="T28" fmla="*/ 99 w 157"/>
                <a:gd name="T29" fmla="*/ 78 h 90"/>
                <a:gd name="T30" fmla="*/ 118 w 157"/>
                <a:gd name="T31" fmla="*/ 81 h 90"/>
                <a:gd name="T32" fmla="*/ 144 w 157"/>
                <a:gd name="T33" fmla="*/ 78 h 90"/>
                <a:gd name="T34" fmla="*/ 157 w 157"/>
                <a:gd name="T35" fmla="*/ 76 h 90"/>
                <a:gd name="T36" fmla="*/ 149 w 157"/>
                <a:gd name="T37" fmla="*/ 70 h 90"/>
                <a:gd name="T38" fmla="*/ 142 w 157"/>
                <a:gd name="T39" fmla="*/ 61 h 90"/>
                <a:gd name="T40" fmla="*/ 135 w 157"/>
                <a:gd name="T41" fmla="*/ 53 h 90"/>
                <a:gd name="T42" fmla="*/ 119 w 157"/>
                <a:gd name="T43" fmla="*/ 47 h 90"/>
                <a:gd name="T44" fmla="*/ 107 w 157"/>
                <a:gd name="T45" fmla="*/ 38 h 90"/>
                <a:gd name="T46" fmla="*/ 101 w 157"/>
                <a:gd name="T47" fmla="*/ 31 h 90"/>
                <a:gd name="T48" fmla="*/ 101 w 157"/>
                <a:gd name="T49" fmla="*/ 26 h 90"/>
                <a:gd name="T50" fmla="*/ 105 w 157"/>
                <a:gd name="T51" fmla="*/ 21 h 90"/>
                <a:gd name="T52" fmla="*/ 109 w 157"/>
                <a:gd name="T53" fmla="*/ 20 h 90"/>
                <a:gd name="T54" fmla="*/ 107 w 157"/>
                <a:gd name="T55" fmla="*/ 17 h 90"/>
                <a:gd name="T56" fmla="*/ 111 w 157"/>
                <a:gd name="T57" fmla="*/ 13 h 90"/>
                <a:gd name="T58" fmla="*/ 117 w 157"/>
                <a:gd name="T59" fmla="*/ 4 h 90"/>
                <a:gd name="T60" fmla="*/ 111 w 157"/>
                <a:gd name="T61" fmla="*/ 1 h 90"/>
                <a:gd name="T62" fmla="*/ 101 w 157"/>
                <a:gd name="T63" fmla="*/ 6 h 90"/>
                <a:gd name="T64" fmla="*/ 84 w 157"/>
                <a:gd name="T65" fmla="*/ 14 h 90"/>
                <a:gd name="T66" fmla="*/ 75 w 157"/>
                <a:gd name="T67" fmla="*/ 18 h 90"/>
                <a:gd name="T68" fmla="*/ 79 w 157"/>
                <a:gd name="T69" fmla="*/ 21 h 90"/>
                <a:gd name="T70" fmla="*/ 82 w 157"/>
                <a:gd name="T71" fmla="*/ 24 h 90"/>
                <a:gd name="T72" fmla="*/ 82 w 157"/>
                <a:gd name="T73" fmla="*/ 31 h 90"/>
                <a:gd name="T74" fmla="*/ 75 w 157"/>
                <a:gd name="T75" fmla="*/ 36 h 90"/>
                <a:gd name="T76" fmla="*/ 67 w 157"/>
                <a:gd name="T77" fmla="*/ 40 h 90"/>
                <a:gd name="T78" fmla="*/ 58 w 157"/>
                <a:gd name="T7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" h="90">
                  <a:moveTo>
                    <a:pt x="58" y="23"/>
                  </a:moveTo>
                  <a:lnTo>
                    <a:pt x="51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5" y="13"/>
                  </a:lnTo>
                  <a:lnTo>
                    <a:pt x="29" y="14"/>
                  </a:lnTo>
                  <a:lnTo>
                    <a:pt x="24" y="16"/>
                  </a:lnTo>
                  <a:lnTo>
                    <a:pt x="22" y="23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1" y="33"/>
                  </a:lnTo>
                  <a:lnTo>
                    <a:pt x="11" y="46"/>
                  </a:lnTo>
                  <a:lnTo>
                    <a:pt x="11" y="57"/>
                  </a:lnTo>
                  <a:lnTo>
                    <a:pt x="11" y="70"/>
                  </a:lnTo>
                  <a:lnTo>
                    <a:pt x="11" y="84"/>
                  </a:lnTo>
                  <a:lnTo>
                    <a:pt x="5" y="87"/>
                  </a:lnTo>
                  <a:lnTo>
                    <a:pt x="0" y="90"/>
                  </a:lnTo>
                  <a:lnTo>
                    <a:pt x="9" y="88"/>
                  </a:lnTo>
                  <a:lnTo>
                    <a:pt x="19" y="87"/>
                  </a:lnTo>
                  <a:lnTo>
                    <a:pt x="29" y="84"/>
                  </a:lnTo>
                  <a:lnTo>
                    <a:pt x="38" y="81"/>
                  </a:lnTo>
                  <a:lnTo>
                    <a:pt x="57" y="74"/>
                  </a:lnTo>
                  <a:lnTo>
                    <a:pt x="74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82" y="67"/>
                  </a:lnTo>
                  <a:lnTo>
                    <a:pt x="87" y="68"/>
                  </a:lnTo>
                  <a:lnTo>
                    <a:pt x="91" y="70"/>
                  </a:lnTo>
                  <a:lnTo>
                    <a:pt x="94" y="73"/>
                  </a:lnTo>
                  <a:lnTo>
                    <a:pt x="99" y="78"/>
                  </a:lnTo>
                  <a:lnTo>
                    <a:pt x="107" y="81"/>
                  </a:lnTo>
                  <a:lnTo>
                    <a:pt x="118" y="81"/>
                  </a:lnTo>
                  <a:lnTo>
                    <a:pt x="131" y="80"/>
                  </a:lnTo>
                  <a:lnTo>
                    <a:pt x="144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7" y="73"/>
                  </a:lnTo>
                  <a:lnTo>
                    <a:pt x="149" y="70"/>
                  </a:lnTo>
                  <a:lnTo>
                    <a:pt x="145" y="67"/>
                  </a:lnTo>
                  <a:lnTo>
                    <a:pt x="142" y="61"/>
                  </a:lnTo>
                  <a:lnTo>
                    <a:pt x="141" y="54"/>
                  </a:lnTo>
                  <a:lnTo>
                    <a:pt x="135" y="53"/>
                  </a:lnTo>
                  <a:lnTo>
                    <a:pt x="128" y="50"/>
                  </a:lnTo>
                  <a:lnTo>
                    <a:pt x="119" y="47"/>
                  </a:lnTo>
                  <a:lnTo>
                    <a:pt x="112" y="43"/>
                  </a:lnTo>
                  <a:lnTo>
                    <a:pt x="107" y="38"/>
                  </a:lnTo>
                  <a:lnTo>
                    <a:pt x="102" y="34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6"/>
                  </a:lnTo>
                  <a:lnTo>
                    <a:pt x="102" y="23"/>
                  </a:lnTo>
                  <a:lnTo>
                    <a:pt x="105" y="21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9" y="18"/>
                  </a:lnTo>
                  <a:lnTo>
                    <a:pt x="107" y="17"/>
                  </a:lnTo>
                  <a:lnTo>
                    <a:pt x="104" y="16"/>
                  </a:lnTo>
                  <a:lnTo>
                    <a:pt x="111" y="13"/>
                  </a:lnTo>
                  <a:lnTo>
                    <a:pt x="118" y="7"/>
                  </a:lnTo>
                  <a:lnTo>
                    <a:pt x="117" y="4"/>
                  </a:lnTo>
                  <a:lnTo>
                    <a:pt x="115" y="3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1" y="6"/>
                  </a:lnTo>
                  <a:lnTo>
                    <a:pt x="92" y="10"/>
                  </a:lnTo>
                  <a:lnTo>
                    <a:pt x="84" y="14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2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2" y="31"/>
                  </a:lnTo>
                  <a:lnTo>
                    <a:pt x="81" y="33"/>
                  </a:lnTo>
                  <a:lnTo>
                    <a:pt x="75" y="36"/>
                  </a:lnTo>
                  <a:lnTo>
                    <a:pt x="71" y="38"/>
                  </a:lnTo>
                  <a:lnTo>
                    <a:pt x="67" y="40"/>
                  </a:lnTo>
                  <a:lnTo>
                    <a:pt x="59" y="40"/>
                  </a:lnTo>
                  <a:lnTo>
                    <a:pt x="58" y="31"/>
                  </a:lnTo>
                  <a:lnTo>
                    <a:pt x="58" y="23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71"/>
            <p:cNvSpPr/>
            <p:nvPr/>
          </p:nvSpPr>
          <p:spPr bwMode="auto">
            <a:xfrm>
              <a:off x="6841537" y="3041627"/>
              <a:ext cx="280725" cy="359045"/>
            </a:xfrm>
            <a:custGeom>
              <a:avLst/>
              <a:gdLst>
                <a:gd name="T0" fmla="*/ 43 w 97"/>
                <a:gd name="T1" fmla="*/ 24 h 132"/>
                <a:gd name="T2" fmla="*/ 53 w 97"/>
                <a:gd name="T3" fmla="*/ 24 h 132"/>
                <a:gd name="T4" fmla="*/ 61 w 97"/>
                <a:gd name="T5" fmla="*/ 23 h 132"/>
                <a:gd name="T6" fmla="*/ 61 w 97"/>
                <a:gd name="T7" fmla="*/ 14 h 132"/>
                <a:gd name="T8" fmla="*/ 60 w 97"/>
                <a:gd name="T9" fmla="*/ 4 h 132"/>
                <a:gd name="T10" fmla="*/ 56 w 97"/>
                <a:gd name="T11" fmla="*/ 2 h 132"/>
                <a:gd name="T12" fmla="*/ 52 w 97"/>
                <a:gd name="T13" fmla="*/ 0 h 132"/>
                <a:gd name="T14" fmla="*/ 37 w 97"/>
                <a:gd name="T15" fmla="*/ 6 h 132"/>
                <a:gd name="T16" fmla="*/ 23 w 97"/>
                <a:gd name="T17" fmla="*/ 12 h 132"/>
                <a:gd name="T18" fmla="*/ 17 w 97"/>
                <a:gd name="T19" fmla="*/ 14 h 132"/>
                <a:gd name="T20" fmla="*/ 12 w 97"/>
                <a:gd name="T21" fmla="*/ 17 h 132"/>
                <a:gd name="T22" fmla="*/ 6 w 97"/>
                <a:gd name="T23" fmla="*/ 22 h 132"/>
                <a:gd name="T24" fmla="*/ 0 w 97"/>
                <a:gd name="T25" fmla="*/ 27 h 132"/>
                <a:gd name="T26" fmla="*/ 2 w 97"/>
                <a:gd name="T27" fmla="*/ 33 h 132"/>
                <a:gd name="T28" fmla="*/ 3 w 97"/>
                <a:gd name="T29" fmla="*/ 36 h 132"/>
                <a:gd name="T30" fmla="*/ 6 w 97"/>
                <a:gd name="T31" fmla="*/ 37 h 132"/>
                <a:gd name="T32" fmla="*/ 7 w 97"/>
                <a:gd name="T33" fmla="*/ 40 h 132"/>
                <a:gd name="T34" fmla="*/ 13 w 97"/>
                <a:gd name="T35" fmla="*/ 43 h 132"/>
                <a:gd name="T36" fmla="*/ 19 w 97"/>
                <a:gd name="T37" fmla="*/ 47 h 132"/>
                <a:gd name="T38" fmla="*/ 24 w 97"/>
                <a:gd name="T39" fmla="*/ 59 h 132"/>
                <a:gd name="T40" fmla="*/ 27 w 97"/>
                <a:gd name="T41" fmla="*/ 67 h 132"/>
                <a:gd name="T42" fmla="*/ 30 w 97"/>
                <a:gd name="T43" fmla="*/ 72 h 132"/>
                <a:gd name="T44" fmla="*/ 34 w 97"/>
                <a:gd name="T45" fmla="*/ 76 h 132"/>
                <a:gd name="T46" fmla="*/ 42 w 97"/>
                <a:gd name="T47" fmla="*/ 79 h 132"/>
                <a:gd name="T48" fmla="*/ 52 w 97"/>
                <a:gd name="T49" fmla="*/ 82 h 132"/>
                <a:gd name="T50" fmla="*/ 49 w 97"/>
                <a:gd name="T51" fmla="*/ 87 h 132"/>
                <a:gd name="T52" fmla="*/ 44 w 97"/>
                <a:gd name="T53" fmla="*/ 90 h 132"/>
                <a:gd name="T54" fmla="*/ 39 w 97"/>
                <a:gd name="T55" fmla="*/ 93 h 132"/>
                <a:gd name="T56" fmla="*/ 33 w 97"/>
                <a:gd name="T57" fmla="*/ 96 h 132"/>
                <a:gd name="T58" fmla="*/ 33 w 97"/>
                <a:gd name="T59" fmla="*/ 100 h 132"/>
                <a:gd name="T60" fmla="*/ 33 w 97"/>
                <a:gd name="T61" fmla="*/ 104 h 132"/>
                <a:gd name="T62" fmla="*/ 39 w 97"/>
                <a:gd name="T63" fmla="*/ 112 h 132"/>
                <a:gd name="T64" fmla="*/ 43 w 97"/>
                <a:gd name="T65" fmla="*/ 117 h 132"/>
                <a:gd name="T66" fmla="*/ 49 w 97"/>
                <a:gd name="T67" fmla="*/ 122 h 132"/>
                <a:gd name="T68" fmla="*/ 54 w 97"/>
                <a:gd name="T69" fmla="*/ 126 h 132"/>
                <a:gd name="T70" fmla="*/ 61 w 97"/>
                <a:gd name="T71" fmla="*/ 129 h 132"/>
                <a:gd name="T72" fmla="*/ 70 w 97"/>
                <a:gd name="T73" fmla="*/ 132 h 132"/>
                <a:gd name="T74" fmla="*/ 80 w 97"/>
                <a:gd name="T75" fmla="*/ 132 h 132"/>
                <a:gd name="T76" fmla="*/ 93 w 97"/>
                <a:gd name="T77" fmla="*/ 132 h 132"/>
                <a:gd name="T78" fmla="*/ 96 w 97"/>
                <a:gd name="T79" fmla="*/ 129 h 132"/>
                <a:gd name="T80" fmla="*/ 97 w 97"/>
                <a:gd name="T81" fmla="*/ 126 h 132"/>
                <a:gd name="T82" fmla="*/ 96 w 97"/>
                <a:gd name="T83" fmla="*/ 124 h 132"/>
                <a:gd name="T84" fmla="*/ 94 w 97"/>
                <a:gd name="T85" fmla="*/ 122 h 132"/>
                <a:gd name="T86" fmla="*/ 90 w 97"/>
                <a:gd name="T87" fmla="*/ 120 h 132"/>
                <a:gd name="T88" fmla="*/ 84 w 97"/>
                <a:gd name="T89" fmla="*/ 119 h 132"/>
                <a:gd name="T90" fmla="*/ 83 w 97"/>
                <a:gd name="T91" fmla="*/ 104 h 132"/>
                <a:gd name="T92" fmla="*/ 80 w 97"/>
                <a:gd name="T93" fmla="*/ 90 h 132"/>
                <a:gd name="T94" fmla="*/ 76 w 97"/>
                <a:gd name="T95" fmla="*/ 80 h 132"/>
                <a:gd name="T96" fmla="*/ 70 w 97"/>
                <a:gd name="T97" fmla="*/ 70 h 132"/>
                <a:gd name="T98" fmla="*/ 57 w 97"/>
                <a:gd name="T99" fmla="*/ 53 h 132"/>
                <a:gd name="T100" fmla="*/ 43 w 97"/>
                <a:gd name="T101" fmla="*/ 36 h 132"/>
                <a:gd name="T102" fmla="*/ 43 w 97"/>
                <a:gd name="T103" fmla="*/ 30 h 132"/>
                <a:gd name="T104" fmla="*/ 43 w 97"/>
                <a:gd name="T105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132">
                  <a:moveTo>
                    <a:pt x="43" y="24"/>
                  </a:moveTo>
                  <a:lnTo>
                    <a:pt x="53" y="24"/>
                  </a:lnTo>
                  <a:lnTo>
                    <a:pt x="61" y="23"/>
                  </a:lnTo>
                  <a:lnTo>
                    <a:pt x="61" y="1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37" y="6"/>
                  </a:lnTo>
                  <a:lnTo>
                    <a:pt x="23" y="12"/>
                  </a:lnTo>
                  <a:lnTo>
                    <a:pt x="17" y="14"/>
                  </a:lnTo>
                  <a:lnTo>
                    <a:pt x="12" y="17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3" y="36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3" y="43"/>
                  </a:lnTo>
                  <a:lnTo>
                    <a:pt x="19" y="47"/>
                  </a:lnTo>
                  <a:lnTo>
                    <a:pt x="24" y="59"/>
                  </a:lnTo>
                  <a:lnTo>
                    <a:pt x="27" y="67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42" y="79"/>
                  </a:lnTo>
                  <a:lnTo>
                    <a:pt x="52" y="82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39" y="93"/>
                  </a:lnTo>
                  <a:lnTo>
                    <a:pt x="33" y="96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9" y="112"/>
                  </a:lnTo>
                  <a:lnTo>
                    <a:pt x="43" y="117"/>
                  </a:lnTo>
                  <a:lnTo>
                    <a:pt x="49" y="122"/>
                  </a:lnTo>
                  <a:lnTo>
                    <a:pt x="54" y="126"/>
                  </a:lnTo>
                  <a:lnTo>
                    <a:pt x="61" y="129"/>
                  </a:lnTo>
                  <a:lnTo>
                    <a:pt x="70" y="132"/>
                  </a:lnTo>
                  <a:lnTo>
                    <a:pt x="80" y="132"/>
                  </a:lnTo>
                  <a:lnTo>
                    <a:pt x="93" y="132"/>
                  </a:lnTo>
                  <a:lnTo>
                    <a:pt x="96" y="129"/>
                  </a:lnTo>
                  <a:lnTo>
                    <a:pt x="97" y="126"/>
                  </a:lnTo>
                  <a:lnTo>
                    <a:pt x="96" y="124"/>
                  </a:lnTo>
                  <a:lnTo>
                    <a:pt x="94" y="122"/>
                  </a:lnTo>
                  <a:lnTo>
                    <a:pt x="90" y="120"/>
                  </a:lnTo>
                  <a:lnTo>
                    <a:pt x="84" y="119"/>
                  </a:lnTo>
                  <a:lnTo>
                    <a:pt x="83" y="104"/>
                  </a:lnTo>
                  <a:lnTo>
                    <a:pt x="80" y="90"/>
                  </a:lnTo>
                  <a:lnTo>
                    <a:pt x="76" y="80"/>
                  </a:lnTo>
                  <a:lnTo>
                    <a:pt x="70" y="70"/>
                  </a:lnTo>
                  <a:lnTo>
                    <a:pt x="57" y="53"/>
                  </a:lnTo>
                  <a:lnTo>
                    <a:pt x="43" y="36"/>
                  </a:lnTo>
                  <a:lnTo>
                    <a:pt x="43" y="30"/>
                  </a:lnTo>
                  <a:lnTo>
                    <a:pt x="43" y="24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72"/>
            <p:cNvSpPr/>
            <p:nvPr/>
          </p:nvSpPr>
          <p:spPr bwMode="auto">
            <a:xfrm>
              <a:off x="5304789" y="3096028"/>
              <a:ext cx="1282072" cy="519529"/>
            </a:xfrm>
            <a:custGeom>
              <a:avLst/>
              <a:gdLst>
                <a:gd name="T0" fmla="*/ 97 w 443"/>
                <a:gd name="T1" fmla="*/ 37 h 191"/>
                <a:gd name="T2" fmla="*/ 66 w 443"/>
                <a:gd name="T3" fmla="*/ 60 h 191"/>
                <a:gd name="T4" fmla="*/ 56 w 443"/>
                <a:gd name="T5" fmla="*/ 79 h 191"/>
                <a:gd name="T6" fmla="*/ 44 w 443"/>
                <a:gd name="T7" fmla="*/ 100 h 191"/>
                <a:gd name="T8" fmla="*/ 23 w 443"/>
                <a:gd name="T9" fmla="*/ 112 h 191"/>
                <a:gd name="T10" fmla="*/ 1 w 443"/>
                <a:gd name="T11" fmla="*/ 122 h 191"/>
                <a:gd name="T12" fmla="*/ 1 w 443"/>
                <a:gd name="T13" fmla="*/ 130 h 191"/>
                <a:gd name="T14" fmla="*/ 34 w 443"/>
                <a:gd name="T15" fmla="*/ 126 h 191"/>
                <a:gd name="T16" fmla="*/ 70 w 443"/>
                <a:gd name="T17" fmla="*/ 113 h 191"/>
                <a:gd name="T18" fmla="*/ 108 w 443"/>
                <a:gd name="T19" fmla="*/ 113 h 191"/>
                <a:gd name="T20" fmla="*/ 140 w 443"/>
                <a:gd name="T21" fmla="*/ 106 h 191"/>
                <a:gd name="T22" fmla="*/ 157 w 443"/>
                <a:gd name="T23" fmla="*/ 104 h 191"/>
                <a:gd name="T24" fmla="*/ 167 w 443"/>
                <a:gd name="T25" fmla="*/ 107 h 191"/>
                <a:gd name="T26" fmla="*/ 177 w 443"/>
                <a:gd name="T27" fmla="*/ 147 h 191"/>
                <a:gd name="T28" fmla="*/ 206 w 443"/>
                <a:gd name="T29" fmla="*/ 164 h 191"/>
                <a:gd name="T30" fmla="*/ 231 w 443"/>
                <a:gd name="T31" fmla="*/ 182 h 191"/>
                <a:gd name="T32" fmla="*/ 264 w 443"/>
                <a:gd name="T33" fmla="*/ 191 h 191"/>
                <a:gd name="T34" fmla="*/ 278 w 443"/>
                <a:gd name="T35" fmla="*/ 163 h 191"/>
                <a:gd name="T36" fmla="*/ 291 w 443"/>
                <a:gd name="T37" fmla="*/ 162 h 191"/>
                <a:gd name="T38" fmla="*/ 324 w 443"/>
                <a:gd name="T39" fmla="*/ 173 h 191"/>
                <a:gd name="T40" fmla="*/ 371 w 443"/>
                <a:gd name="T41" fmla="*/ 187 h 191"/>
                <a:gd name="T42" fmla="*/ 398 w 443"/>
                <a:gd name="T43" fmla="*/ 177 h 191"/>
                <a:gd name="T44" fmla="*/ 417 w 443"/>
                <a:gd name="T45" fmla="*/ 180 h 191"/>
                <a:gd name="T46" fmla="*/ 435 w 443"/>
                <a:gd name="T47" fmla="*/ 184 h 191"/>
                <a:gd name="T48" fmla="*/ 431 w 443"/>
                <a:gd name="T49" fmla="*/ 163 h 191"/>
                <a:gd name="T50" fmla="*/ 437 w 443"/>
                <a:gd name="T51" fmla="*/ 127 h 191"/>
                <a:gd name="T52" fmla="*/ 438 w 443"/>
                <a:gd name="T53" fmla="*/ 109 h 191"/>
                <a:gd name="T54" fmla="*/ 393 w 443"/>
                <a:gd name="T55" fmla="*/ 117 h 191"/>
                <a:gd name="T56" fmla="*/ 373 w 443"/>
                <a:gd name="T57" fmla="*/ 116 h 191"/>
                <a:gd name="T58" fmla="*/ 357 w 443"/>
                <a:gd name="T59" fmla="*/ 112 h 191"/>
                <a:gd name="T60" fmla="*/ 344 w 443"/>
                <a:gd name="T61" fmla="*/ 99 h 191"/>
                <a:gd name="T62" fmla="*/ 310 w 443"/>
                <a:gd name="T63" fmla="*/ 60 h 191"/>
                <a:gd name="T64" fmla="*/ 290 w 443"/>
                <a:gd name="T65" fmla="*/ 64 h 191"/>
                <a:gd name="T66" fmla="*/ 293 w 443"/>
                <a:gd name="T67" fmla="*/ 77 h 191"/>
                <a:gd name="T68" fmla="*/ 304 w 443"/>
                <a:gd name="T69" fmla="*/ 100 h 191"/>
                <a:gd name="T70" fmla="*/ 288 w 443"/>
                <a:gd name="T71" fmla="*/ 107 h 191"/>
                <a:gd name="T72" fmla="*/ 258 w 443"/>
                <a:gd name="T73" fmla="*/ 72 h 191"/>
                <a:gd name="T74" fmla="*/ 243 w 443"/>
                <a:gd name="T75" fmla="*/ 39 h 191"/>
                <a:gd name="T76" fmla="*/ 200 w 443"/>
                <a:gd name="T77" fmla="*/ 0 h 191"/>
                <a:gd name="T78" fmla="*/ 188 w 443"/>
                <a:gd name="T79" fmla="*/ 4 h 191"/>
                <a:gd name="T80" fmla="*/ 187 w 443"/>
                <a:gd name="T81" fmla="*/ 14 h 191"/>
                <a:gd name="T82" fmla="*/ 207 w 443"/>
                <a:gd name="T83" fmla="*/ 36 h 191"/>
                <a:gd name="T84" fmla="*/ 247 w 443"/>
                <a:gd name="T85" fmla="*/ 69 h 191"/>
                <a:gd name="T86" fmla="*/ 243 w 443"/>
                <a:gd name="T87" fmla="*/ 70 h 191"/>
                <a:gd name="T88" fmla="*/ 233 w 443"/>
                <a:gd name="T89" fmla="*/ 66 h 191"/>
                <a:gd name="T90" fmla="*/ 233 w 443"/>
                <a:gd name="T91" fmla="*/ 82 h 191"/>
                <a:gd name="T92" fmla="*/ 213 w 443"/>
                <a:gd name="T93" fmla="*/ 96 h 191"/>
                <a:gd name="T94" fmla="*/ 200 w 443"/>
                <a:gd name="T95" fmla="*/ 106 h 191"/>
                <a:gd name="T96" fmla="*/ 208 w 443"/>
                <a:gd name="T97" fmla="*/ 93 h 191"/>
                <a:gd name="T98" fmla="*/ 221 w 443"/>
                <a:gd name="T99" fmla="*/ 89 h 191"/>
                <a:gd name="T100" fmla="*/ 224 w 443"/>
                <a:gd name="T101" fmla="*/ 73 h 191"/>
                <a:gd name="T102" fmla="*/ 196 w 443"/>
                <a:gd name="T103" fmla="*/ 57 h 191"/>
                <a:gd name="T104" fmla="*/ 160 w 443"/>
                <a:gd name="T105" fmla="*/ 22 h 191"/>
                <a:gd name="T106" fmla="*/ 146 w 443"/>
                <a:gd name="T107" fmla="*/ 24 h 191"/>
                <a:gd name="T108" fmla="*/ 133 w 443"/>
                <a:gd name="T109" fmla="*/ 33 h 191"/>
                <a:gd name="T110" fmla="*/ 118 w 443"/>
                <a:gd name="T111" fmla="*/ 33 h 191"/>
                <a:gd name="T112" fmla="*/ 97 w 443"/>
                <a:gd name="T113" fmla="*/ 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191">
                  <a:moveTo>
                    <a:pt x="97" y="24"/>
                  </a:moveTo>
                  <a:lnTo>
                    <a:pt x="97" y="30"/>
                  </a:lnTo>
                  <a:lnTo>
                    <a:pt x="97" y="37"/>
                  </a:lnTo>
                  <a:lnTo>
                    <a:pt x="87" y="46"/>
                  </a:lnTo>
                  <a:lnTo>
                    <a:pt x="77" y="53"/>
                  </a:lnTo>
                  <a:lnTo>
                    <a:pt x="66" y="60"/>
                  </a:lnTo>
                  <a:lnTo>
                    <a:pt x="51" y="66"/>
                  </a:lnTo>
                  <a:lnTo>
                    <a:pt x="54" y="72"/>
                  </a:lnTo>
                  <a:lnTo>
                    <a:pt x="56" y="79"/>
                  </a:lnTo>
                  <a:lnTo>
                    <a:pt x="57" y="84"/>
                  </a:lnTo>
                  <a:lnTo>
                    <a:pt x="54" y="92"/>
                  </a:lnTo>
                  <a:lnTo>
                    <a:pt x="44" y="100"/>
                  </a:lnTo>
                  <a:lnTo>
                    <a:pt x="34" y="107"/>
                  </a:lnTo>
                  <a:lnTo>
                    <a:pt x="29" y="110"/>
                  </a:lnTo>
                  <a:lnTo>
                    <a:pt x="23" y="112"/>
                  </a:lnTo>
                  <a:lnTo>
                    <a:pt x="13" y="113"/>
                  </a:lnTo>
                  <a:lnTo>
                    <a:pt x="1" y="113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30"/>
                  </a:lnTo>
                  <a:lnTo>
                    <a:pt x="14" y="129"/>
                  </a:lnTo>
                  <a:lnTo>
                    <a:pt x="26" y="129"/>
                  </a:lnTo>
                  <a:lnTo>
                    <a:pt x="34" y="126"/>
                  </a:lnTo>
                  <a:lnTo>
                    <a:pt x="41" y="124"/>
                  </a:lnTo>
                  <a:lnTo>
                    <a:pt x="54" y="119"/>
                  </a:lnTo>
                  <a:lnTo>
                    <a:pt x="70" y="113"/>
                  </a:lnTo>
                  <a:lnTo>
                    <a:pt x="83" y="113"/>
                  </a:lnTo>
                  <a:lnTo>
                    <a:pt x="96" y="113"/>
                  </a:lnTo>
                  <a:lnTo>
                    <a:pt x="108" y="113"/>
                  </a:lnTo>
                  <a:lnTo>
                    <a:pt x="121" y="112"/>
                  </a:lnTo>
                  <a:lnTo>
                    <a:pt x="130" y="110"/>
                  </a:lnTo>
                  <a:lnTo>
                    <a:pt x="140" y="106"/>
                  </a:lnTo>
                  <a:lnTo>
                    <a:pt x="146" y="104"/>
                  </a:lnTo>
                  <a:lnTo>
                    <a:pt x="151" y="104"/>
                  </a:lnTo>
                  <a:lnTo>
                    <a:pt x="157" y="104"/>
                  </a:lnTo>
                  <a:lnTo>
                    <a:pt x="161" y="104"/>
                  </a:lnTo>
                  <a:lnTo>
                    <a:pt x="164" y="106"/>
                  </a:lnTo>
                  <a:lnTo>
                    <a:pt x="167" y="107"/>
                  </a:lnTo>
                  <a:lnTo>
                    <a:pt x="168" y="122"/>
                  </a:lnTo>
                  <a:lnTo>
                    <a:pt x="173" y="136"/>
                  </a:lnTo>
                  <a:lnTo>
                    <a:pt x="177" y="147"/>
                  </a:lnTo>
                  <a:lnTo>
                    <a:pt x="183" y="157"/>
                  </a:lnTo>
                  <a:lnTo>
                    <a:pt x="196" y="160"/>
                  </a:lnTo>
                  <a:lnTo>
                    <a:pt x="206" y="164"/>
                  </a:lnTo>
                  <a:lnTo>
                    <a:pt x="214" y="170"/>
                  </a:lnTo>
                  <a:lnTo>
                    <a:pt x="223" y="176"/>
                  </a:lnTo>
                  <a:lnTo>
                    <a:pt x="231" y="182"/>
                  </a:lnTo>
                  <a:lnTo>
                    <a:pt x="241" y="186"/>
                  </a:lnTo>
                  <a:lnTo>
                    <a:pt x="251" y="190"/>
                  </a:lnTo>
                  <a:lnTo>
                    <a:pt x="264" y="191"/>
                  </a:lnTo>
                  <a:lnTo>
                    <a:pt x="268" y="177"/>
                  </a:lnTo>
                  <a:lnTo>
                    <a:pt x="273" y="164"/>
                  </a:lnTo>
                  <a:lnTo>
                    <a:pt x="278" y="163"/>
                  </a:lnTo>
                  <a:lnTo>
                    <a:pt x="283" y="162"/>
                  </a:lnTo>
                  <a:lnTo>
                    <a:pt x="287" y="162"/>
                  </a:lnTo>
                  <a:lnTo>
                    <a:pt x="291" y="162"/>
                  </a:lnTo>
                  <a:lnTo>
                    <a:pt x="301" y="164"/>
                  </a:lnTo>
                  <a:lnTo>
                    <a:pt x="310" y="167"/>
                  </a:lnTo>
                  <a:lnTo>
                    <a:pt x="324" y="173"/>
                  </a:lnTo>
                  <a:lnTo>
                    <a:pt x="340" y="177"/>
                  </a:lnTo>
                  <a:lnTo>
                    <a:pt x="355" y="182"/>
                  </a:lnTo>
                  <a:lnTo>
                    <a:pt x="371" y="187"/>
                  </a:lnTo>
                  <a:lnTo>
                    <a:pt x="381" y="183"/>
                  </a:lnTo>
                  <a:lnTo>
                    <a:pt x="391" y="179"/>
                  </a:lnTo>
                  <a:lnTo>
                    <a:pt x="398" y="177"/>
                  </a:lnTo>
                  <a:lnTo>
                    <a:pt x="404" y="177"/>
                  </a:lnTo>
                  <a:lnTo>
                    <a:pt x="411" y="177"/>
                  </a:lnTo>
                  <a:lnTo>
                    <a:pt x="417" y="180"/>
                  </a:lnTo>
                  <a:lnTo>
                    <a:pt x="427" y="184"/>
                  </a:lnTo>
                  <a:lnTo>
                    <a:pt x="435" y="189"/>
                  </a:lnTo>
                  <a:lnTo>
                    <a:pt x="435" y="184"/>
                  </a:lnTo>
                  <a:lnTo>
                    <a:pt x="435" y="180"/>
                  </a:lnTo>
                  <a:lnTo>
                    <a:pt x="433" y="172"/>
                  </a:lnTo>
                  <a:lnTo>
                    <a:pt x="431" y="163"/>
                  </a:lnTo>
                  <a:lnTo>
                    <a:pt x="431" y="154"/>
                  </a:lnTo>
                  <a:lnTo>
                    <a:pt x="433" y="144"/>
                  </a:lnTo>
                  <a:lnTo>
                    <a:pt x="437" y="127"/>
                  </a:lnTo>
                  <a:lnTo>
                    <a:pt x="443" y="112"/>
                  </a:lnTo>
                  <a:lnTo>
                    <a:pt x="440" y="110"/>
                  </a:lnTo>
                  <a:lnTo>
                    <a:pt x="438" y="109"/>
                  </a:lnTo>
                  <a:lnTo>
                    <a:pt x="420" y="116"/>
                  </a:lnTo>
                  <a:lnTo>
                    <a:pt x="403" y="123"/>
                  </a:lnTo>
                  <a:lnTo>
                    <a:pt x="393" y="117"/>
                  </a:lnTo>
                  <a:lnTo>
                    <a:pt x="384" y="110"/>
                  </a:lnTo>
                  <a:lnTo>
                    <a:pt x="378" y="114"/>
                  </a:lnTo>
                  <a:lnTo>
                    <a:pt x="373" y="116"/>
                  </a:lnTo>
                  <a:lnTo>
                    <a:pt x="367" y="116"/>
                  </a:lnTo>
                  <a:lnTo>
                    <a:pt x="363" y="114"/>
                  </a:lnTo>
                  <a:lnTo>
                    <a:pt x="357" y="112"/>
                  </a:lnTo>
                  <a:lnTo>
                    <a:pt x="353" y="109"/>
                  </a:lnTo>
                  <a:lnTo>
                    <a:pt x="348" y="104"/>
                  </a:lnTo>
                  <a:lnTo>
                    <a:pt x="344" y="99"/>
                  </a:lnTo>
                  <a:lnTo>
                    <a:pt x="330" y="74"/>
                  </a:lnTo>
                  <a:lnTo>
                    <a:pt x="316" y="56"/>
                  </a:lnTo>
                  <a:lnTo>
                    <a:pt x="310" y="60"/>
                  </a:lnTo>
                  <a:lnTo>
                    <a:pt x="304" y="63"/>
                  </a:lnTo>
                  <a:lnTo>
                    <a:pt x="298" y="63"/>
                  </a:lnTo>
                  <a:lnTo>
                    <a:pt x="290" y="64"/>
                  </a:lnTo>
                  <a:lnTo>
                    <a:pt x="288" y="67"/>
                  </a:lnTo>
                  <a:lnTo>
                    <a:pt x="288" y="72"/>
                  </a:lnTo>
                  <a:lnTo>
                    <a:pt x="293" y="77"/>
                  </a:lnTo>
                  <a:lnTo>
                    <a:pt x="298" y="84"/>
                  </a:lnTo>
                  <a:lnTo>
                    <a:pt x="301" y="92"/>
                  </a:lnTo>
                  <a:lnTo>
                    <a:pt x="304" y="100"/>
                  </a:lnTo>
                  <a:lnTo>
                    <a:pt x="300" y="107"/>
                  </a:lnTo>
                  <a:lnTo>
                    <a:pt x="297" y="114"/>
                  </a:lnTo>
                  <a:lnTo>
                    <a:pt x="288" y="107"/>
                  </a:lnTo>
                  <a:lnTo>
                    <a:pt x="277" y="93"/>
                  </a:lnTo>
                  <a:lnTo>
                    <a:pt x="264" y="80"/>
                  </a:lnTo>
                  <a:lnTo>
                    <a:pt x="258" y="72"/>
                  </a:lnTo>
                  <a:lnTo>
                    <a:pt x="258" y="59"/>
                  </a:lnTo>
                  <a:lnTo>
                    <a:pt x="257" y="46"/>
                  </a:lnTo>
                  <a:lnTo>
                    <a:pt x="243" y="39"/>
                  </a:lnTo>
                  <a:lnTo>
                    <a:pt x="228" y="30"/>
                  </a:lnTo>
                  <a:lnTo>
                    <a:pt x="214" y="16"/>
                  </a:lnTo>
                  <a:lnTo>
                    <a:pt x="200" y="0"/>
                  </a:lnTo>
                  <a:lnTo>
                    <a:pt x="194" y="2"/>
                  </a:lnTo>
                  <a:lnTo>
                    <a:pt x="190" y="2"/>
                  </a:lnTo>
                  <a:lnTo>
                    <a:pt x="188" y="4"/>
                  </a:lnTo>
                  <a:lnTo>
                    <a:pt x="186" y="6"/>
                  </a:lnTo>
                  <a:lnTo>
                    <a:pt x="186" y="10"/>
                  </a:lnTo>
                  <a:lnTo>
                    <a:pt x="187" y="14"/>
                  </a:lnTo>
                  <a:lnTo>
                    <a:pt x="193" y="22"/>
                  </a:lnTo>
                  <a:lnTo>
                    <a:pt x="198" y="29"/>
                  </a:lnTo>
                  <a:lnTo>
                    <a:pt x="207" y="36"/>
                  </a:lnTo>
                  <a:lnTo>
                    <a:pt x="216" y="43"/>
                  </a:lnTo>
                  <a:lnTo>
                    <a:pt x="233" y="54"/>
                  </a:lnTo>
                  <a:lnTo>
                    <a:pt x="247" y="69"/>
                  </a:lnTo>
                  <a:lnTo>
                    <a:pt x="247" y="69"/>
                  </a:lnTo>
                  <a:lnTo>
                    <a:pt x="247" y="70"/>
                  </a:lnTo>
                  <a:lnTo>
                    <a:pt x="243" y="70"/>
                  </a:lnTo>
                  <a:lnTo>
                    <a:pt x="240" y="70"/>
                  </a:lnTo>
                  <a:lnTo>
                    <a:pt x="236" y="67"/>
                  </a:lnTo>
                  <a:lnTo>
                    <a:pt x="233" y="66"/>
                  </a:lnTo>
                  <a:lnTo>
                    <a:pt x="233" y="72"/>
                  </a:lnTo>
                  <a:lnTo>
                    <a:pt x="233" y="77"/>
                  </a:lnTo>
                  <a:lnTo>
                    <a:pt x="233" y="82"/>
                  </a:lnTo>
                  <a:lnTo>
                    <a:pt x="231" y="87"/>
                  </a:lnTo>
                  <a:lnTo>
                    <a:pt x="221" y="92"/>
                  </a:lnTo>
                  <a:lnTo>
                    <a:pt x="213" y="96"/>
                  </a:lnTo>
                  <a:lnTo>
                    <a:pt x="213" y="104"/>
                  </a:lnTo>
                  <a:lnTo>
                    <a:pt x="213" y="113"/>
                  </a:lnTo>
                  <a:lnTo>
                    <a:pt x="200" y="106"/>
                  </a:lnTo>
                  <a:lnTo>
                    <a:pt x="187" y="97"/>
                  </a:lnTo>
                  <a:lnTo>
                    <a:pt x="198" y="94"/>
                  </a:lnTo>
                  <a:lnTo>
                    <a:pt x="208" y="93"/>
                  </a:lnTo>
                  <a:lnTo>
                    <a:pt x="213" y="93"/>
                  </a:lnTo>
                  <a:lnTo>
                    <a:pt x="217" y="92"/>
                  </a:lnTo>
                  <a:lnTo>
                    <a:pt x="221" y="89"/>
                  </a:lnTo>
                  <a:lnTo>
                    <a:pt x="226" y="86"/>
                  </a:lnTo>
                  <a:lnTo>
                    <a:pt x="224" y="79"/>
                  </a:lnTo>
                  <a:lnTo>
                    <a:pt x="224" y="73"/>
                  </a:lnTo>
                  <a:lnTo>
                    <a:pt x="213" y="69"/>
                  </a:lnTo>
                  <a:lnTo>
                    <a:pt x="204" y="64"/>
                  </a:lnTo>
                  <a:lnTo>
                    <a:pt x="196" y="57"/>
                  </a:lnTo>
                  <a:lnTo>
                    <a:pt x="188" y="50"/>
                  </a:lnTo>
                  <a:lnTo>
                    <a:pt x="174" y="34"/>
                  </a:lnTo>
                  <a:lnTo>
                    <a:pt x="160" y="22"/>
                  </a:lnTo>
                  <a:lnTo>
                    <a:pt x="154" y="22"/>
                  </a:lnTo>
                  <a:lnTo>
                    <a:pt x="150" y="23"/>
                  </a:lnTo>
                  <a:lnTo>
                    <a:pt x="146" y="24"/>
                  </a:lnTo>
                  <a:lnTo>
                    <a:pt x="143" y="26"/>
                  </a:lnTo>
                  <a:lnTo>
                    <a:pt x="138" y="30"/>
                  </a:lnTo>
                  <a:lnTo>
                    <a:pt x="133" y="33"/>
                  </a:lnTo>
                  <a:lnTo>
                    <a:pt x="127" y="34"/>
                  </a:lnTo>
                  <a:lnTo>
                    <a:pt x="123" y="33"/>
                  </a:lnTo>
                  <a:lnTo>
                    <a:pt x="118" y="33"/>
                  </a:lnTo>
                  <a:lnTo>
                    <a:pt x="114" y="30"/>
                  </a:lnTo>
                  <a:lnTo>
                    <a:pt x="106" y="27"/>
                  </a:lnTo>
                  <a:lnTo>
                    <a:pt x="97" y="24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73"/>
            <p:cNvSpPr/>
            <p:nvPr/>
          </p:nvSpPr>
          <p:spPr bwMode="auto">
            <a:xfrm>
              <a:off x="9573534" y="3101468"/>
              <a:ext cx="8683" cy="5440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74"/>
            <p:cNvSpPr/>
            <p:nvPr/>
          </p:nvSpPr>
          <p:spPr bwMode="auto">
            <a:xfrm>
              <a:off x="9585110" y="3106908"/>
              <a:ext cx="162068" cy="11696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75"/>
            <p:cNvSpPr/>
            <p:nvPr/>
          </p:nvSpPr>
          <p:spPr bwMode="auto">
            <a:xfrm>
              <a:off x="5718639" y="3166749"/>
              <a:ext cx="52093" cy="155043"/>
            </a:xfrm>
            <a:custGeom>
              <a:avLst/>
              <a:gdLst>
                <a:gd name="T0" fmla="*/ 13 w 18"/>
                <a:gd name="T1" fmla="*/ 0 h 57"/>
                <a:gd name="T2" fmla="*/ 15 w 18"/>
                <a:gd name="T3" fmla="*/ 3 h 57"/>
                <a:gd name="T4" fmla="*/ 18 w 18"/>
                <a:gd name="T5" fmla="*/ 6 h 57"/>
                <a:gd name="T6" fmla="*/ 15 w 18"/>
                <a:gd name="T7" fmla="*/ 14 h 57"/>
                <a:gd name="T8" fmla="*/ 13 w 18"/>
                <a:gd name="T9" fmla="*/ 23 h 57"/>
                <a:gd name="T10" fmla="*/ 14 w 18"/>
                <a:gd name="T11" fmla="*/ 28 h 57"/>
                <a:gd name="T12" fmla="*/ 17 w 18"/>
                <a:gd name="T13" fmla="*/ 36 h 57"/>
                <a:gd name="T14" fmla="*/ 17 w 18"/>
                <a:gd name="T15" fmla="*/ 43 h 57"/>
                <a:gd name="T16" fmla="*/ 15 w 18"/>
                <a:gd name="T17" fmla="*/ 51 h 57"/>
                <a:gd name="T18" fmla="*/ 14 w 18"/>
                <a:gd name="T19" fmla="*/ 54 h 57"/>
                <a:gd name="T20" fmla="*/ 13 w 18"/>
                <a:gd name="T21" fmla="*/ 57 h 57"/>
                <a:gd name="T22" fmla="*/ 5 w 18"/>
                <a:gd name="T23" fmla="*/ 56 h 57"/>
                <a:gd name="T24" fmla="*/ 1 w 18"/>
                <a:gd name="T25" fmla="*/ 54 h 57"/>
                <a:gd name="T26" fmla="*/ 1 w 18"/>
                <a:gd name="T27" fmla="*/ 43 h 57"/>
                <a:gd name="T28" fmla="*/ 0 w 18"/>
                <a:gd name="T29" fmla="*/ 31 h 57"/>
                <a:gd name="T30" fmla="*/ 5 w 18"/>
                <a:gd name="T31" fmla="*/ 31 h 57"/>
                <a:gd name="T32" fmla="*/ 10 w 18"/>
                <a:gd name="T33" fmla="*/ 30 h 57"/>
                <a:gd name="T34" fmla="*/ 7 w 18"/>
                <a:gd name="T35" fmla="*/ 24 h 57"/>
                <a:gd name="T36" fmla="*/ 3 w 18"/>
                <a:gd name="T37" fmla="*/ 17 h 57"/>
                <a:gd name="T38" fmla="*/ 8 w 18"/>
                <a:gd name="T39" fmla="*/ 8 h 57"/>
                <a:gd name="T40" fmla="*/ 13 w 18"/>
                <a:gd name="T4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7">
                  <a:moveTo>
                    <a:pt x="13" y="0"/>
                  </a:moveTo>
                  <a:lnTo>
                    <a:pt x="15" y="3"/>
                  </a:lnTo>
                  <a:lnTo>
                    <a:pt x="18" y="6"/>
                  </a:lnTo>
                  <a:lnTo>
                    <a:pt x="15" y="14"/>
                  </a:lnTo>
                  <a:lnTo>
                    <a:pt x="13" y="23"/>
                  </a:lnTo>
                  <a:lnTo>
                    <a:pt x="14" y="28"/>
                  </a:lnTo>
                  <a:lnTo>
                    <a:pt x="17" y="36"/>
                  </a:lnTo>
                  <a:lnTo>
                    <a:pt x="17" y="43"/>
                  </a:lnTo>
                  <a:lnTo>
                    <a:pt x="15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5" y="56"/>
                  </a:lnTo>
                  <a:lnTo>
                    <a:pt x="1" y="54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10" y="30"/>
                  </a:lnTo>
                  <a:lnTo>
                    <a:pt x="7" y="2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76"/>
            <p:cNvSpPr/>
            <p:nvPr/>
          </p:nvSpPr>
          <p:spPr bwMode="auto">
            <a:xfrm>
              <a:off x="9489607" y="3248350"/>
              <a:ext cx="260466" cy="293764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77"/>
            <p:cNvSpPr/>
            <p:nvPr/>
          </p:nvSpPr>
          <p:spPr bwMode="auto">
            <a:xfrm>
              <a:off x="9460666" y="3504034"/>
              <a:ext cx="78141" cy="87041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478"/>
            <p:cNvSpPr/>
            <p:nvPr/>
          </p:nvSpPr>
          <p:spPr bwMode="auto">
            <a:xfrm>
              <a:off x="9263870" y="3795079"/>
              <a:ext cx="43412" cy="108802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79"/>
            <p:cNvSpPr/>
            <p:nvPr/>
          </p:nvSpPr>
          <p:spPr bwMode="auto">
            <a:xfrm>
              <a:off x="2760905" y="3857639"/>
              <a:ext cx="321242" cy="111523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480"/>
            <p:cNvSpPr/>
            <p:nvPr/>
          </p:nvSpPr>
          <p:spPr bwMode="auto">
            <a:xfrm>
              <a:off x="3047419" y="3974602"/>
              <a:ext cx="208373" cy="62562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481"/>
            <p:cNvSpPr/>
            <p:nvPr/>
          </p:nvSpPr>
          <p:spPr bwMode="auto">
            <a:xfrm>
              <a:off x="8910794" y="3974602"/>
              <a:ext cx="81034" cy="65281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482"/>
            <p:cNvSpPr/>
            <p:nvPr/>
          </p:nvSpPr>
          <p:spPr bwMode="auto">
            <a:xfrm>
              <a:off x="9304386" y="4031722"/>
              <a:ext cx="75246" cy="152322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83"/>
            <p:cNvSpPr/>
            <p:nvPr/>
          </p:nvSpPr>
          <p:spPr bwMode="auto">
            <a:xfrm>
              <a:off x="9012085" y="4064362"/>
              <a:ext cx="60776" cy="73442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84"/>
            <p:cNvSpPr/>
            <p:nvPr/>
          </p:nvSpPr>
          <p:spPr bwMode="auto">
            <a:xfrm>
              <a:off x="9330432" y="4175885"/>
              <a:ext cx="20259" cy="19041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85"/>
            <p:cNvSpPr/>
            <p:nvPr/>
          </p:nvSpPr>
          <p:spPr bwMode="auto">
            <a:xfrm>
              <a:off x="9379632" y="4186765"/>
              <a:ext cx="28941" cy="24481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86"/>
            <p:cNvSpPr/>
            <p:nvPr/>
          </p:nvSpPr>
          <p:spPr bwMode="auto">
            <a:xfrm>
              <a:off x="9342008" y="4208525"/>
              <a:ext cx="17364" cy="38081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487"/>
            <p:cNvSpPr/>
            <p:nvPr/>
          </p:nvSpPr>
          <p:spPr bwMode="auto">
            <a:xfrm>
              <a:off x="9423042" y="4208525"/>
              <a:ext cx="23153" cy="19041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488"/>
            <p:cNvSpPr/>
            <p:nvPr/>
          </p:nvSpPr>
          <p:spPr bwMode="auto">
            <a:xfrm>
              <a:off x="9420149" y="4238445"/>
              <a:ext cx="26047" cy="16320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89"/>
            <p:cNvSpPr/>
            <p:nvPr/>
          </p:nvSpPr>
          <p:spPr bwMode="auto">
            <a:xfrm>
              <a:off x="9469347" y="4246606"/>
              <a:ext cx="26047" cy="10880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490"/>
            <p:cNvSpPr/>
            <p:nvPr/>
          </p:nvSpPr>
          <p:spPr bwMode="auto">
            <a:xfrm>
              <a:off x="9388313" y="4265645"/>
              <a:ext cx="23153" cy="38081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491"/>
            <p:cNvSpPr/>
            <p:nvPr/>
          </p:nvSpPr>
          <p:spPr bwMode="auto">
            <a:xfrm>
              <a:off x="9457771" y="4273806"/>
              <a:ext cx="40517" cy="19041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492"/>
            <p:cNvSpPr/>
            <p:nvPr/>
          </p:nvSpPr>
          <p:spPr bwMode="auto">
            <a:xfrm>
              <a:off x="9411466" y="4311887"/>
              <a:ext cx="26047" cy="43521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493"/>
            <p:cNvSpPr/>
            <p:nvPr/>
          </p:nvSpPr>
          <p:spPr bwMode="auto">
            <a:xfrm>
              <a:off x="8036786" y="4336366"/>
              <a:ext cx="69458" cy="130562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494"/>
            <p:cNvSpPr/>
            <p:nvPr/>
          </p:nvSpPr>
          <p:spPr bwMode="auto">
            <a:xfrm>
              <a:off x="9457771" y="4339087"/>
              <a:ext cx="78141" cy="127843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495"/>
            <p:cNvSpPr/>
            <p:nvPr/>
          </p:nvSpPr>
          <p:spPr bwMode="auto">
            <a:xfrm>
              <a:off x="9408573" y="4374447"/>
              <a:ext cx="40517" cy="35361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496"/>
            <p:cNvSpPr/>
            <p:nvPr/>
          </p:nvSpPr>
          <p:spPr bwMode="auto">
            <a:xfrm>
              <a:off x="8974463" y="4437009"/>
              <a:ext cx="329923" cy="372646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497"/>
            <p:cNvSpPr/>
            <p:nvPr/>
          </p:nvSpPr>
          <p:spPr bwMode="auto">
            <a:xfrm>
              <a:off x="8520094" y="4466928"/>
              <a:ext cx="367547" cy="408006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498"/>
            <p:cNvSpPr/>
            <p:nvPr/>
          </p:nvSpPr>
          <p:spPr bwMode="auto">
            <a:xfrm>
              <a:off x="9596686" y="4586610"/>
              <a:ext cx="17364" cy="16320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499"/>
            <p:cNvSpPr/>
            <p:nvPr/>
          </p:nvSpPr>
          <p:spPr bwMode="auto">
            <a:xfrm>
              <a:off x="9582217" y="4613810"/>
              <a:ext cx="14471" cy="78882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500"/>
            <p:cNvSpPr/>
            <p:nvPr/>
          </p:nvSpPr>
          <p:spPr bwMode="auto">
            <a:xfrm>
              <a:off x="9437513" y="4621971"/>
              <a:ext cx="60776" cy="40801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501"/>
            <p:cNvSpPr/>
            <p:nvPr/>
          </p:nvSpPr>
          <p:spPr bwMode="auto">
            <a:xfrm>
              <a:off x="9350691" y="4638292"/>
              <a:ext cx="78141" cy="24481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502"/>
            <p:cNvSpPr/>
            <p:nvPr/>
          </p:nvSpPr>
          <p:spPr bwMode="auto">
            <a:xfrm>
              <a:off x="9706660" y="4681812"/>
              <a:ext cx="610649" cy="348165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503"/>
            <p:cNvSpPr/>
            <p:nvPr/>
          </p:nvSpPr>
          <p:spPr bwMode="auto">
            <a:xfrm>
              <a:off x="3808557" y="4692692"/>
              <a:ext cx="40517" cy="2720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504"/>
            <p:cNvSpPr/>
            <p:nvPr/>
          </p:nvSpPr>
          <p:spPr bwMode="auto">
            <a:xfrm>
              <a:off x="9301491" y="4695412"/>
              <a:ext cx="138915" cy="149603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505"/>
            <p:cNvSpPr/>
            <p:nvPr/>
          </p:nvSpPr>
          <p:spPr bwMode="auto">
            <a:xfrm>
              <a:off x="8870277" y="4880374"/>
              <a:ext cx="289406" cy="87041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506"/>
            <p:cNvSpPr/>
            <p:nvPr/>
          </p:nvSpPr>
          <p:spPr bwMode="auto">
            <a:xfrm>
              <a:off x="8991827" y="5049017"/>
              <a:ext cx="1290753" cy="968334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507"/>
            <p:cNvSpPr/>
            <p:nvPr/>
          </p:nvSpPr>
          <p:spPr bwMode="auto">
            <a:xfrm>
              <a:off x="6818384" y="5065337"/>
              <a:ext cx="254678" cy="497768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508"/>
            <p:cNvSpPr/>
            <p:nvPr/>
          </p:nvSpPr>
          <p:spPr bwMode="auto">
            <a:xfrm>
              <a:off x="10299945" y="5856870"/>
              <a:ext cx="558555" cy="416167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509"/>
            <p:cNvSpPr/>
            <p:nvPr/>
          </p:nvSpPr>
          <p:spPr bwMode="auto">
            <a:xfrm>
              <a:off x="9625627" y="5903109"/>
              <a:ext cx="46305" cy="21760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510"/>
            <p:cNvSpPr/>
            <p:nvPr/>
          </p:nvSpPr>
          <p:spPr bwMode="auto">
            <a:xfrm>
              <a:off x="9741389" y="6074473"/>
              <a:ext cx="133127" cy="106082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>
              <a:solidFill>
                <a:srgbClr val="6B93D3">
                  <a:alpha val="28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2428950" y="1184568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166970" y="1461853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3465916" y="4287976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5779077" y="2701623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9159683" y="4175885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8036786" y="1405808"/>
            <a:ext cx="0" cy="178649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2455584" y="1558619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568857" y="4154139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595491" y="4528190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274857" y="3969160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301491" y="4343211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088291" y="1239929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8114925" y="1613980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850672" y="2505486"/>
            <a:ext cx="136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5877306" y="2879537"/>
            <a:ext cx="19355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16" grpId="0"/>
      <p:bldP spid="117" grpId="0"/>
      <p:bldP spid="118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燕尾形 13"/>
          <p:cNvSpPr/>
          <p:nvPr/>
        </p:nvSpPr>
        <p:spPr>
          <a:xfrm>
            <a:off x="7488640" y="2281216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7330083" y="2281216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7185971" y="2281216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08140" y="2248008"/>
            <a:ext cx="21080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488640" y="2885658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7330083" y="2885658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185971" y="2885658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8140" y="2852450"/>
            <a:ext cx="22729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7488640" y="3521654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7330083" y="3521654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7185971" y="3521654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08140" y="3488446"/>
            <a:ext cx="22729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7488640" y="4126872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7330083" y="4126872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7185971" y="4126872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08140" y="4093664"/>
            <a:ext cx="2272925" cy="393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7488640" y="4822295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7330083" y="4822295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7185971" y="4822295"/>
            <a:ext cx="219500" cy="302916"/>
          </a:xfrm>
          <a:prstGeom prst="chevron">
            <a:avLst>
              <a:gd name="adj" fmla="val 64737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708140" y="4789087"/>
            <a:ext cx="2108034" cy="393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dirty="0">
              <a:solidFill>
                <a:schemeClr val="tx1">
                  <a:alpha val="50000"/>
                </a:schemeClr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4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6" name="图片 45"/>
          <p:cNvPicPr preferRelativeResize="0"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2"/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pic>
        <p:nvPicPr>
          <p:cNvPr id="47" name="图片 46"/>
          <p:cNvPicPr preferRelativeResize="0"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24" y="2170594"/>
            <a:ext cx="5292725" cy="3307952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0" h="0"/>
          </a:sp3d>
        </p:spPr>
      </p:pic>
      <p:sp>
        <p:nvSpPr>
          <p:cNvPr id="39" name="文本框 38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11" dur="4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48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8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7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34" dur="4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3" presetClass="exit" presetSubtype="32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49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57" dur="4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48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8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7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4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4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repeatCount="4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2.5E-6 1.11111E-6 L -0.33959 -0.80509 " pathEditMode="relative" rAng="0" ptsTypes="AA">
                                      <p:cBhvr>
                                        <p:cTn id="80" dur="4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4025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48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8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7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repeatCount="4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repeatCount="4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repeatCount="400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repeatCount="4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repeatCount="4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repeatCount="4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9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  <p:bldP spid="29" grpId="0"/>
      <p:bldP spid="34" grpId="0" animBg="1"/>
      <p:bldP spid="35" grpId="0" animBg="1"/>
      <p:bldP spid="36" grpId="0" animBg="1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1" y="5455139"/>
            <a:ext cx="2453641" cy="245364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1280160" y="929640"/>
            <a:ext cx="9128760" cy="5087304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lumMod val="5000"/>
                    <a:lumOff val="95000"/>
                    <a:alpha val="46000"/>
                  </a:schemeClr>
                </a:gs>
                <a:gs pos="100000">
                  <a:srgbClr val="6B93D3">
                    <a:alpha val="15000"/>
                    <a:lumMod val="81000"/>
                  </a:srgbClr>
                </a:gs>
              </a:gsLst>
              <a:lin ang="5400000" scaled="0"/>
            </a:gradFill>
            <a:headEnd type="oval" w="sm" len="sm"/>
            <a:tailEnd type="none" w="sm" len="sm"/>
          </a:ln>
          <a:effectLst>
            <a:glow rad="330200">
              <a:schemeClr val="accent5">
                <a:satMod val="175000"/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8394357" y="2089437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032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940644" y="3987495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286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004597" y="3168212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286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469380" y="1258942"/>
            <a:ext cx="0" cy="1860988"/>
          </a:xfrm>
          <a:prstGeom prst="line">
            <a:avLst/>
          </a:prstGeom>
          <a:ln cap="rnd">
            <a:gradFill>
              <a:gsLst>
                <a:gs pos="100000">
                  <a:schemeClr val="accent1">
                    <a:lumMod val="5000"/>
                    <a:lumOff val="95000"/>
                    <a:alpha val="28000"/>
                  </a:schemeClr>
                </a:gs>
                <a:gs pos="0">
                  <a:srgbClr val="6B93D3"/>
                </a:gs>
              </a:gsLst>
              <a:lin ang="5400000" scaled="1"/>
            </a:gradFill>
            <a:round/>
            <a:headEnd type="oval" w="med" len="med"/>
          </a:ln>
          <a:effectLst>
            <a:glow rad="228600">
              <a:schemeClr val="accent5">
                <a:satMod val="175000"/>
                <a:alpha val="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047324" y="5305385"/>
            <a:ext cx="1319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3957" y="5666079"/>
            <a:ext cx="309439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67816" y="4059108"/>
            <a:ext cx="1319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94449" y="4419802"/>
            <a:ext cx="30348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41723" y="1088551"/>
            <a:ext cx="1319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68356" y="1449245"/>
            <a:ext cx="312801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43011" y="1987389"/>
            <a:ext cx="1518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69644" y="2348083"/>
            <a:ext cx="29314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 do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624" y="2063963"/>
            <a:ext cx="1429629" cy="893518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8518306" y="3404810"/>
            <a:ext cx="914633" cy="571645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5140834" y="4640283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405" y="1188691"/>
            <a:ext cx="1380927" cy="863079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607528"/>
            <a:ext cx="342720" cy="342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68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68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76388"/>
            <a:ext cx="1332000" cy="133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76388"/>
            <a:ext cx="1332000" cy="133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5" dur="4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748 -0.17616 C 0.13191 -0.22778 0.18698 -0.23449 0.20079 -0.18912 C 0.21433 -0.14422 0.18086 -0.06459 0.12605 -0.01227 C 0.07084 0.03842 0.01602 0.04398 0.00248 -0.00093 C -0.01119 -0.04653 0.02227 -0.12477 0.07748 -0.17616 Z " pathEditMode="fixed" rAng="19920000" ptsTypes="AAAAA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251711" y="1604421"/>
          <a:ext cx="8128000" cy="4206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618354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77548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36742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95936" y="5873690"/>
            <a:ext cx="1484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9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9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807642" y="5286408"/>
            <a:ext cx="587282" cy="587282"/>
            <a:chOff x="9299025" y="2676767"/>
            <a:chExt cx="587282" cy="5872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4947" y="2822689"/>
              <a:ext cx="295439" cy="295439"/>
            </a:xfrm>
            <a:prstGeom prst="rect">
              <a:avLst/>
            </a:prstGeom>
          </p:spPr>
        </p:pic>
        <p:sp>
          <p:nvSpPr>
            <p:cNvPr id="39" name="圆角矩形 38"/>
            <p:cNvSpPr/>
            <p:nvPr/>
          </p:nvSpPr>
          <p:spPr>
            <a:xfrm>
              <a:off x="9299025" y="2676767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07642" y="2658970"/>
            <a:ext cx="587282" cy="587282"/>
            <a:chOff x="9431269" y="3806694"/>
            <a:chExt cx="587282" cy="587282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7191" y="3952616"/>
              <a:ext cx="295439" cy="295439"/>
            </a:xfrm>
            <a:prstGeom prst="rect">
              <a:avLst/>
            </a:prstGeom>
          </p:spPr>
        </p:pic>
        <p:sp>
          <p:nvSpPr>
            <p:cNvPr id="42" name="圆角矩形 41"/>
            <p:cNvSpPr/>
            <p:nvPr/>
          </p:nvSpPr>
          <p:spPr>
            <a:xfrm>
              <a:off x="9431269" y="380669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07642" y="4410596"/>
            <a:ext cx="587282" cy="587282"/>
            <a:chOff x="9476531" y="4485984"/>
            <a:chExt cx="587282" cy="587282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2453" y="4631906"/>
              <a:ext cx="295439" cy="295439"/>
            </a:xfrm>
            <a:prstGeom prst="rect">
              <a:avLst/>
            </a:prstGeom>
          </p:spPr>
        </p:pic>
        <p:sp>
          <p:nvSpPr>
            <p:cNvPr id="45" name="圆角矩形 44"/>
            <p:cNvSpPr/>
            <p:nvPr/>
          </p:nvSpPr>
          <p:spPr>
            <a:xfrm>
              <a:off x="9476531" y="4485984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07642" y="3534783"/>
            <a:ext cx="587282" cy="587282"/>
            <a:chOff x="9534224" y="5304206"/>
            <a:chExt cx="587282" cy="58728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146" y="5450128"/>
              <a:ext cx="295439" cy="295439"/>
            </a:xfrm>
            <a:prstGeom prst="rect">
              <a:avLst/>
            </a:prstGeom>
          </p:spPr>
        </p:pic>
        <p:sp>
          <p:nvSpPr>
            <p:cNvPr id="48" name="圆角矩形 47"/>
            <p:cNvSpPr/>
            <p:nvPr/>
          </p:nvSpPr>
          <p:spPr>
            <a:xfrm>
              <a:off x="9534224" y="5304206"/>
              <a:ext cx="587282" cy="587282"/>
            </a:xfrm>
            <a:prstGeom prst="roundRect">
              <a:avLst/>
            </a:prstGeom>
            <a:noFill/>
            <a:ln>
              <a:solidFill>
                <a:schemeClr val="bg1"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39248" y="2658970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539248" y="3555719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39248" y="4452468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39248" y="5349217"/>
            <a:ext cx="2389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20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  <p:bldP spid="33" grpId="0"/>
      <p:bldP spid="34" grpId="0"/>
      <p:bldP spid="35" grpId="0"/>
      <p:bldP spid="36" grpId="0"/>
      <p:bldP spid="49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146" y="2599202"/>
            <a:ext cx="737444" cy="7374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395" y="4374496"/>
            <a:ext cx="1320552" cy="13205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204" y="3409433"/>
            <a:ext cx="1057386" cy="10573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3791">
            <a:off x="9308137" y="1336554"/>
            <a:ext cx="628623" cy="62862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5375590" y="589992"/>
            <a:ext cx="2477635" cy="1647438"/>
          </a:xfrm>
          <a:prstGeom prst="wedgeRoundRectCallout">
            <a:avLst>
              <a:gd name="adj1" fmla="val 19184"/>
              <a:gd name="adj2" fmla="val 71536"/>
              <a:gd name="adj3" fmla="val 16667"/>
            </a:avLst>
          </a:prstGeom>
          <a:blipFill dpi="0" rotWithShape="1">
            <a:blip r:embed="rId6">
              <a:alphaModFix amt="48000"/>
            </a:blip>
            <a:srcRect/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8874578" y="2523701"/>
            <a:ext cx="2477635" cy="1389029"/>
          </a:xfrm>
          <a:prstGeom prst="wedgeRoundRectCallout">
            <a:avLst>
              <a:gd name="adj1" fmla="val -19923"/>
              <a:gd name="adj2" fmla="val -84110"/>
              <a:gd name="adj3" fmla="val 16667"/>
            </a:avLst>
          </a:prstGeom>
          <a:blipFill>
            <a:blip r:embed="rId7">
              <a:alphaModFix amt="39000"/>
            </a:blip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874577" y="2719352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18" name="圆角矩形标注 17"/>
          <p:cNvSpPr/>
          <p:nvPr/>
        </p:nvSpPr>
        <p:spPr>
          <a:xfrm>
            <a:off x="5375590" y="4626362"/>
            <a:ext cx="2477635" cy="1647438"/>
          </a:xfrm>
          <a:prstGeom prst="wedgeRoundRectCallout">
            <a:avLst>
              <a:gd name="adj1" fmla="val -64852"/>
              <a:gd name="adj2" fmla="val -48137"/>
              <a:gd name="adj3" fmla="val 16667"/>
            </a:avLst>
          </a:prstGeom>
          <a:blipFill dpi="0" rotWithShape="1">
            <a:blip r:embed="rId8">
              <a:alphaModFix amt="39000"/>
            </a:blip>
            <a:srcRect/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954089" y="3035701"/>
            <a:ext cx="2363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145685" y="2344555"/>
            <a:ext cx="2477635" cy="1389029"/>
          </a:xfrm>
          <a:prstGeom prst="wedgeRoundRectCallout">
            <a:avLst>
              <a:gd name="adj1" fmla="val 7355"/>
              <a:gd name="adj2" fmla="val 90483"/>
              <a:gd name="adj3" fmla="val 16667"/>
            </a:avLst>
          </a:prstGeom>
          <a:blipFill>
            <a:blip r:embed="rId9">
              <a:alphaModFix amt="39000"/>
            </a:blip>
            <a:stretch>
              <a:fillRect/>
            </a:stretch>
          </a:blipFill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45684" y="2540206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225197" y="2856555"/>
            <a:ext cx="23981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88310" y="1013600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5494858" y="1309486"/>
            <a:ext cx="23710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7202" y="5091244"/>
            <a:ext cx="1388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29" name="文本框 28"/>
          <p:cNvSpPr txBox="1"/>
          <p:nvPr/>
        </p:nvSpPr>
        <p:spPr>
          <a:xfrm>
            <a:off x="5416714" y="5407593"/>
            <a:ext cx="24748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2" dur="3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/>
      <p:bldP spid="18" grpId="0" animBg="1"/>
      <p:bldP spid="20" grpId="0"/>
      <p:bldP spid="23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4168010" y="1517990"/>
            <a:ext cx="3817315" cy="3817315"/>
          </a:xfrm>
          <a:prstGeom prst="ellipse">
            <a:avLst/>
          </a:prstGeom>
          <a:noFill/>
          <a:ln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358" y="4329936"/>
            <a:ext cx="604260" cy="604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156" y="4329936"/>
            <a:ext cx="604260" cy="604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886" y="1753594"/>
            <a:ext cx="604260" cy="604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904" y="1776744"/>
            <a:ext cx="604260" cy="604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68" y="2238648"/>
            <a:ext cx="2376000" cy="2376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852647" y="1869316"/>
            <a:ext cx="1321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2647" y="4440890"/>
            <a:ext cx="1321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143518" y="1869316"/>
            <a:ext cx="13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8143518" y="4440890"/>
            <a:ext cx="13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8232556" y="2152381"/>
            <a:ext cx="207522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sz="1600" dirty="0"/>
              <a:t>Add the title here</a:t>
            </a:r>
            <a:endParaRPr lang="zh-CN" altLang="en-US" sz="16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427021" y="2216969"/>
            <a:ext cx="19832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47219" y="4774928"/>
            <a:ext cx="243939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sz="1600" dirty="0"/>
              <a:t>Add the title here</a:t>
            </a:r>
            <a:endParaRPr lang="zh-CN" altLang="en-US" sz="1600" dirty="0"/>
          </a:p>
        </p:txBody>
      </p:sp>
      <p:sp>
        <p:nvSpPr>
          <p:cNvPr id="28" name="文本框 27"/>
          <p:cNvSpPr txBox="1"/>
          <p:nvPr/>
        </p:nvSpPr>
        <p:spPr>
          <a:xfrm>
            <a:off x="2285372" y="4756461"/>
            <a:ext cx="20717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</a:t>
            </a:r>
            <a:r>
              <a:rPr lang="en-US" altLang="zh-CN" sz="1600" dirty="0"/>
              <a:t>title</a:t>
            </a:r>
            <a:r>
              <a:rPr lang="en-US" altLang="zh-CN" dirty="0"/>
              <a:t> here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0.00324 C 0.06537 0.10116 0.06901 0.27801 0.01016 0.39004 C -0.04869 0.50231 -0.14817 0.50856 -0.21119 0.40393 C -0.27448 0.2993 -0.27773 0.12268 -0.21875 0.01065 C -0.15989 -0.10162 -0.06093 -0.10764 0.00209 -0.00324 Z " pathEditMode="fixed" rAng="2580000" ptsTypes="AAAAA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1" y="2034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4" dur="2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4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C -0.05417 0.11944 -0.15312 0.13819 -0.22018 0.04167 C -0.28724 -0.05486 -0.29765 -0.23079 -0.24336 -0.35 C -0.18906 -0.46945 -0.09023 -0.4875 -0.02318 -0.39074 C 0.04388 -0.29421 0.05417 -0.11921 -1.45833E-6 1.48148E-6 Z " pathEditMode="fixed" rAng="7740000" ptsTypes="AAAAA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61" y="-1747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0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4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8 0.00139 C -0.05898 -0.11597 -0.05052 -0.29213 0.01563 -0.39097 C 0.08177 -0.48958 0.18073 -0.47384 0.23633 -0.35648 C 0.29167 -0.23912 0.28294 -0.06296 0.2168 0.03542 C 0.15052 0.1338 0.05195 0.11829 -0.00338 0.00139 Z " pathEditMode="fixed" rAng="13800000" ptsTypes="AAAAA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178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6" dur="2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8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C 0.06198 -0.10671 0.16146 -0.10417 0.22136 0.00625 C 0.28138 0.11667 0.27969 0.29352 0.21758 0.4 C 0.15547 0.50695 0.05612 0.50347 -0.00377 0.39283 C -0.06367 0.28241 -0.06185 0.10648 -2.91667E-6 -1.48148E-6 Z " pathEditMode="fixed" rAng="18960000" ptsTypes="AAAAA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72" y="1997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270" y="2778448"/>
            <a:ext cx="2412000" cy="241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97" y="4498594"/>
            <a:ext cx="720000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70" y="3935938"/>
            <a:ext cx="1296000" cy="129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086" y="4066594"/>
            <a:ext cx="1152000" cy="115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95" y="2202448"/>
            <a:ext cx="1044000" cy="1044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8173270" y="873143"/>
            <a:ext cx="1044000" cy="104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9597" y="4444594"/>
            <a:ext cx="828000" cy="828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74395" y="2148448"/>
            <a:ext cx="1152000" cy="1152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51086" y="4012594"/>
            <a:ext cx="1260000" cy="1260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66370" y="3881938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75270" y="2724448"/>
            <a:ext cx="2520000" cy="2520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270" y="927143"/>
            <a:ext cx="936000" cy="9360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V="1">
            <a:off x="1441621" y="3284460"/>
            <a:ext cx="963242" cy="1048462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55969" y="3250910"/>
            <a:ext cx="864401" cy="733538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658253" y="4402909"/>
            <a:ext cx="473010" cy="95685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000466" y="1984643"/>
            <a:ext cx="454912" cy="766806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641270" y="4593026"/>
            <a:ext cx="780300" cy="82883"/>
          </a:xfrm>
          <a:prstGeom prst="line">
            <a:avLst/>
          </a:prstGeom>
          <a:ln cap="rnd">
            <a:solidFill>
              <a:schemeClr val="bg1">
                <a:alpha val="37000"/>
              </a:schemeClr>
            </a:solidFill>
            <a:prstDash val="dash"/>
            <a:round/>
            <a:head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11131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66918" y="2160145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05904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15396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05086" y="5582769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84042" y="2170853"/>
            <a:ext cx="1439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24060" y="2479182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91465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48698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23177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9596" y="5848887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86041" y="2453836"/>
            <a:ext cx="190695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4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4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4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" dur="4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4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4" dur="4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4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4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8" grpId="0"/>
      <p:bldP spid="29" grpId="0"/>
      <p:bldP spid="30" grpId="0"/>
      <p:bldP spid="31" grpId="0"/>
      <p:bldP spid="32" grpId="0"/>
      <p:bldP spid="33" grpId="0"/>
      <p:bldP spid="26" grpId="0"/>
      <p:bldP spid="27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201" y="2711162"/>
            <a:ext cx="1141321" cy="11413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350" y="2744983"/>
            <a:ext cx="1073679" cy="10736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544" y="2744983"/>
            <a:ext cx="1073679" cy="10736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94" y="2744983"/>
            <a:ext cx="1073679" cy="10736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200" y="2711162"/>
            <a:ext cx="1141321" cy="1141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349" y="2744983"/>
            <a:ext cx="1073679" cy="10736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544" y="2744983"/>
            <a:ext cx="1073679" cy="10736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94" y="2744983"/>
            <a:ext cx="1073679" cy="107367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129759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5143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94730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40114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59701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05085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57113" y="4341309"/>
            <a:ext cx="163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02497" y="4905689"/>
            <a:ext cx="160041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5143" y="498501"/>
            <a:ext cx="2674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alpha val="76000"/>
                  </a:schemeClr>
                </a:solidFill>
              </a:rPr>
              <a:t>C</a:t>
            </a:r>
            <a:r>
              <a:rPr lang="en-US" altLang="zh-CN" dirty="0" smtClean="0">
                <a:solidFill>
                  <a:schemeClr val="tx1">
                    <a:alpha val="76000"/>
                  </a:schemeClr>
                </a:solidFill>
              </a:rPr>
              <a:t>ONTENTS</a:t>
            </a:r>
            <a:endParaRPr lang="zh-CN" altLang="en-US" dirty="0">
              <a:solidFill>
                <a:schemeClr val="tx1">
                  <a:alpha val="76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8479" y="790888"/>
            <a:ext cx="1260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alpha val="62000"/>
                  </a:schemeClr>
                </a:solidFill>
              </a:rPr>
              <a:t>目         录</a:t>
            </a:r>
            <a:endParaRPr lang="zh-CN" altLang="en-US" dirty="0">
              <a:solidFill>
                <a:schemeClr val="tx1">
                  <a:alpha val="62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162" y="3372462"/>
            <a:ext cx="1672238" cy="1672238"/>
          </a:xfrm>
          <a:prstGeom prst="rect">
            <a:avLst/>
          </a:prstGeom>
        </p:spPr>
      </p:pic>
      <p:graphicFrame>
        <p:nvGraphicFramePr>
          <p:cNvPr id="12" name="图表 11"/>
          <p:cNvGraphicFramePr/>
          <p:nvPr/>
        </p:nvGraphicFramePr>
        <p:xfrm>
          <a:off x="2601377" y="1726262"/>
          <a:ext cx="7048938" cy="4699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707" y="2762611"/>
            <a:ext cx="1358346" cy="13583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640" y="1206000"/>
            <a:ext cx="342720" cy="3427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983" y="1977107"/>
            <a:ext cx="718797" cy="71879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83" y="1012694"/>
            <a:ext cx="536026" cy="5360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952" y="3997434"/>
            <a:ext cx="1047266" cy="104726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003470" y="916936"/>
            <a:ext cx="1489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10650" y="1227436"/>
            <a:ext cx="226769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87236" y="1977106"/>
            <a:ext cx="1380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47815" y="2321672"/>
            <a:ext cx="182817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42367" y="4134953"/>
            <a:ext cx="1380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2946" y="4479519"/>
            <a:ext cx="182817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61053" y="3158216"/>
            <a:ext cx="1464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71061" y="3558326"/>
            <a:ext cx="177848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7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391 0.06481 C 0.11953 0.0625 0.20247 0.21273 0.20378 0.39722 C 0.20378 0.58333 0.12214 0.73472 0.00352 0.73703 C -0.09727 0.73379 -0.17786 0.58379 -0.17786 0.39953 C -0.17786 0.21273 -0.09701 0.0625 0.00391 0.06481 Z " pathEditMode="fixed" rAng="0" ptsTypes="AAAAA">
                                      <p:cBhvr>
                                        <p:cTn id="8" dur="6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8" y="335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" dur="6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3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30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300" fill="hold">
                                          <p:stCondLst>
                                            <p:cond delay="3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3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6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6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0" dur="6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6" dur="4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38116" y="1566198"/>
            <a:ext cx="2007265" cy="2007265"/>
            <a:chOff x="1481960" y="1686911"/>
            <a:chExt cx="2376000" cy="2376000"/>
          </a:xfrm>
        </p:grpSpPr>
        <p:sp>
          <p:nvSpPr>
            <p:cNvPr id="4" name="空心弧 3"/>
            <p:cNvSpPr/>
            <p:nvPr/>
          </p:nvSpPr>
          <p:spPr>
            <a:xfrm>
              <a:off x="1481960" y="1686911"/>
              <a:ext cx="2376000" cy="2376000"/>
            </a:xfrm>
            <a:prstGeom prst="blockArc">
              <a:avLst>
                <a:gd name="adj1" fmla="val 16206873"/>
                <a:gd name="adj2" fmla="val 11438454"/>
                <a:gd name="adj3" fmla="val 14807"/>
              </a:avLst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1481960" y="1686911"/>
              <a:ext cx="2376000" cy="2376000"/>
            </a:xfrm>
            <a:prstGeom prst="donut">
              <a:avLst>
                <a:gd name="adj" fmla="val 14996"/>
              </a:avLst>
            </a:prstGeom>
            <a:noFill/>
            <a:ln w="6350">
              <a:solidFill>
                <a:srgbClr val="6B93D3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397" y="1768786"/>
            <a:ext cx="342720" cy="342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37" y="2235819"/>
            <a:ext cx="684000" cy="684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92367" y="1566198"/>
            <a:ext cx="2007265" cy="2007265"/>
            <a:chOff x="1481960" y="1686911"/>
            <a:chExt cx="2376000" cy="2376000"/>
          </a:xfrm>
        </p:grpSpPr>
        <p:sp>
          <p:nvSpPr>
            <p:cNvPr id="10" name="空心弧 9"/>
            <p:cNvSpPr/>
            <p:nvPr/>
          </p:nvSpPr>
          <p:spPr>
            <a:xfrm>
              <a:off x="1481960" y="1686911"/>
              <a:ext cx="2376000" cy="2376000"/>
            </a:xfrm>
            <a:prstGeom prst="blockArc">
              <a:avLst>
                <a:gd name="adj1" fmla="val 16201482"/>
                <a:gd name="adj2" fmla="val 8210599"/>
                <a:gd name="adj3" fmla="val 14696"/>
              </a:avLst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1481960" y="1686911"/>
              <a:ext cx="2376000" cy="2376000"/>
            </a:xfrm>
            <a:prstGeom prst="donut">
              <a:avLst>
                <a:gd name="adj" fmla="val 14996"/>
              </a:avLst>
            </a:prstGeom>
            <a:noFill/>
            <a:ln w="6350">
              <a:solidFill>
                <a:srgbClr val="6B93D3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33" y="1768786"/>
            <a:ext cx="342720" cy="34272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78996" y="1566198"/>
            <a:ext cx="2007265" cy="2007265"/>
            <a:chOff x="1481960" y="1686911"/>
            <a:chExt cx="2376000" cy="2376000"/>
          </a:xfrm>
        </p:grpSpPr>
        <p:sp>
          <p:nvSpPr>
            <p:cNvPr id="15" name="空心弧 14"/>
            <p:cNvSpPr/>
            <p:nvPr/>
          </p:nvSpPr>
          <p:spPr>
            <a:xfrm>
              <a:off x="1481960" y="1686911"/>
              <a:ext cx="2376000" cy="2376000"/>
            </a:xfrm>
            <a:prstGeom prst="blockArc">
              <a:avLst>
                <a:gd name="adj1" fmla="val 16190065"/>
                <a:gd name="adj2" fmla="val 6030665"/>
                <a:gd name="adj3" fmla="val 14770"/>
              </a:avLst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1481960" y="1686911"/>
              <a:ext cx="2376000" cy="2376000"/>
            </a:xfrm>
            <a:prstGeom prst="donut">
              <a:avLst>
                <a:gd name="adj" fmla="val 14996"/>
              </a:avLst>
            </a:prstGeom>
            <a:noFill/>
            <a:ln w="6350">
              <a:solidFill>
                <a:srgbClr val="6B93D3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162" y="1768786"/>
            <a:ext cx="342720" cy="3427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999" y="2227830"/>
            <a:ext cx="684000" cy="684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628" y="2235819"/>
            <a:ext cx="684000" cy="684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20596" y="5267953"/>
            <a:ext cx="3674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00129" y="4867843"/>
            <a:ext cx="149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90191" y="3697776"/>
            <a:ext cx="245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alpha val="70000"/>
                  </a:schemeClr>
                </a:solidFill>
              </a:rPr>
              <a:t>86</a:t>
            </a:r>
            <a:r>
              <a:rPr lang="en-US" altLang="zh-CN" sz="3200" dirty="0" smtClean="0">
                <a:solidFill>
                  <a:schemeClr val="tx1">
                    <a:alpha val="70000"/>
                  </a:schemeClr>
                </a:solidFill>
              </a:rPr>
              <a:t>%</a:t>
            </a:r>
            <a:endParaRPr lang="zh-CN" altLang="en-US" sz="32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99678" y="5267953"/>
            <a:ext cx="3674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79211" y="4867843"/>
            <a:ext cx="149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69273" y="3697776"/>
            <a:ext cx="245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alpha val="70000"/>
                  </a:schemeClr>
                </a:solidFill>
              </a:rPr>
              <a:t>66</a:t>
            </a:r>
            <a:r>
              <a:rPr lang="en-US" altLang="zh-CN" sz="3200" dirty="0" smtClean="0">
                <a:solidFill>
                  <a:schemeClr val="tx1">
                    <a:alpha val="70000"/>
                  </a:schemeClr>
                </a:solidFill>
              </a:rPr>
              <a:t>%</a:t>
            </a:r>
            <a:endParaRPr lang="zh-CN" altLang="en-US" sz="32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69035" y="5267953"/>
            <a:ext cx="36744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8568" y="4867843"/>
            <a:ext cx="1491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8630" y="3697776"/>
            <a:ext cx="245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alpha val="70000"/>
                  </a:schemeClr>
                </a:solidFill>
              </a:rPr>
              <a:t>56</a:t>
            </a:r>
            <a:r>
              <a:rPr lang="en-US" altLang="zh-CN" sz="3200" dirty="0" smtClean="0">
                <a:solidFill>
                  <a:schemeClr val="tx1">
                    <a:alpha val="70000"/>
                  </a:schemeClr>
                </a:solidFill>
              </a:rPr>
              <a:t>%</a:t>
            </a:r>
            <a:endParaRPr lang="zh-CN" altLang="en-US" sz="32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55 0.00394 C 0.06591 -0.05833 0.13167 -0.06944 0.14664 -0.02037 C 0.16084 0.0294 0.11956 0.12083 0.05446 0.18357 C -0.01182 0.24491 -0.07693 0.25509 -0.09177 0.20579 C -0.10661 0.15602 -0.06534 0.06551 0.00055 0.00394 Z " pathEditMode="fixed" rAng="19920000" ptsTypes="AAAAA">
                                      <p:cBhvr>
                                        <p:cTn id="6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89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6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78 0.00394 C 0.06458 -0.05833 0.13034 -0.06944 0.14531 -0.02037 C 0.15951 0.0294 0.11823 0.12083 0.05313 0.18357 C -0.01315 0.24491 -0.07826 0.25509 -0.0931 0.20579 C -0.10794 0.15602 -0.06667 0.06551 -0.00078 0.00394 Z " pathEditMode="fixed" rAng="19920000" ptsTypes="AAAAA">
                                      <p:cBhvr>
                                        <p:cTn id="10" dur="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895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78 0.00394 C 0.06458 -0.05833 0.13034 -0.06944 0.14531 -0.02037 C 0.15951 0.0294 0.11823 0.12083 0.05313 0.18357 C -0.01315 0.24491 -0.07826 0.25509 -0.0931 0.20579 C -0.10794 0.15602 -0.06667 0.06551 -0.00078 0.00394 Z " pathEditMode="fixed" rAng="19920000" ptsTypes="AAAAA">
                                      <p:cBhvr>
                                        <p:cTn id="12" dur="6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895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6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6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607528"/>
            <a:ext cx="342720" cy="342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70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70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20644"/>
            <a:ext cx="1332000" cy="133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88" y="2220644"/>
            <a:ext cx="1332000" cy="133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5" dur="4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748 -0.17616 C 0.13191 -0.22778 0.18698 -0.23449 0.20079 -0.18912 C 0.21433 -0.14422 0.18086 -0.06459 0.12605 -0.01227 C 0.07084 0.03842 0.01602 0.04398 0.00248 -0.00093 C -0.01119 -0.04653 0.02227 -0.12477 0.07748 -0.17616 Z " pathEditMode="fixed" rAng="19920000" ptsTypes="AAAAA">
                                      <p:cBhvr>
                                        <p:cTn id="27" dur="3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10" y="5810713"/>
            <a:ext cx="390062" cy="3900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054" y="5270286"/>
            <a:ext cx="684000" cy="68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994" y="5270286"/>
            <a:ext cx="684000" cy="68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180" y="5270286"/>
            <a:ext cx="684000" cy="6840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100472" y="3118572"/>
            <a:ext cx="0" cy="17104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663744" y="3118572"/>
            <a:ext cx="0" cy="17104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972205" y="3118572"/>
            <a:ext cx="0" cy="17104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398472" y="1690702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51700" y="3625616"/>
            <a:ext cx="23588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11021" y="3290334"/>
            <a:ext cx="1280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5808" y="1690702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818191" y="3276313"/>
            <a:ext cx="1280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212829" y="1690702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87026" y="3242703"/>
            <a:ext cx="1280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62960" y="3539035"/>
            <a:ext cx="23588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23432" y="3515287"/>
            <a:ext cx="23588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1473928" y="1763230"/>
            <a:ext cx="1258943" cy="1258943"/>
          </a:xfrm>
          <a:prstGeom prst="ellipse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5110421" y="1762173"/>
            <a:ext cx="1260000" cy="1260000"/>
          </a:xfrm>
          <a:prstGeom prst="ellipse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8284829" y="1762173"/>
            <a:ext cx="1260000" cy="12600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1" dur="3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 animBg="1"/>
      <p:bldP spid="18" grpId="0"/>
      <p:bldP spid="19" grpId="0" animBg="1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4763462" y="1471947"/>
            <a:ext cx="1332538" cy="42030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五角星 4"/>
          <p:cNvSpPr/>
          <p:nvPr/>
        </p:nvSpPr>
        <p:spPr>
          <a:xfrm>
            <a:off x="3994488" y="1471935"/>
            <a:ext cx="4203032" cy="4203032"/>
          </a:xfrm>
          <a:prstGeom prst="star5">
            <a:avLst/>
          </a:prstGeom>
          <a:solidFill>
            <a:schemeClr val="bg1">
              <a:alpha val="6000"/>
            </a:schemeClr>
          </a:solidFill>
          <a:ln>
            <a:solidFill>
              <a:schemeClr val="bg1"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6085567" y="1471947"/>
            <a:ext cx="1332538" cy="420303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94488" y="3077358"/>
            <a:ext cx="3400318" cy="259761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797194" y="3077358"/>
            <a:ext cx="3400318" cy="259761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684" y="5531290"/>
            <a:ext cx="352261" cy="35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>
          <a:xfrm flipH="1" flipV="1">
            <a:off x="3994488" y="3077336"/>
            <a:ext cx="4203025" cy="1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000" y="1052189"/>
            <a:ext cx="468000" cy="46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698" y="2693982"/>
            <a:ext cx="468000" cy="468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56" y="5626713"/>
            <a:ext cx="468000" cy="46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512" y="2846243"/>
            <a:ext cx="468000" cy="46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444" y="5621364"/>
            <a:ext cx="468000" cy="468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524859" y="1178148"/>
            <a:ext cx="32173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04392" y="778038"/>
            <a:ext cx="1306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0677" y="3100577"/>
            <a:ext cx="3605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40209" y="2693981"/>
            <a:ext cx="1463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93030" y="5617600"/>
            <a:ext cx="32603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72562" y="5243783"/>
            <a:ext cx="1323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77834" y="5643893"/>
            <a:ext cx="33971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895950" y="5243783"/>
            <a:ext cx="1379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52668" y="2792650"/>
            <a:ext cx="3193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50061" y="2392540"/>
            <a:ext cx="1296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265960" y="2888525"/>
            <a:ext cx="3859135" cy="1837892"/>
          </a:xfrm>
          <a:prstGeom prst="ellipse">
            <a:avLst/>
          </a:prstGeom>
          <a:noFill/>
          <a:ln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305" y="4282533"/>
            <a:ext cx="972000" cy="9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44" y="4322250"/>
            <a:ext cx="972000" cy="97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305" y="1555102"/>
            <a:ext cx="972000" cy="97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44" y="1555102"/>
            <a:ext cx="972000" cy="97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881" y="2233247"/>
            <a:ext cx="737294" cy="737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53" y="2233247"/>
            <a:ext cx="2357550" cy="2357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184" y="1203742"/>
            <a:ext cx="342720" cy="3427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225" y="5228374"/>
            <a:ext cx="342720" cy="3427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927" y="5281243"/>
            <a:ext cx="342720" cy="3427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934" y="2103022"/>
            <a:ext cx="342720" cy="34272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84479" y="2914139"/>
            <a:ext cx="178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80543" y="5611098"/>
            <a:ext cx="131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62047" y="2841431"/>
            <a:ext cx="131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38512" y="5611098"/>
            <a:ext cx="131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88281" y="4981157"/>
            <a:ext cx="1415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5589" y="5386845"/>
            <a:ext cx="50888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879857" y="1351715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200062" y="1351715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200062" y="4084860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865252" y="4084860"/>
            <a:ext cx="1404000" cy="1404000"/>
          </a:xfrm>
          <a:prstGeom prst="ellipse">
            <a:avLst/>
          </a:prstGeom>
          <a:noFill/>
          <a:ln>
            <a:solidFill>
              <a:schemeClr val="bg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.04074 C 0.08724 0.04074 0.15834 0.10046 0.15834 0.17454 C 0.15834 0.24838 0.08724 0.30856 -2.91667E-6 0.30856 C -0.08737 0.30856 -0.1582 0.24838 -0.1582 0.17454 C -0.1582 0.10046 -0.08737 0.04074 -2.91667E-6 0.04074 Z " pathEditMode="fixed" rAng="0" ptsTypes="AAAAA">
                                      <p:cBhvr>
                                        <p:cTn id="16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8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C 0.03007 -3.7037E-6 0.05468 0.04329 0.05468 0.09699 C 0.05468 0.1507 0.03007 0.19422 3.33333E-6 0.19422 C -0.03021 0.19422 -0.05456 0.1507 -0.05456 0.09699 C -0.05456 0.04329 -0.03021 -3.7037E-6 3.33333E-6 -3.7037E-6 Z " pathEditMode="fixed" rAng="0" ptsTypes="AAAAA">
                                      <p:cBhvr>
                                        <p:cTn id="18" dur="3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88 -0.5838 C 0.0112 -0.5838 0.03581 -0.54051 0.03581 -0.48681 C 0.03581 -0.4331 0.0112 -0.38958 -0.01888 -0.38958 C -0.04909 -0.38958 -0.07344 -0.4331 -0.07344 -0.48681 C -0.07344 -0.54051 -0.04909 -0.5838 -0.01888 -0.5838 Z " pathEditMode="fixed" rAng="0" ptsTypes="AAAAA">
                                      <p:cBhvr>
                                        <p:cTn id="20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15 -0.1912 C 0.01992 -0.1912 0.04453 -0.14792 0.04453 -0.09421 C 0.04453 -0.04051 0.01992 0.00301 -0.01015 0.00301 C -0.04036 0.00301 -0.06471 -0.04051 -0.06471 -0.09421 C -0.06471 -0.14792 -0.04036 -0.1912 -0.01015 -0.1912 Z " pathEditMode="fixed" rAng="0" ptsTypes="AAAAA">
                                      <p:cBhvr>
                                        <p:cTn id="22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99 0.26644 C 0.08307 0.26644 0.10768 0.30973 0.10768 0.36343 C 0.10768 0.41713 0.08307 0.46065 0.05299 0.46065 C 0.02278 0.46065 -0.00157 0.41713 -0.00157 0.36343 C -0.00157 0.30973 0.02278 0.26644 0.05299 0.26644 Z " pathEditMode="fixed" rAng="0" ptsTypes="AAAAA">
                                      <p:cBhvr>
                                        <p:cTn id="24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9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9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1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22262" y="1273325"/>
            <a:ext cx="4347476" cy="4347475"/>
            <a:chOff x="3726849" y="1204314"/>
            <a:chExt cx="4738299" cy="4738298"/>
          </a:xfrm>
        </p:grpSpPr>
        <p:sp>
          <p:nvSpPr>
            <p:cNvPr id="2" name="椭圆 1"/>
            <p:cNvSpPr/>
            <p:nvPr/>
          </p:nvSpPr>
          <p:spPr>
            <a:xfrm rot="19385368">
              <a:off x="3726850" y="2825580"/>
              <a:ext cx="4738298" cy="1669885"/>
            </a:xfrm>
            <a:prstGeom prst="ellipse">
              <a:avLst/>
            </a:prstGeom>
            <a:noFill/>
            <a:ln>
              <a:solidFill>
                <a:schemeClr val="bg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2214632" flipH="1">
              <a:off x="3726849" y="2738520"/>
              <a:ext cx="4738298" cy="1669885"/>
            </a:xfrm>
            <a:prstGeom prst="ellipse">
              <a:avLst/>
            </a:prstGeom>
            <a:noFill/>
            <a:ln>
              <a:solidFill>
                <a:schemeClr val="bg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 flipH="1">
              <a:off x="3726850" y="2738520"/>
              <a:ext cx="4738298" cy="1669885"/>
            </a:xfrm>
            <a:prstGeom prst="ellipse">
              <a:avLst/>
            </a:prstGeom>
            <a:noFill/>
            <a:ln>
              <a:solidFill>
                <a:schemeClr val="bg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999" y="3184941"/>
            <a:ext cx="684000" cy="68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402" y="1090362"/>
            <a:ext cx="342720" cy="342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170" y="1978411"/>
            <a:ext cx="342720" cy="342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065" y="2149771"/>
            <a:ext cx="342720" cy="34272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546277" y="1859467"/>
            <a:ext cx="157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9679" y="2323407"/>
            <a:ext cx="340618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46277" y="4207282"/>
            <a:ext cx="157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9679" y="4671223"/>
            <a:ext cx="340618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94143" y="4169625"/>
            <a:ext cx="182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94144" y="4633565"/>
            <a:ext cx="355149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94143" y="1857190"/>
            <a:ext cx="182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94144" y="2321131"/>
            <a:ext cx="355149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54354" y="288751"/>
            <a:ext cx="1581038" cy="46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07141" y="752692"/>
            <a:ext cx="3487002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18384" y="5603633"/>
            <a:ext cx="2117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71170" y="6067574"/>
            <a:ext cx="368025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 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8 0.00811 C 0.02812 0.00672 0.05677 0.1463 0.05677 0.31899 C 0.05664 0.49167 0.02812 0.63542 -0.00625 0.63566 C -0.04115 0.6338 -0.06901 0.49329 -0.06901 0.32107 C -0.06901 0.14584 -0.04128 0.00649 -0.00638 0.00811 Z " pathEditMode="fixed" rAng="0" ptsTypes="AAAAA">
                                      <p:cBhvr>
                                        <p:cTn id="8" dur="4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13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069 C 0.01588 -0.04977 0.0957 -0.00556 0.17291 0.09838 C 0.2509 0.20231 0.29843 0.3287 0.27773 0.37754 C 0.25559 0.42731 0.1759 0.38148 0.09817 0.27801 C 0.01926 0.17222 -0.02631 0.04953 -0.00417 0.00069 Z " pathEditMode="fixed" rAng="18420000" ptsTypes="AAAAA">
                                      <p:cBhvr>
                                        <p:cTn id="10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3" y="1888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32 -0.01412 C 0.01016 0.03379 -0.03567 0.15833 -0.11328 0.2618 C -0.19088 0.3662 -0.27213 0.4125 -0.29297 0.36365 C -0.31393 0.31226 -0.26705 0.18865 -0.18971 0.08449 C -0.1108 -0.0213 -0.0319 -0.06528 -0.01132 -0.01412 Z " pathEditMode="fixed" rAng="3180000" ptsTypes="AAAAA">
                                      <p:cBhvr>
                                        <p:cTn id="12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2" y="188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247166" y="1488466"/>
            <a:ext cx="2085979" cy="2084997"/>
            <a:chOff x="2832552" y="1052450"/>
            <a:chExt cx="2085979" cy="2084997"/>
          </a:xfrm>
        </p:grpSpPr>
        <p:pic>
          <p:nvPicPr>
            <p:cNvPr id="11" name="图片 10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8281" y="163781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1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345" y="1284518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12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280" y="1052450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13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4797" y="1079856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14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965" y="132975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5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214" y="174489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6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531" y="223017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7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739" y="2674422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18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151" y="297586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图片 19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9183" y="306544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图片 20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33" y="292264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094" y="258017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22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552" y="2116489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5050299" y="1488466"/>
            <a:ext cx="2085979" cy="2084997"/>
            <a:chOff x="2832552" y="1052450"/>
            <a:chExt cx="2085979" cy="2084997"/>
          </a:xfrm>
        </p:grpSpPr>
        <p:pic>
          <p:nvPicPr>
            <p:cNvPr id="26" name="图片 25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8281" y="163781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图片 26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345" y="1284518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图片 27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280" y="1052450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图片 28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4797" y="1079856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图片 29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965" y="132975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图片 30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214" y="174489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图片 31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531" y="223017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图片 32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739" y="2674422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图片 33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151" y="297586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图片 34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9183" y="306544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图片 35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33" y="292264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图片 36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094" y="258017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图片 37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552" y="2116489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8853433" y="1488466"/>
            <a:ext cx="2085979" cy="2084997"/>
            <a:chOff x="2832552" y="1052450"/>
            <a:chExt cx="2085979" cy="2084997"/>
          </a:xfrm>
        </p:grpSpPr>
        <p:pic>
          <p:nvPicPr>
            <p:cNvPr id="40" name="图片 39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8281" y="163781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图片 40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345" y="1284518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41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280" y="1052450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图片 42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4797" y="1079856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图片 43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965" y="132975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图片 44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214" y="174489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图片 45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531" y="223017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图片 46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739" y="2674422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图片 47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151" y="297586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图片 48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9183" y="3065447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图片 49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33" y="2922645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图片 50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094" y="2580174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图片 51" descr="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552" y="2116489"/>
              <a:ext cx="72000" cy="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408155" y="1648964"/>
            <a:ext cx="1764000" cy="1764000"/>
          </a:xfrm>
          <a:prstGeom prst="ellipse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5211288" y="1648964"/>
            <a:ext cx="1764000" cy="1764000"/>
          </a:xfrm>
          <a:prstGeom prst="ellipse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0000"/>
          <a:stretch>
            <a:fillRect/>
          </a:stretch>
        </p:blipFill>
        <p:spPr>
          <a:xfrm>
            <a:off x="9014422" y="1648964"/>
            <a:ext cx="1764000" cy="1764000"/>
          </a:xfrm>
          <a:prstGeom prst="ellipse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818197" y="4455416"/>
            <a:ext cx="3061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33000"/>
                </a:schemeClr>
              </a:solidFill>
              <a:latin typeface="+mj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36174" y="4055306"/>
            <a:ext cx="147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710400" y="4455416"/>
            <a:ext cx="3061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33000"/>
                </a:schemeClr>
              </a:solidFill>
              <a:latin typeface="+mj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428377" y="4055306"/>
            <a:ext cx="147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616469" y="4455416"/>
            <a:ext cx="3061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33000"/>
                  </a:schemeClr>
                </a:solidFill>
                <a:latin typeface="+mj-lt"/>
              </a:rPr>
              <a:t>sed</a:t>
            </a:r>
            <a:endParaRPr lang="zh-CN" altLang="en-US" sz="1400" dirty="0">
              <a:solidFill>
                <a:schemeClr val="tx1">
                  <a:alpha val="33000"/>
                </a:schemeClr>
              </a:solidFill>
              <a:latin typeface="+mj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334446" y="4055306"/>
            <a:ext cx="1475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  <a:latin typeface="+mj-lt"/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  <a:latin typeface="+mj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6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8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0" dur="3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7943" y="1763486"/>
            <a:ext cx="3517758" cy="4184191"/>
          </a:xfrm>
          <a:prstGeom prst="rect">
            <a:avLst/>
          </a:prstGeom>
          <a:solidFill>
            <a:srgbClr val="10243E">
              <a:alpha val="36000"/>
            </a:srgbClr>
          </a:solidFill>
          <a:ln>
            <a:solidFill>
              <a:schemeClr val="accent1">
                <a:shade val="50000"/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4833256" y="719666"/>
          <a:ext cx="64840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28006" y="3872651"/>
            <a:ext cx="31776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Lorem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ipsum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dolor sit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amet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consectetur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adipisicing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elit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sed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do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eiusmod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tempor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incididunt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ut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labore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et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dolore</a:t>
            </a:r>
            <a:r>
              <a:rPr lang="en-US" altLang="zh-CN" dirty="0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 magna </a:t>
            </a:r>
            <a:r>
              <a:rPr lang="en-US" altLang="zh-CN" dirty="0" err="1" smtClean="0">
                <a:solidFill>
                  <a:schemeClr val="tx1">
                    <a:alpha val="50000"/>
                  </a:schemeClr>
                </a:solidFill>
                <a:latin typeface="+mj-lt"/>
              </a:rPr>
              <a:t>aliqua</a:t>
            </a:r>
            <a:endParaRPr lang="zh-CN" altLang="en-US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943" y="2473033"/>
            <a:ext cx="369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3057248"/>
            <a:ext cx="576000" cy="57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4075164"/>
            <a:ext cx="576000" cy="57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2039332"/>
            <a:ext cx="576000" cy="57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02" y="5093081"/>
            <a:ext cx="576000" cy="576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44223" y="1995846"/>
            <a:ext cx="5219077" cy="505151"/>
            <a:chOff x="3639173" y="1995846"/>
            <a:chExt cx="5219077" cy="505151"/>
          </a:xfrm>
        </p:grpSpPr>
        <p:sp>
          <p:nvSpPr>
            <p:cNvPr id="41" name="矩形 40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517660" y="2355425"/>
              <a:ext cx="434059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200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44223" y="3043680"/>
            <a:ext cx="3447427" cy="505151"/>
            <a:chOff x="3639173" y="1995846"/>
            <a:chExt cx="3447427" cy="505151"/>
          </a:xfrm>
        </p:grpSpPr>
        <p:sp>
          <p:nvSpPr>
            <p:cNvPr id="62" name="矩形 61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517660" y="2355425"/>
              <a:ext cx="256894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110</a:t>
              </a:r>
              <a:endParaRPr lang="en-US" altLang="zh-CN" sz="2400" dirty="0">
                <a:solidFill>
                  <a:schemeClr val="bg1">
                    <a:alpha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944223" y="4075164"/>
            <a:ext cx="2456827" cy="505151"/>
            <a:chOff x="3639173" y="1995846"/>
            <a:chExt cx="2456827" cy="505151"/>
          </a:xfrm>
        </p:grpSpPr>
        <p:sp>
          <p:nvSpPr>
            <p:cNvPr id="66" name="矩形 65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517660" y="2355425"/>
              <a:ext cx="157834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60</a:t>
              </a:r>
              <a:endParaRPr lang="en-US" altLang="zh-CN" sz="2400" dirty="0">
                <a:solidFill>
                  <a:schemeClr val="bg1">
                    <a:alpha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44223" y="5038895"/>
            <a:ext cx="3999877" cy="505151"/>
            <a:chOff x="3639173" y="1995846"/>
            <a:chExt cx="3999877" cy="505151"/>
          </a:xfrm>
        </p:grpSpPr>
        <p:sp>
          <p:nvSpPr>
            <p:cNvPr id="70" name="矩形 69"/>
            <p:cNvSpPr/>
            <p:nvPr/>
          </p:nvSpPr>
          <p:spPr>
            <a:xfrm>
              <a:off x="4368915" y="1995846"/>
              <a:ext cx="10651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alpha val="35000"/>
                    </a:schemeClr>
                  </a:solidFill>
                  <a:cs typeface="Arial" panose="020B0604020202020204" pitchFamily="34" charset="0"/>
                </a:rPr>
                <a:t>Title Here</a:t>
              </a:r>
              <a:endParaRPr lang="en-US" altLang="zh-CN" sz="1600" dirty="0">
                <a:solidFill>
                  <a:schemeClr val="bg1">
                    <a:alpha val="35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517660" y="2355425"/>
              <a:ext cx="3121390" cy="145572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3639173" y="2039332"/>
              <a:ext cx="7232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alpha val="35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150</a:t>
              </a:r>
              <a:endParaRPr lang="en-US" altLang="zh-CN" sz="2400" dirty="0">
                <a:solidFill>
                  <a:schemeClr val="bg1">
                    <a:alpha val="3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314450" y="1995846"/>
            <a:ext cx="2914650" cy="3548200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1771650" y="2492247"/>
            <a:ext cx="2000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alpha val="61000"/>
                  </a:schemeClr>
                </a:solidFill>
              </a:rPr>
              <a:t>Title Here</a:t>
            </a:r>
            <a:endParaRPr lang="zh-CN" altLang="en-US" sz="2400" dirty="0">
              <a:solidFill>
                <a:schemeClr val="tx1">
                  <a:alpha val="61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775381" y="3345248"/>
            <a:ext cx="19927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0" y="3607528"/>
            <a:ext cx="342720" cy="34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582" y="2316578"/>
            <a:ext cx="1332000" cy="133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582" y="2316578"/>
            <a:ext cx="1332000" cy="133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9677" y="4429806"/>
            <a:ext cx="5979622" cy="697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2841" y="3845031"/>
            <a:ext cx="369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alpha val="57000"/>
                  </a:schemeClr>
                </a:solidFill>
              </a:rPr>
              <a:t>Add Your Title here</a:t>
            </a:r>
            <a:endParaRPr lang="zh-CN" altLang="en-US" sz="3200" dirty="0">
              <a:solidFill>
                <a:schemeClr val="bg1">
                  <a:alpha val="57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7748 -0.17616 C 0.13191 -0.22778 0.18698 -0.23449 0.20079 -0.18912 C 0.21433 -0.14422 0.18086 -0.06459 0.12605 -0.01227 C 0.07084 0.03842 0.01602 0.04398 0.00248 -0.00093 C -0.01119 -0.04653 0.02227 -0.12477 0.07748 -0.17616 Z " pathEditMode="fixed" rAng="19920000" ptsTypes="AAAAA">
                                      <p:cBhvr>
                                        <p:cTn id="27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17096" y="2486994"/>
            <a:ext cx="6920346" cy="3345873"/>
            <a:chOff x="1091908" y="1935451"/>
            <a:chExt cx="6920346" cy="334587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03" t="26579" r="15496" b="13214"/>
            <a:stretch>
              <a:fillRect/>
            </a:stretch>
          </p:blipFill>
          <p:spPr>
            <a:xfrm>
              <a:off x="1091908" y="1935451"/>
              <a:ext cx="6920346" cy="334587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643622" y="2237293"/>
              <a:ext cx="3924274" cy="2371700"/>
            </a:xfrm>
            <a:custGeom>
              <a:avLst/>
              <a:gdLst>
                <a:gd name="connsiteX0" fmla="*/ 0 w 3949430"/>
                <a:gd name="connsiteY0" fmla="*/ 0 h 2334638"/>
                <a:gd name="connsiteX1" fmla="*/ 3949430 w 3949430"/>
                <a:gd name="connsiteY1" fmla="*/ 0 h 2334638"/>
                <a:gd name="connsiteX2" fmla="*/ 3949430 w 3949430"/>
                <a:gd name="connsiteY2" fmla="*/ 2334638 h 2334638"/>
                <a:gd name="connsiteX3" fmla="*/ 0 w 3949430"/>
                <a:gd name="connsiteY3" fmla="*/ 2334638 h 2334638"/>
                <a:gd name="connsiteX4" fmla="*/ 0 w 3949430"/>
                <a:gd name="connsiteY4" fmla="*/ 0 h 2334638"/>
                <a:gd name="connsiteX0-1" fmla="*/ 0 w 3949430"/>
                <a:gd name="connsiteY0-2" fmla="*/ 0 h 2334638"/>
                <a:gd name="connsiteX1-3" fmla="*/ 3813243 w 3949430"/>
                <a:gd name="connsiteY1-4" fmla="*/ 68093 h 2334638"/>
                <a:gd name="connsiteX2-5" fmla="*/ 3949430 w 3949430"/>
                <a:gd name="connsiteY2-6" fmla="*/ 2334638 h 2334638"/>
                <a:gd name="connsiteX3-7" fmla="*/ 0 w 3949430"/>
                <a:gd name="connsiteY3-8" fmla="*/ 2334638 h 2334638"/>
                <a:gd name="connsiteX4-9" fmla="*/ 0 w 3949430"/>
                <a:gd name="connsiteY4-10" fmla="*/ 0 h 2334638"/>
                <a:gd name="connsiteX0-11" fmla="*/ 0 w 3949430"/>
                <a:gd name="connsiteY0-12" fmla="*/ 0 h 2334638"/>
                <a:gd name="connsiteX1-13" fmla="*/ 3803516 w 3949430"/>
                <a:gd name="connsiteY1-14" fmla="*/ 9727 h 2334638"/>
                <a:gd name="connsiteX2-15" fmla="*/ 3949430 w 3949430"/>
                <a:gd name="connsiteY2-16" fmla="*/ 2334638 h 2334638"/>
                <a:gd name="connsiteX3-17" fmla="*/ 0 w 3949430"/>
                <a:gd name="connsiteY3-18" fmla="*/ 2334638 h 2334638"/>
                <a:gd name="connsiteX4-19" fmla="*/ 0 w 3949430"/>
                <a:gd name="connsiteY4-20" fmla="*/ 0 h 2334638"/>
                <a:gd name="connsiteX0-21" fmla="*/ 68094 w 4017524"/>
                <a:gd name="connsiteY0-22" fmla="*/ 0 h 2334638"/>
                <a:gd name="connsiteX1-23" fmla="*/ 3871610 w 4017524"/>
                <a:gd name="connsiteY1-24" fmla="*/ 9727 h 2334638"/>
                <a:gd name="connsiteX2-25" fmla="*/ 4017524 w 4017524"/>
                <a:gd name="connsiteY2-26" fmla="*/ 2334638 h 2334638"/>
                <a:gd name="connsiteX3-27" fmla="*/ 0 w 4017524"/>
                <a:gd name="connsiteY3-28" fmla="*/ 2324910 h 2334638"/>
                <a:gd name="connsiteX4-29" fmla="*/ 68094 w 4017524"/>
                <a:gd name="connsiteY4-30" fmla="*/ 0 h 2334638"/>
                <a:gd name="connsiteX0-31" fmla="*/ 68094 w 3871610"/>
                <a:gd name="connsiteY0-32" fmla="*/ 0 h 2324910"/>
                <a:gd name="connsiteX1-33" fmla="*/ 3871610 w 3871610"/>
                <a:gd name="connsiteY1-34" fmla="*/ 9727 h 2324910"/>
                <a:gd name="connsiteX2-35" fmla="*/ 3813243 w 3871610"/>
                <a:gd name="connsiteY2-36" fmla="*/ 2295727 h 2324910"/>
                <a:gd name="connsiteX3-37" fmla="*/ 0 w 3871610"/>
                <a:gd name="connsiteY3-38" fmla="*/ 2324910 h 2324910"/>
                <a:gd name="connsiteX4-39" fmla="*/ 68094 w 3871610"/>
                <a:gd name="connsiteY4-40" fmla="*/ 0 h 2324910"/>
                <a:gd name="connsiteX0-41" fmla="*/ 68094 w 3929975"/>
                <a:gd name="connsiteY0-42" fmla="*/ 0 h 2354093"/>
                <a:gd name="connsiteX1-43" fmla="*/ 3871610 w 3929975"/>
                <a:gd name="connsiteY1-44" fmla="*/ 9727 h 2354093"/>
                <a:gd name="connsiteX2-45" fmla="*/ 3929975 w 3929975"/>
                <a:gd name="connsiteY2-46" fmla="*/ 2354093 h 2354093"/>
                <a:gd name="connsiteX3-47" fmla="*/ 0 w 3929975"/>
                <a:gd name="connsiteY3-48" fmla="*/ 2324910 h 2354093"/>
                <a:gd name="connsiteX4-49" fmla="*/ 68094 w 3929975"/>
                <a:gd name="connsiteY4-50" fmla="*/ 0 h 2354093"/>
                <a:gd name="connsiteX0-51" fmla="*/ 68094 w 3929975"/>
                <a:gd name="connsiteY0-52" fmla="*/ 0 h 2354093"/>
                <a:gd name="connsiteX1-53" fmla="*/ 3886479 w 3929975"/>
                <a:gd name="connsiteY1-54" fmla="*/ 6010 h 2354093"/>
                <a:gd name="connsiteX2-55" fmla="*/ 3929975 w 3929975"/>
                <a:gd name="connsiteY2-56" fmla="*/ 2354093 h 2354093"/>
                <a:gd name="connsiteX3-57" fmla="*/ 0 w 3929975"/>
                <a:gd name="connsiteY3-58" fmla="*/ 2324910 h 2354093"/>
                <a:gd name="connsiteX4-59" fmla="*/ 68094 w 3929975"/>
                <a:gd name="connsiteY4-60" fmla="*/ 0 h 2354093"/>
                <a:gd name="connsiteX0-61" fmla="*/ 52596 w 3914477"/>
                <a:gd name="connsiteY0-62" fmla="*/ 0 h 2354093"/>
                <a:gd name="connsiteX1-63" fmla="*/ 3870981 w 3914477"/>
                <a:gd name="connsiteY1-64" fmla="*/ 6010 h 2354093"/>
                <a:gd name="connsiteX2-65" fmla="*/ 3914477 w 3914477"/>
                <a:gd name="connsiteY2-66" fmla="*/ 2354093 h 2354093"/>
                <a:gd name="connsiteX3-67" fmla="*/ 0 w 3914477"/>
                <a:gd name="connsiteY3-68" fmla="*/ 2345574 h 2354093"/>
                <a:gd name="connsiteX4-69" fmla="*/ 52596 w 3914477"/>
                <a:gd name="connsiteY4-70" fmla="*/ 0 h 2354093"/>
                <a:gd name="connsiteX0-71" fmla="*/ 45480 w 3914477"/>
                <a:gd name="connsiteY0-72" fmla="*/ 0 h 2354093"/>
                <a:gd name="connsiteX1-73" fmla="*/ 3870981 w 3914477"/>
                <a:gd name="connsiteY1-74" fmla="*/ 6010 h 2354093"/>
                <a:gd name="connsiteX2-75" fmla="*/ 3914477 w 3914477"/>
                <a:gd name="connsiteY2-76" fmla="*/ 2354093 h 2354093"/>
                <a:gd name="connsiteX3-77" fmla="*/ 0 w 3914477"/>
                <a:gd name="connsiteY3-78" fmla="*/ 2345574 h 2354093"/>
                <a:gd name="connsiteX4-79" fmla="*/ 45480 w 3914477"/>
                <a:gd name="connsiteY4-80" fmla="*/ 0 h 2354093"/>
                <a:gd name="connsiteX0-81" fmla="*/ 48745 w 3917742"/>
                <a:gd name="connsiteY0-82" fmla="*/ 0 h 2361903"/>
                <a:gd name="connsiteX1-83" fmla="*/ 3874246 w 3917742"/>
                <a:gd name="connsiteY1-84" fmla="*/ 6010 h 2361903"/>
                <a:gd name="connsiteX2-85" fmla="*/ 3917742 w 3917742"/>
                <a:gd name="connsiteY2-86" fmla="*/ 2354093 h 2361903"/>
                <a:gd name="connsiteX3-87" fmla="*/ 0 w 3917742"/>
                <a:gd name="connsiteY3-88" fmla="*/ 2361903 h 2361903"/>
                <a:gd name="connsiteX4-89" fmla="*/ 48745 w 3917742"/>
                <a:gd name="connsiteY4-90" fmla="*/ 0 h 2361903"/>
                <a:gd name="connsiteX0-91" fmla="*/ 38948 w 3917742"/>
                <a:gd name="connsiteY0-92" fmla="*/ 0 h 2371700"/>
                <a:gd name="connsiteX1-93" fmla="*/ 3874246 w 3917742"/>
                <a:gd name="connsiteY1-94" fmla="*/ 15807 h 2371700"/>
                <a:gd name="connsiteX2-95" fmla="*/ 3917742 w 3917742"/>
                <a:gd name="connsiteY2-96" fmla="*/ 2363890 h 2371700"/>
                <a:gd name="connsiteX3-97" fmla="*/ 0 w 3917742"/>
                <a:gd name="connsiteY3-98" fmla="*/ 2371700 h 2371700"/>
                <a:gd name="connsiteX4-99" fmla="*/ 38948 w 3917742"/>
                <a:gd name="connsiteY4-100" fmla="*/ 0 h 2371700"/>
                <a:gd name="connsiteX0-101" fmla="*/ 38948 w 3924274"/>
                <a:gd name="connsiteY0-102" fmla="*/ 0 h 2371700"/>
                <a:gd name="connsiteX1-103" fmla="*/ 3874246 w 3924274"/>
                <a:gd name="connsiteY1-104" fmla="*/ 15807 h 2371700"/>
                <a:gd name="connsiteX2-105" fmla="*/ 3924274 w 3924274"/>
                <a:gd name="connsiteY2-106" fmla="*/ 2370422 h 2371700"/>
                <a:gd name="connsiteX3-107" fmla="*/ 0 w 3924274"/>
                <a:gd name="connsiteY3-108" fmla="*/ 2371700 h 2371700"/>
                <a:gd name="connsiteX4-109" fmla="*/ 38948 w 3924274"/>
                <a:gd name="connsiteY4-110" fmla="*/ 0 h 2371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24274" h="2371700">
                  <a:moveTo>
                    <a:pt x="38948" y="0"/>
                  </a:moveTo>
                  <a:lnTo>
                    <a:pt x="3874246" y="15807"/>
                  </a:lnTo>
                  <a:lnTo>
                    <a:pt x="3924274" y="2370422"/>
                  </a:lnTo>
                  <a:lnTo>
                    <a:pt x="0" y="2371700"/>
                  </a:lnTo>
                  <a:lnTo>
                    <a:pt x="38948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807132" y="2975745"/>
              <a:ext cx="1392132" cy="1824539"/>
            </a:xfrm>
            <a:custGeom>
              <a:avLst/>
              <a:gdLst>
                <a:gd name="connsiteX0" fmla="*/ 0 w 1392132"/>
                <a:gd name="connsiteY0" fmla="*/ 0 h 1809744"/>
                <a:gd name="connsiteX1" fmla="*/ 1392132 w 1392132"/>
                <a:gd name="connsiteY1" fmla="*/ 0 h 1809744"/>
                <a:gd name="connsiteX2" fmla="*/ 1392132 w 1392132"/>
                <a:gd name="connsiteY2" fmla="*/ 1809744 h 1809744"/>
                <a:gd name="connsiteX3" fmla="*/ 78769 w 1392132"/>
                <a:gd name="connsiteY3" fmla="*/ 1809744 h 1809744"/>
                <a:gd name="connsiteX4" fmla="*/ 78769 w 1392132"/>
                <a:gd name="connsiteY4" fmla="*/ 732462 h 1809744"/>
                <a:gd name="connsiteX5" fmla="*/ 0 w 1392132"/>
                <a:gd name="connsiteY5" fmla="*/ 732462 h 1809744"/>
                <a:gd name="connsiteX0-1" fmla="*/ 0 w 1392132"/>
                <a:gd name="connsiteY0-2" fmla="*/ 0 h 1809744"/>
                <a:gd name="connsiteX1-3" fmla="*/ 1392132 w 1392132"/>
                <a:gd name="connsiteY1-4" fmla="*/ 0 h 1809744"/>
                <a:gd name="connsiteX2-5" fmla="*/ 1392132 w 1392132"/>
                <a:gd name="connsiteY2-6" fmla="*/ 1809744 h 1809744"/>
                <a:gd name="connsiteX3-7" fmla="*/ 78769 w 1392132"/>
                <a:gd name="connsiteY3-8" fmla="*/ 1809744 h 1809744"/>
                <a:gd name="connsiteX4-9" fmla="*/ 66932 w 1392132"/>
                <a:gd name="connsiteY4-10" fmla="*/ 759095 h 1809744"/>
                <a:gd name="connsiteX5-11" fmla="*/ 0 w 1392132"/>
                <a:gd name="connsiteY5-12" fmla="*/ 732462 h 1809744"/>
                <a:gd name="connsiteX6" fmla="*/ 0 w 1392132"/>
                <a:gd name="connsiteY6" fmla="*/ 0 h 1809744"/>
                <a:gd name="connsiteX0-13" fmla="*/ 0 w 1392132"/>
                <a:gd name="connsiteY0-14" fmla="*/ 0 h 1809744"/>
                <a:gd name="connsiteX1-15" fmla="*/ 1392132 w 1392132"/>
                <a:gd name="connsiteY1-16" fmla="*/ 0 h 1809744"/>
                <a:gd name="connsiteX2-17" fmla="*/ 1392132 w 1392132"/>
                <a:gd name="connsiteY2-18" fmla="*/ 1809744 h 1809744"/>
                <a:gd name="connsiteX3-19" fmla="*/ 78769 w 1392132"/>
                <a:gd name="connsiteY3-20" fmla="*/ 1809744 h 1809744"/>
                <a:gd name="connsiteX4-21" fmla="*/ 66932 w 1392132"/>
                <a:gd name="connsiteY4-22" fmla="*/ 759095 h 1809744"/>
                <a:gd name="connsiteX5-23" fmla="*/ 0 w 1392132"/>
                <a:gd name="connsiteY5-24" fmla="*/ 732462 h 1809744"/>
                <a:gd name="connsiteX6-25" fmla="*/ 0 w 1392132"/>
                <a:gd name="connsiteY6-26" fmla="*/ 0 h 1809744"/>
                <a:gd name="connsiteX0-27" fmla="*/ 0 w 1392132"/>
                <a:gd name="connsiteY0-28" fmla="*/ 0 h 1809744"/>
                <a:gd name="connsiteX1-29" fmla="*/ 1392132 w 1392132"/>
                <a:gd name="connsiteY1-30" fmla="*/ 0 h 1809744"/>
                <a:gd name="connsiteX2-31" fmla="*/ 1392132 w 1392132"/>
                <a:gd name="connsiteY2-32" fmla="*/ 1809744 h 1809744"/>
                <a:gd name="connsiteX3-33" fmla="*/ 66932 w 1392132"/>
                <a:gd name="connsiteY3-34" fmla="*/ 1797907 h 1809744"/>
                <a:gd name="connsiteX4-35" fmla="*/ 66932 w 1392132"/>
                <a:gd name="connsiteY4-36" fmla="*/ 759095 h 1809744"/>
                <a:gd name="connsiteX5-37" fmla="*/ 0 w 1392132"/>
                <a:gd name="connsiteY5-38" fmla="*/ 732462 h 1809744"/>
                <a:gd name="connsiteX6-39" fmla="*/ 0 w 1392132"/>
                <a:gd name="connsiteY6-40" fmla="*/ 0 h 1809744"/>
                <a:gd name="connsiteX0-41" fmla="*/ 0 w 1392132"/>
                <a:gd name="connsiteY0-42" fmla="*/ 0 h 1809744"/>
                <a:gd name="connsiteX1-43" fmla="*/ 1392132 w 1392132"/>
                <a:gd name="connsiteY1-44" fmla="*/ 0 h 1809744"/>
                <a:gd name="connsiteX2-45" fmla="*/ 1392132 w 1392132"/>
                <a:gd name="connsiteY2-46" fmla="*/ 1809744 h 1809744"/>
                <a:gd name="connsiteX3-47" fmla="*/ 61013 w 1392132"/>
                <a:gd name="connsiteY3-48" fmla="*/ 1803825 h 1809744"/>
                <a:gd name="connsiteX4-49" fmla="*/ 66932 w 1392132"/>
                <a:gd name="connsiteY4-50" fmla="*/ 759095 h 1809744"/>
                <a:gd name="connsiteX5-51" fmla="*/ 0 w 1392132"/>
                <a:gd name="connsiteY5-52" fmla="*/ 732462 h 1809744"/>
                <a:gd name="connsiteX6-53" fmla="*/ 0 w 1392132"/>
                <a:gd name="connsiteY6-54" fmla="*/ 0 h 1809744"/>
                <a:gd name="connsiteX0-55" fmla="*/ 0 w 1392132"/>
                <a:gd name="connsiteY0-56" fmla="*/ 0 h 1809744"/>
                <a:gd name="connsiteX1-57" fmla="*/ 1392132 w 1392132"/>
                <a:gd name="connsiteY1-58" fmla="*/ 0 h 1809744"/>
                <a:gd name="connsiteX2-59" fmla="*/ 1392132 w 1392132"/>
                <a:gd name="connsiteY2-60" fmla="*/ 1809744 h 1809744"/>
                <a:gd name="connsiteX3-61" fmla="*/ 61013 w 1392132"/>
                <a:gd name="connsiteY3-62" fmla="*/ 1803825 h 1809744"/>
                <a:gd name="connsiteX4-63" fmla="*/ 61014 w 1392132"/>
                <a:gd name="connsiteY4-64" fmla="*/ 776850 h 1809744"/>
                <a:gd name="connsiteX5-65" fmla="*/ 0 w 1392132"/>
                <a:gd name="connsiteY5-66" fmla="*/ 732462 h 1809744"/>
                <a:gd name="connsiteX6-67" fmla="*/ 0 w 1392132"/>
                <a:gd name="connsiteY6-68" fmla="*/ 0 h 1809744"/>
                <a:gd name="connsiteX0-69" fmla="*/ 0 w 1392132"/>
                <a:gd name="connsiteY0-70" fmla="*/ 0 h 1830458"/>
                <a:gd name="connsiteX1-71" fmla="*/ 1392132 w 1392132"/>
                <a:gd name="connsiteY1-72" fmla="*/ 0 h 1830458"/>
                <a:gd name="connsiteX2-73" fmla="*/ 1392132 w 1392132"/>
                <a:gd name="connsiteY2-74" fmla="*/ 1809744 h 1830458"/>
                <a:gd name="connsiteX3-75" fmla="*/ 75809 w 1392132"/>
                <a:gd name="connsiteY3-76" fmla="*/ 1830458 h 1830458"/>
                <a:gd name="connsiteX4-77" fmla="*/ 61014 w 1392132"/>
                <a:gd name="connsiteY4-78" fmla="*/ 776850 h 1830458"/>
                <a:gd name="connsiteX5-79" fmla="*/ 0 w 1392132"/>
                <a:gd name="connsiteY5-80" fmla="*/ 732462 h 1830458"/>
                <a:gd name="connsiteX6-81" fmla="*/ 0 w 1392132"/>
                <a:gd name="connsiteY6-82" fmla="*/ 0 h 1830458"/>
                <a:gd name="connsiteX0-83" fmla="*/ 0 w 1392132"/>
                <a:gd name="connsiteY0-84" fmla="*/ 0 h 1821580"/>
                <a:gd name="connsiteX1-85" fmla="*/ 1392132 w 1392132"/>
                <a:gd name="connsiteY1-86" fmla="*/ 0 h 1821580"/>
                <a:gd name="connsiteX2-87" fmla="*/ 1392132 w 1392132"/>
                <a:gd name="connsiteY2-88" fmla="*/ 1809744 h 1821580"/>
                <a:gd name="connsiteX3-89" fmla="*/ 66931 w 1392132"/>
                <a:gd name="connsiteY3-90" fmla="*/ 1821580 h 1821580"/>
                <a:gd name="connsiteX4-91" fmla="*/ 61014 w 1392132"/>
                <a:gd name="connsiteY4-92" fmla="*/ 776850 h 1821580"/>
                <a:gd name="connsiteX5-93" fmla="*/ 0 w 1392132"/>
                <a:gd name="connsiteY5-94" fmla="*/ 732462 h 1821580"/>
                <a:gd name="connsiteX6-95" fmla="*/ 0 w 1392132"/>
                <a:gd name="connsiteY6-96" fmla="*/ 0 h 1821580"/>
                <a:gd name="connsiteX0-97" fmla="*/ 0 w 1392132"/>
                <a:gd name="connsiteY0-98" fmla="*/ 0 h 1824539"/>
                <a:gd name="connsiteX1-99" fmla="*/ 1392132 w 1392132"/>
                <a:gd name="connsiteY1-100" fmla="*/ 0 h 1824539"/>
                <a:gd name="connsiteX2-101" fmla="*/ 1392132 w 1392132"/>
                <a:gd name="connsiteY2-102" fmla="*/ 1809744 h 1824539"/>
                <a:gd name="connsiteX3-103" fmla="*/ 84686 w 1392132"/>
                <a:gd name="connsiteY3-104" fmla="*/ 1824539 h 1824539"/>
                <a:gd name="connsiteX4-105" fmla="*/ 61014 w 1392132"/>
                <a:gd name="connsiteY4-106" fmla="*/ 776850 h 1824539"/>
                <a:gd name="connsiteX5-107" fmla="*/ 0 w 1392132"/>
                <a:gd name="connsiteY5-108" fmla="*/ 732462 h 1824539"/>
                <a:gd name="connsiteX6-109" fmla="*/ 0 w 1392132"/>
                <a:gd name="connsiteY6-110" fmla="*/ 0 h 1824539"/>
                <a:gd name="connsiteX0-111" fmla="*/ 0 w 1392132"/>
                <a:gd name="connsiteY0-112" fmla="*/ 0 h 1824539"/>
                <a:gd name="connsiteX1-113" fmla="*/ 1392132 w 1392132"/>
                <a:gd name="connsiteY1-114" fmla="*/ 0 h 1824539"/>
                <a:gd name="connsiteX2-115" fmla="*/ 1392132 w 1392132"/>
                <a:gd name="connsiteY2-116" fmla="*/ 1809744 h 1824539"/>
                <a:gd name="connsiteX3-117" fmla="*/ 84686 w 1392132"/>
                <a:gd name="connsiteY3-118" fmla="*/ 1824539 h 1824539"/>
                <a:gd name="connsiteX4-119" fmla="*/ 75810 w 1392132"/>
                <a:gd name="connsiteY4-120" fmla="*/ 785728 h 1824539"/>
                <a:gd name="connsiteX5-121" fmla="*/ 0 w 1392132"/>
                <a:gd name="connsiteY5-122" fmla="*/ 732462 h 1824539"/>
                <a:gd name="connsiteX6-123" fmla="*/ 0 w 1392132"/>
                <a:gd name="connsiteY6-124" fmla="*/ 0 h 1824539"/>
                <a:gd name="connsiteX0-125" fmla="*/ 0 w 1392132"/>
                <a:gd name="connsiteY0-126" fmla="*/ 0 h 1824539"/>
                <a:gd name="connsiteX1-127" fmla="*/ 1392132 w 1392132"/>
                <a:gd name="connsiteY1-128" fmla="*/ 0 h 1824539"/>
                <a:gd name="connsiteX2-129" fmla="*/ 1392132 w 1392132"/>
                <a:gd name="connsiteY2-130" fmla="*/ 1809744 h 1824539"/>
                <a:gd name="connsiteX3-131" fmla="*/ 84686 w 1392132"/>
                <a:gd name="connsiteY3-132" fmla="*/ 1824539 h 1824539"/>
                <a:gd name="connsiteX4-133" fmla="*/ 75810 w 1392132"/>
                <a:gd name="connsiteY4-134" fmla="*/ 785728 h 1824539"/>
                <a:gd name="connsiteX5-135" fmla="*/ 0 w 1392132"/>
                <a:gd name="connsiteY5-136" fmla="*/ 714707 h 1824539"/>
                <a:gd name="connsiteX6-137" fmla="*/ 0 w 1392132"/>
                <a:gd name="connsiteY6-138" fmla="*/ 0 h 1824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392132" h="1824539">
                  <a:moveTo>
                    <a:pt x="0" y="0"/>
                  </a:moveTo>
                  <a:lnTo>
                    <a:pt x="1392132" y="0"/>
                  </a:lnTo>
                  <a:lnTo>
                    <a:pt x="1392132" y="1809744"/>
                  </a:lnTo>
                  <a:lnTo>
                    <a:pt x="84686" y="1824539"/>
                  </a:lnTo>
                  <a:cubicBezTo>
                    <a:pt x="80740" y="1474323"/>
                    <a:pt x="79756" y="1130026"/>
                    <a:pt x="75810" y="785728"/>
                  </a:cubicBezTo>
                  <a:lnTo>
                    <a:pt x="0" y="71470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5" r="1448" b="13829"/>
            <a:stretch>
              <a:fillRect/>
            </a:stretch>
          </p:blipFill>
          <p:spPr>
            <a:xfrm rot="16200000">
              <a:off x="1022388" y="4113397"/>
              <a:ext cx="1040621" cy="605860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8281800" y="3505167"/>
            <a:ext cx="1536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73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73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87832" y="3966832"/>
            <a:ext cx="28606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8020" y="1325689"/>
            <a:ext cx="8045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7096" y="1403265"/>
            <a:ext cx="397354" cy="71324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0" grpId="0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586851" y="1110343"/>
          <a:ext cx="10945274" cy="2498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219199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43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1483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9199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21830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80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74114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21830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44364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34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96648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44364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66898" y="3984172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50</a:t>
            </a:r>
            <a:r>
              <a:rPr lang="en-US" altLang="zh-CN" sz="2800" dirty="0" smtClean="0">
                <a:solidFill>
                  <a:schemeClr val="tx1">
                    <a:alpha val="64000"/>
                  </a:schemeClr>
                </a:solidFill>
                <a:latin typeface="+mj-lt"/>
              </a:rPr>
              <a:t>%</a:t>
            </a:r>
            <a:endParaRPr lang="zh-CN" altLang="en-US" sz="6600" dirty="0">
              <a:solidFill>
                <a:schemeClr val="tx1">
                  <a:alpha val="64000"/>
                </a:schemeClr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19182" y="5449175"/>
            <a:ext cx="1698106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  <a:latin typeface="+mj-lt"/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66898" y="5092168"/>
            <a:ext cx="1400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10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10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0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10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10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10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10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10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categoryEl"/>
        </p:bldSub>
      </p:bldGraphic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482" y="3338553"/>
            <a:ext cx="1080000" cy="108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69" y="3158553"/>
            <a:ext cx="1440000" cy="144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222" y="3608553"/>
            <a:ext cx="540000" cy="540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08" y="3518553"/>
            <a:ext cx="720000" cy="720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395" y="3428553"/>
            <a:ext cx="900000" cy="900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010136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84715" y="1580663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89128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93541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27789" y="1580041"/>
            <a:ext cx="1722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j-lt"/>
              </a:rPr>
              <a:t>Title here</a:t>
            </a:r>
            <a:endParaRPr lang="zh-CN" altLang="en-US" sz="2000" dirty="0">
              <a:latin typeface="+mj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326298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448515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466821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0277308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871569" y="2264770"/>
            <a:ext cx="0" cy="68624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141680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409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718626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736932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559333" y="5076087"/>
            <a:ext cx="15913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 Add the title 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51" grpId="0"/>
      <p:bldP spid="52" grpId="0"/>
      <p:bldP spid="53" grpId="0"/>
      <p:bldP spid="54" grpId="0"/>
      <p:bldP spid="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90632" y="4202827"/>
            <a:ext cx="310344" cy="118600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69911" y="4202827"/>
            <a:ext cx="0" cy="1186002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457952" y="3964992"/>
            <a:ext cx="6858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800" dirty="0" smtClean="0">
                <a:solidFill>
                  <a:schemeClr val="tx1">
                    <a:alpha val="74000"/>
                  </a:schemeClr>
                </a:solidFill>
                <a:latin typeface="+mj-lt"/>
              </a:rPr>
              <a:t>THANK YOU</a:t>
            </a:r>
            <a:endParaRPr lang="zh-CN" altLang="en-US" sz="8800" dirty="0">
              <a:solidFill>
                <a:schemeClr val="tx1">
                  <a:alpha val="74000"/>
                </a:schemeClr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6888" y="5127219"/>
            <a:ext cx="650676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>
                    <a:alpha val="38000"/>
                  </a:schemeClr>
                </a:solidFill>
              </a:rPr>
              <a:t>20XX </a:t>
            </a:r>
            <a:r>
              <a:rPr lang="en-US" altLang="zh-CN" sz="2800" dirty="0" smtClean="0">
                <a:solidFill>
                  <a:schemeClr val="bg1">
                    <a:alpha val="38000"/>
                  </a:schemeClr>
                </a:solidFill>
              </a:rPr>
              <a:t>BUSINESS REPORT</a:t>
            </a:r>
            <a:endParaRPr lang="zh-CN" altLang="en-US" sz="2800" dirty="0">
              <a:solidFill>
                <a:schemeClr val="bg1">
                  <a:alpha val="38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9707" y="477421"/>
            <a:ext cx="1227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商 务 科 技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7428" y="477421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时 尚 大 气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60198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动 感 星 空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3429" y="497642"/>
            <a:ext cx="1302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alpha val="44000"/>
                  </a:schemeClr>
                </a:solidFill>
              </a:rPr>
              <a:t>灵 感 创 意</a:t>
            </a:r>
            <a:endParaRPr lang="zh-CN" altLang="en-US" sz="1600" dirty="0">
              <a:solidFill>
                <a:schemeClr val="tx1">
                  <a:alpha val="44000"/>
                </a:schemeClr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485896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860198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178250" y="469134"/>
            <a:ext cx="0" cy="346841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05" y="538406"/>
            <a:ext cx="864000" cy="86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538406"/>
            <a:ext cx="864000" cy="86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766" y="538406"/>
            <a:ext cx="864000" cy="86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35" y="538406"/>
            <a:ext cx="864000" cy="86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5409800"/>
            <a:ext cx="864000" cy="86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4174445"/>
            <a:ext cx="864000" cy="86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35" y="2281029"/>
            <a:ext cx="864000" cy="86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05" y="2281029"/>
            <a:ext cx="864000" cy="86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977" y="4174445"/>
            <a:ext cx="864000" cy="864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766" y="2281029"/>
            <a:ext cx="864000" cy="864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2281029"/>
            <a:ext cx="864000" cy="864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625" y="5406370"/>
            <a:ext cx="1047631" cy="10476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329" y="4174445"/>
            <a:ext cx="864000" cy="864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626" y="4174445"/>
            <a:ext cx="864000" cy="86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80"/>
          <p:cNvSpPr>
            <a:spLocks noEditPoints="1"/>
          </p:cNvSpPr>
          <p:nvPr/>
        </p:nvSpPr>
        <p:spPr bwMode="auto">
          <a:xfrm>
            <a:off x="1365787" y="2247838"/>
            <a:ext cx="330200" cy="390525"/>
          </a:xfrm>
          <a:custGeom>
            <a:avLst/>
            <a:gdLst>
              <a:gd name="T0" fmla="*/ 208 w 208"/>
              <a:gd name="T1" fmla="*/ 48 h 246"/>
              <a:gd name="T2" fmla="*/ 160 w 208"/>
              <a:gd name="T3" fmla="*/ 0 h 246"/>
              <a:gd name="T4" fmla="*/ 56 w 208"/>
              <a:gd name="T5" fmla="*/ 0 h 246"/>
              <a:gd name="T6" fmla="*/ 56 w 208"/>
              <a:gd name="T7" fmla="*/ 38 h 246"/>
              <a:gd name="T8" fmla="*/ 0 w 208"/>
              <a:gd name="T9" fmla="*/ 38 h 246"/>
              <a:gd name="T10" fmla="*/ 0 w 208"/>
              <a:gd name="T11" fmla="*/ 246 h 246"/>
              <a:gd name="T12" fmla="*/ 151 w 208"/>
              <a:gd name="T13" fmla="*/ 246 h 246"/>
              <a:gd name="T14" fmla="*/ 151 w 208"/>
              <a:gd name="T15" fmla="*/ 209 h 246"/>
              <a:gd name="T16" fmla="*/ 208 w 208"/>
              <a:gd name="T17" fmla="*/ 209 h 246"/>
              <a:gd name="T18" fmla="*/ 208 w 208"/>
              <a:gd name="T19" fmla="*/ 48 h 246"/>
              <a:gd name="T20" fmla="*/ 160 w 208"/>
              <a:gd name="T21" fmla="*/ 14 h 246"/>
              <a:gd name="T22" fmla="*/ 195 w 208"/>
              <a:gd name="T23" fmla="*/ 48 h 246"/>
              <a:gd name="T24" fmla="*/ 160 w 208"/>
              <a:gd name="T25" fmla="*/ 48 h 246"/>
              <a:gd name="T26" fmla="*/ 160 w 208"/>
              <a:gd name="T27" fmla="*/ 14 h 246"/>
              <a:gd name="T28" fmla="*/ 9 w 208"/>
              <a:gd name="T29" fmla="*/ 237 h 246"/>
              <a:gd name="T30" fmla="*/ 9 w 208"/>
              <a:gd name="T31" fmla="*/ 48 h 246"/>
              <a:gd name="T32" fmla="*/ 94 w 208"/>
              <a:gd name="T33" fmla="*/ 48 h 246"/>
              <a:gd name="T34" fmla="*/ 94 w 208"/>
              <a:gd name="T35" fmla="*/ 95 h 246"/>
              <a:gd name="T36" fmla="*/ 142 w 208"/>
              <a:gd name="T37" fmla="*/ 95 h 246"/>
              <a:gd name="T38" fmla="*/ 142 w 208"/>
              <a:gd name="T39" fmla="*/ 237 h 246"/>
              <a:gd name="T40" fmla="*/ 9 w 208"/>
              <a:gd name="T41" fmla="*/ 237 h 246"/>
              <a:gd name="T42" fmla="*/ 104 w 208"/>
              <a:gd name="T43" fmla="*/ 52 h 246"/>
              <a:gd name="T44" fmla="*/ 138 w 208"/>
              <a:gd name="T45" fmla="*/ 85 h 246"/>
              <a:gd name="T46" fmla="*/ 104 w 208"/>
              <a:gd name="T47" fmla="*/ 85 h 246"/>
              <a:gd name="T48" fmla="*/ 104 w 208"/>
              <a:gd name="T49" fmla="*/ 52 h 246"/>
              <a:gd name="T50" fmla="*/ 151 w 208"/>
              <a:gd name="T51" fmla="*/ 199 h 246"/>
              <a:gd name="T52" fmla="*/ 151 w 208"/>
              <a:gd name="T53" fmla="*/ 85 h 246"/>
              <a:gd name="T54" fmla="*/ 104 w 208"/>
              <a:gd name="T55" fmla="*/ 38 h 246"/>
              <a:gd name="T56" fmla="*/ 66 w 208"/>
              <a:gd name="T57" fmla="*/ 38 h 246"/>
              <a:gd name="T58" fmla="*/ 66 w 208"/>
              <a:gd name="T59" fmla="*/ 10 h 246"/>
              <a:gd name="T60" fmla="*/ 151 w 208"/>
              <a:gd name="T61" fmla="*/ 10 h 246"/>
              <a:gd name="T62" fmla="*/ 151 w 208"/>
              <a:gd name="T63" fmla="*/ 57 h 246"/>
              <a:gd name="T64" fmla="*/ 198 w 208"/>
              <a:gd name="T65" fmla="*/ 57 h 246"/>
              <a:gd name="T66" fmla="*/ 198 w 208"/>
              <a:gd name="T67" fmla="*/ 199 h 246"/>
              <a:gd name="T68" fmla="*/ 151 w 208"/>
              <a:gd name="T69" fmla="*/ 19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8" h="246">
                <a:moveTo>
                  <a:pt x="208" y="48"/>
                </a:moveTo>
                <a:lnTo>
                  <a:pt x="160" y="0"/>
                </a:lnTo>
                <a:lnTo>
                  <a:pt x="56" y="0"/>
                </a:lnTo>
                <a:lnTo>
                  <a:pt x="56" y="38"/>
                </a:lnTo>
                <a:lnTo>
                  <a:pt x="0" y="38"/>
                </a:lnTo>
                <a:lnTo>
                  <a:pt x="0" y="246"/>
                </a:lnTo>
                <a:lnTo>
                  <a:pt x="151" y="246"/>
                </a:lnTo>
                <a:lnTo>
                  <a:pt x="151" y="209"/>
                </a:lnTo>
                <a:lnTo>
                  <a:pt x="208" y="209"/>
                </a:lnTo>
                <a:lnTo>
                  <a:pt x="208" y="48"/>
                </a:lnTo>
                <a:close/>
                <a:moveTo>
                  <a:pt x="160" y="14"/>
                </a:moveTo>
                <a:lnTo>
                  <a:pt x="195" y="48"/>
                </a:lnTo>
                <a:lnTo>
                  <a:pt x="160" y="48"/>
                </a:lnTo>
                <a:lnTo>
                  <a:pt x="160" y="14"/>
                </a:lnTo>
                <a:close/>
                <a:moveTo>
                  <a:pt x="9" y="237"/>
                </a:moveTo>
                <a:lnTo>
                  <a:pt x="9" y="48"/>
                </a:lnTo>
                <a:lnTo>
                  <a:pt x="94" y="48"/>
                </a:lnTo>
                <a:lnTo>
                  <a:pt x="94" y="95"/>
                </a:lnTo>
                <a:lnTo>
                  <a:pt x="142" y="95"/>
                </a:lnTo>
                <a:lnTo>
                  <a:pt x="142" y="237"/>
                </a:lnTo>
                <a:lnTo>
                  <a:pt x="9" y="237"/>
                </a:lnTo>
                <a:close/>
                <a:moveTo>
                  <a:pt x="104" y="52"/>
                </a:moveTo>
                <a:lnTo>
                  <a:pt x="138" y="85"/>
                </a:lnTo>
                <a:lnTo>
                  <a:pt x="104" y="85"/>
                </a:lnTo>
                <a:lnTo>
                  <a:pt x="104" y="52"/>
                </a:lnTo>
                <a:close/>
                <a:moveTo>
                  <a:pt x="151" y="199"/>
                </a:moveTo>
                <a:lnTo>
                  <a:pt x="151" y="85"/>
                </a:lnTo>
                <a:lnTo>
                  <a:pt x="104" y="38"/>
                </a:lnTo>
                <a:lnTo>
                  <a:pt x="66" y="38"/>
                </a:lnTo>
                <a:lnTo>
                  <a:pt x="66" y="10"/>
                </a:lnTo>
                <a:lnTo>
                  <a:pt x="151" y="10"/>
                </a:lnTo>
                <a:lnTo>
                  <a:pt x="151" y="57"/>
                </a:lnTo>
                <a:lnTo>
                  <a:pt x="198" y="57"/>
                </a:lnTo>
                <a:lnTo>
                  <a:pt x="198" y="199"/>
                </a:lnTo>
                <a:lnTo>
                  <a:pt x="151" y="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35" name="组合 234"/>
          <p:cNvGrpSpPr/>
          <p:nvPr/>
        </p:nvGrpSpPr>
        <p:grpSpPr>
          <a:xfrm>
            <a:off x="2056350" y="2270063"/>
            <a:ext cx="300038" cy="361950"/>
            <a:chOff x="2056350" y="2270063"/>
            <a:chExt cx="300038" cy="361950"/>
          </a:xfrm>
          <a:solidFill>
            <a:schemeClr val="tx1"/>
          </a:solidFill>
        </p:grpSpPr>
        <p:sp>
          <p:nvSpPr>
            <p:cNvPr id="105" name="Freeform 81"/>
            <p:cNvSpPr/>
            <p:nvPr/>
          </p:nvSpPr>
          <p:spPr bwMode="auto">
            <a:xfrm>
              <a:off x="2130962" y="2270063"/>
              <a:ext cx="152400" cy="268288"/>
            </a:xfrm>
            <a:custGeom>
              <a:avLst/>
              <a:gdLst>
                <a:gd name="T0" fmla="*/ 6 w 96"/>
                <a:gd name="T1" fmla="*/ 113 h 169"/>
                <a:gd name="T2" fmla="*/ 0 w 96"/>
                <a:gd name="T3" fmla="*/ 120 h 169"/>
                <a:gd name="T4" fmla="*/ 47 w 96"/>
                <a:gd name="T5" fmla="*/ 169 h 169"/>
                <a:gd name="T6" fmla="*/ 96 w 96"/>
                <a:gd name="T7" fmla="*/ 120 h 169"/>
                <a:gd name="T8" fmla="*/ 89 w 96"/>
                <a:gd name="T9" fmla="*/ 113 h 169"/>
                <a:gd name="T10" fmla="*/ 52 w 96"/>
                <a:gd name="T11" fmla="*/ 150 h 169"/>
                <a:gd name="T12" fmla="*/ 52 w 96"/>
                <a:gd name="T13" fmla="*/ 0 h 169"/>
                <a:gd name="T14" fmla="*/ 43 w 96"/>
                <a:gd name="T15" fmla="*/ 0 h 169"/>
                <a:gd name="T16" fmla="*/ 43 w 96"/>
                <a:gd name="T17" fmla="*/ 150 h 169"/>
                <a:gd name="T18" fmla="*/ 6 w 96"/>
                <a:gd name="T19" fmla="*/ 11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69">
                  <a:moveTo>
                    <a:pt x="6" y="113"/>
                  </a:moveTo>
                  <a:lnTo>
                    <a:pt x="0" y="120"/>
                  </a:lnTo>
                  <a:lnTo>
                    <a:pt x="47" y="169"/>
                  </a:lnTo>
                  <a:lnTo>
                    <a:pt x="96" y="120"/>
                  </a:lnTo>
                  <a:lnTo>
                    <a:pt x="89" y="113"/>
                  </a:lnTo>
                  <a:lnTo>
                    <a:pt x="52" y="150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150"/>
                  </a:lnTo>
                  <a:lnTo>
                    <a:pt x="6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6" name="Freeform 82"/>
            <p:cNvSpPr/>
            <p:nvPr/>
          </p:nvSpPr>
          <p:spPr bwMode="auto">
            <a:xfrm>
              <a:off x="2056350" y="2346263"/>
              <a:ext cx="300038" cy="285750"/>
            </a:xfrm>
            <a:custGeom>
              <a:avLst/>
              <a:gdLst>
                <a:gd name="T0" fmla="*/ 118 w 189"/>
                <a:gd name="T1" fmla="*/ 0 h 180"/>
                <a:gd name="T2" fmla="*/ 118 w 189"/>
                <a:gd name="T3" fmla="*/ 9 h 180"/>
                <a:gd name="T4" fmla="*/ 180 w 189"/>
                <a:gd name="T5" fmla="*/ 9 h 180"/>
                <a:gd name="T6" fmla="*/ 180 w 189"/>
                <a:gd name="T7" fmla="*/ 170 h 180"/>
                <a:gd name="T8" fmla="*/ 9 w 189"/>
                <a:gd name="T9" fmla="*/ 170 h 180"/>
                <a:gd name="T10" fmla="*/ 9 w 189"/>
                <a:gd name="T11" fmla="*/ 9 h 180"/>
                <a:gd name="T12" fmla="*/ 71 w 189"/>
                <a:gd name="T13" fmla="*/ 9 h 180"/>
                <a:gd name="T14" fmla="*/ 71 w 189"/>
                <a:gd name="T15" fmla="*/ 0 h 180"/>
                <a:gd name="T16" fmla="*/ 0 w 189"/>
                <a:gd name="T17" fmla="*/ 0 h 180"/>
                <a:gd name="T18" fmla="*/ 0 w 189"/>
                <a:gd name="T19" fmla="*/ 180 h 180"/>
                <a:gd name="T20" fmla="*/ 189 w 189"/>
                <a:gd name="T21" fmla="*/ 180 h 180"/>
                <a:gd name="T22" fmla="*/ 189 w 189"/>
                <a:gd name="T23" fmla="*/ 0 h 180"/>
                <a:gd name="T24" fmla="*/ 118 w 189"/>
                <a:gd name="T2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0">
                  <a:moveTo>
                    <a:pt x="118" y="0"/>
                  </a:moveTo>
                  <a:lnTo>
                    <a:pt x="118" y="9"/>
                  </a:lnTo>
                  <a:lnTo>
                    <a:pt x="180" y="9"/>
                  </a:lnTo>
                  <a:lnTo>
                    <a:pt x="180" y="170"/>
                  </a:lnTo>
                  <a:lnTo>
                    <a:pt x="9" y="170"/>
                  </a:lnTo>
                  <a:lnTo>
                    <a:pt x="9" y="9"/>
                  </a:lnTo>
                  <a:lnTo>
                    <a:pt x="71" y="9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189" y="180"/>
                  </a:lnTo>
                  <a:lnTo>
                    <a:pt x="189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2731037" y="2263713"/>
            <a:ext cx="301625" cy="360363"/>
            <a:chOff x="2731037" y="2263713"/>
            <a:chExt cx="301625" cy="360363"/>
          </a:xfrm>
          <a:solidFill>
            <a:schemeClr val="tx1"/>
          </a:solidFill>
        </p:grpSpPr>
        <p:sp>
          <p:nvSpPr>
            <p:cNvPr id="107" name="Freeform 83"/>
            <p:cNvSpPr/>
            <p:nvPr/>
          </p:nvSpPr>
          <p:spPr bwMode="auto">
            <a:xfrm>
              <a:off x="2807237" y="2357376"/>
              <a:ext cx="150813" cy="266700"/>
            </a:xfrm>
            <a:custGeom>
              <a:avLst/>
              <a:gdLst>
                <a:gd name="T0" fmla="*/ 88 w 95"/>
                <a:gd name="T1" fmla="*/ 56 h 168"/>
                <a:gd name="T2" fmla="*/ 95 w 95"/>
                <a:gd name="T3" fmla="*/ 48 h 168"/>
                <a:gd name="T4" fmla="*/ 47 w 95"/>
                <a:gd name="T5" fmla="*/ 0 h 168"/>
                <a:gd name="T6" fmla="*/ 0 w 95"/>
                <a:gd name="T7" fmla="*/ 48 h 168"/>
                <a:gd name="T8" fmla="*/ 6 w 95"/>
                <a:gd name="T9" fmla="*/ 56 h 168"/>
                <a:gd name="T10" fmla="*/ 42 w 95"/>
                <a:gd name="T11" fmla="*/ 19 h 168"/>
                <a:gd name="T12" fmla="*/ 42 w 95"/>
                <a:gd name="T13" fmla="*/ 168 h 168"/>
                <a:gd name="T14" fmla="*/ 52 w 95"/>
                <a:gd name="T15" fmla="*/ 168 h 168"/>
                <a:gd name="T16" fmla="*/ 52 w 95"/>
                <a:gd name="T17" fmla="*/ 19 h 168"/>
                <a:gd name="T18" fmla="*/ 88 w 95"/>
                <a:gd name="T1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68">
                  <a:moveTo>
                    <a:pt x="88" y="56"/>
                  </a:moveTo>
                  <a:lnTo>
                    <a:pt x="95" y="48"/>
                  </a:lnTo>
                  <a:lnTo>
                    <a:pt x="47" y="0"/>
                  </a:lnTo>
                  <a:lnTo>
                    <a:pt x="0" y="48"/>
                  </a:lnTo>
                  <a:lnTo>
                    <a:pt x="6" y="56"/>
                  </a:lnTo>
                  <a:lnTo>
                    <a:pt x="42" y="19"/>
                  </a:lnTo>
                  <a:lnTo>
                    <a:pt x="42" y="168"/>
                  </a:lnTo>
                  <a:lnTo>
                    <a:pt x="52" y="168"/>
                  </a:lnTo>
                  <a:lnTo>
                    <a:pt x="52" y="19"/>
                  </a:lnTo>
                  <a:lnTo>
                    <a:pt x="88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8" name="Freeform 84"/>
            <p:cNvSpPr/>
            <p:nvPr/>
          </p:nvSpPr>
          <p:spPr bwMode="auto">
            <a:xfrm>
              <a:off x="2731037" y="2263713"/>
              <a:ext cx="301625" cy="285750"/>
            </a:xfrm>
            <a:custGeom>
              <a:avLst/>
              <a:gdLst>
                <a:gd name="T0" fmla="*/ 71 w 190"/>
                <a:gd name="T1" fmla="*/ 180 h 180"/>
                <a:gd name="T2" fmla="*/ 71 w 190"/>
                <a:gd name="T3" fmla="*/ 170 h 180"/>
                <a:gd name="T4" fmla="*/ 10 w 190"/>
                <a:gd name="T5" fmla="*/ 170 h 180"/>
                <a:gd name="T6" fmla="*/ 10 w 190"/>
                <a:gd name="T7" fmla="*/ 9 h 180"/>
                <a:gd name="T8" fmla="*/ 180 w 190"/>
                <a:gd name="T9" fmla="*/ 9 h 180"/>
                <a:gd name="T10" fmla="*/ 180 w 190"/>
                <a:gd name="T11" fmla="*/ 170 h 180"/>
                <a:gd name="T12" fmla="*/ 119 w 190"/>
                <a:gd name="T13" fmla="*/ 170 h 180"/>
                <a:gd name="T14" fmla="*/ 119 w 190"/>
                <a:gd name="T15" fmla="*/ 180 h 180"/>
                <a:gd name="T16" fmla="*/ 190 w 190"/>
                <a:gd name="T17" fmla="*/ 180 h 180"/>
                <a:gd name="T18" fmla="*/ 190 w 190"/>
                <a:gd name="T19" fmla="*/ 0 h 180"/>
                <a:gd name="T20" fmla="*/ 0 w 190"/>
                <a:gd name="T21" fmla="*/ 0 h 180"/>
                <a:gd name="T22" fmla="*/ 0 w 190"/>
                <a:gd name="T23" fmla="*/ 180 h 180"/>
                <a:gd name="T24" fmla="*/ 71 w 190"/>
                <a:gd name="T2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80">
                  <a:moveTo>
                    <a:pt x="71" y="180"/>
                  </a:moveTo>
                  <a:lnTo>
                    <a:pt x="71" y="170"/>
                  </a:lnTo>
                  <a:lnTo>
                    <a:pt x="10" y="170"/>
                  </a:lnTo>
                  <a:lnTo>
                    <a:pt x="10" y="9"/>
                  </a:lnTo>
                  <a:lnTo>
                    <a:pt x="180" y="9"/>
                  </a:lnTo>
                  <a:lnTo>
                    <a:pt x="180" y="170"/>
                  </a:lnTo>
                  <a:lnTo>
                    <a:pt x="119" y="170"/>
                  </a:lnTo>
                  <a:lnTo>
                    <a:pt x="119" y="180"/>
                  </a:lnTo>
                  <a:lnTo>
                    <a:pt x="190" y="180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71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09" name="Freeform 85"/>
          <p:cNvSpPr>
            <a:spLocks noEditPoints="1"/>
          </p:cNvSpPr>
          <p:nvPr/>
        </p:nvSpPr>
        <p:spPr bwMode="auto">
          <a:xfrm>
            <a:off x="4707475" y="2933638"/>
            <a:ext cx="406400" cy="384175"/>
          </a:xfrm>
          <a:custGeom>
            <a:avLst/>
            <a:gdLst>
              <a:gd name="T0" fmla="*/ 158 w 256"/>
              <a:gd name="T1" fmla="*/ 93 h 242"/>
              <a:gd name="T2" fmla="*/ 128 w 256"/>
              <a:gd name="T3" fmla="*/ 0 h 242"/>
              <a:gd name="T4" fmla="*/ 97 w 256"/>
              <a:gd name="T5" fmla="*/ 93 h 242"/>
              <a:gd name="T6" fmla="*/ 0 w 256"/>
              <a:gd name="T7" fmla="*/ 93 h 242"/>
              <a:gd name="T8" fmla="*/ 78 w 256"/>
              <a:gd name="T9" fmla="*/ 149 h 242"/>
              <a:gd name="T10" fmla="*/ 49 w 256"/>
              <a:gd name="T11" fmla="*/ 242 h 242"/>
              <a:gd name="T12" fmla="*/ 128 w 256"/>
              <a:gd name="T13" fmla="*/ 184 h 242"/>
              <a:gd name="T14" fmla="*/ 206 w 256"/>
              <a:gd name="T15" fmla="*/ 242 h 242"/>
              <a:gd name="T16" fmla="*/ 177 w 256"/>
              <a:gd name="T17" fmla="*/ 149 h 242"/>
              <a:gd name="T18" fmla="*/ 256 w 256"/>
              <a:gd name="T19" fmla="*/ 93 h 242"/>
              <a:gd name="T20" fmla="*/ 158 w 256"/>
              <a:gd name="T21" fmla="*/ 93 h 242"/>
              <a:gd name="T22" fmla="*/ 167 w 256"/>
              <a:gd name="T23" fmla="*/ 152 h 242"/>
              <a:gd name="T24" fmla="*/ 188 w 256"/>
              <a:gd name="T25" fmla="*/ 217 h 242"/>
              <a:gd name="T26" fmla="*/ 133 w 256"/>
              <a:gd name="T27" fmla="*/ 177 h 242"/>
              <a:gd name="T28" fmla="*/ 128 w 256"/>
              <a:gd name="T29" fmla="*/ 172 h 242"/>
              <a:gd name="T30" fmla="*/ 122 w 256"/>
              <a:gd name="T31" fmla="*/ 177 h 242"/>
              <a:gd name="T32" fmla="*/ 67 w 256"/>
              <a:gd name="T33" fmla="*/ 217 h 242"/>
              <a:gd name="T34" fmla="*/ 88 w 256"/>
              <a:gd name="T35" fmla="*/ 152 h 242"/>
              <a:gd name="T36" fmla="*/ 90 w 256"/>
              <a:gd name="T37" fmla="*/ 146 h 242"/>
              <a:gd name="T38" fmla="*/ 84 w 256"/>
              <a:gd name="T39" fmla="*/ 141 h 242"/>
              <a:gd name="T40" fmla="*/ 29 w 256"/>
              <a:gd name="T41" fmla="*/ 102 h 242"/>
              <a:gd name="T42" fmla="*/ 97 w 256"/>
              <a:gd name="T43" fmla="*/ 102 h 242"/>
              <a:gd name="T44" fmla="*/ 104 w 256"/>
              <a:gd name="T45" fmla="*/ 102 h 242"/>
              <a:gd name="T46" fmla="*/ 107 w 256"/>
              <a:gd name="T47" fmla="*/ 95 h 242"/>
              <a:gd name="T48" fmla="*/ 128 w 256"/>
              <a:gd name="T49" fmla="*/ 30 h 242"/>
              <a:gd name="T50" fmla="*/ 148 w 256"/>
              <a:gd name="T51" fmla="*/ 95 h 242"/>
              <a:gd name="T52" fmla="*/ 151 w 256"/>
              <a:gd name="T53" fmla="*/ 102 h 242"/>
              <a:gd name="T54" fmla="*/ 158 w 256"/>
              <a:gd name="T55" fmla="*/ 102 h 242"/>
              <a:gd name="T56" fmla="*/ 226 w 256"/>
              <a:gd name="T57" fmla="*/ 102 h 242"/>
              <a:gd name="T58" fmla="*/ 171 w 256"/>
              <a:gd name="T59" fmla="*/ 141 h 242"/>
              <a:gd name="T60" fmla="*/ 165 w 256"/>
              <a:gd name="T61" fmla="*/ 146 h 242"/>
              <a:gd name="T62" fmla="*/ 167 w 256"/>
              <a:gd name="T63" fmla="*/ 15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6" h="242">
                <a:moveTo>
                  <a:pt x="158" y="93"/>
                </a:moveTo>
                <a:lnTo>
                  <a:pt x="128" y="0"/>
                </a:lnTo>
                <a:lnTo>
                  <a:pt x="97" y="93"/>
                </a:lnTo>
                <a:lnTo>
                  <a:pt x="0" y="93"/>
                </a:lnTo>
                <a:lnTo>
                  <a:pt x="78" y="149"/>
                </a:lnTo>
                <a:lnTo>
                  <a:pt x="49" y="242"/>
                </a:lnTo>
                <a:lnTo>
                  <a:pt x="128" y="184"/>
                </a:lnTo>
                <a:lnTo>
                  <a:pt x="206" y="242"/>
                </a:lnTo>
                <a:lnTo>
                  <a:pt x="177" y="149"/>
                </a:lnTo>
                <a:lnTo>
                  <a:pt x="256" y="93"/>
                </a:lnTo>
                <a:lnTo>
                  <a:pt x="158" y="93"/>
                </a:lnTo>
                <a:close/>
                <a:moveTo>
                  <a:pt x="167" y="152"/>
                </a:moveTo>
                <a:lnTo>
                  <a:pt x="188" y="217"/>
                </a:lnTo>
                <a:lnTo>
                  <a:pt x="133" y="177"/>
                </a:lnTo>
                <a:lnTo>
                  <a:pt x="128" y="172"/>
                </a:lnTo>
                <a:lnTo>
                  <a:pt x="122" y="177"/>
                </a:lnTo>
                <a:lnTo>
                  <a:pt x="67" y="217"/>
                </a:lnTo>
                <a:lnTo>
                  <a:pt x="88" y="152"/>
                </a:lnTo>
                <a:lnTo>
                  <a:pt x="90" y="146"/>
                </a:lnTo>
                <a:lnTo>
                  <a:pt x="84" y="141"/>
                </a:lnTo>
                <a:lnTo>
                  <a:pt x="29" y="102"/>
                </a:lnTo>
                <a:lnTo>
                  <a:pt x="97" y="102"/>
                </a:lnTo>
                <a:lnTo>
                  <a:pt x="104" y="102"/>
                </a:lnTo>
                <a:lnTo>
                  <a:pt x="107" y="95"/>
                </a:lnTo>
                <a:lnTo>
                  <a:pt x="128" y="30"/>
                </a:lnTo>
                <a:lnTo>
                  <a:pt x="148" y="95"/>
                </a:lnTo>
                <a:lnTo>
                  <a:pt x="151" y="102"/>
                </a:lnTo>
                <a:lnTo>
                  <a:pt x="158" y="102"/>
                </a:lnTo>
                <a:lnTo>
                  <a:pt x="226" y="102"/>
                </a:lnTo>
                <a:lnTo>
                  <a:pt x="171" y="141"/>
                </a:lnTo>
                <a:lnTo>
                  <a:pt x="165" y="146"/>
                </a:lnTo>
                <a:lnTo>
                  <a:pt x="167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10" name="Freeform 86"/>
          <p:cNvSpPr>
            <a:spLocks noEditPoints="1"/>
          </p:cNvSpPr>
          <p:nvPr/>
        </p:nvSpPr>
        <p:spPr bwMode="auto">
          <a:xfrm>
            <a:off x="3369212" y="2270063"/>
            <a:ext cx="376238" cy="346075"/>
          </a:xfrm>
          <a:custGeom>
            <a:avLst/>
            <a:gdLst>
              <a:gd name="T0" fmla="*/ 184 w 200"/>
              <a:gd name="T1" fmla="*/ 0 h 184"/>
              <a:gd name="T2" fmla="*/ 112 w 200"/>
              <a:gd name="T3" fmla="*/ 0 h 184"/>
              <a:gd name="T4" fmla="*/ 100 w 200"/>
              <a:gd name="T5" fmla="*/ 6 h 184"/>
              <a:gd name="T6" fmla="*/ 88 w 200"/>
              <a:gd name="T7" fmla="*/ 0 h 184"/>
              <a:gd name="T8" fmla="*/ 16 w 200"/>
              <a:gd name="T9" fmla="*/ 0 h 184"/>
              <a:gd name="T10" fmla="*/ 0 w 200"/>
              <a:gd name="T11" fmla="*/ 16 h 184"/>
              <a:gd name="T12" fmla="*/ 0 w 200"/>
              <a:gd name="T13" fmla="*/ 152 h 184"/>
              <a:gd name="T14" fmla="*/ 16 w 200"/>
              <a:gd name="T15" fmla="*/ 168 h 184"/>
              <a:gd name="T16" fmla="*/ 88 w 200"/>
              <a:gd name="T17" fmla="*/ 168 h 184"/>
              <a:gd name="T18" fmla="*/ 89 w 200"/>
              <a:gd name="T19" fmla="*/ 168 h 184"/>
              <a:gd name="T20" fmla="*/ 96 w 200"/>
              <a:gd name="T21" fmla="*/ 176 h 184"/>
              <a:gd name="T22" fmla="*/ 96 w 200"/>
              <a:gd name="T23" fmla="*/ 184 h 184"/>
              <a:gd name="T24" fmla="*/ 104 w 200"/>
              <a:gd name="T25" fmla="*/ 184 h 184"/>
              <a:gd name="T26" fmla="*/ 104 w 200"/>
              <a:gd name="T27" fmla="*/ 180 h 184"/>
              <a:gd name="T28" fmla="*/ 105 w 200"/>
              <a:gd name="T29" fmla="*/ 180 h 184"/>
              <a:gd name="T30" fmla="*/ 105 w 200"/>
              <a:gd name="T31" fmla="*/ 176 h 184"/>
              <a:gd name="T32" fmla="*/ 112 w 200"/>
              <a:gd name="T33" fmla="*/ 168 h 184"/>
              <a:gd name="T34" fmla="*/ 112 w 200"/>
              <a:gd name="T35" fmla="*/ 168 h 184"/>
              <a:gd name="T36" fmla="*/ 184 w 200"/>
              <a:gd name="T37" fmla="*/ 168 h 184"/>
              <a:gd name="T38" fmla="*/ 200 w 200"/>
              <a:gd name="T39" fmla="*/ 152 h 184"/>
              <a:gd name="T40" fmla="*/ 200 w 200"/>
              <a:gd name="T41" fmla="*/ 16 h 184"/>
              <a:gd name="T42" fmla="*/ 184 w 200"/>
              <a:gd name="T43" fmla="*/ 0 h 184"/>
              <a:gd name="T44" fmla="*/ 8 w 200"/>
              <a:gd name="T45" fmla="*/ 152 h 184"/>
              <a:gd name="T46" fmla="*/ 8 w 200"/>
              <a:gd name="T47" fmla="*/ 16 h 184"/>
              <a:gd name="T48" fmla="*/ 16 w 200"/>
              <a:gd name="T49" fmla="*/ 8 h 184"/>
              <a:gd name="T50" fmla="*/ 88 w 200"/>
              <a:gd name="T51" fmla="*/ 8 h 184"/>
              <a:gd name="T52" fmla="*/ 96 w 200"/>
              <a:gd name="T53" fmla="*/ 16 h 184"/>
              <a:gd name="T54" fmla="*/ 96 w 200"/>
              <a:gd name="T55" fmla="*/ 152 h 184"/>
              <a:gd name="T56" fmla="*/ 88 w 200"/>
              <a:gd name="T57" fmla="*/ 160 h 184"/>
              <a:gd name="T58" fmla="*/ 16 w 200"/>
              <a:gd name="T59" fmla="*/ 160 h 184"/>
              <a:gd name="T60" fmla="*/ 8 w 200"/>
              <a:gd name="T61" fmla="*/ 152 h 184"/>
              <a:gd name="T62" fmla="*/ 192 w 200"/>
              <a:gd name="T63" fmla="*/ 152 h 184"/>
              <a:gd name="T64" fmla="*/ 184 w 200"/>
              <a:gd name="T65" fmla="*/ 160 h 184"/>
              <a:gd name="T66" fmla="*/ 112 w 200"/>
              <a:gd name="T67" fmla="*/ 160 h 184"/>
              <a:gd name="T68" fmla="*/ 104 w 200"/>
              <a:gd name="T69" fmla="*/ 152 h 184"/>
              <a:gd name="T70" fmla="*/ 104 w 200"/>
              <a:gd name="T71" fmla="*/ 149 h 184"/>
              <a:gd name="T72" fmla="*/ 104 w 200"/>
              <a:gd name="T73" fmla="*/ 16 h 184"/>
              <a:gd name="T74" fmla="*/ 112 w 200"/>
              <a:gd name="T75" fmla="*/ 8 h 184"/>
              <a:gd name="T76" fmla="*/ 184 w 200"/>
              <a:gd name="T77" fmla="*/ 8 h 184"/>
              <a:gd name="T78" fmla="*/ 192 w 200"/>
              <a:gd name="T79" fmla="*/ 16 h 184"/>
              <a:gd name="T80" fmla="*/ 192 w 200"/>
              <a:gd name="T81" fmla="*/ 15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184">
                <a:moveTo>
                  <a:pt x="18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08" y="0"/>
                  <a:pt x="103" y="3"/>
                  <a:pt x="100" y="6"/>
                </a:cubicBezTo>
                <a:cubicBezTo>
                  <a:pt x="98" y="3"/>
                  <a:pt x="93" y="0"/>
                  <a:pt x="8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8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8" y="168"/>
                  <a:pt x="16" y="168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93" y="168"/>
                  <a:pt x="96" y="172"/>
                  <a:pt x="96" y="176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104" y="180"/>
                  <a:pt x="104" y="180"/>
                  <a:pt x="104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5" y="172"/>
                  <a:pt x="108" y="169"/>
                  <a:pt x="112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93" y="168"/>
                  <a:pt x="200" y="161"/>
                  <a:pt x="200" y="152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8"/>
                  <a:pt x="193" y="0"/>
                  <a:pt x="184" y="0"/>
                </a:cubicBezTo>
                <a:close/>
                <a:moveTo>
                  <a:pt x="8" y="152"/>
                </a:move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3" y="8"/>
                  <a:pt x="96" y="12"/>
                  <a:pt x="96" y="16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57"/>
                  <a:pt x="93" y="160"/>
                  <a:pt x="88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2" y="160"/>
                  <a:pt x="8" y="157"/>
                  <a:pt x="8" y="152"/>
                </a:cubicBezTo>
                <a:close/>
                <a:moveTo>
                  <a:pt x="192" y="152"/>
                </a:moveTo>
                <a:cubicBezTo>
                  <a:pt x="192" y="157"/>
                  <a:pt x="189" y="160"/>
                  <a:pt x="184" y="160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08" y="160"/>
                  <a:pt x="104" y="157"/>
                  <a:pt x="104" y="152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8" y="8"/>
                  <a:pt x="112" y="8"/>
                </a:cubicBezTo>
                <a:cubicBezTo>
                  <a:pt x="184" y="8"/>
                  <a:pt x="184" y="8"/>
                  <a:pt x="184" y="8"/>
                </a:cubicBezTo>
                <a:cubicBezTo>
                  <a:pt x="189" y="8"/>
                  <a:pt x="192" y="12"/>
                  <a:pt x="192" y="16"/>
                </a:cubicBezTo>
                <a:lnTo>
                  <a:pt x="192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5" name="组合 244"/>
          <p:cNvGrpSpPr/>
          <p:nvPr/>
        </p:nvGrpSpPr>
        <p:grpSpPr>
          <a:xfrm>
            <a:off x="3332700" y="2992376"/>
            <a:ext cx="450850" cy="269875"/>
            <a:chOff x="3332700" y="2992376"/>
            <a:chExt cx="450850" cy="269875"/>
          </a:xfrm>
          <a:solidFill>
            <a:schemeClr val="tx1"/>
          </a:solidFill>
        </p:grpSpPr>
        <p:sp>
          <p:nvSpPr>
            <p:cNvPr id="111" name="Freeform 87"/>
            <p:cNvSpPr>
              <a:spLocks noEditPoints="1"/>
            </p:cNvSpPr>
            <p:nvPr/>
          </p:nvSpPr>
          <p:spPr bwMode="auto">
            <a:xfrm>
              <a:off x="3332700" y="2992376"/>
              <a:ext cx="450850" cy="269875"/>
            </a:xfrm>
            <a:custGeom>
              <a:avLst/>
              <a:gdLst>
                <a:gd name="T0" fmla="*/ 120 w 240"/>
                <a:gd name="T1" fmla="*/ 0 h 144"/>
                <a:gd name="T2" fmla="*/ 0 w 240"/>
                <a:gd name="T3" fmla="*/ 72 h 144"/>
                <a:gd name="T4" fmla="*/ 120 w 240"/>
                <a:gd name="T5" fmla="*/ 144 h 144"/>
                <a:gd name="T6" fmla="*/ 240 w 240"/>
                <a:gd name="T7" fmla="*/ 73 h 144"/>
                <a:gd name="T8" fmla="*/ 120 w 240"/>
                <a:gd name="T9" fmla="*/ 0 h 144"/>
                <a:gd name="T10" fmla="*/ 120 w 240"/>
                <a:gd name="T11" fmla="*/ 136 h 144"/>
                <a:gd name="T12" fmla="*/ 11 w 240"/>
                <a:gd name="T13" fmla="*/ 72 h 144"/>
                <a:gd name="T14" fmla="*/ 120 w 240"/>
                <a:gd name="T15" fmla="*/ 8 h 144"/>
                <a:gd name="T16" fmla="*/ 230 w 240"/>
                <a:gd name="T17" fmla="*/ 73 h 144"/>
                <a:gd name="T18" fmla="*/ 120 w 240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144">
                  <a:moveTo>
                    <a:pt x="120" y="0"/>
                  </a:moveTo>
                  <a:cubicBezTo>
                    <a:pt x="77" y="0"/>
                    <a:pt x="42" y="28"/>
                    <a:pt x="0" y="72"/>
                  </a:cubicBezTo>
                  <a:cubicBezTo>
                    <a:pt x="37" y="110"/>
                    <a:pt x="67" y="144"/>
                    <a:pt x="120" y="144"/>
                  </a:cubicBezTo>
                  <a:cubicBezTo>
                    <a:pt x="174" y="144"/>
                    <a:pt x="213" y="101"/>
                    <a:pt x="240" y="73"/>
                  </a:cubicBezTo>
                  <a:cubicBezTo>
                    <a:pt x="213" y="40"/>
                    <a:pt x="173" y="0"/>
                    <a:pt x="120" y="0"/>
                  </a:cubicBezTo>
                  <a:close/>
                  <a:moveTo>
                    <a:pt x="120" y="136"/>
                  </a:moveTo>
                  <a:cubicBezTo>
                    <a:pt x="73" y="136"/>
                    <a:pt x="44" y="107"/>
                    <a:pt x="11" y="72"/>
                  </a:cubicBezTo>
                  <a:cubicBezTo>
                    <a:pt x="50" y="31"/>
                    <a:pt x="81" y="8"/>
                    <a:pt x="120" y="8"/>
                  </a:cubicBezTo>
                  <a:cubicBezTo>
                    <a:pt x="167" y="8"/>
                    <a:pt x="203" y="41"/>
                    <a:pt x="230" y="73"/>
                  </a:cubicBezTo>
                  <a:cubicBezTo>
                    <a:pt x="203" y="100"/>
                    <a:pt x="167" y="136"/>
                    <a:pt x="12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2" name="Freeform 88"/>
            <p:cNvSpPr>
              <a:spLocks noEditPoints="1"/>
            </p:cNvSpPr>
            <p:nvPr/>
          </p:nvSpPr>
          <p:spPr bwMode="auto">
            <a:xfrm>
              <a:off x="3467637" y="3036826"/>
              <a:ext cx="179388" cy="180975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88 h 96"/>
                <a:gd name="T12" fmla="*/ 8 w 96"/>
                <a:gd name="T13" fmla="*/ 48 h 96"/>
                <a:gd name="T14" fmla="*/ 48 w 96"/>
                <a:gd name="T15" fmla="*/ 8 h 96"/>
                <a:gd name="T16" fmla="*/ 88 w 96"/>
                <a:gd name="T17" fmla="*/ 48 h 96"/>
                <a:gd name="T18" fmla="*/ 48 w 96"/>
                <a:gd name="T1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48" y="88"/>
                  </a:moveTo>
                  <a:cubicBezTo>
                    <a:pt x="26" y="88"/>
                    <a:pt x="8" y="70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70"/>
                    <a:pt x="70" y="88"/>
                    <a:pt x="48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3" name="Freeform 89"/>
            <p:cNvSpPr>
              <a:spLocks noEditPoints="1"/>
            </p:cNvSpPr>
            <p:nvPr/>
          </p:nvSpPr>
          <p:spPr bwMode="auto">
            <a:xfrm>
              <a:off x="3505737" y="3074926"/>
              <a:ext cx="104775" cy="10477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48 h 56"/>
                <a:gd name="T12" fmla="*/ 8 w 56"/>
                <a:gd name="T13" fmla="*/ 28 h 56"/>
                <a:gd name="T14" fmla="*/ 28 w 56"/>
                <a:gd name="T15" fmla="*/ 8 h 56"/>
                <a:gd name="T16" fmla="*/ 48 w 56"/>
                <a:gd name="T17" fmla="*/ 28 h 56"/>
                <a:gd name="T18" fmla="*/ 28 w 56"/>
                <a:gd name="T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4"/>
                    <a:pt x="13" y="56"/>
                    <a:pt x="28" y="56"/>
                  </a:cubicBezTo>
                  <a:cubicBezTo>
                    <a:pt x="44" y="56"/>
                    <a:pt x="56" y="4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  <a:moveTo>
                    <a:pt x="28" y="48"/>
                  </a:moveTo>
                  <a:cubicBezTo>
                    <a:pt x="17" y="48"/>
                    <a:pt x="8" y="39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14" name="Freeform 90"/>
          <p:cNvSpPr>
            <a:spLocks noEditPoints="1"/>
          </p:cNvSpPr>
          <p:nvPr/>
        </p:nvSpPr>
        <p:spPr bwMode="auto">
          <a:xfrm>
            <a:off x="675225" y="2944751"/>
            <a:ext cx="360363" cy="361950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96 w 192"/>
              <a:gd name="T11" fmla="*/ 8 h 192"/>
              <a:gd name="T12" fmla="*/ 184 w 192"/>
              <a:gd name="T13" fmla="*/ 96 h 192"/>
              <a:gd name="T14" fmla="*/ 164 w 192"/>
              <a:gd name="T15" fmla="*/ 152 h 192"/>
              <a:gd name="T16" fmla="*/ 122 w 192"/>
              <a:gd name="T17" fmla="*/ 137 h 192"/>
              <a:gd name="T18" fmla="*/ 121 w 192"/>
              <a:gd name="T19" fmla="*/ 132 h 192"/>
              <a:gd name="T20" fmla="*/ 124 w 192"/>
              <a:gd name="T21" fmla="*/ 121 h 192"/>
              <a:gd name="T22" fmla="*/ 128 w 192"/>
              <a:gd name="T23" fmla="*/ 107 h 192"/>
              <a:gd name="T24" fmla="*/ 134 w 192"/>
              <a:gd name="T25" fmla="*/ 92 h 192"/>
              <a:gd name="T26" fmla="*/ 134 w 192"/>
              <a:gd name="T27" fmla="*/ 79 h 192"/>
              <a:gd name="T28" fmla="*/ 134 w 192"/>
              <a:gd name="T29" fmla="*/ 78 h 192"/>
              <a:gd name="T30" fmla="*/ 135 w 192"/>
              <a:gd name="T31" fmla="*/ 60 h 192"/>
              <a:gd name="T32" fmla="*/ 128 w 192"/>
              <a:gd name="T33" fmla="*/ 36 h 192"/>
              <a:gd name="T34" fmla="*/ 101 w 192"/>
              <a:gd name="T35" fmla="*/ 24 h 192"/>
              <a:gd name="T36" fmla="*/ 93 w 192"/>
              <a:gd name="T37" fmla="*/ 24 h 192"/>
              <a:gd name="T38" fmla="*/ 66 w 192"/>
              <a:gd name="T39" fmla="*/ 36 h 192"/>
              <a:gd name="T40" fmla="*/ 59 w 192"/>
              <a:gd name="T41" fmla="*/ 60 h 192"/>
              <a:gd name="T42" fmla="*/ 61 w 192"/>
              <a:gd name="T43" fmla="*/ 78 h 192"/>
              <a:gd name="T44" fmla="*/ 60 w 192"/>
              <a:gd name="T45" fmla="*/ 79 h 192"/>
              <a:gd name="T46" fmla="*/ 60 w 192"/>
              <a:gd name="T47" fmla="*/ 92 h 192"/>
              <a:gd name="T48" fmla="*/ 67 w 192"/>
              <a:gd name="T49" fmla="*/ 107 h 192"/>
              <a:gd name="T50" fmla="*/ 71 w 192"/>
              <a:gd name="T51" fmla="*/ 121 h 192"/>
              <a:gd name="T52" fmla="*/ 73 w 192"/>
              <a:gd name="T53" fmla="*/ 132 h 192"/>
              <a:gd name="T54" fmla="*/ 71 w 192"/>
              <a:gd name="T55" fmla="*/ 137 h 192"/>
              <a:gd name="T56" fmla="*/ 29 w 192"/>
              <a:gd name="T57" fmla="*/ 152 h 192"/>
              <a:gd name="T58" fmla="*/ 8 w 192"/>
              <a:gd name="T59" fmla="*/ 96 h 192"/>
              <a:gd name="T60" fmla="*/ 96 w 192"/>
              <a:gd name="T61" fmla="*/ 8 h 192"/>
              <a:gd name="T62" fmla="*/ 35 w 192"/>
              <a:gd name="T63" fmla="*/ 159 h 192"/>
              <a:gd name="T64" fmla="*/ 74 w 192"/>
              <a:gd name="T65" fmla="*/ 145 h 192"/>
              <a:gd name="T66" fmla="*/ 81 w 192"/>
              <a:gd name="T67" fmla="*/ 132 h 192"/>
              <a:gd name="T68" fmla="*/ 78 w 192"/>
              <a:gd name="T69" fmla="*/ 118 h 192"/>
              <a:gd name="T70" fmla="*/ 74 w 192"/>
              <a:gd name="T71" fmla="*/ 105 h 192"/>
              <a:gd name="T72" fmla="*/ 73 w 192"/>
              <a:gd name="T73" fmla="*/ 102 h 192"/>
              <a:gd name="T74" fmla="*/ 68 w 192"/>
              <a:gd name="T75" fmla="*/ 90 h 192"/>
              <a:gd name="T76" fmla="*/ 68 w 192"/>
              <a:gd name="T77" fmla="*/ 82 h 192"/>
              <a:gd name="T78" fmla="*/ 69 w 192"/>
              <a:gd name="T79" fmla="*/ 80 h 192"/>
              <a:gd name="T80" fmla="*/ 67 w 192"/>
              <a:gd name="T81" fmla="*/ 59 h 192"/>
              <a:gd name="T82" fmla="*/ 73 w 192"/>
              <a:gd name="T83" fmla="*/ 41 h 192"/>
              <a:gd name="T84" fmla="*/ 93 w 192"/>
              <a:gd name="T85" fmla="*/ 32 h 192"/>
              <a:gd name="T86" fmla="*/ 101 w 192"/>
              <a:gd name="T87" fmla="*/ 32 h 192"/>
              <a:gd name="T88" fmla="*/ 122 w 192"/>
              <a:gd name="T89" fmla="*/ 41 h 192"/>
              <a:gd name="T90" fmla="*/ 127 w 192"/>
              <a:gd name="T91" fmla="*/ 59 h 192"/>
              <a:gd name="T92" fmla="*/ 126 w 192"/>
              <a:gd name="T93" fmla="*/ 80 h 192"/>
              <a:gd name="T94" fmla="*/ 126 w 192"/>
              <a:gd name="T95" fmla="*/ 82 h 192"/>
              <a:gd name="T96" fmla="*/ 126 w 192"/>
              <a:gd name="T97" fmla="*/ 90 h 192"/>
              <a:gd name="T98" fmla="*/ 121 w 192"/>
              <a:gd name="T99" fmla="*/ 102 h 192"/>
              <a:gd name="T100" fmla="*/ 120 w 192"/>
              <a:gd name="T101" fmla="*/ 105 h 192"/>
              <a:gd name="T102" fmla="*/ 116 w 192"/>
              <a:gd name="T103" fmla="*/ 118 h 192"/>
              <a:gd name="T104" fmla="*/ 113 w 192"/>
              <a:gd name="T105" fmla="*/ 132 h 192"/>
              <a:gd name="T106" fmla="*/ 119 w 192"/>
              <a:gd name="T107" fmla="*/ 145 h 192"/>
              <a:gd name="T108" fmla="*/ 158 w 192"/>
              <a:gd name="T109" fmla="*/ 158 h 192"/>
              <a:gd name="T110" fmla="*/ 96 w 192"/>
              <a:gd name="T111" fmla="*/ 184 h 192"/>
              <a:gd name="T112" fmla="*/ 35 w 192"/>
              <a:gd name="T113" fmla="*/ 15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15" name="Freeform 91"/>
          <p:cNvSpPr>
            <a:spLocks noEditPoints="1"/>
          </p:cNvSpPr>
          <p:nvPr/>
        </p:nvSpPr>
        <p:spPr bwMode="auto">
          <a:xfrm>
            <a:off x="667287" y="3614676"/>
            <a:ext cx="374650" cy="376238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6" name="组合 245"/>
          <p:cNvGrpSpPr/>
          <p:nvPr/>
        </p:nvGrpSpPr>
        <p:grpSpPr>
          <a:xfrm>
            <a:off x="1343562" y="3614676"/>
            <a:ext cx="374651" cy="376238"/>
            <a:chOff x="1343562" y="3614676"/>
            <a:chExt cx="374651" cy="376238"/>
          </a:xfrm>
          <a:solidFill>
            <a:schemeClr val="tx1"/>
          </a:solidFill>
        </p:grpSpPr>
        <p:sp>
          <p:nvSpPr>
            <p:cNvPr id="116" name="Freeform 92"/>
            <p:cNvSpPr>
              <a:spLocks noEditPoints="1"/>
            </p:cNvSpPr>
            <p:nvPr/>
          </p:nvSpPr>
          <p:spPr bwMode="auto">
            <a:xfrm>
              <a:off x="1365787" y="3659126"/>
              <a:ext cx="330200" cy="331788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5 h 176"/>
                <a:gd name="T6" fmla="*/ 1 w 176"/>
                <a:gd name="T7" fmla="*/ 171 h 176"/>
                <a:gd name="T8" fmla="*/ 8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6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88 w 176"/>
                <a:gd name="T27" fmla="*/ 168 h 176"/>
                <a:gd name="T28" fmla="*/ 8 w 176"/>
                <a:gd name="T29" fmla="*/ 88 h 176"/>
                <a:gd name="T30" fmla="*/ 88 w 176"/>
                <a:gd name="T31" fmla="*/ 8 h 176"/>
                <a:gd name="T32" fmla="*/ 168 w 176"/>
                <a:gd name="T33" fmla="*/ 88 h 176"/>
                <a:gd name="T34" fmla="*/ 88 w 176"/>
                <a:gd name="T35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9" y="130"/>
                    <a:pt x="22" y="145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6"/>
                    <a:pt x="65" y="176"/>
                    <a:pt x="88" y="176"/>
                  </a:cubicBezTo>
                  <a:cubicBezTo>
                    <a:pt x="112" y="176"/>
                    <a:pt x="134" y="166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68"/>
                  </a:move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7" name="Freeform 93"/>
            <p:cNvSpPr>
              <a:spLocks noEditPoints="1"/>
            </p:cNvSpPr>
            <p:nvPr/>
          </p:nvSpPr>
          <p:spPr bwMode="auto">
            <a:xfrm>
              <a:off x="1343562" y="3614676"/>
              <a:ext cx="119063" cy="120650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  <a:gd name="T14" fmla="*/ 56 w 64"/>
                <a:gd name="T15" fmla="*/ 8 h 64"/>
                <a:gd name="T16" fmla="*/ 8 w 64"/>
                <a:gd name="T17" fmla="*/ 56 h 64"/>
                <a:gd name="T18" fmla="*/ 8 w 64"/>
                <a:gd name="T19" fmla="*/ 56 h 64"/>
                <a:gd name="T20" fmla="*/ 8 w 64"/>
                <a:gd name="T21" fmla="*/ 40 h 64"/>
                <a:gd name="T22" fmla="*/ 40 w 64"/>
                <a:gd name="T23" fmla="*/ 8 h 64"/>
                <a:gd name="T24" fmla="*/ 56 w 64"/>
                <a:gd name="T2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  <a:moveTo>
                    <a:pt x="56" y="8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22"/>
                    <a:pt x="23" y="8"/>
                    <a:pt x="40" y="8"/>
                  </a:cubicBezTo>
                  <a:cubicBezTo>
                    <a:pt x="56" y="8"/>
                    <a:pt x="56" y="8"/>
                    <a:pt x="56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8" name="Freeform 94"/>
            <p:cNvSpPr>
              <a:spLocks noEditPoints="1"/>
            </p:cNvSpPr>
            <p:nvPr/>
          </p:nvSpPr>
          <p:spPr bwMode="auto">
            <a:xfrm>
              <a:off x="1599150" y="3614676"/>
              <a:ext cx="119063" cy="120650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  <a:gd name="T14" fmla="*/ 55 w 63"/>
                <a:gd name="T15" fmla="*/ 56 h 64"/>
                <a:gd name="T16" fmla="*/ 55 w 63"/>
                <a:gd name="T17" fmla="*/ 56 h 64"/>
                <a:gd name="T18" fmla="*/ 8 w 63"/>
                <a:gd name="T19" fmla="*/ 8 h 64"/>
                <a:gd name="T20" fmla="*/ 8 w 63"/>
                <a:gd name="T21" fmla="*/ 8 h 64"/>
                <a:gd name="T22" fmla="*/ 23 w 63"/>
                <a:gd name="T23" fmla="*/ 8 h 64"/>
                <a:gd name="T24" fmla="*/ 55 w 63"/>
                <a:gd name="T25" fmla="*/ 40 h 64"/>
                <a:gd name="T26" fmla="*/ 55 w 63"/>
                <a:gd name="T27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6" y="0"/>
                    <a:pt x="23" y="0"/>
                  </a:cubicBezTo>
                  <a:close/>
                  <a:moveTo>
                    <a:pt x="55" y="56"/>
                  </a:moveTo>
                  <a:cubicBezTo>
                    <a:pt x="55" y="56"/>
                    <a:pt x="55" y="56"/>
                    <a:pt x="55" y="5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41" y="8"/>
                    <a:pt x="55" y="22"/>
                    <a:pt x="55" y="40"/>
                  </a:cubicBezTo>
                  <a:lnTo>
                    <a:pt x="5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9" name="Freeform 95"/>
            <p:cNvSpPr/>
            <p:nvPr/>
          </p:nvSpPr>
          <p:spPr bwMode="auto">
            <a:xfrm>
              <a:off x="1440400" y="3705163"/>
              <a:ext cx="96838" cy="134938"/>
            </a:xfrm>
            <a:custGeom>
              <a:avLst/>
              <a:gdLst>
                <a:gd name="T0" fmla="*/ 52 w 61"/>
                <a:gd name="T1" fmla="*/ 75 h 85"/>
                <a:gd name="T2" fmla="*/ 0 w 61"/>
                <a:gd name="T3" fmla="*/ 75 h 85"/>
                <a:gd name="T4" fmla="*/ 0 w 61"/>
                <a:gd name="T5" fmla="*/ 85 h 85"/>
                <a:gd name="T6" fmla="*/ 61 w 61"/>
                <a:gd name="T7" fmla="*/ 85 h 85"/>
                <a:gd name="T8" fmla="*/ 61 w 61"/>
                <a:gd name="T9" fmla="*/ 0 h 85"/>
                <a:gd name="T10" fmla="*/ 52 w 61"/>
                <a:gd name="T11" fmla="*/ 0 h 85"/>
                <a:gd name="T12" fmla="*/ 52 w 61"/>
                <a:gd name="T13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5">
                  <a:moveTo>
                    <a:pt x="52" y="75"/>
                  </a:moveTo>
                  <a:lnTo>
                    <a:pt x="0" y="75"/>
                  </a:lnTo>
                  <a:lnTo>
                    <a:pt x="0" y="85"/>
                  </a:lnTo>
                  <a:lnTo>
                    <a:pt x="61" y="85"/>
                  </a:lnTo>
                  <a:lnTo>
                    <a:pt x="61" y="0"/>
                  </a:lnTo>
                  <a:lnTo>
                    <a:pt x="52" y="0"/>
                  </a:lnTo>
                  <a:lnTo>
                    <a:pt x="52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2034125" y="3614676"/>
            <a:ext cx="344488" cy="376238"/>
            <a:chOff x="2034125" y="3614676"/>
            <a:chExt cx="344488" cy="376238"/>
          </a:xfrm>
          <a:solidFill>
            <a:schemeClr val="tx1"/>
          </a:solidFill>
        </p:grpSpPr>
        <p:sp>
          <p:nvSpPr>
            <p:cNvPr id="120" name="Freeform 96"/>
            <p:cNvSpPr>
              <a:spLocks noEditPoints="1"/>
            </p:cNvSpPr>
            <p:nvPr/>
          </p:nvSpPr>
          <p:spPr bwMode="auto">
            <a:xfrm>
              <a:off x="2034125" y="3614676"/>
              <a:ext cx="344488" cy="376238"/>
            </a:xfrm>
            <a:custGeom>
              <a:avLst/>
              <a:gdLst>
                <a:gd name="T0" fmla="*/ 160 w 184"/>
                <a:gd name="T1" fmla="*/ 45 h 200"/>
                <a:gd name="T2" fmla="*/ 167 w 184"/>
                <a:gd name="T3" fmla="*/ 39 h 200"/>
                <a:gd name="T4" fmla="*/ 174 w 184"/>
                <a:gd name="T5" fmla="*/ 46 h 200"/>
                <a:gd name="T6" fmla="*/ 182 w 184"/>
                <a:gd name="T7" fmla="*/ 37 h 200"/>
                <a:gd name="T8" fmla="*/ 163 w 184"/>
                <a:gd name="T9" fmla="*/ 18 h 200"/>
                <a:gd name="T10" fmla="*/ 155 w 184"/>
                <a:gd name="T11" fmla="*/ 26 h 200"/>
                <a:gd name="T12" fmla="*/ 161 w 184"/>
                <a:gd name="T13" fmla="*/ 33 h 200"/>
                <a:gd name="T14" fmla="*/ 155 w 184"/>
                <a:gd name="T15" fmla="*/ 40 h 200"/>
                <a:gd name="T16" fmla="*/ 98 w 184"/>
                <a:gd name="T17" fmla="*/ 16 h 200"/>
                <a:gd name="T18" fmla="*/ 98 w 184"/>
                <a:gd name="T19" fmla="*/ 0 h 200"/>
                <a:gd name="T20" fmla="*/ 86 w 184"/>
                <a:gd name="T21" fmla="*/ 0 h 200"/>
                <a:gd name="T22" fmla="*/ 86 w 184"/>
                <a:gd name="T23" fmla="*/ 16 h 200"/>
                <a:gd name="T24" fmla="*/ 0 w 184"/>
                <a:gd name="T25" fmla="*/ 108 h 200"/>
                <a:gd name="T26" fmla="*/ 92 w 184"/>
                <a:gd name="T27" fmla="*/ 200 h 200"/>
                <a:gd name="T28" fmla="*/ 184 w 184"/>
                <a:gd name="T29" fmla="*/ 108 h 200"/>
                <a:gd name="T30" fmla="*/ 160 w 184"/>
                <a:gd name="T31" fmla="*/ 45 h 200"/>
                <a:gd name="T32" fmla="*/ 92 w 184"/>
                <a:gd name="T33" fmla="*/ 192 h 200"/>
                <a:gd name="T34" fmla="*/ 8 w 184"/>
                <a:gd name="T35" fmla="*/ 108 h 200"/>
                <a:gd name="T36" fmla="*/ 92 w 184"/>
                <a:gd name="T37" fmla="*/ 24 h 200"/>
                <a:gd name="T38" fmla="*/ 176 w 184"/>
                <a:gd name="T39" fmla="*/ 108 h 200"/>
                <a:gd name="T40" fmla="*/ 92 w 184"/>
                <a:gd name="T41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4" h="200">
                  <a:moveTo>
                    <a:pt x="160" y="45"/>
                  </a:moveTo>
                  <a:cubicBezTo>
                    <a:pt x="167" y="39"/>
                    <a:pt x="167" y="39"/>
                    <a:pt x="167" y="39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55" y="40"/>
                    <a:pt x="155" y="40"/>
                    <a:pt x="155" y="40"/>
                  </a:cubicBezTo>
                  <a:cubicBezTo>
                    <a:pt x="140" y="26"/>
                    <a:pt x="120" y="17"/>
                    <a:pt x="98" y="16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38" y="19"/>
                    <a:pt x="0" y="59"/>
                    <a:pt x="0" y="108"/>
                  </a:cubicBezTo>
                  <a:cubicBezTo>
                    <a:pt x="0" y="158"/>
                    <a:pt x="42" y="200"/>
                    <a:pt x="92" y="200"/>
                  </a:cubicBezTo>
                  <a:cubicBezTo>
                    <a:pt x="143" y="200"/>
                    <a:pt x="184" y="158"/>
                    <a:pt x="184" y="108"/>
                  </a:cubicBezTo>
                  <a:cubicBezTo>
                    <a:pt x="184" y="84"/>
                    <a:pt x="175" y="62"/>
                    <a:pt x="160" y="45"/>
                  </a:cubicBezTo>
                  <a:close/>
                  <a:moveTo>
                    <a:pt x="92" y="192"/>
                  </a:moveTo>
                  <a:cubicBezTo>
                    <a:pt x="46" y="192"/>
                    <a:pt x="8" y="154"/>
                    <a:pt x="8" y="108"/>
                  </a:cubicBezTo>
                  <a:cubicBezTo>
                    <a:pt x="8" y="61"/>
                    <a:pt x="46" y="24"/>
                    <a:pt x="92" y="24"/>
                  </a:cubicBezTo>
                  <a:cubicBezTo>
                    <a:pt x="139" y="24"/>
                    <a:pt x="176" y="61"/>
                    <a:pt x="176" y="108"/>
                  </a:cubicBezTo>
                  <a:cubicBezTo>
                    <a:pt x="176" y="154"/>
                    <a:pt x="139" y="192"/>
                    <a:pt x="92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1" name="Freeform 97"/>
            <p:cNvSpPr/>
            <p:nvPr/>
          </p:nvSpPr>
          <p:spPr bwMode="auto">
            <a:xfrm>
              <a:off x="2183350" y="3697226"/>
              <a:ext cx="46038" cy="173038"/>
            </a:xfrm>
            <a:custGeom>
              <a:avLst/>
              <a:gdLst>
                <a:gd name="T0" fmla="*/ 16 w 24"/>
                <a:gd name="T1" fmla="*/ 52 h 92"/>
                <a:gd name="T2" fmla="*/ 16 w 24"/>
                <a:gd name="T3" fmla="*/ 0 h 92"/>
                <a:gd name="T4" fmla="*/ 8 w 24"/>
                <a:gd name="T5" fmla="*/ 0 h 92"/>
                <a:gd name="T6" fmla="*/ 8 w 24"/>
                <a:gd name="T7" fmla="*/ 52 h 92"/>
                <a:gd name="T8" fmla="*/ 0 w 24"/>
                <a:gd name="T9" fmla="*/ 64 h 92"/>
                <a:gd name="T10" fmla="*/ 8 w 24"/>
                <a:gd name="T11" fmla="*/ 75 h 92"/>
                <a:gd name="T12" fmla="*/ 8 w 24"/>
                <a:gd name="T13" fmla="*/ 92 h 92"/>
                <a:gd name="T14" fmla="*/ 16 w 24"/>
                <a:gd name="T15" fmla="*/ 92 h 92"/>
                <a:gd name="T16" fmla="*/ 16 w 24"/>
                <a:gd name="T17" fmla="*/ 75 h 92"/>
                <a:gd name="T18" fmla="*/ 24 w 24"/>
                <a:gd name="T19" fmla="*/ 64 h 92"/>
                <a:gd name="T20" fmla="*/ 16 w 24"/>
                <a:gd name="T21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92">
                  <a:moveTo>
                    <a:pt x="16" y="52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4" y="54"/>
                    <a:pt x="0" y="58"/>
                    <a:pt x="0" y="64"/>
                  </a:cubicBezTo>
                  <a:cubicBezTo>
                    <a:pt x="0" y="69"/>
                    <a:pt x="4" y="73"/>
                    <a:pt x="8" y="75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21" y="73"/>
                    <a:pt x="24" y="69"/>
                    <a:pt x="24" y="64"/>
                  </a:cubicBezTo>
                  <a:cubicBezTo>
                    <a:pt x="24" y="58"/>
                    <a:pt x="21" y="54"/>
                    <a:pt x="16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2694525" y="3614676"/>
            <a:ext cx="374650" cy="376238"/>
            <a:chOff x="2694525" y="3614676"/>
            <a:chExt cx="374650" cy="376238"/>
          </a:xfrm>
          <a:solidFill>
            <a:schemeClr val="tx1"/>
          </a:solidFill>
        </p:grpSpPr>
        <p:sp>
          <p:nvSpPr>
            <p:cNvPr id="122" name="Freeform 98"/>
            <p:cNvSpPr/>
            <p:nvPr/>
          </p:nvSpPr>
          <p:spPr bwMode="auto">
            <a:xfrm>
              <a:off x="2791362" y="3711513"/>
              <a:ext cx="112713" cy="112713"/>
            </a:xfrm>
            <a:custGeom>
              <a:avLst/>
              <a:gdLst>
                <a:gd name="T0" fmla="*/ 39 w 60"/>
                <a:gd name="T1" fmla="*/ 55 h 60"/>
                <a:gd name="T2" fmla="*/ 39 w 60"/>
                <a:gd name="T3" fmla="*/ 55 h 60"/>
                <a:gd name="T4" fmla="*/ 48 w 60"/>
                <a:gd name="T5" fmla="*/ 60 h 60"/>
                <a:gd name="T6" fmla="*/ 60 w 60"/>
                <a:gd name="T7" fmla="*/ 48 h 60"/>
                <a:gd name="T8" fmla="*/ 56 w 60"/>
                <a:gd name="T9" fmla="*/ 39 h 60"/>
                <a:gd name="T10" fmla="*/ 55 w 60"/>
                <a:gd name="T11" fmla="*/ 38 h 60"/>
                <a:gd name="T12" fmla="*/ 7 w 60"/>
                <a:gd name="T13" fmla="*/ 1 h 60"/>
                <a:gd name="T14" fmla="*/ 2 w 60"/>
                <a:gd name="T15" fmla="*/ 1 h 60"/>
                <a:gd name="T16" fmla="*/ 1 w 60"/>
                <a:gd name="T17" fmla="*/ 6 h 60"/>
                <a:gd name="T18" fmla="*/ 39 w 60"/>
                <a:gd name="T1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9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1" y="58"/>
                    <a:pt x="45" y="60"/>
                    <a:pt x="48" y="60"/>
                  </a:cubicBezTo>
                  <a:cubicBezTo>
                    <a:pt x="55" y="60"/>
                    <a:pt x="60" y="54"/>
                    <a:pt x="60" y="48"/>
                  </a:cubicBezTo>
                  <a:cubicBezTo>
                    <a:pt x="60" y="44"/>
                    <a:pt x="59" y="41"/>
                    <a:pt x="56" y="39"/>
                  </a:cubicBezTo>
                  <a:cubicBezTo>
                    <a:pt x="56" y="38"/>
                    <a:pt x="56" y="38"/>
                    <a:pt x="55" y="3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0" y="2"/>
                    <a:pt x="0" y="5"/>
                    <a:pt x="1" y="6"/>
                  </a:cubicBezTo>
                  <a:lnTo>
                    <a:pt x="3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3" name="Freeform 99"/>
            <p:cNvSpPr/>
            <p:nvPr/>
          </p:nvSpPr>
          <p:spPr bwMode="auto">
            <a:xfrm>
              <a:off x="2694525" y="3614676"/>
              <a:ext cx="374650" cy="376238"/>
            </a:xfrm>
            <a:custGeom>
              <a:avLst/>
              <a:gdLst>
                <a:gd name="T0" fmla="*/ 100 w 200"/>
                <a:gd name="T1" fmla="*/ 0 h 200"/>
                <a:gd name="T2" fmla="*/ 97 w 200"/>
                <a:gd name="T3" fmla="*/ 0 h 200"/>
                <a:gd name="T4" fmla="*/ 97 w 200"/>
                <a:gd name="T5" fmla="*/ 4 h 200"/>
                <a:gd name="T6" fmla="*/ 96 w 200"/>
                <a:gd name="T7" fmla="*/ 4 h 200"/>
                <a:gd name="T8" fmla="*/ 96 w 200"/>
                <a:gd name="T9" fmla="*/ 48 h 200"/>
                <a:gd name="T10" fmla="*/ 104 w 200"/>
                <a:gd name="T11" fmla="*/ 48 h 200"/>
                <a:gd name="T12" fmla="*/ 104 w 200"/>
                <a:gd name="T13" fmla="*/ 8 h 200"/>
                <a:gd name="T14" fmla="*/ 192 w 200"/>
                <a:gd name="T15" fmla="*/ 100 h 200"/>
                <a:gd name="T16" fmla="*/ 100 w 200"/>
                <a:gd name="T17" fmla="*/ 192 h 200"/>
                <a:gd name="T18" fmla="*/ 8 w 200"/>
                <a:gd name="T19" fmla="*/ 100 h 200"/>
                <a:gd name="T20" fmla="*/ 35 w 200"/>
                <a:gd name="T21" fmla="*/ 35 h 200"/>
                <a:gd name="T22" fmla="*/ 30 w 200"/>
                <a:gd name="T23" fmla="*/ 29 h 200"/>
                <a:gd name="T24" fmla="*/ 0 w 200"/>
                <a:gd name="T25" fmla="*/ 100 h 200"/>
                <a:gd name="T26" fmla="*/ 100 w 200"/>
                <a:gd name="T27" fmla="*/ 200 h 200"/>
                <a:gd name="T28" fmla="*/ 200 w 200"/>
                <a:gd name="T29" fmla="*/ 100 h 200"/>
                <a:gd name="T30" fmla="*/ 100 w 200"/>
                <a:gd name="T3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99" y="0"/>
                    <a:pt x="98" y="0"/>
                    <a:pt x="97" y="0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53" y="10"/>
                    <a:pt x="192" y="50"/>
                    <a:pt x="192" y="100"/>
                  </a:cubicBezTo>
                  <a:cubicBezTo>
                    <a:pt x="192" y="150"/>
                    <a:pt x="151" y="192"/>
                    <a:pt x="100" y="192"/>
                  </a:cubicBezTo>
                  <a:cubicBezTo>
                    <a:pt x="50" y="192"/>
                    <a:pt x="8" y="150"/>
                    <a:pt x="8" y="100"/>
                  </a:cubicBezTo>
                  <a:cubicBezTo>
                    <a:pt x="8" y="74"/>
                    <a:pt x="19" y="51"/>
                    <a:pt x="35" y="3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12" y="47"/>
                    <a:pt x="0" y="72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3377150" y="3622613"/>
            <a:ext cx="360363" cy="360363"/>
            <a:chOff x="3377150" y="3622613"/>
            <a:chExt cx="360363" cy="360363"/>
          </a:xfrm>
          <a:solidFill>
            <a:schemeClr val="tx1"/>
          </a:solidFill>
        </p:grpSpPr>
        <p:sp>
          <p:nvSpPr>
            <p:cNvPr id="124" name="Freeform 100"/>
            <p:cNvSpPr>
              <a:spLocks noEditPoints="1"/>
            </p:cNvSpPr>
            <p:nvPr/>
          </p:nvSpPr>
          <p:spPr bwMode="auto">
            <a:xfrm>
              <a:off x="3377150" y="3622613"/>
              <a:ext cx="360363" cy="360363"/>
            </a:xfrm>
            <a:custGeom>
              <a:avLst/>
              <a:gdLst>
                <a:gd name="T0" fmla="*/ 96 w 192"/>
                <a:gd name="T1" fmla="*/ 0 h 192"/>
                <a:gd name="T2" fmla="*/ 0 w 192"/>
                <a:gd name="T3" fmla="*/ 96 h 192"/>
                <a:gd name="T4" fmla="*/ 96 w 192"/>
                <a:gd name="T5" fmla="*/ 192 h 192"/>
                <a:gd name="T6" fmla="*/ 192 w 192"/>
                <a:gd name="T7" fmla="*/ 96 h 192"/>
                <a:gd name="T8" fmla="*/ 96 w 192"/>
                <a:gd name="T9" fmla="*/ 0 h 192"/>
                <a:gd name="T10" fmla="*/ 96 w 192"/>
                <a:gd name="T11" fmla="*/ 184 h 192"/>
                <a:gd name="T12" fmla="*/ 8 w 192"/>
                <a:gd name="T13" fmla="*/ 96 h 192"/>
                <a:gd name="T14" fmla="*/ 96 w 192"/>
                <a:gd name="T15" fmla="*/ 8 h 192"/>
                <a:gd name="T16" fmla="*/ 184 w 192"/>
                <a:gd name="T17" fmla="*/ 96 h 192"/>
                <a:gd name="T18" fmla="*/ 96 w 192"/>
                <a:gd name="T19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96" y="184"/>
                  </a:move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5" name="Freeform 101"/>
            <p:cNvSpPr/>
            <p:nvPr/>
          </p:nvSpPr>
          <p:spPr bwMode="auto">
            <a:xfrm>
              <a:off x="3467637" y="3681351"/>
              <a:ext cx="104775" cy="150813"/>
            </a:xfrm>
            <a:custGeom>
              <a:avLst/>
              <a:gdLst>
                <a:gd name="T0" fmla="*/ 57 w 66"/>
                <a:gd name="T1" fmla="*/ 86 h 95"/>
                <a:gd name="T2" fmla="*/ 0 w 66"/>
                <a:gd name="T3" fmla="*/ 86 h 95"/>
                <a:gd name="T4" fmla="*/ 0 w 66"/>
                <a:gd name="T5" fmla="*/ 95 h 95"/>
                <a:gd name="T6" fmla="*/ 66 w 66"/>
                <a:gd name="T7" fmla="*/ 95 h 95"/>
                <a:gd name="T8" fmla="*/ 66 w 66"/>
                <a:gd name="T9" fmla="*/ 0 h 95"/>
                <a:gd name="T10" fmla="*/ 57 w 66"/>
                <a:gd name="T11" fmla="*/ 0 h 95"/>
                <a:gd name="T12" fmla="*/ 57 w 66"/>
                <a:gd name="T13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95">
                  <a:moveTo>
                    <a:pt x="57" y="86"/>
                  </a:moveTo>
                  <a:lnTo>
                    <a:pt x="0" y="86"/>
                  </a:lnTo>
                  <a:lnTo>
                    <a:pt x="0" y="95"/>
                  </a:lnTo>
                  <a:lnTo>
                    <a:pt x="66" y="95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57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26" name="Freeform 102"/>
          <p:cNvSpPr>
            <a:spLocks noEditPoints="1"/>
          </p:cNvSpPr>
          <p:nvPr/>
        </p:nvSpPr>
        <p:spPr bwMode="auto">
          <a:xfrm>
            <a:off x="4056600" y="2943163"/>
            <a:ext cx="355600" cy="355600"/>
          </a:xfrm>
          <a:custGeom>
            <a:avLst/>
            <a:gdLst>
              <a:gd name="T0" fmla="*/ 189 w 189"/>
              <a:gd name="T1" fmla="*/ 179 h 189"/>
              <a:gd name="T2" fmla="*/ 134 w 189"/>
              <a:gd name="T3" fmla="*/ 125 h 189"/>
              <a:gd name="T4" fmla="*/ 152 w 189"/>
              <a:gd name="T5" fmla="*/ 76 h 189"/>
              <a:gd name="T6" fmla="*/ 76 w 189"/>
              <a:gd name="T7" fmla="*/ 0 h 189"/>
              <a:gd name="T8" fmla="*/ 0 w 189"/>
              <a:gd name="T9" fmla="*/ 76 h 189"/>
              <a:gd name="T10" fmla="*/ 76 w 189"/>
              <a:gd name="T11" fmla="*/ 152 h 189"/>
              <a:gd name="T12" fmla="*/ 125 w 189"/>
              <a:gd name="T13" fmla="*/ 135 h 189"/>
              <a:gd name="T14" fmla="*/ 179 w 189"/>
              <a:gd name="T15" fmla="*/ 189 h 189"/>
              <a:gd name="T16" fmla="*/ 189 w 189"/>
              <a:gd name="T17" fmla="*/ 179 h 189"/>
              <a:gd name="T18" fmla="*/ 8 w 189"/>
              <a:gd name="T19" fmla="*/ 76 h 189"/>
              <a:gd name="T20" fmla="*/ 76 w 189"/>
              <a:gd name="T21" fmla="*/ 8 h 189"/>
              <a:gd name="T22" fmla="*/ 144 w 189"/>
              <a:gd name="T23" fmla="*/ 76 h 189"/>
              <a:gd name="T24" fmla="*/ 76 w 189"/>
              <a:gd name="T25" fmla="*/ 144 h 189"/>
              <a:gd name="T26" fmla="*/ 8 w 189"/>
              <a:gd name="T27" fmla="*/ 7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2" name="组合 241"/>
          <p:cNvGrpSpPr/>
          <p:nvPr/>
        </p:nvGrpSpPr>
        <p:grpSpPr>
          <a:xfrm>
            <a:off x="4089937" y="3614676"/>
            <a:ext cx="285750" cy="376238"/>
            <a:chOff x="4089937" y="3614676"/>
            <a:chExt cx="285750" cy="376238"/>
          </a:xfrm>
          <a:solidFill>
            <a:schemeClr val="tx1"/>
          </a:solidFill>
        </p:grpSpPr>
        <p:sp>
          <p:nvSpPr>
            <p:cNvPr id="127" name="Freeform 103"/>
            <p:cNvSpPr>
              <a:spLocks noEditPoints="1"/>
            </p:cNvSpPr>
            <p:nvPr/>
          </p:nvSpPr>
          <p:spPr bwMode="auto">
            <a:xfrm>
              <a:off x="4089937" y="3614676"/>
              <a:ext cx="285750" cy="376238"/>
            </a:xfrm>
            <a:custGeom>
              <a:avLst/>
              <a:gdLst>
                <a:gd name="T0" fmla="*/ 152 w 152"/>
                <a:gd name="T1" fmla="*/ 24 h 200"/>
                <a:gd name="T2" fmla="*/ 112 w 152"/>
                <a:gd name="T3" fmla="*/ 24 h 200"/>
                <a:gd name="T4" fmla="*/ 112 w 152"/>
                <a:gd name="T5" fmla="*/ 16 h 200"/>
                <a:gd name="T6" fmla="*/ 96 w 152"/>
                <a:gd name="T7" fmla="*/ 0 h 200"/>
                <a:gd name="T8" fmla="*/ 56 w 152"/>
                <a:gd name="T9" fmla="*/ 0 h 200"/>
                <a:gd name="T10" fmla="*/ 40 w 152"/>
                <a:gd name="T11" fmla="*/ 16 h 200"/>
                <a:gd name="T12" fmla="*/ 40 w 152"/>
                <a:gd name="T13" fmla="*/ 24 h 200"/>
                <a:gd name="T14" fmla="*/ 0 w 152"/>
                <a:gd name="T15" fmla="*/ 24 h 200"/>
                <a:gd name="T16" fmla="*/ 0 w 152"/>
                <a:gd name="T17" fmla="*/ 32 h 200"/>
                <a:gd name="T18" fmla="*/ 9 w 152"/>
                <a:gd name="T19" fmla="*/ 32 h 200"/>
                <a:gd name="T20" fmla="*/ 17 w 152"/>
                <a:gd name="T21" fmla="*/ 184 h 200"/>
                <a:gd name="T22" fmla="*/ 33 w 152"/>
                <a:gd name="T23" fmla="*/ 200 h 200"/>
                <a:gd name="T24" fmla="*/ 121 w 152"/>
                <a:gd name="T25" fmla="*/ 200 h 200"/>
                <a:gd name="T26" fmla="*/ 137 w 152"/>
                <a:gd name="T27" fmla="*/ 184 h 200"/>
                <a:gd name="T28" fmla="*/ 145 w 152"/>
                <a:gd name="T29" fmla="*/ 32 h 200"/>
                <a:gd name="T30" fmla="*/ 152 w 152"/>
                <a:gd name="T31" fmla="*/ 32 h 200"/>
                <a:gd name="T32" fmla="*/ 152 w 152"/>
                <a:gd name="T33" fmla="*/ 24 h 200"/>
                <a:gd name="T34" fmla="*/ 48 w 152"/>
                <a:gd name="T35" fmla="*/ 16 h 200"/>
                <a:gd name="T36" fmla="*/ 56 w 152"/>
                <a:gd name="T37" fmla="*/ 8 h 200"/>
                <a:gd name="T38" fmla="*/ 96 w 152"/>
                <a:gd name="T39" fmla="*/ 8 h 200"/>
                <a:gd name="T40" fmla="*/ 104 w 152"/>
                <a:gd name="T41" fmla="*/ 16 h 200"/>
                <a:gd name="T42" fmla="*/ 104 w 152"/>
                <a:gd name="T43" fmla="*/ 24 h 200"/>
                <a:gd name="T44" fmla="*/ 48 w 152"/>
                <a:gd name="T45" fmla="*/ 24 h 200"/>
                <a:gd name="T46" fmla="*/ 48 w 152"/>
                <a:gd name="T47" fmla="*/ 16 h 200"/>
                <a:gd name="T48" fmla="*/ 129 w 152"/>
                <a:gd name="T49" fmla="*/ 183 h 200"/>
                <a:gd name="T50" fmla="*/ 129 w 152"/>
                <a:gd name="T51" fmla="*/ 183 h 200"/>
                <a:gd name="T52" fmla="*/ 129 w 152"/>
                <a:gd name="T53" fmla="*/ 184 h 200"/>
                <a:gd name="T54" fmla="*/ 121 w 152"/>
                <a:gd name="T55" fmla="*/ 192 h 200"/>
                <a:gd name="T56" fmla="*/ 33 w 152"/>
                <a:gd name="T57" fmla="*/ 192 h 200"/>
                <a:gd name="T58" fmla="*/ 25 w 152"/>
                <a:gd name="T59" fmla="*/ 184 h 200"/>
                <a:gd name="T60" fmla="*/ 25 w 152"/>
                <a:gd name="T61" fmla="*/ 183 h 200"/>
                <a:gd name="T62" fmla="*/ 25 w 152"/>
                <a:gd name="T63" fmla="*/ 183 h 200"/>
                <a:gd name="T64" fmla="*/ 17 w 152"/>
                <a:gd name="T65" fmla="*/ 32 h 200"/>
                <a:gd name="T66" fmla="*/ 137 w 152"/>
                <a:gd name="T67" fmla="*/ 32 h 200"/>
                <a:gd name="T68" fmla="*/ 129 w 152"/>
                <a:gd name="T69" fmla="*/ 18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2" h="200">
                  <a:moveTo>
                    <a:pt x="152" y="24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7"/>
                    <a:pt x="105" y="0"/>
                    <a:pt x="9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8" y="0"/>
                    <a:pt x="40" y="7"/>
                    <a:pt x="40" y="16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17" y="192"/>
                    <a:pt x="24" y="200"/>
                    <a:pt x="33" y="200"/>
                  </a:cubicBezTo>
                  <a:cubicBezTo>
                    <a:pt x="121" y="200"/>
                    <a:pt x="121" y="200"/>
                    <a:pt x="121" y="200"/>
                  </a:cubicBezTo>
                  <a:cubicBezTo>
                    <a:pt x="130" y="200"/>
                    <a:pt x="137" y="192"/>
                    <a:pt x="137" y="184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2" y="32"/>
                    <a:pt x="152" y="32"/>
                    <a:pt x="152" y="32"/>
                  </a:cubicBezTo>
                  <a:lnTo>
                    <a:pt x="152" y="24"/>
                  </a:lnTo>
                  <a:close/>
                  <a:moveTo>
                    <a:pt x="48" y="16"/>
                  </a:moveTo>
                  <a:cubicBezTo>
                    <a:pt x="48" y="11"/>
                    <a:pt x="52" y="8"/>
                    <a:pt x="5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01" y="8"/>
                    <a:pt x="104" y="11"/>
                    <a:pt x="104" y="1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16"/>
                  </a:lnTo>
                  <a:close/>
                  <a:moveTo>
                    <a:pt x="129" y="183"/>
                  </a:moveTo>
                  <a:cubicBezTo>
                    <a:pt x="129" y="183"/>
                    <a:pt x="129" y="183"/>
                    <a:pt x="129" y="183"/>
                  </a:cubicBezTo>
                  <a:cubicBezTo>
                    <a:pt x="129" y="184"/>
                    <a:pt x="129" y="184"/>
                    <a:pt x="129" y="184"/>
                  </a:cubicBezTo>
                  <a:cubicBezTo>
                    <a:pt x="129" y="188"/>
                    <a:pt x="125" y="192"/>
                    <a:pt x="121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8" y="192"/>
                    <a:pt x="25" y="188"/>
                    <a:pt x="25" y="184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37" y="32"/>
                    <a:pt x="137" y="32"/>
                    <a:pt x="137" y="32"/>
                  </a:cubicBezTo>
                  <a:lnTo>
                    <a:pt x="129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8" name="Rectangle 104"/>
            <p:cNvSpPr>
              <a:spLocks noChangeArrowheads="1"/>
            </p:cNvSpPr>
            <p:nvPr/>
          </p:nvSpPr>
          <p:spPr bwMode="auto">
            <a:xfrm>
              <a:off x="4226462" y="3705163"/>
              <a:ext cx="14288" cy="2397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9" name="Freeform 105"/>
            <p:cNvSpPr/>
            <p:nvPr/>
          </p:nvSpPr>
          <p:spPr bwMode="auto">
            <a:xfrm>
              <a:off x="4166137" y="3705163"/>
              <a:ext cx="31750" cy="239713"/>
            </a:xfrm>
            <a:custGeom>
              <a:avLst/>
              <a:gdLst>
                <a:gd name="T0" fmla="*/ 20 w 20"/>
                <a:gd name="T1" fmla="*/ 150 h 151"/>
                <a:gd name="T2" fmla="*/ 9 w 20"/>
                <a:gd name="T3" fmla="*/ 0 h 151"/>
                <a:gd name="T4" fmla="*/ 0 w 20"/>
                <a:gd name="T5" fmla="*/ 0 h 151"/>
                <a:gd name="T6" fmla="*/ 10 w 20"/>
                <a:gd name="T7" fmla="*/ 151 h 151"/>
                <a:gd name="T8" fmla="*/ 20 w 20"/>
                <a:gd name="T9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1">
                  <a:moveTo>
                    <a:pt x="20" y="15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10" y="151"/>
                  </a:lnTo>
                  <a:lnTo>
                    <a:pt x="20" y="1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0" name="Freeform 106"/>
            <p:cNvSpPr/>
            <p:nvPr/>
          </p:nvSpPr>
          <p:spPr bwMode="auto">
            <a:xfrm>
              <a:off x="4270912" y="3703576"/>
              <a:ext cx="30163" cy="241300"/>
            </a:xfrm>
            <a:custGeom>
              <a:avLst/>
              <a:gdLst>
                <a:gd name="T0" fmla="*/ 19 w 19"/>
                <a:gd name="T1" fmla="*/ 1 h 152"/>
                <a:gd name="T2" fmla="*/ 11 w 19"/>
                <a:gd name="T3" fmla="*/ 0 h 152"/>
                <a:gd name="T4" fmla="*/ 0 w 19"/>
                <a:gd name="T5" fmla="*/ 151 h 152"/>
                <a:gd name="T6" fmla="*/ 9 w 19"/>
                <a:gd name="T7" fmla="*/ 152 h 152"/>
                <a:gd name="T8" fmla="*/ 19 w 19"/>
                <a:gd name="T9" fmla="*/ 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2">
                  <a:moveTo>
                    <a:pt x="19" y="1"/>
                  </a:moveTo>
                  <a:lnTo>
                    <a:pt x="11" y="0"/>
                  </a:lnTo>
                  <a:lnTo>
                    <a:pt x="0" y="151"/>
                  </a:lnTo>
                  <a:lnTo>
                    <a:pt x="9" y="152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1" name="Freeform 107"/>
          <p:cNvSpPr>
            <a:spLocks noEditPoints="1"/>
          </p:cNvSpPr>
          <p:nvPr/>
        </p:nvSpPr>
        <p:spPr bwMode="auto">
          <a:xfrm>
            <a:off x="4045487" y="2320863"/>
            <a:ext cx="376238" cy="255588"/>
          </a:xfrm>
          <a:custGeom>
            <a:avLst/>
            <a:gdLst>
              <a:gd name="T0" fmla="*/ 157 w 200"/>
              <a:gd name="T1" fmla="*/ 0 h 136"/>
              <a:gd name="T2" fmla="*/ 44 w 200"/>
              <a:gd name="T3" fmla="*/ 0 h 136"/>
              <a:gd name="T4" fmla="*/ 0 w 200"/>
              <a:gd name="T5" fmla="*/ 48 h 136"/>
              <a:gd name="T6" fmla="*/ 0 w 200"/>
              <a:gd name="T7" fmla="*/ 136 h 136"/>
              <a:gd name="T8" fmla="*/ 200 w 200"/>
              <a:gd name="T9" fmla="*/ 136 h 136"/>
              <a:gd name="T10" fmla="*/ 200 w 200"/>
              <a:gd name="T11" fmla="*/ 48 h 136"/>
              <a:gd name="T12" fmla="*/ 157 w 200"/>
              <a:gd name="T13" fmla="*/ 0 h 136"/>
              <a:gd name="T14" fmla="*/ 48 w 200"/>
              <a:gd name="T15" fmla="*/ 8 h 136"/>
              <a:gd name="T16" fmla="*/ 153 w 200"/>
              <a:gd name="T17" fmla="*/ 8 h 136"/>
              <a:gd name="T18" fmla="*/ 190 w 200"/>
              <a:gd name="T19" fmla="*/ 48 h 136"/>
              <a:gd name="T20" fmla="*/ 128 w 200"/>
              <a:gd name="T21" fmla="*/ 48 h 136"/>
              <a:gd name="T22" fmla="*/ 100 w 200"/>
              <a:gd name="T23" fmla="*/ 75 h 136"/>
              <a:gd name="T24" fmla="*/ 72 w 200"/>
              <a:gd name="T25" fmla="*/ 48 h 136"/>
              <a:gd name="T26" fmla="*/ 11 w 200"/>
              <a:gd name="T27" fmla="*/ 48 h 136"/>
              <a:gd name="T28" fmla="*/ 48 w 200"/>
              <a:gd name="T29" fmla="*/ 8 h 136"/>
              <a:gd name="T30" fmla="*/ 192 w 200"/>
              <a:gd name="T31" fmla="*/ 128 h 136"/>
              <a:gd name="T32" fmla="*/ 8 w 200"/>
              <a:gd name="T33" fmla="*/ 128 h 136"/>
              <a:gd name="T34" fmla="*/ 8 w 200"/>
              <a:gd name="T35" fmla="*/ 56 h 136"/>
              <a:gd name="T36" fmla="*/ 65 w 200"/>
              <a:gd name="T37" fmla="*/ 56 h 136"/>
              <a:gd name="T38" fmla="*/ 100 w 200"/>
              <a:gd name="T39" fmla="*/ 83 h 136"/>
              <a:gd name="T40" fmla="*/ 135 w 200"/>
              <a:gd name="T41" fmla="*/ 56 h 136"/>
              <a:gd name="T42" fmla="*/ 192 w 200"/>
              <a:gd name="T43" fmla="*/ 56 h 136"/>
              <a:gd name="T44" fmla="*/ 192 w 200"/>
              <a:gd name="T45" fmla="*/ 12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  <a:moveTo>
                  <a:pt x="192" y="128"/>
                </a:moveTo>
                <a:cubicBezTo>
                  <a:pt x="8" y="128"/>
                  <a:pt x="8" y="128"/>
                  <a:pt x="8" y="128"/>
                </a:cubicBezTo>
                <a:cubicBezTo>
                  <a:pt x="8" y="56"/>
                  <a:pt x="8" y="56"/>
                  <a:pt x="8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9" y="71"/>
                  <a:pt x="84" y="83"/>
                  <a:pt x="100" y="83"/>
                </a:cubicBezTo>
                <a:cubicBezTo>
                  <a:pt x="117" y="83"/>
                  <a:pt x="132" y="71"/>
                  <a:pt x="135" y="56"/>
                </a:cubicBezTo>
                <a:cubicBezTo>
                  <a:pt x="192" y="56"/>
                  <a:pt x="192" y="56"/>
                  <a:pt x="192" y="56"/>
                </a:cubicBezTo>
                <a:lnTo>
                  <a:pt x="192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37" name="组合 236"/>
          <p:cNvGrpSpPr/>
          <p:nvPr/>
        </p:nvGrpSpPr>
        <p:grpSpPr>
          <a:xfrm>
            <a:off x="4728112" y="2279588"/>
            <a:ext cx="360363" cy="338138"/>
            <a:chOff x="4728112" y="2279588"/>
            <a:chExt cx="360363" cy="338138"/>
          </a:xfrm>
          <a:solidFill>
            <a:schemeClr val="tx1"/>
          </a:solidFill>
        </p:grpSpPr>
        <p:sp>
          <p:nvSpPr>
            <p:cNvPr id="132" name="Freeform 108"/>
            <p:cNvSpPr>
              <a:spLocks noEditPoints="1"/>
            </p:cNvSpPr>
            <p:nvPr/>
          </p:nvSpPr>
          <p:spPr bwMode="auto">
            <a:xfrm>
              <a:off x="4728112" y="2279588"/>
              <a:ext cx="360363" cy="338138"/>
            </a:xfrm>
            <a:custGeom>
              <a:avLst/>
              <a:gdLst>
                <a:gd name="T0" fmla="*/ 227 w 227"/>
                <a:gd name="T1" fmla="*/ 0 h 213"/>
                <a:gd name="T2" fmla="*/ 0 w 227"/>
                <a:gd name="T3" fmla="*/ 0 h 213"/>
                <a:gd name="T4" fmla="*/ 0 w 227"/>
                <a:gd name="T5" fmla="*/ 62 h 213"/>
                <a:gd name="T6" fmla="*/ 10 w 227"/>
                <a:gd name="T7" fmla="*/ 62 h 213"/>
                <a:gd name="T8" fmla="*/ 10 w 227"/>
                <a:gd name="T9" fmla="*/ 213 h 213"/>
                <a:gd name="T10" fmla="*/ 218 w 227"/>
                <a:gd name="T11" fmla="*/ 213 h 213"/>
                <a:gd name="T12" fmla="*/ 218 w 227"/>
                <a:gd name="T13" fmla="*/ 62 h 213"/>
                <a:gd name="T14" fmla="*/ 227 w 227"/>
                <a:gd name="T15" fmla="*/ 62 h 213"/>
                <a:gd name="T16" fmla="*/ 227 w 227"/>
                <a:gd name="T17" fmla="*/ 0 h 213"/>
                <a:gd name="T18" fmla="*/ 209 w 227"/>
                <a:gd name="T19" fmla="*/ 204 h 213"/>
                <a:gd name="T20" fmla="*/ 19 w 227"/>
                <a:gd name="T21" fmla="*/ 204 h 213"/>
                <a:gd name="T22" fmla="*/ 19 w 227"/>
                <a:gd name="T23" fmla="*/ 62 h 213"/>
                <a:gd name="T24" fmla="*/ 209 w 227"/>
                <a:gd name="T25" fmla="*/ 62 h 213"/>
                <a:gd name="T26" fmla="*/ 209 w 227"/>
                <a:gd name="T27" fmla="*/ 204 h 213"/>
                <a:gd name="T28" fmla="*/ 218 w 227"/>
                <a:gd name="T29" fmla="*/ 52 h 213"/>
                <a:gd name="T30" fmla="*/ 10 w 227"/>
                <a:gd name="T31" fmla="*/ 52 h 213"/>
                <a:gd name="T32" fmla="*/ 10 w 227"/>
                <a:gd name="T33" fmla="*/ 52 h 213"/>
                <a:gd name="T34" fmla="*/ 10 w 227"/>
                <a:gd name="T35" fmla="*/ 10 h 213"/>
                <a:gd name="T36" fmla="*/ 218 w 227"/>
                <a:gd name="T37" fmla="*/ 10 h 213"/>
                <a:gd name="T38" fmla="*/ 218 w 227"/>
                <a:gd name="T39" fmla="*/ 5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7" h="213">
                  <a:moveTo>
                    <a:pt x="227" y="0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10" y="62"/>
                  </a:lnTo>
                  <a:lnTo>
                    <a:pt x="10" y="213"/>
                  </a:lnTo>
                  <a:lnTo>
                    <a:pt x="218" y="213"/>
                  </a:lnTo>
                  <a:lnTo>
                    <a:pt x="218" y="62"/>
                  </a:lnTo>
                  <a:lnTo>
                    <a:pt x="227" y="62"/>
                  </a:lnTo>
                  <a:lnTo>
                    <a:pt x="227" y="0"/>
                  </a:lnTo>
                  <a:close/>
                  <a:moveTo>
                    <a:pt x="209" y="204"/>
                  </a:moveTo>
                  <a:lnTo>
                    <a:pt x="19" y="204"/>
                  </a:lnTo>
                  <a:lnTo>
                    <a:pt x="19" y="62"/>
                  </a:lnTo>
                  <a:lnTo>
                    <a:pt x="209" y="62"/>
                  </a:lnTo>
                  <a:lnTo>
                    <a:pt x="209" y="204"/>
                  </a:lnTo>
                  <a:close/>
                  <a:moveTo>
                    <a:pt x="218" y="52"/>
                  </a:moveTo>
                  <a:lnTo>
                    <a:pt x="10" y="52"/>
                  </a:lnTo>
                  <a:lnTo>
                    <a:pt x="10" y="52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3" name="Freeform 109"/>
            <p:cNvSpPr>
              <a:spLocks noEditPoints="1"/>
            </p:cNvSpPr>
            <p:nvPr/>
          </p:nvSpPr>
          <p:spPr bwMode="auto">
            <a:xfrm>
              <a:off x="4828125" y="2416113"/>
              <a:ext cx="165100" cy="58738"/>
            </a:xfrm>
            <a:custGeom>
              <a:avLst/>
              <a:gdLst>
                <a:gd name="T0" fmla="*/ 15 w 88"/>
                <a:gd name="T1" fmla="*/ 32 h 32"/>
                <a:gd name="T2" fmla="*/ 73 w 88"/>
                <a:gd name="T3" fmla="*/ 32 h 32"/>
                <a:gd name="T4" fmla="*/ 88 w 88"/>
                <a:gd name="T5" fmla="*/ 17 h 32"/>
                <a:gd name="T6" fmla="*/ 88 w 88"/>
                <a:gd name="T7" fmla="*/ 14 h 32"/>
                <a:gd name="T8" fmla="*/ 73 w 88"/>
                <a:gd name="T9" fmla="*/ 0 h 32"/>
                <a:gd name="T10" fmla="*/ 15 w 88"/>
                <a:gd name="T11" fmla="*/ 0 h 32"/>
                <a:gd name="T12" fmla="*/ 0 w 88"/>
                <a:gd name="T13" fmla="*/ 14 h 32"/>
                <a:gd name="T14" fmla="*/ 0 w 88"/>
                <a:gd name="T15" fmla="*/ 17 h 32"/>
                <a:gd name="T16" fmla="*/ 15 w 88"/>
                <a:gd name="T17" fmla="*/ 32 h 32"/>
                <a:gd name="T18" fmla="*/ 8 w 88"/>
                <a:gd name="T19" fmla="*/ 14 h 32"/>
                <a:gd name="T20" fmla="*/ 15 w 88"/>
                <a:gd name="T21" fmla="*/ 8 h 32"/>
                <a:gd name="T22" fmla="*/ 73 w 88"/>
                <a:gd name="T23" fmla="*/ 8 h 32"/>
                <a:gd name="T24" fmla="*/ 80 w 88"/>
                <a:gd name="T25" fmla="*/ 14 h 32"/>
                <a:gd name="T26" fmla="*/ 80 w 88"/>
                <a:gd name="T27" fmla="*/ 17 h 32"/>
                <a:gd name="T28" fmla="*/ 73 w 88"/>
                <a:gd name="T29" fmla="*/ 24 h 32"/>
                <a:gd name="T30" fmla="*/ 15 w 88"/>
                <a:gd name="T31" fmla="*/ 24 h 32"/>
                <a:gd name="T32" fmla="*/ 8 w 88"/>
                <a:gd name="T33" fmla="*/ 17 h 32"/>
                <a:gd name="T34" fmla="*/ 8 w 88"/>
                <a:gd name="T3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32">
                  <a:moveTo>
                    <a:pt x="15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81" y="32"/>
                    <a:pt x="88" y="25"/>
                    <a:pt x="88" y="17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6"/>
                    <a:pt x="81" y="0"/>
                    <a:pt x="7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6" y="32"/>
                    <a:pt x="15" y="32"/>
                  </a:cubicBezTo>
                  <a:close/>
                  <a:moveTo>
                    <a:pt x="8" y="14"/>
                  </a:moveTo>
                  <a:cubicBezTo>
                    <a:pt x="8" y="11"/>
                    <a:pt x="11" y="8"/>
                    <a:pt x="15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6" y="8"/>
                    <a:pt x="80" y="11"/>
                    <a:pt x="80" y="14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21"/>
                    <a:pt x="76" y="24"/>
                    <a:pt x="73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4"/>
                    <a:pt x="8" y="21"/>
                    <a:pt x="8" y="17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4" name="Freeform 110"/>
          <p:cNvSpPr>
            <a:spLocks noEditPoints="1"/>
          </p:cNvSpPr>
          <p:nvPr/>
        </p:nvSpPr>
        <p:spPr bwMode="auto">
          <a:xfrm>
            <a:off x="722850" y="2263713"/>
            <a:ext cx="263525" cy="360363"/>
          </a:xfrm>
          <a:custGeom>
            <a:avLst/>
            <a:gdLst>
              <a:gd name="T0" fmla="*/ 166 w 166"/>
              <a:gd name="T1" fmla="*/ 80 h 227"/>
              <a:gd name="T2" fmla="*/ 85 w 166"/>
              <a:gd name="T3" fmla="*/ 0 h 227"/>
              <a:gd name="T4" fmla="*/ 80 w 166"/>
              <a:gd name="T5" fmla="*/ 0 h 227"/>
              <a:gd name="T6" fmla="*/ 76 w 166"/>
              <a:gd name="T7" fmla="*/ 0 h 227"/>
              <a:gd name="T8" fmla="*/ 0 w 166"/>
              <a:gd name="T9" fmla="*/ 0 h 227"/>
              <a:gd name="T10" fmla="*/ 0 w 166"/>
              <a:gd name="T11" fmla="*/ 227 h 227"/>
              <a:gd name="T12" fmla="*/ 166 w 166"/>
              <a:gd name="T13" fmla="*/ 227 h 227"/>
              <a:gd name="T14" fmla="*/ 166 w 166"/>
              <a:gd name="T15" fmla="*/ 80 h 227"/>
              <a:gd name="T16" fmla="*/ 166 w 166"/>
              <a:gd name="T17" fmla="*/ 80 h 227"/>
              <a:gd name="T18" fmla="*/ 85 w 166"/>
              <a:gd name="T19" fmla="*/ 14 h 227"/>
              <a:gd name="T20" fmla="*/ 148 w 166"/>
              <a:gd name="T21" fmla="*/ 75 h 227"/>
              <a:gd name="T22" fmla="*/ 85 w 166"/>
              <a:gd name="T23" fmla="*/ 75 h 227"/>
              <a:gd name="T24" fmla="*/ 85 w 166"/>
              <a:gd name="T25" fmla="*/ 14 h 227"/>
              <a:gd name="T26" fmla="*/ 10 w 166"/>
              <a:gd name="T27" fmla="*/ 218 h 227"/>
              <a:gd name="T28" fmla="*/ 10 w 166"/>
              <a:gd name="T29" fmla="*/ 9 h 227"/>
              <a:gd name="T30" fmla="*/ 76 w 166"/>
              <a:gd name="T31" fmla="*/ 9 h 227"/>
              <a:gd name="T32" fmla="*/ 76 w 166"/>
              <a:gd name="T33" fmla="*/ 85 h 227"/>
              <a:gd name="T34" fmla="*/ 156 w 166"/>
              <a:gd name="T35" fmla="*/ 85 h 227"/>
              <a:gd name="T36" fmla="*/ 156 w 166"/>
              <a:gd name="T37" fmla="*/ 218 h 227"/>
              <a:gd name="T38" fmla="*/ 10 w 166"/>
              <a:gd name="T39" fmla="*/ 21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227">
                <a:moveTo>
                  <a:pt x="166" y="80"/>
                </a:moveTo>
                <a:lnTo>
                  <a:pt x="85" y="0"/>
                </a:lnTo>
                <a:lnTo>
                  <a:pt x="80" y="0"/>
                </a:lnTo>
                <a:lnTo>
                  <a:pt x="76" y="0"/>
                </a:lnTo>
                <a:lnTo>
                  <a:pt x="0" y="0"/>
                </a:lnTo>
                <a:lnTo>
                  <a:pt x="0" y="227"/>
                </a:lnTo>
                <a:lnTo>
                  <a:pt x="166" y="227"/>
                </a:lnTo>
                <a:lnTo>
                  <a:pt x="166" y="80"/>
                </a:lnTo>
                <a:lnTo>
                  <a:pt x="166" y="80"/>
                </a:lnTo>
                <a:close/>
                <a:moveTo>
                  <a:pt x="85" y="14"/>
                </a:moveTo>
                <a:lnTo>
                  <a:pt x="148" y="75"/>
                </a:lnTo>
                <a:lnTo>
                  <a:pt x="85" y="75"/>
                </a:lnTo>
                <a:lnTo>
                  <a:pt x="85" y="14"/>
                </a:lnTo>
                <a:close/>
                <a:moveTo>
                  <a:pt x="10" y="218"/>
                </a:moveTo>
                <a:lnTo>
                  <a:pt x="10" y="9"/>
                </a:lnTo>
                <a:lnTo>
                  <a:pt x="76" y="9"/>
                </a:lnTo>
                <a:lnTo>
                  <a:pt x="76" y="85"/>
                </a:lnTo>
                <a:lnTo>
                  <a:pt x="156" y="85"/>
                </a:lnTo>
                <a:lnTo>
                  <a:pt x="156" y="218"/>
                </a:lnTo>
                <a:lnTo>
                  <a:pt x="10" y="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5" name="Freeform 111"/>
          <p:cNvSpPr>
            <a:spLocks noEditPoints="1"/>
          </p:cNvSpPr>
          <p:nvPr/>
        </p:nvSpPr>
        <p:spPr bwMode="auto">
          <a:xfrm>
            <a:off x="629187" y="4335401"/>
            <a:ext cx="450850" cy="285750"/>
          </a:xfrm>
          <a:custGeom>
            <a:avLst/>
            <a:gdLst>
              <a:gd name="T0" fmla="*/ 135 w 240"/>
              <a:gd name="T1" fmla="*/ 8 h 152"/>
              <a:gd name="T2" fmla="*/ 189 w 240"/>
              <a:gd name="T3" fmla="*/ 62 h 152"/>
              <a:gd name="T4" fmla="*/ 189 w 240"/>
              <a:gd name="T5" fmla="*/ 62 h 152"/>
              <a:gd name="T6" fmla="*/ 189 w 240"/>
              <a:gd name="T7" fmla="*/ 63 h 152"/>
              <a:gd name="T8" fmla="*/ 188 w 240"/>
              <a:gd name="T9" fmla="*/ 72 h 152"/>
              <a:gd name="T10" fmla="*/ 197 w 240"/>
              <a:gd name="T11" fmla="*/ 72 h 152"/>
              <a:gd name="T12" fmla="*/ 232 w 240"/>
              <a:gd name="T13" fmla="*/ 108 h 152"/>
              <a:gd name="T14" fmla="*/ 197 w 240"/>
              <a:gd name="T15" fmla="*/ 144 h 152"/>
              <a:gd name="T16" fmla="*/ 195 w 240"/>
              <a:gd name="T17" fmla="*/ 144 h 152"/>
              <a:gd name="T18" fmla="*/ 48 w 240"/>
              <a:gd name="T19" fmla="*/ 144 h 152"/>
              <a:gd name="T20" fmla="*/ 8 w 240"/>
              <a:gd name="T21" fmla="*/ 104 h 152"/>
              <a:gd name="T22" fmla="*/ 35 w 240"/>
              <a:gd name="T23" fmla="*/ 66 h 152"/>
              <a:gd name="T24" fmla="*/ 40 w 240"/>
              <a:gd name="T25" fmla="*/ 64 h 152"/>
              <a:gd name="T26" fmla="*/ 41 w 240"/>
              <a:gd name="T27" fmla="*/ 60 h 152"/>
              <a:gd name="T28" fmla="*/ 64 w 240"/>
              <a:gd name="T29" fmla="*/ 40 h 152"/>
              <a:gd name="T30" fmla="*/ 75 w 240"/>
              <a:gd name="T31" fmla="*/ 42 h 152"/>
              <a:gd name="T32" fmla="*/ 82 w 240"/>
              <a:gd name="T33" fmla="*/ 46 h 152"/>
              <a:gd name="T34" fmla="*/ 86 w 240"/>
              <a:gd name="T35" fmla="*/ 38 h 152"/>
              <a:gd name="T36" fmla="*/ 135 w 240"/>
              <a:gd name="T37" fmla="*/ 8 h 152"/>
              <a:gd name="T38" fmla="*/ 135 w 240"/>
              <a:gd name="T39" fmla="*/ 0 h 152"/>
              <a:gd name="T40" fmla="*/ 79 w 240"/>
              <a:gd name="T41" fmla="*/ 35 h 152"/>
              <a:gd name="T42" fmla="*/ 64 w 240"/>
              <a:gd name="T43" fmla="*/ 32 h 152"/>
              <a:gd name="T44" fmla="*/ 33 w 240"/>
              <a:gd name="T45" fmla="*/ 58 h 152"/>
              <a:gd name="T46" fmla="*/ 0 w 240"/>
              <a:gd name="T47" fmla="*/ 104 h 152"/>
              <a:gd name="T48" fmla="*/ 48 w 240"/>
              <a:gd name="T49" fmla="*/ 152 h 152"/>
              <a:gd name="T50" fmla="*/ 197 w 240"/>
              <a:gd name="T51" fmla="*/ 152 h 152"/>
              <a:gd name="T52" fmla="*/ 197 w 240"/>
              <a:gd name="T53" fmla="*/ 152 h 152"/>
              <a:gd name="T54" fmla="*/ 240 w 240"/>
              <a:gd name="T55" fmla="*/ 108 h 152"/>
              <a:gd name="T56" fmla="*/ 197 w 240"/>
              <a:gd name="T57" fmla="*/ 64 h 152"/>
              <a:gd name="T58" fmla="*/ 197 w 240"/>
              <a:gd name="T59" fmla="*/ 62 h 152"/>
              <a:gd name="T60" fmla="*/ 135 w 240"/>
              <a:gd name="T6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40" h="152">
                <a:moveTo>
                  <a:pt x="135" y="8"/>
                </a:moveTo>
                <a:cubicBezTo>
                  <a:pt x="164" y="8"/>
                  <a:pt x="189" y="32"/>
                  <a:pt x="189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97" y="72"/>
                  <a:pt x="197" y="72"/>
                  <a:pt x="197" y="72"/>
                </a:cubicBezTo>
                <a:cubicBezTo>
                  <a:pt x="216" y="72"/>
                  <a:pt x="232" y="88"/>
                  <a:pt x="232" y="108"/>
                </a:cubicBezTo>
                <a:cubicBezTo>
                  <a:pt x="232" y="127"/>
                  <a:pt x="216" y="143"/>
                  <a:pt x="197" y="144"/>
                </a:cubicBezTo>
                <a:cubicBezTo>
                  <a:pt x="195" y="144"/>
                  <a:pt x="195" y="144"/>
                  <a:pt x="195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26" y="144"/>
                  <a:pt x="8" y="126"/>
                  <a:pt x="8" y="104"/>
                </a:cubicBezTo>
                <a:cubicBezTo>
                  <a:pt x="8" y="86"/>
                  <a:pt x="19" y="71"/>
                  <a:pt x="35" y="66"/>
                </a:cubicBezTo>
                <a:cubicBezTo>
                  <a:pt x="40" y="64"/>
                  <a:pt x="40" y="64"/>
                  <a:pt x="40" y="64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48"/>
                  <a:pt x="53" y="40"/>
                  <a:pt x="64" y="40"/>
                </a:cubicBezTo>
                <a:cubicBezTo>
                  <a:pt x="68" y="40"/>
                  <a:pt x="72" y="40"/>
                  <a:pt x="75" y="42"/>
                </a:cubicBezTo>
                <a:cubicBezTo>
                  <a:pt x="82" y="46"/>
                  <a:pt x="82" y="46"/>
                  <a:pt x="82" y="46"/>
                </a:cubicBezTo>
                <a:cubicBezTo>
                  <a:pt x="86" y="38"/>
                  <a:pt x="86" y="38"/>
                  <a:pt x="86" y="38"/>
                </a:cubicBezTo>
                <a:cubicBezTo>
                  <a:pt x="95" y="20"/>
                  <a:pt x="114" y="8"/>
                  <a:pt x="135" y="8"/>
                </a:cubicBezTo>
                <a:moveTo>
                  <a:pt x="135" y="0"/>
                </a:move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2"/>
                  <a:pt x="64" y="32"/>
                </a:cubicBezTo>
                <a:cubicBezTo>
                  <a:pt x="49" y="32"/>
                  <a:pt x="35" y="43"/>
                  <a:pt x="33" y="58"/>
                </a:cubicBezTo>
                <a:cubicBezTo>
                  <a:pt x="14" y="65"/>
                  <a:pt x="0" y="82"/>
                  <a:pt x="0" y="104"/>
                </a:cubicBezTo>
                <a:cubicBezTo>
                  <a:pt x="0" y="130"/>
                  <a:pt x="22" y="152"/>
                  <a:pt x="48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221" y="151"/>
                  <a:pt x="240" y="132"/>
                  <a:pt x="240" y="108"/>
                </a:cubicBezTo>
                <a:cubicBezTo>
                  <a:pt x="240" y="83"/>
                  <a:pt x="221" y="64"/>
                  <a:pt x="197" y="64"/>
                </a:cubicBez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6" name="Freeform 112"/>
          <p:cNvSpPr>
            <a:spLocks noEditPoints="1"/>
          </p:cNvSpPr>
          <p:nvPr/>
        </p:nvSpPr>
        <p:spPr bwMode="auto">
          <a:xfrm>
            <a:off x="2686587" y="4313176"/>
            <a:ext cx="404813" cy="331788"/>
          </a:xfrm>
          <a:custGeom>
            <a:avLst/>
            <a:gdLst>
              <a:gd name="T0" fmla="*/ 222 w 255"/>
              <a:gd name="T1" fmla="*/ 38 h 209"/>
              <a:gd name="T2" fmla="*/ 222 w 255"/>
              <a:gd name="T3" fmla="*/ 0 h 209"/>
              <a:gd name="T4" fmla="*/ 0 w 255"/>
              <a:gd name="T5" fmla="*/ 0 h 209"/>
              <a:gd name="T6" fmla="*/ 0 w 255"/>
              <a:gd name="T7" fmla="*/ 171 h 209"/>
              <a:gd name="T8" fmla="*/ 33 w 255"/>
              <a:gd name="T9" fmla="*/ 171 h 209"/>
              <a:gd name="T10" fmla="*/ 33 w 255"/>
              <a:gd name="T11" fmla="*/ 209 h 209"/>
              <a:gd name="T12" fmla="*/ 255 w 255"/>
              <a:gd name="T13" fmla="*/ 209 h 209"/>
              <a:gd name="T14" fmla="*/ 255 w 255"/>
              <a:gd name="T15" fmla="*/ 38 h 209"/>
              <a:gd name="T16" fmla="*/ 222 w 255"/>
              <a:gd name="T17" fmla="*/ 38 h 209"/>
              <a:gd name="T18" fmla="*/ 10 w 255"/>
              <a:gd name="T19" fmla="*/ 161 h 209"/>
              <a:gd name="T20" fmla="*/ 10 w 255"/>
              <a:gd name="T21" fmla="*/ 10 h 209"/>
              <a:gd name="T22" fmla="*/ 213 w 255"/>
              <a:gd name="T23" fmla="*/ 10 h 209"/>
              <a:gd name="T24" fmla="*/ 213 w 255"/>
              <a:gd name="T25" fmla="*/ 38 h 209"/>
              <a:gd name="T26" fmla="*/ 33 w 255"/>
              <a:gd name="T27" fmla="*/ 38 h 209"/>
              <a:gd name="T28" fmla="*/ 33 w 255"/>
              <a:gd name="T29" fmla="*/ 161 h 209"/>
              <a:gd name="T30" fmla="*/ 10 w 255"/>
              <a:gd name="T31" fmla="*/ 161 h 209"/>
              <a:gd name="T32" fmla="*/ 246 w 255"/>
              <a:gd name="T33" fmla="*/ 199 h 209"/>
              <a:gd name="T34" fmla="*/ 43 w 255"/>
              <a:gd name="T35" fmla="*/ 199 h 209"/>
              <a:gd name="T36" fmla="*/ 43 w 255"/>
              <a:gd name="T37" fmla="*/ 48 h 209"/>
              <a:gd name="T38" fmla="*/ 246 w 255"/>
              <a:gd name="T39" fmla="*/ 48 h 209"/>
              <a:gd name="T40" fmla="*/ 246 w 255"/>
              <a:gd name="T41" fmla="*/ 19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5" h="209">
                <a:moveTo>
                  <a:pt x="222" y="38"/>
                </a:moveTo>
                <a:lnTo>
                  <a:pt x="222" y="0"/>
                </a:lnTo>
                <a:lnTo>
                  <a:pt x="0" y="0"/>
                </a:lnTo>
                <a:lnTo>
                  <a:pt x="0" y="171"/>
                </a:lnTo>
                <a:lnTo>
                  <a:pt x="33" y="171"/>
                </a:lnTo>
                <a:lnTo>
                  <a:pt x="33" y="209"/>
                </a:lnTo>
                <a:lnTo>
                  <a:pt x="255" y="209"/>
                </a:lnTo>
                <a:lnTo>
                  <a:pt x="255" y="38"/>
                </a:lnTo>
                <a:lnTo>
                  <a:pt x="222" y="38"/>
                </a:lnTo>
                <a:close/>
                <a:moveTo>
                  <a:pt x="10" y="161"/>
                </a:moveTo>
                <a:lnTo>
                  <a:pt x="10" y="10"/>
                </a:lnTo>
                <a:lnTo>
                  <a:pt x="213" y="10"/>
                </a:lnTo>
                <a:lnTo>
                  <a:pt x="213" y="38"/>
                </a:lnTo>
                <a:lnTo>
                  <a:pt x="33" y="38"/>
                </a:lnTo>
                <a:lnTo>
                  <a:pt x="33" y="161"/>
                </a:lnTo>
                <a:lnTo>
                  <a:pt x="10" y="161"/>
                </a:lnTo>
                <a:close/>
                <a:moveTo>
                  <a:pt x="246" y="199"/>
                </a:moveTo>
                <a:lnTo>
                  <a:pt x="43" y="199"/>
                </a:lnTo>
                <a:lnTo>
                  <a:pt x="43" y="48"/>
                </a:lnTo>
                <a:lnTo>
                  <a:pt x="246" y="48"/>
                </a:lnTo>
                <a:lnTo>
                  <a:pt x="246" y="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1308637" y="4329051"/>
            <a:ext cx="450850" cy="285750"/>
            <a:chOff x="1308637" y="4329051"/>
            <a:chExt cx="450850" cy="285750"/>
          </a:xfrm>
          <a:solidFill>
            <a:schemeClr val="tx1"/>
          </a:solidFill>
        </p:grpSpPr>
        <p:sp>
          <p:nvSpPr>
            <p:cNvPr id="137" name="Freeform 113"/>
            <p:cNvSpPr>
              <a:spLocks noEditPoints="1"/>
            </p:cNvSpPr>
            <p:nvPr/>
          </p:nvSpPr>
          <p:spPr bwMode="auto">
            <a:xfrm>
              <a:off x="1308637" y="4329051"/>
              <a:ext cx="450850" cy="285750"/>
            </a:xfrm>
            <a:custGeom>
              <a:avLst/>
              <a:gdLst>
                <a:gd name="T0" fmla="*/ 196 w 240"/>
                <a:gd name="T1" fmla="*/ 64 h 152"/>
                <a:gd name="T2" fmla="*/ 196 w 240"/>
                <a:gd name="T3" fmla="*/ 62 h 152"/>
                <a:gd name="T4" fmla="*/ 134 w 240"/>
                <a:gd name="T5" fmla="*/ 0 h 152"/>
                <a:gd name="T6" fmla="*/ 78 w 240"/>
                <a:gd name="T7" fmla="*/ 35 h 152"/>
                <a:gd name="T8" fmla="*/ 64 w 240"/>
                <a:gd name="T9" fmla="*/ 32 h 152"/>
                <a:gd name="T10" fmla="*/ 32 w 240"/>
                <a:gd name="T11" fmla="*/ 58 h 152"/>
                <a:gd name="T12" fmla="*/ 0 w 240"/>
                <a:gd name="T13" fmla="*/ 104 h 152"/>
                <a:gd name="T14" fmla="*/ 48 w 240"/>
                <a:gd name="T15" fmla="*/ 152 h 152"/>
                <a:gd name="T16" fmla="*/ 196 w 240"/>
                <a:gd name="T17" fmla="*/ 152 h 152"/>
                <a:gd name="T18" fmla="*/ 196 w 240"/>
                <a:gd name="T19" fmla="*/ 152 h 152"/>
                <a:gd name="T20" fmla="*/ 240 w 240"/>
                <a:gd name="T21" fmla="*/ 108 h 152"/>
                <a:gd name="T22" fmla="*/ 196 w 240"/>
                <a:gd name="T23" fmla="*/ 64 h 152"/>
                <a:gd name="T24" fmla="*/ 196 w 240"/>
                <a:gd name="T25" fmla="*/ 144 h 152"/>
                <a:gd name="T26" fmla="*/ 194 w 240"/>
                <a:gd name="T27" fmla="*/ 144 h 152"/>
                <a:gd name="T28" fmla="*/ 48 w 240"/>
                <a:gd name="T29" fmla="*/ 144 h 152"/>
                <a:gd name="T30" fmla="*/ 8 w 240"/>
                <a:gd name="T31" fmla="*/ 104 h 152"/>
                <a:gd name="T32" fmla="*/ 35 w 240"/>
                <a:gd name="T33" fmla="*/ 66 h 152"/>
                <a:gd name="T34" fmla="*/ 39 w 240"/>
                <a:gd name="T35" fmla="*/ 64 h 152"/>
                <a:gd name="T36" fmla="*/ 40 w 240"/>
                <a:gd name="T37" fmla="*/ 60 h 152"/>
                <a:gd name="T38" fmla="*/ 64 w 240"/>
                <a:gd name="T39" fmla="*/ 40 h 152"/>
                <a:gd name="T40" fmla="*/ 74 w 240"/>
                <a:gd name="T41" fmla="*/ 42 h 152"/>
                <a:gd name="T42" fmla="*/ 82 w 240"/>
                <a:gd name="T43" fmla="*/ 46 h 152"/>
                <a:gd name="T44" fmla="*/ 85 w 240"/>
                <a:gd name="T45" fmla="*/ 38 h 152"/>
                <a:gd name="T46" fmla="*/ 134 w 240"/>
                <a:gd name="T47" fmla="*/ 8 h 152"/>
                <a:gd name="T48" fmla="*/ 188 w 240"/>
                <a:gd name="T49" fmla="*/ 62 h 152"/>
                <a:gd name="T50" fmla="*/ 188 w 240"/>
                <a:gd name="T51" fmla="*/ 62 h 152"/>
                <a:gd name="T52" fmla="*/ 188 w 240"/>
                <a:gd name="T53" fmla="*/ 63 h 152"/>
                <a:gd name="T54" fmla="*/ 188 w 240"/>
                <a:gd name="T55" fmla="*/ 72 h 152"/>
                <a:gd name="T56" fmla="*/ 196 w 240"/>
                <a:gd name="T57" fmla="*/ 72 h 152"/>
                <a:gd name="T58" fmla="*/ 232 w 240"/>
                <a:gd name="T59" fmla="*/ 108 h 152"/>
                <a:gd name="T60" fmla="*/ 196 w 240"/>
                <a:gd name="T61" fmla="*/ 1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152">
                  <a:moveTo>
                    <a:pt x="196" y="64"/>
                  </a:moveTo>
                  <a:cubicBezTo>
                    <a:pt x="196" y="63"/>
                    <a:pt x="196" y="62"/>
                    <a:pt x="196" y="62"/>
                  </a:cubicBezTo>
                  <a:cubicBezTo>
                    <a:pt x="196" y="27"/>
                    <a:pt x="168" y="0"/>
                    <a:pt x="134" y="0"/>
                  </a:cubicBezTo>
                  <a:cubicBezTo>
                    <a:pt x="109" y="0"/>
                    <a:pt x="88" y="14"/>
                    <a:pt x="78" y="35"/>
                  </a:cubicBezTo>
                  <a:cubicBezTo>
                    <a:pt x="74" y="33"/>
                    <a:pt x="69" y="32"/>
                    <a:pt x="64" y="32"/>
                  </a:cubicBezTo>
                  <a:cubicBezTo>
                    <a:pt x="48" y="32"/>
                    <a:pt x="35" y="43"/>
                    <a:pt x="32" y="58"/>
                  </a:cubicBezTo>
                  <a:cubicBezTo>
                    <a:pt x="13" y="65"/>
                    <a:pt x="0" y="82"/>
                    <a:pt x="0" y="104"/>
                  </a:cubicBezTo>
                  <a:cubicBezTo>
                    <a:pt x="0" y="130"/>
                    <a:pt x="21" y="152"/>
                    <a:pt x="48" y="152"/>
                  </a:cubicBezTo>
                  <a:cubicBezTo>
                    <a:pt x="196" y="152"/>
                    <a:pt x="196" y="152"/>
                    <a:pt x="196" y="152"/>
                  </a:cubicBezTo>
                  <a:cubicBezTo>
                    <a:pt x="196" y="152"/>
                    <a:pt x="196" y="152"/>
                    <a:pt x="196" y="152"/>
                  </a:cubicBezTo>
                  <a:cubicBezTo>
                    <a:pt x="220" y="151"/>
                    <a:pt x="240" y="132"/>
                    <a:pt x="240" y="108"/>
                  </a:cubicBezTo>
                  <a:cubicBezTo>
                    <a:pt x="240" y="83"/>
                    <a:pt x="220" y="64"/>
                    <a:pt x="196" y="64"/>
                  </a:cubicBezTo>
                  <a:close/>
                  <a:moveTo>
                    <a:pt x="196" y="144"/>
                  </a:moveTo>
                  <a:cubicBezTo>
                    <a:pt x="194" y="144"/>
                    <a:pt x="194" y="144"/>
                    <a:pt x="194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26" y="144"/>
                    <a:pt x="8" y="126"/>
                    <a:pt x="8" y="104"/>
                  </a:cubicBezTo>
                  <a:cubicBezTo>
                    <a:pt x="8" y="86"/>
                    <a:pt x="18" y="71"/>
                    <a:pt x="35" y="66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2" y="48"/>
                    <a:pt x="52" y="40"/>
                    <a:pt x="64" y="40"/>
                  </a:cubicBezTo>
                  <a:cubicBezTo>
                    <a:pt x="67" y="40"/>
                    <a:pt x="71" y="40"/>
                    <a:pt x="74" y="42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94" y="20"/>
                    <a:pt x="113" y="8"/>
                    <a:pt x="134" y="8"/>
                  </a:cubicBezTo>
                  <a:cubicBezTo>
                    <a:pt x="164" y="8"/>
                    <a:pt x="188" y="32"/>
                    <a:pt x="188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8" y="63"/>
                    <a:pt x="188" y="63"/>
                    <a:pt x="188" y="63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215" y="72"/>
                    <a:pt x="232" y="88"/>
                    <a:pt x="232" y="108"/>
                  </a:cubicBezTo>
                  <a:cubicBezTo>
                    <a:pt x="232" y="127"/>
                    <a:pt x="216" y="143"/>
                    <a:pt x="196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8" name="Freeform 114"/>
            <p:cNvSpPr/>
            <p:nvPr/>
          </p:nvSpPr>
          <p:spPr bwMode="auto">
            <a:xfrm>
              <a:off x="1467387" y="4403663"/>
              <a:ext cx="134938" cy="158750"/>
            </a:xfrm>
            <a:custGeom>
              <a:avLst/>
              <a:gdLst>
                <a:gd name="T0" fmla="*/ 36 w 72"/>
                <a:gd name="T1" fmla="*/ 76 h 84"/>
                <a:gd name="T2" fmla="*/ 8 w 72"/>
                <a:gd name="T3" fmla="*/ 48 h 84"/>
                <a:gd name="T4" fmla="*/ 36 w 72"/>
                <a:gd name="T5" fmla="*/ 20 h 84"/>
                <a:gd name="T6" fmla="*/ 36 w 72"/>
                <a:gd name="T7" fmla="*/ 34 h 84"/>
                <a:gd name="T8" fmla="*/ 66 w 72"/>
                <a:gd name="T9" fmla="*/ 17 h 84"/>
                <a:gd name="T10" fmla="*/ 36 w 72"/>
                <a:gd name="T11" fmla="*/ 0 h 84"/>
                <a:gd name="T12" fmla="*/ 36 w 72"/>
                <a:gd name="T13" fmla="*/ 12 h 84"/>
                <a:gd name="T14" fmla="*/ 0 w 72"/>
                <a:gd name="T15" fmla="*/ 48 h 84"/>
                <a:gd name="T16" fmla="*/ 36 w 72"/>
                <a:gd name="T17" fmla="*/ 84 h 84"/>
                <a:gd name="T18" fmla="*/ 72 w 72"/>
                <a:gd name="T19" fmla="*/ 48 h 84"/>
                <a:gd name="T20" fmla="*/ 64 w 72"/>
                <a:gd name="T21" fmla="*/ 48 h 84"/>
                <a:gd name="T22" fmla="*/ 36 w 72"/>
                <a:gd name="T23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84">
                  <a:moveTo>
                    <a:pt x="36" y="76"/>
                  </a:moveTo>
                  <a:cubicBezTo>
                    <a:pt x="20" y="76"/>
                    <a:pt x="8" y="63"/>
                    <a:pt x="8" y="48"/>
                  </a:cubicBezTo>
                  <a:cubicBezTo>
                    <a:pt x="8" y="32"/>
                    <a:pt x="20" y="20"/>
                    <a:pt x="36" y="20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6" y="12"/>
                    <a:pt x="0" y="28"/>
                    <a:pt x="0" y="48"/>
                  </a:cubicBezTo>
                  <a:cubicBezTo>
                    <a:pt x="0" y="67"/>
                    <a:pt x="16" y="84"/>
                    <a:pt x="36" y="84"/>
                  </a:cubicBezTo>
                  <a:cubicBezTo>
                    <a:pt x="55" y="84"/>
                    <a:pt x="72" y="67"/>
                    <a:pt x="72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63"/>
                    <a:pt x="51" y="76"/>
                    <a:pt x="36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9" name="Freeform 115"/>
          <p:cNvSpPr>
            <a:spLocks noEditPoints="1"/>
          </p:cNvSpPr>
          <p:nvPr/>
        </p:nvSpPr>
        <p:spPr bwMode="auto">
          <a:xfrm>
            <a:off x="3369212" y="4283013"/>
            <a:ext cx="376238" cy="376238"/>
          </a:xfrm>
          <a:custGeom>
            <a:avLst/>
            <a:gdLst>
              <a:gd name="T0" fmla="*/ 87 w 237"/>
              <a:gd name="T1" fmla="*/ 152 h 237"/>
              <a:gd name="T2" fmla="*/ 129 w 237"/>
              <a:gd name="T3" fmla="*/ 237 h 237"/>
              <a:gd name="T4" fmla="*/ 237 w 237"/>
              <a:gd name="T5" fmla="*/ 0 h 237"/>
              <a:gd name="T6" fmla="*/ 0 w 237"/>
              <a:gd name="T7" fmla="*/ 114 h 237"/>
              <a:gd name="T8" fmla="*/ 87 w 237"/>
              <a:gd name="T9" fmla="*/ 152 h 237"/>
              <a:gd name="T10" fmla="*/ 89 w 237"/>
              <a:gd name="T11" fmla="*/ 142 h 237"/>
              <a:gd name="T12" fmla="*/ 24 w 237"/>
              <a:gd name="T13" fmla="*/ 113 h 237"/>
              <a:gd name="T14" fmla="*/ 205 w 237"/>
              <a:gd name="T15" fmla="*/ 26 h 237"/>
              <a:gd name="T16" fmla="*/ 89 w 237"/>
              <a:gd name="T17" fmla="*/ 142 h 237"/>
              <a:gd name="T18" fmla="*/ 129 w 237"/>
              <a:gd name="T19" fmla="*/ 215 h 237"/>
              <a:gd name="T20" fmla="*/ 96 w 237"/>
              <a:gd name="T21" fmla="*/ 148 h 237"/>
              <a:gd name="T22" fmla="*/ 212 w 237"/>
              <a:gd name="T23" fmla="*/ 31 h 237"/>
              <a:gd name="T24" fmla="*/ 129 w 237"/>
              <a:gd name="T25" fmla="*/ 21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7" h="237">
                <a:moveTo>
                  <a:pt x="87" y="152"/>
                </a:moveTo>
                <a:lnTo>
                  <a:pt x="129" y="237"/>
                </a:lnTo>
                <a:lnTo>
                  <a:pt x="237" y="0"/>
                </a:lnTo>
                <a:lnTo>
                  <a:pt x="0" y="114"/>
                </a:lnTo>
                <a:lnTo>
                  <a:pt x="87" y="152"/>
                </a:lnTo>
                <a:close/>
                <a:moveTo>
                  <a:pt x="89" y="142"/>
                </a:moveTo>
                <a:lnTo>
                  <a:pt x="24" y="113"/>
                </a:lnTo>
                <a:lnTo>
                  <a:pt x="205" y="26"/>
                </a:lnTo>
                <a:lnTo>
                  <a:pt x="89" y="142"/>
                </a:lnTo>
                <a:close/>
                <a:moveTo>
                  <a:pt x="129" y="215"/>
                </a:moveTo>
                <a:lnTo>
                  <a:pt x="96" y="148"/>
                </a:lnTo>
                <a:lnTo>
                  <a:pt x="212" y="31"/>
                </a:lnTo>
                <a:lnTo>
                  <a:pt x="129" y="2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40" name="Freeform 116"/>
          <p:cNvSpPr>
            <a:spLocks noEditPoints="1"/>
          </p:cNvSpPr>
          <p:nvPr/>
        </p:nvSpPr>
        <p:spPr bwMode="auto">
          <a:xfrm>
            <a:off x="5404387" y="2295463"/>
            <a:ext cx="360363" cy="307975"/>
          </a:xfrm>
          <a:custGeom>
            <a:avLst/>
            <a:gdLst>
              <a:gd name="T0" fmla="*/ 176 w 192"/>
              <a:gd name="T1" fmla="*/ 20 h 164"/>
              <a:gd name="T2" fmla="*/ 72 w 192"/>
              <a:gd name="T3" fmla="*/ 20 h 164"/>
              <a:gd name="T4" fmla="*/ 72 w 192"/>
              <a:gd name="T5" fmla="*/ 16 h 164"/>
              <a:gd name="T6" fmla="*/ 56 w 192"/>
              <a:gd name="T7" fmla="*/ 0 h 164"/>
              <a:gd name="T8" fmla="*/ 16 w 192"/>
              <a:gd name="T9" fmla="*/ 0 h 164"/>
              <a:gd name="T10" fmla="*/ 0 w 192"/>
              <a:gd name="T11" fmla="*/ 16 h 164"/>
              <a:gd name="T12" fmla="*/ 0 w 192"/>
              <a:gd name="T13" fmla="*/ 36 h 164"/>
              <a:gd name="T14" fmla="*/ 0 w 192"/>
              <a:gd name="T15" fmla="*/ 64 h 164"/>
              <a:gd name="T16" fmla="*/ 0 w 192"/>
              <a:gd name="T17" fmla="*/ 148 h 164"/>
              <a:gd name="T18" fmla="*/ 16 w 192"/>
              <a:gd name="T19" fmla="*/ 164 h 164"/>
              <a:gd name="T20" fmla="*/ 176 w 192"/>
              <a:gd name="T21" fmla="*/ 164 h 164"/>
              <a:gd name="T22" fmla="*/ 192 w 192"/>
              <a:gd name="T23" fmla="*/ 148 h 164"/>
              <a:gd name="T24" fmla="*/ 192 w 192"/>
              <a:gd name="T25" fmla="*/ 36 h 164"/>
              <a:gd name="T26" fmla="*/ 176 w 192"/>
              <a:gd name="T27" fmla="*/ 20 h 164"/>
              <a:gd name="T28" fmla="*/ 8 w 192"/>
              <a:gd name="T29" fmla="*/ 16 h 164"/>
              <a:gd name="T30" fmla="*/ 16 w 192"/>
              <a:gd name="T31" fmla="*/ 8 h 164"/>
              <a:gd name="T32" fmla="*/ 56 w 192"/>
              <a:gd name="T33" fmla="*/ 8 h 164"/>
              <a:gd name="T34" fmla="*/ 64 w 192"/>
              <a:gd name="T35" fmla="*/ 16 h 164"/>
              <a:gd name="T36" fmla="*/ 64 w 192"/>
              <a:gd name="T37" fmla="*/ 20 h 164"/>
              <a:gd name="T38" fmla="*/ 64 w 192"/>
              <a:gd name="T39" fmla="*/ 28 h 164"/>
              <a:gd name="T40" fmla="*/ 72 w 192"/>
              <a:gd name="T41" fmla="*/ 28 h 164"/>
              <a:gd name="T42" fmla="*/ 176 w 192"/>
              <a:gd name="T43" fmla="*/ 28 h 164"/>
              <a:gd name="T44" fmla="*/ 184 w 192"/>
              <a:gd name="T45" fmla="*/ 36 h 164"/>
              <a:gd name="T46" fmla="*/ 184 w 192"/>
              <a:gd name="T47" fmla="*/ 44 h 164"/>
              <a:gd name="T48" fmla="*/ 8 w 192"/>
              <a:gd name="T49" fmla="*/ 44 h 164"/>
              <a:gd name="T50" fmla="*/ 8 w 192"/>
              <a:gd name="T51" fmla="*/ 36 h 164"/>
              <a:gd name="T52" fmla="*/ 8 w 192"/>
              <a:gd name="T53" fmla="*/ 16 h 164"/>
              <a:gd name="T54" fmla="*/ 176 w 192"/>
              <a:gd name="T55" fmla="*/ 156 h 164"/>
              <a:gd name="T56" fmla="*/ 16 w 192"/>
              <a:gd name="T57" fmla="*/ 156 h 164"/>
              <a:gd name="T58" fmla="*/ 8 w 192"/>
              <a:gd name="T59" fmla="*/ 148 h 164"/>
              <a:gd name="T60" fmla="*/ 8 w 192"/>
              <a:gd name="T61" fmla="*/ 64 h 164"/>
              <a:gd name="T62" fmla="*/ 8 w 192"/>
              <a:gd name="T63" fmla="*/ 52 h 164"/>
              <a:gd name="T64" fmla="*/ 184 w 192"/>
              <a:gd name="T65" fmla="*/ 52 h 164"/>
              <a:gd name="T66" fmla="*/ 184 w 192"/>
              <a:gd name="T67" fmla="*/ 148 h 164"/>
              <a:gd name="T68" fmla="*/ 176 w 192"/>
              <a:gd name="T69" fmla="*/ 15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2" h="164">
                <a:moveTo>
                  <a:pt x="176" y="20"/>
                </a:moveTo>
                <a:cubicBezTo>
                  <a:pt x="72" y="20"/>
                  <a:pt x="72" y="20"/>
                  <a:pt x="72" y="20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6"/>
                  <a:pt x="8" y="164"/>
                  <a:pt x="16" y="164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185" y="164"/>
                  <a:pt x="192" y="156"/>
                  <a:pt x="192" y="148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27"/>
                  <a:pt x="185" y="20"/>
                  <a:pt x="176" y="20"/>
                </a:cubicBezTo>
                <a:close/>
                <a:moveTo>
                  <a:pt x="8" y="16"/>
                </a:moveTo>
                <a:cubicBezTo>
                  <a:pt x="8" y="11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1" y="8"/>
                  <a:pt x="64" y="11"/>
                  <a:pt x="64" y="16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8"/>
                  <a:pt x="64" y="28"/>
                  <a:pt x="64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81" y="28"/>
                  <a:pt x="184" y="31"/>
                  <a:pt x="184" y="36"/>
                </a:cubicBezTo>
                <a:cubicBezTo>
                  <a:pt x="184" y="44"/>
                  <a:pt x="184" y="44"/>
                  <a:pt x="184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36"/>
                  <a:pt x="8" y="36"/>
                  <a:pt x="8" y="36"/>
                </a:cubicBezTo>
                <a:lnTo>
                  <a:pt x="8" y="16"/>
                </a:lnTo>
                <a:close/>
                <a:moveTo>
                  <a:pt x="176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8" y="152"/>
                  <a:pt x="8" y="148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2"/>
                  <a:pt x="8" y="52"/>
                  <a:pt x="8" y="52"/>
                </a:cubicBezTo>
                <a:cubicBezTo>
                  <a:pt x="184" y="52"/>
                  <a:pt x="184" y="52"/>
                  <a:pt x="184" y="52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184" y="152"/>
                  <a:pt x="181" y="156"/>
                  <a:pt x="176" y="1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41" name="Freeform 117"/>
          <p:cNvSpPr>
            <a:spLocks noEditPoints="1"/>
          </p:cNvSpPr>
          <p:nvPr/>
        </p:nvSpPr>
        <p:spPr bwMode="auto">
          <a:xfrm>
            <a:off x="1343562" y="3005076"/>
            <a:ext cx="374650" cy="241300"/>
          </a:xfrm>
          <a:custGeom>
            <a:avLst/>
            <a:gdLst>
              <a:gd name="T0" fmla="*/ 192 w 200"/>
              <a:gd name="T1" fmla="*/ 0 h 128"/>
              <a:gd name="T2" fmla="*/ 9 w 200"/>
              <a:gd name="T3" fmla="*/ 0 h 128"/>
              <a:gd name="T4" fmla="*/ 7 w 200"/>
              <a:gd name="T5" fmla="*/ 0 h 128"/>
              <a:gd name="T6" fmla="*/ 3 w 200"/>
              <a:gd name="T7" fmla="*/ 0 h 128"/>
              <a:gd name="T8" fmla="*/ 0 w 200"/>
              <a:gd name="T9" fmla="*/ 0 h 128"/>
              <a:gd name="T10" fmla="*/ 0 w 200"/>
              <a:gd name="T11" fmla="*/ 128 h 128"/>
              <a:gd name="T12" fmla="*/ 200 w 200"/>
              <a:gd name="T13" fmla="*/ 128 h 128"/>
              <a:gd name="T14" fmla="*/ 200 w 200"/>
              <a:gd name="T15" fmla="*/ 0 h 128"/>
              <a:gd name="T16" fmla="*/ 194 w 200"/>
              <a:gd name="T17" fmla="*/ 0 h 128"/>
              <a:gd name="T18" fmla="*/ 192 w 200"/>
              <a:gd name="T19" fmla="*/ 0 h 128"/>
              <a:gd name="T20" fmla="*/ 184 w 200"/>
              <a:gd name="T21" fmla="*/ 8 h 128"/>
              <a:gd name="T22" fmla="*/ 107 w 200"/>
              <a:gd name="T23" fmla="*/ 85 h 128"/>
              <a:gd name="T24" fmla="*/ 94 w 200"/>
              <a:gd name="T25" fmla="*/ 85 h 128"/>
              <a:gd name="T26" fmla="*/ 17 w 200"/>
              <a:gd name="T27" fmla="*/ 8 h 128"/>
              <a:gd name="T28" fmla="*/ 184 w 200"/>
              <a:gd name="T29" fmla="*/ 8 h 128"/>
              <a:gd name="T30" fmla="*/ 8 w 200"/>
              <a:gd name="T31" fmla="*/ 11 h 128"/>
              <a:gd name="T32" fmla="*/ 60 w 200"/>
              <a:gd name="T33" fmla="*/ 63 h 128"/>
              <a:gd name="T34" fmla="*/ 8 w 200"/>
              <a:gd name="T35" fmla="*/ 115 h 128"/>
              <a:gd name="T36" fmla="*/ 8 w 200"/>
              <a:gd name="T37" fmla="*/ 11 h 128"/>
              <a:gd name="T38" fmla="*/ 15 w 200"/>
              <a:gd name="T39" fmla="*/ 120 h 128"/>
              <a:gd name="T40" fmla="*/ 66 w 200"/>
              <a:gd name="T41" fmla="*/ 68 h 128"/>
              <a:gd name="T42" fmla="*/ 88 w 200"/>
              <a:gd name="T43" fmla="*/ 91 h 128"/>
              <a:gd name="T44" fmla="*/ 100 w 200"/>
              <a:gd name="T45" fmla="*/ 96 h 128"/>
              <a:gd name="T46" fmla="*/ 113 w 200"/>
              <a:gd name="T47" fmla="*/ 91 h 128"/>
              <a:gd name="T48" fmla="*/ 135 w 200"/>
              <a:gd name="T49" fmla="*/ 68 h 128"/>
              <a:gd name="T50" fmla="*/ 186 w 200"/>
              <a:gd name="T51" fmla="*/ 120 h 128"/>
              <a:gd name="T52" fmla="*/ 15 w 200"/>
              <a:gd name="T53" fmla="*/ 120 h 128"/>
              <a:gd name="T54" fmla="*/ 192 w 200"/>
              <a:gd name="T55" fmla="*/ 115 h 128"/>
              <a:gd name="T56" fmla="*/ 140 w 200"/>
              <a:gd name="T57" fmla="*/ 63 h 128"/>
              <a:gd name="T58" fmla="*/ 192 w 200"/>
              <a:gd name="T59" fmla="*/ 11 h 128"/>
              <a:gd name="T60" fmla="*/ 192 w 200"/>
              <a:gd name="T6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28">
                <a:moveTo>
                  <a:pt x="192" y="0"/>
                </a:moveTo>
                <a:cubicBezTo>
                  <a:pt x="9" y="0"/>
                  <a:pt x="9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200" y="128"/>
                  <a:pt x="200" y="128"/>
                  <a:pt x="200" y="128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lnTo>
                  <a:pt x="192" y="0"/>
                </a:lnTo>
                <a:close/>
                <a:moveTo>
                  <a:pt x="184" y="8"/>
                </a:moveTo>
                <a:cubicBezTo>
                  <a:pt x="107" y="85"/>
                  <a:pt x="107" y="85"/>
                  <a:pt x="107" y="85"/>
                </a:cubicBezTo>
                <a:cubicBezTo>
                  <a:pt x="104" y="88"/>
                  <a:pt x="97" y="88"/>
                  <a:pt x="94" y="85"/>
                </a:cubicBezTo>
                <a:cubicBezTo>
                  <a:pt x="17" y="8"/>
                  <a:pt x="17" y="8"/>
                  <a:pt x="17" y="8"/>
                </a:cubicBezTo>
                <a:lnTo>
                  <a:pt x="184" y="8"/>
                </a:lnTo>
                <a:close/>
                <a:moveTo>
                  <a:pt x="8" y="11"/>
                </a:moveTo>
                <a:cubicBezTo>
                  <a:pt x="60" y="63"/>
                  <a:pt x="60" y="63"/>
                  <a:pt x="60" y="63"/>
                </a:cubicBezTo>
                <a:cubicBezTo>
                  <a:pt x="8" y="115"/>
                  <a:pt x="8" y="115"/>
                  <a:pt x="8" y="115"/>
                </a:cubicBezTo>
                <a:lnTo>
                  <a:pt x="8" y="11"/>
                </a:lnTo>
                <a:close/>
                <a:moveTo>
                  <a:pt x="15" y="120"/>
                </a:moveTo>
                <a:cubicBezTo>
                  <a:pt x="66" y="68"/>
                  <a:pt x="66" y="68"/>
                  <a:pt x="66" y="6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94"/>
                  <a:pt x="96" y="96"/>
                  <a:pt x="100" y="96"/>
                </a:cubicBezTo>
                <a:cubicBezTo>
                  <a:pt x="105" y="96"/>
                  <a:pt x="109" y="94"/>
                  <a:pt x="113" y="91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86" y="120"/>
                  <a:pt x="186" y="120"/>
                  <a:pt x="186" y="120"/>
                </a:cubicBezTo>
                <a:lnTo>
                  <a:pt x="15" y="120"/>
                </a:lnTo>
                <a:close/>
                <a:moveTo>
                  <a:pt x="192" y="115"/>
                </a:moveTo>
                <a:cubicBezTo>
                  <a:pt x="140" y="63"/>
                  <a:pt x="140" y="63"/>
                  <a:pt x="140" y="63"/>
                </a:cubicBezTo>
                <a:cubicBezTo>
                  <a:pt x="192" y="11"/>
                  <a:pt x="192" y="11"/>
                  <a:pt x="192" y="11"/>
                </a:cubicBezTo>
                <a:lnTo>
                  <a:pt x="192" y="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2018250" y="4329051"/>
            <a:ext cx="376238" cy="285750"/>
            <a:chOff x="2018250" y="4329051"/>
            <a:chExt cx="376238" cy="285750"/>
          </a:xfrm>
          <a:solidFill>
            <a:schemeClr val="tx1"/>
          </a:solidFill>
        </p:grpSpPr>
        <p:sp>
          <p:nvSpPr>
            <p:cNvPr id="142" name="Freeform 118"/>
            <p:cNvSpPr>
              <a:spLocks noEditPoints="1"/>
            </p:cNvSpPr>
            <p:nvPr/>
          </p:nvSpPr>
          <p:spPr bwMode="auto">
            <a:xfrm>
              <a:off x="2018250" y="4329051"/>
              <a:ext cx="376238" cy="285750"/>
            </a:xfrm>
            <a:custGeom>
              <a:avLst/>
              <a:gdLst>
                <a:gd name="T0" fmla="*/ 184 w 200"/>
                <a:gd name="T1" fmla="*/ 24 h 152"/>
                <a:gd name="T2" fmla="*/ 151 w 200"/>
                <a:gd name="T3" fmla="*/ 24 h 152"/>
                <a:gd name="T4" fmla="*/ 132 w 200"/>
                <a:gd name="T5" fmla="*/ 4 h 152"/>
                <a:gd name="T6" fmla="*/ 132 w 200"/>
                <a:gd name="T7" fmla="*/ 4 h 152"/>
                <a:gd name="T8" fmla="*/ 132 w 200"/>
                <a:gd name="T9" fmla="*/ 4 h 152"/>
                <a:gd name="T10" fmla="*/ 132 w 200"/>
                <a:gd name="T11" fmla="*/ 4 h 152"/>
                <a:gd name="T12" fmla="*/ 121 w 200"/>
                <a:gd name="T13" fmla="*/ 0 h 152"/>
                <a:gd name="T14" fmla="*/ 81 w 200"/>
                <a:gd name="T15" fmla="*/ 0 h 152"/>
                <a:gd name="T16" fmla="*/ 69 w 200"/>
                <a:gd name="T17" fmla="*/ 5 h 152"/>
                <a:gd name="T18" fmla="*/ 69 w 200"/>
                <a:gd name="T19" fmla="*/ 5 h 152"/>
                <a:gd name="T20" fmla="*/ 50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92 w 200"/>
                <a:gd name="T39" fmla="*/ 136 h 152"/>
                <a:gd name="T40" fmla="*/ 184 w 200"/>
                <a:gd name="T41" fmla="*/ 144 h 152"/>
                <a:gd name="T42" fmla="*/ 16 w 200"/>
                <a:gd name="T43" fmla="*/ 144 h 152"/>
                <a:gd name="T44" fmla="*/ 8 w 200"/>
                <a:gd name="T45" fmla="*/ 136 h 152"/>
                <a:gd name="T46" fmla="*/ 8 w 200"/>
                <a:gd name="T47" fmla="*/ 40 h 152"/>
                <a:gd name="T48" fmla="*/ 16 w 200"/>
                <a:gd name="T49" fmla="*/ 32 h 152"/>
                <a:gd name="T50" fmla="*/ 50 w 200"/>
                <a:gd name="T51" fmla="*/ 32 h 152"/>
                <a:gd name="T52" fmla="*/ 54 w 200"/>
                <a:gd name="T53" fmla="*/ 32 h 152"/>
                <a:gd name="T54" fmla="*/ 56 w 200"/>
                <a:gd name="T55" fmla="*/ 29 h 152"/>
                <a:gd name="T56" fmla="*/ 66 w 200"/>
                <a:gd name="T57" fmla="*/ 20 h 152"/>
                <a:gd name="T58" fmla="*/ 66 w 200"/>
                <a:gd name="T59" fmla="*/ 20 h 152"/>
                <a:gd name="T60" fmla="*/ 75 w 200"/>
                <a:gd name="T61" fmla="*/ 10 h 152"/>
                <a:gd name="T62" fmla="*/ 81 w 200"/>
                <a:gd name="T63" fmla="*/ 8 h 152"/>
                <a:gd name="T64" fmla="*/ 121 w 200"/>
                <a:gd name="T65" fmla="*/ 8 h 152"/>
                <a:gd name="T66" fmla="*/ 126 w 200"/>
                <a:gd name="T67" fmla="*/ 10 h 152"/>
                <a:gd name="T68" fmla="*/ 146 w 200"/>
                <a:gd name="T69" fmla="*/ 29 h 152"/>
                <a:gd name="T70" fmla="*/ 148 w 200"/>
                <a:gd name="T71" fmla="*/ 32 h 152"/>
                <a:gd name="T72" fmla="*/ 151 w 200"/>
                <a:gd name="T73" fmla="*/ 32 h 152"/>
                <a:gd name="T74" fmla="*/ 184 w 200"/>
                <a:gd name="T75" fmla="*/ 32 h 152"/>
                <a:gd name="T76" fmla="*/ 192 w 200"/>
                <a:gd name="T77" fmla="*/ 40 h 152"/>
                <a:gd name="T78" fmla="*/ 192 w 200"/>
                <a:gd name="T79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1" y="24"/>
                    <a:pt x="151" y="24"/>
                    <a:pt x="151" y="2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9" y="1"/>
                    <a:pt x="125" y="0"/>
                    <a:pt x="12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2" y="2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4"/>
                    <a:pt x="8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3" y="152"/>
                    <a:pt x="200" y="144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3" y="24"/>
                    <a:pt x="184" y="24"/>
                  </a:cubicBezTo>
                  <a:close/>
                  <a:moveTo>
                    <a:pt x="192" y="136"/>
                  </a:moveTo>
                  <a:cubicBezTo>
                    <a:pt x="192" y="140"/>
                    <a:pt x="189" y="144"/>
                    <a:pt x="184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2" y="144"/>
                    <a:pt x="8" y="140"/>
                    <a:pt x="8" y="1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5"/>
                    <a:pt x="12" y="32"/>
                    <a:pt x="16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9"/>
                    <a:pt x="79" y="8"/>
                    <a:pt x="8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3" y="8"/>
                    <a:pt x="125" y="8"/>
                    <a:pt x="126" y="1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89" y="32"/>
                    <a:pt x="192" y="35"/>
                    <a:pt x="192" y="40"/>
                  </a:cubicBezTo>
                  <a:lnTo>
                    <a:pt x="192" y="1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3" name="Freeform 119"/>
            <p:cNvSpPr>
              <a:spLocks noEditPoints="1"/>
            </p:cNvSpPr>
            <p:nvPr/>
          </p:nvSpPr>
          <p:spPr bwMode="auto">
            <a:xfrm>
              <a:off x="2108737" y="4389376"/>
              <a:ext cx="195263" cy="195263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96 h 104"/>
                <a:gd name="T12" fmla="*/ 8 w 104"/>
                <a:gd name="T13" fmla="*/ 52 h 104"/>
                <a:gd name="T14" fmla="*/ 52 w 104"/>
                <a:gd name="T15" fmla="*/ 8 h 104"/>
                <a:gd name="T16" fmla="*/ 96 w 104"/>
                <a:gd name="T17" fmla="*/ 52 h 104"/>
                <a:gd name="T18" fmla="*/ 52 w 104"/>
                <a:gd name="T19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0"/>
                    <a:pt x="24" y="104"/>
                    <a:pt x="52" y="104"/>
                  </a:cubicBezTo>
                  <a:cubicBezTo>
                    <a:pt x="81" y="104"/>
                    <a:pt x="104" y="80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96"/>
                  </a:moveTo>
                  <a:cubicBezTo>
                    <a:pt x="28" y="96"/>
                    <a:pt x="8" y="76"/>
                    <a:pt x="8" y="52"/>
                  </a:cubicBezTo>
                  <a:cubicBezTo>
                    <a:pt x="8" y="27"/>
                    <a:pt x="28" y="8"/>
                    <a:pt x="52" y="8"/>
                  </a:cubicBezTo>
                  <a:cubicBezTo>
                    <a:pt x="77" y="8"/>
                    <a:pt x="96" y="27"/>
                    <a:pt x="96" y="52"/>
                  </a:cubicBezTo>
                  <a:cubicBezTo>
                    <a:pt x="96" y="76"/>
                    <a:pt x="77" y="96"/>
                    <a:pt x="52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4" name="Freeform 120"/>
            <p:cNvSpPr>
              <a:spLocks noEditPoints="1"/>
            </p:cNvSpPr>
            <p:nvPr/>
          </p:nvSpPr>
          <p:spPr bwMode="auto">
            <a:xfrm>
              <a:off x="2138900" y="4419538"/>
              <a:ext cx="134938" cy="134938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36 w 72"/>
                <a:gd name="T11" fmla="*/ 64 h 72"/>
                <a:gd name="T12" fmla="*/ 8 w 72"/>
                <a:gd name="T13" fmla="*/ 36 h 72"/>
                <a:gd name="T14" fmla="*/ 36 w 72"/>
                <a:gd name="T15" fmla="*/ 8 h 72"/>
                <a:gd name="T16" fmla="*/ 64 w 72"/>
                <a:gd name="T17" fmla="*/ 36 h 72"/>
                <a:gd name="T18" fmla="*/ 36 w 72"/>
                <a:gd name="T19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5"/>
                    <a:pt x="17" y="72"/>
                    <a:pt x="36" y="72"/>
                  </a:cubicBezTo>
                  <a:cubicBezTo>
                    <a:pt x="56" y="72"/>
                    <a:pt x="72" y="55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36" y="64"/>
                  </a:moveTo>
                  <a:cubicBezTo>
                    <a:pt x="21" y="64"/>
                    <a:pt x="8" y="51"/>
                    <a:pt x="8" y="36"/>
                  </a:cubicBezTo>
                  <a:cubicBezTo>
                    <a:pt x="8" y="20"/>
                    <a:pt x="21" y="8"/>
                    <a:pt x="36" y="8"/>
                  </a:cubicBezTo>
                  <a:cubicBezTo>
                    <a:pt x="52" y="8"/>
                    <a:pt x="64" y="20"/>
                    <a:pt x="64" y="36"/>
                  </a:cubicBezTo>
                  <a:cubicBezTo>
                    <a:pt x="64" y="51"/>
                    <a:pt x="52" y="64"/>
                    <a:pt x="36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396450" y="2939988"/>
            <a:ext cx="376238" cy="376238"/>
            <a:chOff x="5396450" y="2939988"/>
            <a:chExt cx="376238" cy="376238"/>
          </a:xfrm>
          <a:solidFill>
            <a:schemeClr val="tx1"/>
          </a:solidFill>
        </p:grpSpPr>
        <p:sp>
          <p:nvSpPr>
            <p:cNvPr id="145" name="Freeform 121"/>
            <p:cNvSpPr>
              <a:spLocks noEditPoints="1"/>
            </p:cNvSpPr>
            <p:nvPr/>
          </p:nvSpPr>
          <p:spPr bwMode="auto">
            <a:xfrm>
              <a:off x="5396450" y="2939988"/>
              <a:ext cx="376238" cy="376238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6" name="Freeform 122"/>
            <p:cNvSpPr/>
            <p:nvPr/>
          </p:nvSpPr>
          <p:spPr bwMode="auto">
            <a:xfrm>
              <a:off x="5474237" y="3014601"/>
              <a:ext cx="223838" cy="225425"/>
            </a:xfrm>
            <a:custGeom>
              <a:avLst/>
              <a:gdLst>
                <a:gd name="T0" fmla="*/ 74 w 141"/>
                <a:gd name="T1" fmla="*/ 0 h 142"/>
                <a:gd name="T2" fmla="*/ 65 w 141"/>
                <a:gd name="T3" fmla="*/ 0 h 142"/>
                <a:gd name="T4" fmla="*/ 65 w 141"/>
                <a:gd name="T5" fmla="*/ 67 h 142"/>
                <a:gd name="T6" fmla="*/ 0 w 141"/>
                <a:gd name="T7" fmla="*/ 67 h 142"/>
                <a:gd name="T8" fmla="*/ 0 w 141"/>
                <a:gd name="T9" fmla="*/ 76 h 142"/>
                <a:gd name="T10" fmla="*/ 65 w 141"/>
                <a:gd name="T11" fmla="*/ 76 h 142"/>
                <a:gd name="T12" fmla="*/ 65 w 141"/>
                <a:gd name="T13" fmla="*/ 142 h 142"/>
                <a:gd name="T14" fmla="*/ 74 w 141"/>
                <a:gd name="T15" fmla="*/ 142 h 142"/>
                <a:gd name="T16" fmla="*/ 74 w 141"/>
                <a:gd name="T17" fmla="*/ 76 h 142"/>
                <a:gd name="T18" fmla="*/ 141 w 141"/>
                <a:gd name="T19" fmla="*/ 76 h 142"/>
                <a:gd name="T20" fmla="*/ 141 w 141"/>
                <a:gd name="T21" fmla="*/ 67 h 142"/>
                <a:gd name="T22" fmla="*/ 74 w 141"/>
                <a:gd name="T23" fmla="*/ 67 h 142"/>
                <a:gd name="T24" fmla="*/ 74 w 141"/>
                <a:gd name="T2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142">
                  <a:moveTo>
                    <a:pt x="74" y="0"/>
                  </a:moveTo>
                  <a:lnTo>
                    <a:pt x="65" y="0"/>
                  </a:lnTo>
                  <a:lnTo>
                    <a:pt x="65" y="67"/>
                  </a:lnTo>
                  <a:lnTo>
                    <a:pt x="0" y="67"/>
                  </a:lnTo>
                  <a:lnTo>
                    <a:pt x="0" y="76"/>
                  </a:lnTo>
                  <a:lnTo>
                    <a:pt x="65" y="76"/>
                  </a:lnTo>
                  <a:lnTo>
                    <a:pt x="65" y="142"/>
                  </a:lnTo>
                  <a:lnTo>
                    <a:pt x="74" y="142"/>
                  </a:lnTo>
                  <a:lnTo>
                    <a:pt x="74" y="76"/>
                  </a:lnTo>
                  <a:lnTo>
                    <a:pt x="141" y="76"/>
                  </a:lnTo>
                  <a:lnTo>
                    <a:pt x="141" y="67"/>
                  </a:lnTo>
                  <a:lnTo>
                    <a:pt x="74" y="67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5399625" y="3614676"/>
            <a:ext cx="374650" cy="376238"/>
            <a:chOff x="5399625" y="3614676"/>
            <a:chExt cx="374650" cy="376238"/>
          </a:xfrm>
          <a:solidFill>
            <a:schemeClr val="tx1"/>
          </a:solidFill>
        </p:grpSpPr>
        <p:sp>
          <p:nvSpPr>
            <p:cNvPr id="147" name="Freeform 123"/>
            <p:cNvSpPr>
              <a:spLocks noEditPoints="1"/>
            </p:cNvSpPr>
            <p:nvPr/>
          </p:nvSpPr>
          <p:spPr bwMode="auto">
            <a:xfrm>
              <a:off x="5399625" y="3614676"/>
              <a:ext cx="374650" cy="376238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4" y="0"/>
                    <a:pt x="0" y="44"/>
                    <a:pt x="0" y="100"/>
                  </a:cubicBezTo>
                  <a:cubicBezTo>
                    <a:pt x="0" y="155"/>
                    <a:pt x="44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0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0" y="8"/>
                    <a:pt x="192" y="49"/>
                    <a:pt x="192" y="100"/>
                  </a:cubicBezTo>
                  <a:cubicBezTo>
                    <a:pt x="192" y="150"/>
                    <a:pt x="150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8" name="Rectangle 124"/>
            <p:cNvSpPr>
              <a:spLocks noChangeArrowheads="1"/>
            </p:cNvSpPr>
            <p:nvPr/>
          </p:nvSpPr>
          <p:spPr bwMode="auto">
            <a:xfrm>
              <a:off x="5488525" y="3795651"/>
              <a:ext cx="195263" cy="142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4721762" y="4283013"/>
            <a:ext cx="374650" cy="376238"/>
            <a:chOff x="4721762" y="4283013"/>
            <a:chExt cx="374650" cy="376238"/>
          </a:xfrm>
          <a:solidFill>
            <a:schemeClr val="tx1"/>
          </a:solidFill>
        </p:grpSpPr>
        <p:sp>
          <p:nvSpPr>
            <p:cNvPr id="149" name="Oval 125"/>
            <p:cNvSpPr>
              <a:spLocks noChangeArrowheads="1"/>
            </p:cNvSpPr>
            <p:nvPr/>
          </p:nvSpPr>
          <p:spPr bwMode="auto">
            <a:xfrm>
              <a:off x="4888450" y="43560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0" name="Freeform 126"/>
            <p:cNvSpPr/>
            <p:nvPr/>
          </p:nvSpPr>
          <p:spPr bwMode="auto">
            <a:xfrm>
              <a:off x="4880512" y="4416363"/>
              <a:ext cx="60325" cy="158750"/>
            </a:xfrm>
            <a:custGeom>
              <a:avLst/>
              <a:gdLst>
                <a:gd name="T0" fmla="*/ 29 w 38"/>
                <a:gd name="T1" fmla="*/ 10 h 100"/>
                <a:gd name="T2" fmla="*/ 29 w 38"/>
                <a:gd name="T3" fmla="*/ 5 h 100"/>
                <a:gd name="T4" fmla="*/ 29 w 38"/>
                <a:gd name="T5" fmla="*/ 0 h 100"/>
                <a:gd name="T6" fmla="*/ 0 w 38"/>
                <a:gd name="T7" fmla="*/ 0 h 100"/>
                <a:gd name="T8" fmla="*/ 0 w 38"/>
                <a:gd name="T9" fmla="*/ 10 h 100"/>
                <a:gd name="T10" fmla="*/ 10 w 38"/>
                <a:gd name="T11" fmla="*/ 10 h 100"/>
                <a:gd name="T12" fmla="*/ 10 w 38"/>
                <a:gd name="T13" fmla="*/ 90 h 100"/>
                <a:gd name="T14" fmla="*/ 0 w 38"/>
                <a:gd name="T15" fmla="*/ 90 h 100"/>
                <a:gd name="T16" fmla="*/ 0 w 38"/>
                <a:gd name="T17" fmla="*/ 100 h 100"/>
                <a:gd name="T18" fmla="*/ 38 w 38"/>
                <a:gd name="T19" fmla="*/ 100 h 100"/>
                <a:gd name="T20" fmla="*/ 38 w 38"/>
                <a:gd name="T21" fmla="*/ 90 h 100"/>
                <a:gd name="T22" fmla="*/ 29 w 38"/>
                <a:gd name="T23" fmla="*/ 90 h 100"/>
                <a:gd name="T24" fmla="*/ 29 w 38"/>
                <a:gd name="T25" fmla="*/ 1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100">
                  <a:moveTo>
                    <a:pt x="29" y="10"/>
                  </a:moveTo>
                  <a:lnTo>
                    <a:pt x="29" y="5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9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8" y="100"/>
                  </a:lnTo>
                  <a:lnTo>
                    <a:pt x="38" y="90"/>
                  </a:lnTo>
                  <a:lnTo>
                    <a:pt x="29" y="90"/>
                  </a:lnTo>
                  <a:lnTo>
                    <a:pt x="29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1" name="Freeform 127"/>
            <p:cNvSpPr>
              <a:spLocks noEditPoints="1"/>
            </p:cNvSpPr>
            <p:nvPr/>
          </p:nvSpPr>
          <p:spPr bwMode="auto">
            <a:xfrm>
              <a:off x="4721762" y="4283013"/>
              <a:ext cx="374650" cy="376238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50" y="192"/>
                    <a:pt x="8" y="150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0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52" name="Freeform 128"/>
          <p:cNvSpPr>
            <a:spLocks noEditPoints="1"/>
          </p:cNvSpPr>
          <p:nvPr/>
        </p:nvSpPr>
        <p:spPr bwMode="auto">
          <a:xfrm>
            <a:off x="5396450" y="4329051"/>
            <a:ext cx="377825" cy="282575"/>
          </a:xfrm>
          <a:custGeom>
            <a:avLst/>
            <a:gdLst>
              <a:gd name="T0" fmla="*/ 88 w 201"/>
              <a:gd name="T1" fmla="*/ 15 h 151"/>
              <a:gd name="T2" fmla="*/ 88 w 201"/>
              <a:gd name="T3" fmla="*/ 40 h 151"/>
              <a:gd name="T4" fmla="*/ 88 w 201"/>
              <a:gd name="T5" fmla="*/ 48 h 151"/>
              <a:gd name="T6" fmla="*/ 96 w 201"/>
              <a:gd name="T7" fmla="*/ 48 h 151"/>
              <a:gd name="T8" fmla="*/ 190 w 201"/>
              <a:gd name="T9" fmla="*/ 123 h 151"/>
              <a:gd name="T10" fmla="*/ 96 w 201"/>
              <a:gd name="T11" fmla="*/ 88 h 151"/>
              <a:gd name="T12" fmla="*/ 88 w 201"/>
              <a:gd name="T13" fmla="*/ 88 h 151"/>
              <a:gd name="T14" fmla="*/ 88 w 201"/>
              <a:gd name="T15" fmla="*/ 96 h 151"/>
              <a:gd name="T16" fmla="*/ 88 w 201"/>
              <a:gd name="T17" fmla="*/ 120 h 151"/>
              <a:gd name="T18" fmla="*/ 14 w 201"/>
              <a:gd name="T19" fmla="*/ 68 h 151"/>
              <a:gd name="T20" fmla="*/ 88 w 201"/>
              <a:gd name="T21" fmla="*/ 15 h 151"/>
              <a:gd name="T22" fmla="*/ 96 w 201"/>
              <a:gd name="T23" fmla="*/ 0 h 151"/>
              <a:gd name="T24" fmla="*/ 0 w 201"/>
              <a:gd name="T25" fmla="*/ 68 h 151"/>
              <a:gd name="T26" fmla="*/ 96 w 201"/>
              <a:gd name="T27" fmla="*/ 136 h 151"/>
              <a:gd name="T28" fmla="*/ 96 w 201"/>
              <a:gd name="T29" fmla="*/ 96 h 151"/>
              <a:gd name="T30" fmla="*/ 201 w 201"/>
              <a:gd name="T31" fmla="*/ 151 h 151"/>
              <a:gd name="T32" fmla="*/ 96 w 201"/>
              <a:gd name="T33" fmla="*/ 40 h 151"/>
              <a:gd name="T34" fmla="*/ 96 w 201"/>
              <a:gd name="T3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1" h="151">
                <a:moveTo>
                  <a:pt x="88" y="15"/>
                </a:moveTo>
                <a:cubicBezTo>
                  <a:pt x="88" y="40"/>
                  <a:pt x="88" y="40"/>
                  <a:pt x="88" y="40"/>
                </a:cubicBezTo>
                <a:cubicBezTo>
                  <a:pt x="88" y="48"/>
                  <a:pt x="88" y="48"/>
                  <a:pt x="88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51" y="49"/>
                  <a:pt x="182" y="73"/>
                  <a:pt x="190" y="123"/>
                </a:cubicBezTo>
                <a:cubicBezTo>
                  <a:pt x="160" y="88"/>
                  <a:pt x="125" y="88"/>
                  <a:pt x="96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4" y="68"/>
                  <a:pt x="14" y="68"/>
                  <a:pt x="14" y="68"/>
                </a:cubicBezTo>
                <a:cubicBezTo>
                  <a:pt x="88" y="15"/>
                  <a:pt x="88" y="15"/>
                  <a:pt x="88" y="15"/>
                </a:cubicBezTo>
                <a:moveTo>
                  <a:pt x="96" y="0"/>
                </a:moveTo>
                <a:cubicBezTo>
                  <a:pt x="0" y="68"/>
                  <a:pt x="0" y="68"/>
                  <a:pt x="0" y="68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6" y="96"/>
                  <a:pt x="96" y="96"/>
                  <a:pt x="96" y="96"/>
                </a:cubicBezTo>
                <a:cubicBezTo>
                  <a:pt x="135" y="96"/>
                  <a:pt x="170" y="98"/>
                  <a:pt x="201" y="151"/>
                </a:cubicBezTo>
                <a:cubicBezTo>
                  <a:pt x="201" y="117"/>
                  <a:pt x="195" y="41"/>
                  <a:pt x="96" y="40"/>
                </a:cubicBezTo>
                <a:cubicBezTo>
                  <a:pt x="96" y="0"/>
                  <a:pt x="96" y="0"/>
                  <a:pt x="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1" name="组合 240"/>
          <p:cNvGrpSpPr/>
          <p:nvPr/>
        </p:nvGrpSpPr>
        <p:grpSpPr>
          <a:xfrm>
            <a:off x="4723350" y="3675001"/>
            <a:ext cx="374650" cy="255588"/>
            <a:chOff x="4723350" y="3675001"/>
            <a:chExt cx="374650" cy="255588"/>
          </a:xfrm>
          <a:solidFill>
            <a:schemeClr val="tx1"/>
          </a:solidFill>
        </p:grpSpPr>
        <p:sp>
          <p:nvSpPr>
            <p:cNvPr id="153" name="Freeform 129"/>
            <p:cNvSpPr/>
            <p:nvPr/>
          </p:nvSpPr>
          <p:spPr bwMode="auto">
            <a:xfrm>
              <a:off x="4855112" y="3776601"/>
              <a:ext cx="109538" cy="111125"/>
            </a:xfrm>
            <a:custGeom>
              <a:avLst/>
              <a:gdLst>
                <a:gd name="T0" fmla="*/ 69 w 69"/>
                <a:gd name="T1" fmla="*/ 6 h 70"/>
                <a:gd name="T2" fmla="*/ 63 w 69"/>
                <a:gd name="T3" fmla="*/ 0 h 70"/>
                <a:gd name="T4" fmla="*/ 35 w 69"/>
                <a:gd name="T5" fmla="*/ 28 h 70"/>
                <a:gd name="T6" fmla="*/ 6 w 69"/>
                <a:gd name="T7" fmla="*/ 0 h 70"/>
                <a:gd name="T8" fmla="*/ 0 w 69"/>
                <a:gd name="T9" fmla="*/ 6 h 70"/>
                <a:gd name="T10" fmla="*/ 28 w 69"/>
                <a:gd name="T11" fmla="*/ 35 h 70"/>
                <a:gd name="T12" fmla="*/ 0 w 69"/>
                <a:gd name="T13" fmla="*/ 64 h 70"/>
                <a:gd name="T14" fmla="*/ 6 w 69"/>
                <a:gd name="T15" fmla="*/ 70 h 70"/>
                <a:gd name="T16" fmla="*/ 35 w 69"/>
                <a:gd name="T17" fmla="*/ 41 h 70"/>
                <a:gd name="T18" fmla="*/ 63 w 69"/>
                <a:gd name="T19" fmla="*/ 70 h 70"/>
                <a:gd name="T20" fmla="*/ 69 w 69"/>
                <a:gd name="T21" fmla="*/ 64 h 70"/>
                <a:gd name="T22" fmla="*/ 41 w 69"/>
                <a:gd name="T23" fmla="*/ 35 h 70"/>
                <a:gd name="T24" fmla="*/ 69 w 69"/>
                <a:gd name="T25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0">
                  <a:moveTo>
                    <a:pt x="69" y="6"/>
                  </a:moveTo>
                  <a:lnTo>
                    <a:pt x="63" y="0"/>
                  </a:lnTo>
                  <a:lnTo>
                    <a:pt x="35" y="28"/>
                  </a:lnTo>
                  <a:lnTo>
                    <a:pt x="6" y="0"/>
                  </a:lnTo>
                  <a:lnTo>
                    <a:pt x="0" y="6"/>
                  </a:lnTo>
                  <a:lnTo>
                    <a:pt x="28" y="35"/>
                  </a:lnTo>
                  <a:lnTo>
                    <a:pt x="0" y="64"/>
                  </a:lnTo>
                  <a:lnTo>
                    <a:pt x="6" y="70"/>
                  </a:lnTo>
                  <a:lnTo>
                    <a:pt x="35" y="41"/>
                  </a:lnTo>
                  <a:lnTo>
                    <a:pt x="63" y="70"/>
                  </a:lnTo>
                  <a:lnTo>
                    <a:pt x="69" y="64"/>
                  </a:lnTo>
                  <a:lnTo>
                    <a:pt x="41" y="35"/>
                  </a:lnTo>
                  <a:lnTo>
                    <a:pt x="6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4" name="Freeform 130"/>
            <p:cNvSpPr>
              <a:spLocks noEditPoints="1"/>
            </p:cNvSpPr>
            <p:nvPr/>
          </p:nvSpPr>
          <p:spPr bwMode="auto">
            <a:xfrm>
              <a:off x="4723350" y="3675001"/>
              <a:ext cx="374650" cy="255588"/>
            </a:xfrm>
            <a:custGeom>
              <a:avLst/>
              <a:gdLst>
                <a:gd name="T0" fmla="*/ 200 w 200"/>
                <a:gd name="T1" fmla="*/ 0 h 136"/>
                <a:gd name="T2" fmla="*/ 0 w 200"/>
                <a:gd name="T3" fmla="*/ 0 h 136"/>
                <a:gd name="T4" fmla="*/ 0 w 200"/>
                <a:gd name="T5" fmla="*/ 8 h 136"/>
                <a:gd name="T6" fmla="*/ 5 w 200"/>
                <a:gd name="T7" fmla="*/ 8 h 136"/>
                <a:gd name="T8" fmla="*/ 8 w 200"/>
                <a:gd name="T9" fmla="*/ 24 h 136"/>
                <a:gd name="T10" fmla="*/ 17 w 200"/>
                <a:gd name="T11" fmla="*/ 38 h 136"/>
                <a:gd name="T12" fmla="*/ 31 w 200"/>
                <a:gd name="T13" fmla="*/ 120 h 136"/>
                <a:gd name="T14" fmla="*/ 46 w 200"/>
                <a:gd name="T15" fmla="*/ 136 h 136"/>
                <a:gd name="T16" fmla="*/ 153 w 200"/>
                <a:gd name="T17" fmla="*/ 136 h 136"/>
                <a:gd name="T18" fmla="*/ 168 w 200"/>
                <a:gd name="T19" fmla="*/ 120 h 136"/>
                <a:gd name="T20" fmla="*/ 182 w 200"/>
                <a:gd name="T21" fmla="*/ 38 h 136"/>
                <a:gd name="T22" fmla="*/ 192 w 200"/>
                <a:gd name="T23" fmla="*/ 24 h 136"/>
                <a:gd name="T24" fmla="*/ 194 w 200"/>
                <a:gd name="T25" fmla="*/ 8 h 136"/>
                <a:gd name="T26" fmla="*/ 200 w 200"/>
                <a:gd name="T27" fmla="*/ 8 h 136"/>
                <a:gd name="T28" fmla="*/ 200 w 200"/>
                <a:gd name="T29" fmla="*/ 0 h 136"/>
                <a:gd name="T30" fmla="*/ 160 w 200"/>
                <a:gd name="T31" fmla="*/ 119 h 136"/>
                <a:gd name="T32" fmla="*/ 153 w 200"/>
                <a:gd name="T33" fmla="*/ 128 h 136"/>
                <a:gd name="T34" fmla="*/ 46 w 200"/>
                <a:gd name="T35" fmla="*/ 128 h 136"/>
                <a:gd name="T36" fmla="*/ 39 w 200"/>
                <a:gd name="T37" fmla="*/ 119 h 136"/>
                <a:gd name="T38" fmla="*/ 25 w 200"/>
                <a:gd name="T39" fmla="*/ 40 h 136"/>
                <a:gd name="T40" fmla="*/ 174 w 200"/>
                <a:gd name="T41" fmla="*/ 40 h 136"/>
                <a:gd name="T42" fmla="*/ 160 w 200"/>
                <a:gd name="T43" fmla="*/ 119 h 136"/>
                <a:gd name="T44" fmla="*/ 184 w 200"/>
                <a:gd name="T45" fmla="*/ 23 h 136"/>
                <a:gd name="T46" fmla="*/ 184 w 200"/>
                <a:gd name="T47" fmla="*/ 23 h 136"/>
                <a:gd name="T48" fmla="*/ 184 w 200"/>
                <a:gd name="T49" fmla="*/ 24 h 136"/>
                <a:gd name="T50" fmla="*/ 176 w 200"/>
                <a:gd name="T51" fmla="*/ 32 h 136"/>
                <a:gd name="T52" fmla="*/ 24 w 200"/>
                <a:gd name="T53" fmla="*/ 32 h 136"/>
                <a:gd name="T54" fmla="*/ 16 w 200"/>
                <a:gd name="T55" fmla="*/ 24 h 136"/>
                <a:gd name="T56" fmla="*/ 16 w 200"/>
                <a:gd name="T57" fmla="*/ 23 h 136"/>
                <a:gd name="T58" fmla="*/ 15 w 200"/>
                <a:gd name="T59" fmla="*/ 23 h 136"/>
                <a:gd name="T60" fmla="*/ 13 w 200"/>
                <a:gd name="T61" fmla="*/ 8 h 136"/>
                <a:gd name="T62" fmla="*/ 186 w 200"/>
                <a:gd name="T63" fmla="*/ 8 h 136"/>
                <a:gd name="T64" fmla="*/ 184 w 200"/>
                <a:gd name="T65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36">
                  <a:moveTo>
                    <a:pt x="2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0"/>
                    <a:pt x="11" y="35"/>
                    <a:pt x="17" y="38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2" y="129"/>
                    <a:pt x="38" y="136"/>
                    <a:pt x="46" y="136"/>
                  </a:cubicBezTo>
                  <a:cubicBezTo>
                    <a:pt x="153" y="136"/>
                    <a:pt x="153" y="136"/>
                    <a:pt x="153" y="136"/>
                  </a:cubicBezTo>
                  <a:cubicBezTo>
                    <a:pt x="161" y="136"/>
                    <a:pt x="167" y="129"/>
                    <a:pt x="168" y="120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8" y="35"/>
                    <a:pt x="192" y="30"/>
                    <a:pt x="192" y="2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200" y="8"/>
                    <a:pt x="200" y="8"/>
                    <a:pt x="200" y="8"/>
                  </a:cubicBezTo>
                  <a:lnTo>
                    <a:pt x="200" y="0"/>
                  </a:lnTo>
                  <a:close/>
                  <a:moveTo>
                    <a:pt x="160" y="119"/>
                  </a:moveTo>
                  <a:cubicBezTo>
                    <a:pt x="160" y="122"/>
                    <a:pt x="158" y="128"/>
                    <a:pt x="153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1" y="128"/>
                    <a:pt x="39" y="121"/>
                    <a:pt x="39" y="11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74" y="40"/>
                    <a:pt x="174" y="40"/>
                    <a:pt x="174" y="40"/>
                  </a:cubicBezTo>
                  <a:lnTo>
                    <a:pt x="160" y="119"/>
                  </a:lnTo>
                  <a:close/>
                  <a:moveTo>
                    <a:pt x="184" y="23"/>
                  </a:moveTo>
                  <a:cubicBezTo>
                    <a:pt x="184" y="23"/>
                    <a:pt x="184" y="23"/>
                    <a:pt x="184" y="23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84" y="28"/>
                    <a:pt x="180" y="32"/>
                    <a:pt x="176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9" y="32"/>
                    <a:pt x="16" y="28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6" y="8"/>
                    <a:pt x="186" y="8"/>
                    <a:pt x="186" y="8"/>
                  </a:cubicBezTo>
                  <a:lnTo>
                    <a:pt x="184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55" name="Freeform 131"/>
          <p:cNvSpPr>
            <a:spLocks noEditPoints="1"/>
          </p:cNvSpPr>
          <p:nvPr/>
        </p:nvSpPr>
        <p:spPr bwMode="auto">
          <a:xfrm>
            <a:off x="2056350" y="2933638"/>
            <a:ext cx="347663" cy="346075"/>
          </a:xfrm>
          <a:custGeom>
            <a:avLst/>
            <a:gdLst>
              <a:gd name="T0" fmla="*/ 181 w 185"/>
              <a:gd name="T1" fmla="*/ 3 h 184"/>
              <a:gd name="T2" fmla="*/ 172 w 185"/>
              <a:gd name="T3" fmla="*/ 0 h 184"/>
              <a:gd name="T4" fmla="*/ 164 w 185"/>
              <a:gd name="T5" fmla="*/ 3 h 184"/>
              <a:gd name="T6" fmla="*/ 128 w 185"/>
              <a:gd name="T7" fmla="*/ 38 h 184"/>
              <a:gd name="T8" fmla="*/ 128 w 185"/>
              <a:gd name="T9" fmla="*/ 32 h 184"/>
              <a:gd name="T10" fmla="*/ 0 w 185"/>
              <a:gd name="T11" fmla="*/ 32 h 184"/>
              <a:gd name="T12" fmla="*/ 0 w 185"/>
              <a:gd name="T13" fmla="*/ 184 h 184"/>
              <a:gd name="T14" fmla="*/ 152 w 185"/>
              <a:gd name="T15" fmla="*/ 184 h 184"/>
              <a:gd name="T16" fmla="*/ 152 w 185"/>
              <a:gd name="T17" fmla="*/ 56 h 184"/>
              <a:gd name="T18" fmla="*/ 145 w 185"/>
              <a:gd name="T19" fmla="*/ 56 h 184"/>
              <a:gd name="T20" fmla="*/ 181 w 185"/>
              <a:gd name="T21" fmla="*/ 20 h 184"/>
              <a:gd name="T22" fmla="*/ 181 w 185"/>
              <a:gd name="T23" fmla="*/ 3 h 184"/>
              <a:gd name="T24" fmla="*/ 144 w 185"/>
              <a:gd name="T25" fmla="*/ 176 h 184"/>
              <a:gd name="T26" fmla="*/ 8 w 185"/>
              <a:gd name="T27" fmla="*/ 176 h 184"/>
              <a:gd name="T28" fmla="*/ 8 w 185"/>
              <a:gd name="T29" fmla="*/ 40 h 184"/>
              <a:gd name="T30" fmla="*/ 127 w 185"/>
              <a:gd name="T31" fmla="*/ 40 h 184"/>
              <a:gd name="T32" fmla="*/ 64 w 185"/>
              <a:gd name="T33" fmla="*/ 102 h 184"/>
              <a:gd name="T34" fmla="*/ 64 w 185"/>
              <a:gd name="T35" fmla="*/ 120 h 184"/>
              <a:gd name="T36" fmla="*/ 81 w 185"/>
              <a:gd name="T37" fmla="*/ 120 h 184"/>
              <a:gd name="T38" fmla="*/ 144 w 185"/>
              <a:gd name="T39" fmla="*/ 56 h 184"/>
              <a:gd name="T40" fmla="*/ 144 w 185"/>
              <a:gd name="T41" fmla="*/ 176 h 184"/>
              <a:gd name="T42" fmla="*/ 175 w 185"/>
              <a:gd name="T43" fmla="*/ 14 h 184"/>
              <a:gd name="T44" fmla="*/ 78 w 185"/>
              <a:gd name="T45" fmla="*/ 112 h 184"/>
              <a:gd name="T46" fmla="*/ 72 w 185"/>
              <a:gd name="T47" fmla="*/ 112 h 184"/>
              <a:gd name="T48" fmla="*/ 72 w 185"/>
              <a:gd name="T49" fmla="*/ 106 h 184"/>
              <a:gd name="T50" fmla="*/ 169 w 185"/>
              <a:gd name="T51" fmla="*/ 9 h 184"/>
              <a:gd name="T52" fmla="*/ 172 w 185"/>
              <a:gd name="T53" fmla="*/ 8 h 184"/>
              <a:gd name="T54" fmla="*/ 175 w 185"/>
              <a:gd name="T55" fmla="*/ 9 h 184"/>
              <a:gd name="T56" fmla="*/ 176 w 185"/>
              <a:gd name="T57" fmla="*/ 12 h 184"/>
              <a:gd name="T58" fmla="*/ 175 w 185"/>
              <a:gd name="T59" fmla="*/ 1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5" h="184">
                <a:moveTo>
                  <a:pt x="181" y="3"/>
                </a:moveTo>
                <a:cubicBezTo>
                  <a:pt x="178" y="1"/>
                  <a:pt x="175" y="0"/>
                  <a:pt x="172" y="0"/>
                </a:cubicBezTo>
                <a:cubicBezTo>
                  <a:pt x="169" y="0"/>
                  <a:pt x="166" y="1"/>
                  <a:pt x="164" y="3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84"/>
                  <a:pt x="0" y="184"/>
                  <a:pt x="0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81" y="20"/>
                  <a:pt x="181" y="20"/>
                  <a:pt x="181" y="20"/>
                </a:cubicBezTo>
                <a:cubicBezTo>
                  <a:pt x="185" y="15"/>
                  <a:pt x="185" y="8"/>
                  <a:pt x="181" y="3"/>
                </a:cubicBezTo>
                <a:close/>
                <a:moveTo>
                  <a:pt x="144" y="176"/>
                </a:moveTo>
                <a:cubicBezTo>
                  <a:pt x="8" y="176"/>
                  <a:pt x="8" y="176"/>
                  <a:pt x="8" y="176"/>
                </a:cubicBezTo>
                <a:cubicBezTo>
                  <a:pt x="8" y="40"/>
                  <a:pt x="8" y="40"/>
                  <a:pt x="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144" y="56"/>
                  <a:pt x="144" y="56"/>
                  <a:pt x="144" y="56"/>
                </a:cubicBezTo>
                <a:lnTo>
                  <a:pt x="144" y="176"/>
                </a:lnTo>
                <a:close/>
                <a:moveTo>
                  <a:pt x="175" y="14"/>
                </a:moveTo>
                <a:cubicBezTo>
                  <a:pt x="78" y="112"/>
                  <a:pt x="78" y="112"/>
                  <a:pt x="7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169" y="9"/>
                  <a:pt x="169" y="9"/>
                  <a:pt x="169" y="9"/>
                </a:cubicBezTo>
                <a:cubicBezTo>
                  <a:pt x="170" y="8"/>
                  <a:pt x="172" y="8"/>
                  <a:pt x="172" y="8"/>
                </a:cubicBezTo>
                <a:cubicBezTo>
                  <a:pt x="173" y="8"/>
                  <a:pt x="174" y="8"/>
                  <a:pt x="175" y="9"/>
                </a:cubicBezTo>
                <a:cubicBezTo>
                  <a:pt x="176" y="10"/>
                  <a:pt x="176" y="11"/>
                  <a:pt x="176" y="12"/>
                </a:cubicBezTo>
                <a:cubicBezTo>
                  <a:pt x="176" y="12"/>
                  <a:pt x="176" y="13"/>
                  <a:pt x="175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56" name="Freeform 132"/>
          <p:cNvSpPr>
            <a:spLocks noEditPoints="1"/>
          </p:cNvSpPr>
          <p:nvPr/>
        </p:nvSpPr>
        <p:spPr bwMode="auto">
          <a:xfrm>
            <a:off x="2746912" y="2960626"/>
            <a:ext cx="269875" cy="330200"/>
          </a:xfrm>
          <a:custGeom>
            <a:avLst/>
            <a:gdLst>
              <a:gd name="T0" fmla="*/ 144 w 144"/>
              <a:gd name="T1" fmla="*/ 2 h 176"/>
              <a:gd name="T2" fmla="*/ 139 w 144"/>
              <a:gd name="T3" fmla="*/ 4 h 176"/>
              <a:gd name="T4" fmla="*/ 102 w 144"/>
              <a:gd name="T5" fmla="*/ 9 h 176"/>
              <a:gd name="T6" fmla="*/ 68 w 144"/>
              <a:gd name="T7" fmla="*/ 4 h 176"/>
              <a:gd name="T8" fmla="*/ 35 w 144"/>
              <a:gd name="T9" fmla="*/ 0 h 176"/>
              <a:gd name="T10" fmla="*/ 2 w 144"/>
              <a:gd name="T11" fmla="*/ 5 h 176"/>
              <a:gd name="T12" fmla="*/ 0 w 144"/>
              <a:gd name="T13" fmla="*/ 6 h 176"/>
              <a:gd name="T14" fmla="*/ 0 w 144"/>
              <a:gd name="T15" fmla="*/ 8 h 176"/>
              <a:gd name="T16" fmla="*/ 0 w 144"/>
              <a:gd name="T17" fmla="*/ 98 h 176"/>
              <a:gd name="T18" fmla="*/ 0 w 144"/>
              <a:gd name="T19" fmla="*/ 176 h 176"/>
              <a:gd name="T20" fmla="*/ 8 w 144"/>
              <a:gd name="T21" fmla="*/ 176 h 176"/>
              <a:gd name="T22" fmla="*/ 8 w 144"/>
              <a:gd name="T23" fmla="*/ 99 h 176"/>
              <a:gd name="T24" fmla="*/ 35 w 144"/>
              <a:gd name="T25" fmla="*/ 96 h 176"/>
              <a:gd name="T26" fmla="*/ 67 w 144"/>
              <a:gd name="T27" fmla="*/ 100 h 176"/>
              <a:gd name="T28" fmla="*/ 102 w 144"/>
              <a:gd name="T29" fmla="*/ 105 h 176"/>
              <a:gd name="T30" fmla="*/ 142 w 144"/>
              <a:gd name="T31" fmla="*/ 100 h 176"/>
              <a:gd name="T32" fmla="*/ 144 w 144"/>
              <a:gd name="T33" fmla="*/ 99 h 176"/>
              <a:gd name="T34" fmla="*/ 144 w 144"/>
              <a:gd name="T35" fmla="*/ 2 h 176"/>
              <a:gd name="T36" fmla="*/ 136 w 144"/>
              <a:gd name="T37" fmla="*/ 93 h 176"/>
              <a:gd name="T38" fmla="*/ 102 w 144"/>
              <a:gd name="T39" fmla="*/ 97 h 176"/>
              <a:gd name="T40" fmla="*/ 68 w 144"/>
              <a:gd name="T41" fmla="*/ 92 h 176"/>
              <a:gd name="T42" fmla="*/ 35 w 144"/>
              <a:gd name="T43" fmla="*/ 88 h 176"/>
              <a:gd name="T44" fmla="*/ 8 w 144"/>
              <a:gd name="T45" fmla="*/ 91 h 176"/>
              <a:gd name="T46" fmla="*/ 8 w 144"/>
              <a:gd name="T47" fmla="*/ 11 h 176"/>
              <a:gd name="T48" fmla="*/ 35 w 144"/>
              <a:gd name="T49" fmla="*/ 8 h 176"/>
              <a:gd name="T50" fmla="*/ 67 w 144"/>
              <a:gd name="T51" fmla="*/ 12 h 176"/>
              <a:gd name="T52" fmla="*/ 102 w 144"/>
              <a:gd name="T53" fmla="*/ 17 h 176"/>
              <a:gd name="T54" fmla="*/ 136 w 144"/>
              <a:gd name="T55" fmla="*/ 13 h 176"/>
              <a:gd name="T56" fmla="*/ 136 w 144"/>
              <a:gd name="T57" fmla="*/ 9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4" h="176">
                <a:moveTo>
                  <a:pt x="144" y="2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25" y="9"/>
                  <a:pt x="102" y="9"/>
                </a:cubicBezTo>
                <a:cubicBezTo>
                  <a:pt x="90" y="9"/>
                  <a:pt x="79" y="7"/>
                  <a:pt x="68" y="4"/>
                </a:cubicBezTo>
                <a:cubicBezTo>
                  <a:pt x="58" y="2"/>
                  <a:pt x="46" y="0"/>
                  <a:pt x="35" y="0"/>
                </a:cubicBezTo>
                <a:cubicBezTo>
                  <a:pt x="11" y="0"/>
                  <a:pt x="3" y="5"/>
                  <a:pt x="2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76"/>
                  <a:pt x="0" y="176"/>
                  <a:pt x="0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99"/>
                  <a:pt x="8" y="99"/>
                  <a:pt x="8" y="99"/>
                </a:cubicBezTo>
                <a:cubicBezTo>
                  <a:pt x="12" y="98"/>
                  <a:pt x="19" y="96"/>
                  <a:pt x="35" y="96"/>
                </a:cubicBezTo>
                <a:cubicBezTo>
                  <a:pt x="46" y="96"/>
                  <a:pt x="56" y="98"/>
                  <a:pt x="67" y="100"/>
                </a:cubicBezTo>
                <a:cubicBezTo>
                  <a:pt x="78" y="103"/>
                  <a:pt x="89" y="105"/>
                  <a:pt x="102" y="105"/>
                </a:cubicBezTo>
                <a:cubicBezTo>
                  <a:pt x="126" y="105"/>
                  <a:pt x="141" y="100"/>
                  <a:pt x="142" y="100"/>
                </a:cubicBezTo>
                <a:cubicBezTo>
                  <a:pt x="144" y="99"/>
                  <a:pt x="144" y="99"/>
                  <a:pt x="144" y="99"/>
                </a:cubicBezTo>
                <a:lnTo>
                  <a:pt x="144" y="2"/>
                </a:lnTo>
                <a:close/>
                <a:moveTo>
                  <a:pt x="136" y="93"/>
                </a:moveTo>
                <a:cubicBezTo>
                  <a:pt x="131" y="94"/>
                  <a:pt x="119" y="97"/>
                  <a:pt x="102" y="97"/>
                </a:cubicBezTo>
                <a:cubicBezTo>
                  <a:pt x="90" y="97"/>
                  <a:pt x="79" y="95"/>
                  <a:pt x="68" y="92"/>
                </a:cubicBezTo>
                <a:cubicBezTo>
                  <a:pt x="58" y="90"/>
                  <a:pt x="46" y="88"/>
                  <a:pt x="35" y="88"/>
                </a:cubicBezTo>
                <a:cubicBezTo>
                  <a:pt x="22" y="88"/>
                  <a:pt x="13" y="89"/>
                  <a:pt x="8" y="91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9" y="8"/>
                  <a:pt x="35" y="8"/>
                </a:cubicBezTo>
                <a:cubicBezTo>
                  <a:pt x="46" y="8"/>
                  <a:pt x="56" y="10"/>
                  <a:pt x="67" y="12"/>
                </a:cubicBezTo>
                <a:cubicBezTo>
                  <a:pt x="78" y="14"/>
                  <a:pt x="89" y="17"/>
                  <a:pt x="102" y="17"/>
                </a:cubicBezTo>
                <a:cubicBezTo>
                  <a:pt x="118" y="17"/>
                  <a:pt x="130" y="15"/>
                  <a:pt x="136" y="13"/>
                </a:cubicBezTo>
                <a:lnTo>
                  <a:pt x="136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43" name="组合 242"/>
          <p:cNvGrpSpPr/>
          <p:nvPr/>
        </p:nvGrpSpPr>
        <p:grpSpPr>
          <a:xfrm>
            <a:off x="4097875" y="4290951"/>
            <a:ext cx="269875" cy="360363"/>
            <a:chOff x="4097875" y="4290951"/>
            <a:chExt cx="269875" cy="360363"/>
          </a:xfrm>
          <a:solidFill>
            <a:schemeClr val="tx1"/>
          </a:solidFill>
        </p:grpSpPr>
        <p:sp>
          <p:nvSpPr>
            <p:cNvPr id="157" name="Freeform 133"/>
            <p:cNvSpPr>
              <a:spLocks noEditPoints="1"/>
            </p:cNvSpPr>
            <p:nvPr/>
          </p:nvSpPr>
          <p:spPr bwMode="auto">
            <a:xfrm>
              <a:off x="4128037" y="4329051"/>
              <a:ext cx="209550" cy="60325"/>
            </a:xfrm>
            <a:custGeom>
              <a:avLst/>
              <a:gdLst>
                <a:gd name="T0" fmla="*/ 0 w 132"/>
                <a:gd name="T1" fmla="*/ 38 h 38"/>
                <a:gd name="T2" fmla="*/ 132 w 132"/>
                <a:gd name="T3" fmla="*/ 38 h 38"/>
                <a:gd name="T4" fmla="*/ 132 w 132"/>
                <a:gd name="T5" fmla="*/ 0 h 38"/>
                <a:gd name="T6" fmla="*/ 0 w 132"/>
                <a:gd name="T7" fmla="*/ 0 h 38"/>
                <a:gd name="T8" fmla="*/ 0 w 132"/>
                <a:gd name="T9" fmla="*/ 38 h 38"/>
                <a:gd name="T10" fmla="*/ 10 w 132"/>
                <a:gd name="T11" fmla="*/ 9 h 38"/>
                <a:gd name="T12" fmla="*/ 123 w 132"/>
                <a:gd name="T13" fmla="*/ 9 h 38"/>
                <a:gd name="T14" fmla="*/ 123 w 132"/>
                <a:gd name="T15" fmla="*/ 28 h 38"/>
                <a:gd name="T16" fmla="*/ 10 w 132"/>
                <a:gd name="T17" fmla="*/ 28 h 38"/>
                <a:gd name="T18" fmla="*/ 10 w 132"/>
                <a:gd name="T1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38">
                  <a:moveTo>
                    <a:pt x="0" y="38"/>
                  </a:moveTo>
                  <a:lnTo>
                    <a:pt x="132" y="38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38"/>
                  </a:lnTo>
                  <a:close/>
                  <a:moveTo>
                    <a:pt x="10" y="9"/>
                  </a:moveTo>
                  <a:lnTo>
                    <a:pt x="123" y="9"/>
                  </a:lnTo>
                  <a:lnTo>
                    <a:pt x="123" y="28"/>
                  </a:lnTo>
                  <a:lnTo>
                    <a:pt x="10" y="28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8" name="Freeform 134"/>
            <p:cNvSpPr>
              <a:spLocks noEditPoints="1"/>
            </p:cNvSpPr>
            <p:nvPr/>
          </p:nvSpPr>
          <p:spPr bwMode="auto">
            <a:xfrm>
              <a:off x="4097875" y="4290951"/>
              <a:ext cx="269875" cy="360363"/>
            </a:xfrm>
            <a:custGeom>
              <a:avLst/>
              <a:gdLst>
                <a:gd name="T0" fmla="*/ 128 w 144"/>
                <a:gd name="T1" fmla="*/ 0 h 192"/>
                <a:gd name="T2" fmla="*/ 16 w 144"/>
                <a:gd name="T3" fmla="*/ 0 h 192"/>
                <a:gd name="T4" fmla="*/ 0 w 144"/>
                <a:gd name="T5" fmla="*/ 16 h 192"/>
                <a:gd name="T6" fmla="*/ 0 w 144"/>
                <a:gd name="T7" fmla="*/ 176 h 192"/>
                <a:gd name="T8" fmla="*/ 16 w 144"/>
                <a:gd name="T9" fmla="*/ 192 h 192"/>
                <a:gd name="T10" fmla="*/ 128 w 144"/>
                <a:gd name="T11" fmla="*/ 192 h 192"/>
                <a:gd name="T12" fmla="*/ 144 w 144"/>
                <a:gd name="T13" fmla="*/ 176 h 192"/>
                <a:gd name="T14" fmla="*/ 144 w 144"/>
                <a:gd name="T15" fmla="*/ 16 h 192"/>
                <a:gd name="T16" fmla="*/ 128 w 144"/>
                <a:gd name="T17" fmla="*/ 0 h 192"/>
                <a:gd name="T18" fmla="*/ 136 w 144"/>
                <a:gd name="T19" fmla="*/ 176 h 192"/>
                <a:gd name="T20" fmla="*/ 128 w 144"/>
                <a:gd name="T21" fmla="*/ 184 h 192"/>
                <a:gd name="T22" fmla="*/ 16 w 144"/>
                <a:gd name="T23" fmla="*/ 184 h 192"/>
                <a:gd name="T24" fmla="*/ 8 w 144"/>
                <a:gd name="T25" fmla="*/ 176 h 192"/>
                <a:gd name="T26" fmla="*/ 8 w 144"/>
                <a:gd name="T27" fmla="*/ 16 h 192"/>
                <a:gd name="T28" fmla="*/ 16 w 144"/>
                <a:gd name="T29" fmla="*/ 8 h 192"/>
                <a:gd name="T30" fmla="*/ 128 w 144"/>
                <a:gd name="T31" fmla="*/ 8 h 192"/>
                <a:gd name="T32" fmla="*/ 136 w 144"/>
                <a:gd name="T33" fmla="*/ 16 h 192"/>
                <a:gd name="T34" fmla="*/ 136 w 144"/>
                <a:gd name="T3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92">
                  <a:moveTo>
                    <a:pt x="12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37" y="192"/>
                    <a:pt x="144" y="184"/>
                    <a:pt x="144" y="17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close/>
                  <a:moveTo>
                    <a:pt x="136" y="176"/>
                  </a:moveTo>
                  <a:cubicBezTo>
                    <a:pt x="136" y="180"/>
                    <a:pt x="133" y="184"/>
                    <a:pt x="128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2" y="184"/>
                    <a:pt x="8" y="180"/>
                    <a:pt x="8" y="17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2" y="8"/>
                    <a:pt x="16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3" y="8"/>
                    <a:pt x="136" y="11"/>
                    <a:pt x="136" y="16"/>
                  </a:cubicBezTo>
                  <a:lnTo>
                    <a:pt x="136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4128037" y="4411601"/>
              <a:ext cx="60325" cy="60325"/>
            </a:xfrm>
            <a:custGeom>
              <a:avLst/>
              <a:gdLst>
                <a:gd name="T0" fmla="*/ 10 w 38"/>
                <a:gd name="T1" fmla="*/ 28 h 38"/>
                <a:gd name="T2" fmla="*/ 10 w 38"/>
                <a:gd name="T3" fmla="*/ 9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8 h 38"/>
                <a:gd name="T14" fmla="*/ 28 w 38"/>
                <a:gd name="T15" fmla="*/ 28 h 38"/>
                <a:gd name="T16" fmla="*/ 10 w 38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8"/>
                  </a:lnTo>
                  <a:lnTo>
                    <a:pt x="28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0" name="Freeform 136"/>
            <p:cNvSpPr/>
            <p:nvPr/>
          </p:nvSpPr>
          <p:spPr bwMode="auto">
            <a:xfrm>
              <a:off x="4128037" y="4486213"/>
              <a:ext cx="60325" cy="60325"/>
            </a:xfrm>
            <a:custGeom>
              <a:avLst/>
              <a:gdLst>
                <a:gd name="T0" fmla="*/ 10 w 38"/>
                <a:gd name="T1" fmla="*/ 29 h 38"/>
                <a:gd name="T2" fmla="*/ 10 w 38"/>
                <a:gd name="T3" fmla="*/ 10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9 h 38"/>
                <a:gd name="T14" fmla="*/ 28 w 38"/>
                <a:gd name="T15" fmla="*/ 29 h 38"/>
                <a:gd name="T16" fmla="*/ 10 w 38"/>
                <a:gd name="T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9"/>
                  </a:move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9"/>
                  </a:lnTo>
                  <a:lnTo>
                    <a:pt x="28" y="29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1" name="Freeform 137"/>
            <p:cNvSpPr/>
            <p:nvPr/>
          </p:nvSpPr>
          <p:spPr bwMode="auto">
            <a:xfrm>
              <a:off x="4128037" y="4562413"/>
              <a:ext cx="60325" cy="58738"/>
            </a:xfrm>
            <a:custGeom>
              <a:avLst/>
              <a:gdLst>
                <a:gd name="T0" fmla="*/ 10 w 38"/>
                <a:gd name="T1" fmla="*/ 28 h 37"/>
                <a:gd name="T2" fmla="*/ 10 w 38"/>
                <a:gd name="T3" fmla="*/ 9 h 37"/>
                <a:gd name="T4" fmla="*/ 10 w 38"/>
                <a:gd name="T5" fmla="*/ 0 h 37"/>
                <a:gd name="T6" fmla="*/ 0 w 38"/>
                <a:gd name="T7" fmla="*/ 0 h 37"/>
                <a:gd name="T8" fmla="*/ 0 w 38"/>
                <a:gd name="T9" fmla="*/ 37 h 37"/>
                <a:gd name="T10" fmla="*/ 38 w 38"/>
                <a:gd name="T11" fmla="*/ 37 h 37"/>
                <a:gd name="T12" fmla="*/ 38 w 38"/>
                <a:gd name="T13" fmla="*/ 28 h 37"/>
                <a:gd name="T14" fmla="*/ 28 w 38"/>
                <a:gd name="T15" fmla="*/ 28 h 37"/>
                <a:gd name="T16" fmla="*/ 10 w 38"/>
                <a:gd name="T17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7"/>
                  </a:lnTo>
                  <a:lnTo>
                    <a:pt x="38" y="37"/>
                  </a:lnTo>
                  <a:lnTo>
                    <a:pt x="38" y="28"/>
                  </a:lnTo>
                  <a:lnTo>
                    <a:pt x="28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2" name="Freeform 138"/>
            <p:cNvSpPr/>
            <p:nvPr/>
          </p:nvSpPr>
          <p:spPr bwMode="auto">
            <a:xfrm>
              <a:off x="4202650" y="4411601"/>
              <a:ext cx="60325" cy="60325"/>
            </a:xfrm>
            <a:custGeom>
              <a:avLst/>
              <a:gdLst>
                <a:gd name="T0" fmla="*/ 10 w 38"/>
                <a:gd name="T1" fmla="*/ 28 h 38"/>
                <a:gd name="T2" fmla="*/ 10 w 38"/>
                <a:gd name="T3" fmla="*/ 9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8 h 38"/>
                <a:gd name="T14" fmla="*/ 29 w 38"/>
                <a:gd name="T15" fmla="*/ 28 h 38"/>
                <a:gd name="T16" fmla="*/ 10 w 38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8"/>
                  </a:lnTo>
                  <a:lnTo>
                    <a:pt x="29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3" name="Freeform 139"/>
            <p:cNvSpPr/>
            <p:nvPr/>
          </p:nvSpPr>
          <p:spPr bwMode="auto">
            <a:xfrm>
              <a:off x="4278850" y="4411601"/>
              <a:ext cx="58738" cy="60325"/>
            </a:xfrm>
            <a:custGeom>
              <a:avLst/>
              <a:gdLst>
                <a:gd name="T0" fmla="*/ 9 w 37"/>
                <a:gd name="T1" fmla="*/ 28 h 38"/>
                <a:gd name="T2" fmla="*/ 9 w 37"/>
                <a:gd name="T3" fmla="*/ 9 h 38"/>
                <a:gd name="T4" fmla="*/ 9 w 37"/>
                <a:gd name="T5" fmla="*/ 0 h 38"/>
                <a:gd name="T6" fmla="*/ 0 w 37"/>
                <a:gd name="T7" fmla="*/ 0 h 38"/>
                <a:gd name="T8" fmla="*/ 0 w 37"/>
                <a:gd name="T9" fmla="*/ 38 h 38"/>
                <a:gd name="T10" fmla="*/ 37 w 37"/>
                <a:gd name="T11" fmla="*/ 38 h 38"/>
                <a:gd name="T12" fmla="*/ 37 w 37"/>
                <a:gd name="T13" fmla="*/ 28 h 38"/>
                <a:gd name="T14" fmla="*/ 28 w 37"/>
                <a:gd name="T15" fmla="*/ 28 h 38"/>
                <a:gd name="T16" fmla="*/ 9 w 37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9" y="28"/>
                  </a:moveTo>
                  <a:lnTo>
                    <a:pt x="9" y="9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7" y="38"/>
                  </a:lnTo>
                  <a:lnTo>
                    <a:pt x="37" y="28"/>
                  </a:lnTo>
                  <a:lnTo>
                    <a:pt x="28" y="28"/>
                  </a:lnTo>
                  <a:lnTo>
                    <a:pt x="9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4" name="Freeform 140"/>
            <p:cNvSpPr/>
            <p:nvPr/>
          </p:nvSpPr>
          <p:spPr bwMode="auto">
            <a:xfrm>
              <a:off x="4202650" y="4486213"/>
              <a:ext cx="60325" cy="60325"/>
            </a:xfrm>
            <a:custGeom>
              <a:avLst/>
              <a:gdLst>
                <a:gd name="T0" fmla="*/ 10 w 38"/>
                <a:gd name="T1" fmla="*/ 29 h 38"/>
                <a:gd name="T2" fmla="*/ 10 w 38"/>
                <a:gd name="T3" fmla="*/ 10 h 38"/>
                <a:gd name="T4" fmla="*/ 10 w 38"/>
                <a:gd name="T5" fmla="*/ 0 h 38"/>
                <a:gd name="T6" fmla="*/ 0 w 38"/>
                <a:gd name="T7" fmla="*/ 0 h 38"/>
                <a:gd name="T8" fmla="*/ 0 w 38"/>
                <a:gd name="T9" fmla="*/ 38 h 38"/>
                <a:gd name="T10" fmla="*/ 38 w 38"/>
                <a:gd name="T11" fmla="*/ 38 h 38"/>
                <a:gd name="T12" fmla="*/ 38 w 38"/>
                <a:gd name="T13" fmla="*/ 29 h 38"/>
                <a:gd name="T14" fmla="*/ 29 w 38"/>
                <a:gd name="T15" fmla="*/ 29 h 38"/>
                <a:gd name="T16" fmla="*/ 10 w 38"/>
                <a:gd name="T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10" y="29"/>
                  </a:move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38" y="38"/>
                  </a:lnTo>
                  <a:lnTo>
                    <a:pt x="38" y="29"/>
                  </a:lnTo>
                  <a:lnTo>
                    <a:pt x="29" y="29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5" name="Freeform 141"/>
            <p:cNvSpPr/>
            <p:nvPr/>
          </p:nvSpPr>
          <p:spPr bwMode="auto">
            <a:xfrm>
              <a:off x="4202650" y="4562413"/>
              <a:ext cx="60325" cy="58738"/>
            </a:xfrm>
            <a:custGeom>
              <a:avLst/>
              <a:gdLst>
                <a:gd name="T0" fmla="*/ 10 w 38"/>
                <a:gd name="T1" fmla="*/ 28 h 37"/>
                <a:gd name="T2" fmla="*/ 10 w 38"/>
                <a:gd name="T3" fmla="*/ 9 h 37"/>
                <a:gd name="T4" fmla="*/ 10 w 38"/>
                <a:gd name="T5" fmla="*/ 0 h 37"/>
                <a:gd name="T6" fmla="*/ 0 w 38"/>
                <a:gd name="T7" fmla="*/ 0 h 37"/>
                <a:gd name="T8" fmla="*/ 0 w 38"/>
                <a:gd name="T9" fmla="*/ 37 h 37"/>
                <a:gd name="T10" fmla="*/ 38 w 38"/>
                <a:gd name="T11" fmla="*/ 37 h 37"/>
                <a:gd name="T12" fmla="*/ 38 w 38"/>
                <a:gd name="T13" fmla="*/ 28 h 37"/>
                <a:gd name="T14" fmla="*/ 29 w 38"/>
                <a:gd name="T15" fmla="*/ 28 h 37"/>
                <a:gd name="T16" fmla="*/ 10 w 38"/>
                <a:gd name="T17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10" y="28"/>
                  </a:moveTo>
                  <a:lnTo>
                    <a:pt x="10" y="9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37"/>
                  </a:lnTo>
                  <a:lnTo>
                    <a:pt x="38" y="37"/>
                  </a:lnTo>
                  <a:lnTo>
                    <a:pt x="38" y="28"/>
                  </a:lnTo>
                  <a:lnTo>
                    <a:pt x="29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6" name="Freeform 142"/>
            <p:cNvSpPr/>
            <p:nvPr/>
          </p:nvSpPr>
          <p:spPr bwMode="auto">
            <a:xfrm>
              <a:off x="4278850" y="4486213"/>
              <a:ext cx="58738" cy="134938"/>
            </a:xfrm>
            <a:custGeom>
              <a:avLst/>
              <a:gdLst>
                <a:gd name="T0" fmla="*/ 9 w 37"/>
                <a:gd name="T1" fmla="*/ 76 h 85"/>
                <a:gd name="T2" fmla="*/ 9 w 37"/>
                <a:gd name="T3" fmla="*/ 57 h 85"/>
                <a:gd name="T4" fmla="*/ 9 w 37"/>
                <a:gd name="T5" fmla="*/ 0 h 85"/>
                <a:gd name="T6" fmla="*/ 0 w 37"/>
                <a:gd name="T7" fmla="*/ 0 h 85"/>
                <a:gd name="T8" fmla="*/ 0 w 37"/>
                <a:gd name="T9" fmla="*/ 85 h 85"/>
                <a:gd name="T10" fmla="*/ 37 w 37"/>
                <a:gd name="T11" fmla="*/ 85 h 85"/>
                <a:gd name="T12" fmla="*/ 37 w 37"/>
                <a:gd name="T13" fmla="*/ 76 h 85"/>
                <a:gd name="T14" fmla="*/ 28 w 37"/>
                <a:gd name="T15" fmla="*/ 76 h 85"/>
                <a:gd name="T16" fmla="*/ 9 w 37"/>
                <a:gd name="T17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85">
                  <a:moveTo>
                    <a:pt x="9" y="76"/>
                  </a:moveTo>
                  <a:lnTo>
                    <a:pt x="9" y="57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37" y="85"/>
                  </a:lnTo>
                  <a:lnTo>
                    <a:pt x="37" y="76"/>
                  </a:lnTo>
                  <a:lnTo>
                    <a:pt x="28" y="76"/>
                  </a:lnTo>
                  <a:lnTo>
                    <a:pt x="9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7115557" y="2236725"/>
            <a:ext cx="330200" cy="390525"/>
            <a:chOff x="7115557" y="2236725"/>
            <a:chExt cx="330200" cy="390525"/>
          </a:xfrm>
          <a:solidFill>
            <a:schemeClr val="tx1"/>
          </a:solidFill>
        </p:grpSpPr>
        <p:sp>
          <p:nvSpPr>
            <p:cNvPr id="169" name="Freeform 146"/>
            <p:cNvSpPr/>
            <p:nvPr/>
          </p:nvSpPr>
          <p:spPr bwMode="auto">
            <a:xfrm>
              <a:off x="7280657" y="2297050"/>
              <a:ext cx="74613" cy="74612"/>
            </a:xfrm>
            <a:custGeom>
              <a:avLst/>
              <a:gdLst>
                <a:gd name="T0" fmla="*/ 0 w 47"/>
                <a:gd name="T1" fmla="*/ 47 h 47"/>
                <a:gd name="T2" fmla="*/ 47 w 47"/>
                <a:gd name="T3" fmla="*/ 47 h 47"/>
                <a:gd name="T4" fmla="*/ 0 w 47"/>
                <a:gd name="T5" fmla="*/ 0 h 47"/>
                <a:gd name="T6" fmla="*/ 0 w 47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47"/>
                  </a:moveTo>
                  <a:lnTo>
                    <a:pt x="47" y="47"/>
                  </a:lnTo>
                  <a:lnTo>
                    <a:pt x="0" y="0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0" name="Freeform 147"/>
            <p:cNvSpPr/>
            <p:nvPr/>
          </p:nvSpPr>
          <p:spPr bwMode="auto">
            <a:xfrm>
              <a:off x="7115557" y="2297050"/>
              <a:ext cx="239713" cy="330200"/>
            </a:xfrm>
            <a:custGeom>
              <a:avLst/>
              <a:gdLst>
                <a:gd name="T0" fmla="*/ 94 w 151"/>
                <a:gd name="T1" fmla="*/ 47 h 208"/>
                <a:gd name="T2" fmla="*/ 94 w 151"/>
                <a:gd name="T3" fmla="*/ 0 h 208"/>
                <a:gd name="T4" fmla="*/ 66 w 151"/>
                <a:gd name="T5" fmla="*/ 0 h 208"/>
                <a:gd name="T6" fmla="*/ 57 w 151"/>
                <a:gd name="T7" fmla="*/ 0 h 208"/>
                <a:gd name="T8" fmla="*/ 42 w 151"/>
                <a:gd name="T9" fmla="*/ 0 h 208"/>
                <a:gd name="T10" fmla="*/ 0 w 151"/>
                <a:gd name="T11" fmla="*/ 0 h 208"/>
                <a:gd name="T12" fmla="*/ 0 w 151"/>
                <a:gd name="T13" fmla="*/ 208 h 208"/>
                <a:gd name="T14" fmla="*/ 151 w 151"/>
                <a:gd name="T15" fmla="*/ 208 h 208"/>
                <a:gd name="T16" fmla="*/ 151 w 151"/>
                <a:gd name="T17" fmla="*/ 197 h 208"/>
                <a:gd name="T18" fmla="*/ 151 w 151"/>
                <a:gd name="T19" fmla="*/ 171 h 208"/>
                <a:gd name="T20" fmla="*/ 151 w 151"/>
                <a:gd name="T21" fmla="*/ 161 h 208"/>
                <a:gd name="T22" fmla="*/ 151 w 151"/>
                <a:gd name="T23" fmla="*/ 57 h 208"/>
                <a:gd name="T24" fmla="*/ 94 w 151"/>
                <a:gd name="T25" fmla="*/ 57 h 208"/>
                <a:gd name="T26" fmla="*/ 94 w 151"/>
                <a:gd name="T27" fmla="*/ 4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208">
                  <a:moveTo>
                    <a:pt x="94" y="47"/>
                  </a:moveTo>
                  <a:lnTo>
                    <a:pt x="94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08"/>
                  </a:lnTo>
                  <a:lnTo>
                    <a:pt x="151" y="208"/>
                  </a:lnTo>
                  <a:lnTo>
                    <a:pt x="151" y="197"/>
                  </a:lnTo>
                  <a:lnTo>
                    <a:pt x="151" y="171"/>
                  </a:lnTo>
                  <a:lnTo>
                    <a:pt x="151" y="161"/>
                  </a:lnTo>
                  <a:lnTo>
                    <a:pt x="151" y="57"/>
                  </a:lnTo>
                  <a:lnTo>
                    <a:pt x="94" y="57"/>
                  </a:lnTo>
                  <a:lnTo>
                    <a:pt x="9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1" name="Freeform 148"/>
            <p:cNvSpPr/>
            <p:nvPr/>
          </p:nvSpPr>
          <p:spPr bwMode="auto">
            <a:xfrm>
              <a:off x="7371144" y="2236725"/>
              <a:ext cx="74613" cy="76200"/>
            </a:xfrm>
            <a:custGeom>
              <a:avLst/>
              <a:gdLst>
                <a:gd name="T0" fmla="*/ 0 w 47"/>
                <a:gd name="T1" fmla="*/ 0 h 48"/>
                <a:gd name="T2" fmla="*/ 0 w 47"/>
                <a:gd name="T3" fmla="*/ 48 h 48"/>
                <a:gd name="T4" fmla="*/ 47 w 47"/>
                <a:gd name="T5" fmla="*/ 48 h 48"/>
                <a:gd name="T6" fmla="*/ 0 w 47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8">
                  <a:moveTo>
                    <a:pt x="0" y="0"/>
                  </a:moveTo>
                  <a:lnTo>
                    <a:pt x="0" y="48"/>
                  </a:lnTo>
                  <a:lnTo>
                    <a:pt x="47" y="4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2" name="Freeform 149"/>
            <p:cNvSpPr/>
            <p:nvPr/>
          </p:nvSpPr>
          <p:spPr bwMode="auto">
            <a:xfrm>
              <a:off x="7206044" y="2236725"/>
              <a:ext cx="239713" cy="331787"/>
            </a:xfrm>
            <a:custGeom>
              <a:avLst/>
              <a:gdLst>
                <a:gd name="T0" fmla="*/ 94 w 151"/>
                <a:gd name="T1" fmla="*/ 48 h 209"/>
                <a:gd name="T2" fmla="*/ 94 w 151"/>
                <a:gd name="T3" fmla="*/ 0 h 209"/>
                <a:gd name="T4" fmla="*/ 66 w 151"/>
                <a:gd name="T5" fmla="*/ 0 h 209"/>
                <a:gd name="T6" fmla="*/ 56 w 151"/>
                <a:gd name="T7" fmla="*/ 0 h 209"/>
                <a:gd name="T8" fmla="*/ 42 w 151"/>
                <a:gd name="T9" fmla="*/ 0 h 209"/>
                <a:gd name="T10" fmla="*/ 0 w 151"/>
                <a:gd name="T11" fmla="*/ 0 h 209"/>
                <a:gd name="T12" fmla="*/ 0 w 151"/>
                <a:gd name="T13" fmla="*/ 29 h 209"/>
                <a:gd name="T14" fmla="*/ 9 w 151"/>
                <a:gd name="T15" fmla="*/ 29 h 209"/>
                <a:gd name="T16" fmla="*/ 47 w 151"/>
                <a:gd name="T17" fmla="*/ 29 h 209"/>
                <a:gd name="T18" fmla="*/ 52 w 151"/>
                <a:gd name="T19" fmla="*/ 29 h 209"/>
                <a:gd name="T20" fmla="*/ 54 w 151"/>
                <a:gd name="T21" fmla="*/ 31 h 209"/>
                <a:gd name="T22" fmla="*/ 101 w 151"/>
                <a:gd name="T23" fmla="*/ 78 h 209"/>
                <a:gd name="T24" fmla="*/ 104 w 151"/>
                <a:gd name="T25" fmla="*/ 82 h 209"/>
                <a:gd name="T26" fmla="*/ 104 w 151"/>
                <a:gd name="T27" fmla="*/ 85 h 209"/>
                <a:gd name="T28" fmla="*/ 104 w 151"/>
                <a:gd name="T29" fmla="*/ 199 h 209"/>
                <a:gd name="T30" fmla="*/ 104 w 151"/>
                <a:gd name="T31" fmla="*/ 209 h 209"/>
                <a:gd name="T32" fmla="*/ 151 w 151"/>
                <a:gd name="T33" fmla="*/ 209 h 209"/>
                <a:gd name="T34" fmla="*/ 151 w 151"/>
                <a:gd name="T35" fmla="*/ 197 h 209"/>
                <a:gd name="T36" fmla="*/ 151 w 151"/>
                <a:gd name="T37" fmla="*/ 171 h 209"/>
                <a:gd name="T38" fmla="*/ 151 w 151"/>
                <a:gd name="T39" fmla="*/ 161 h 209"/>
                <a:gd name="T40" fmla="*/ 151 w 151"/>
                <a:gd name="T41" fmla="*/ 57 h 209"/>
                <a:gd name="T42" fmla="*/ 94 w 151"/>
                <a:gd name="T43" fmla="*/ 57 h 209"/>
                <a:gd name="T44" fmla="*/ 94 w 151"/>
                <a:gd name="T45" fmla="*/ 4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209">
                  <a:moveTo>
                    <a:pt x="94" y="48"/>
                  </a:moveTo>
                  <a:lnTo>
                    <a:pt x="94" y="0"/>
                  </a:lnTo>
                  <a:lnTo>
                    <a:pt x="6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9" y="29"/>
                  </a:lnTo>
                  <a:lnTo>
                    <a:pt x="47" y="29"/>
                  </a:lnTo>
                  <a:lnTo>
                    <a:pt x="52" y="29"/>
                  </a:lnTo>
                  <a:lnTo>
                    <a:pt x="54" y="31"/>
                  </a:lnTo>
                  <a:lnTo>
                    <a:pt x="101" y="78"/>
                  </a:lnTo>
                  <a:lnTo>
                    <a:pt x="104" y="82"/>
                  </a:lnTo>
                  <a:lnTo>
                    <a:pt x="104" y="85"/>
                  </a:lnTo>
                  <a:lnTo>
                    <a:pt x="104" y="199"/>
                  </a:lnTo>
                  <a:lnTo>
                    <a:pt x="104" y="209"/>
                  </a:lnTo>
                  <a:lnTo>
                    <a:pt x="151" y="209"/>
                  </a:lnTo>
                  <a:lnTo>
                    <a:pt x="151" y="197"/>
                  </a:lnTo>
                  <a:lnTo>
                    <a:pt x="151" y="171"/>
                  </a:lnTo>
                  <a:lnTo>
                    <a:pt x="151" y="161"/>
                  </a:lnTo>
                  <a:lnTo>
                    <a:pt x="151" y="57"/>
                  </a:lnTo>
                  <a:lnTo>
                    <a:pt x="94" y="57"/>
                  </a:lnTo>
                  <a:lnTo>
                    <a:pt x="94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73" name="Freeform 150"/>
          <p:cNvSpPr/>
          <p:nvPr/>
        </p:nvSpPr>
        <p:spPr bwMode="auto">
          <a:xfrm>
            <a:off x="7798182" y="2289113"/>
            <a:ext cx="300038" cy="285750"/>
          </a:xfrm>
          <a:custGeom>
            <a:avLst/>
            <a:gdLst>
              <a:gd name="T0" fmla="*/ 99 w 189"/>
              <a:gd name="T1" fmla="*/ 0 h 180"/>
              <a:gd name="T2" fmla="*/ 99 w 189"/>
              <a:gd name="T3" fmla="*/ 103 h 180"/>
              <a:gd name="T4" fmla="*/ 136 w 189"/>
              <a:gd name="T5" fmla="*/ 67 h 180"/>
              <a:gd name="T6" fmla="*/ 143 w 189"/>
              <a:gd name="T7" fmla="*/ 73 h 180"/>
              <a:gd name="T8" fmla="*/ 95 w 189"/>
              <a:gd name="T9" fmla="*/ 121 h 180"/>
              <a:gd name="T10" fmla="*/ 47 w 189"/>
              <a:gd name="T11" fmla="*/ 73 h 180"/>
              <a:gd name="T12" fmla="*/ 53 w 189"/>
              <a:gd name="T13" fmla="*/ 67 h 180"/>
              <a:gd name="T14" fmla="*/ 90 w 189"/>
              <a:gd name="T15" fmla="*/ 103 h 180"/>
              <a:gd name="T16" fmla="*/ 90 w 189"/>
              <a:gd name="T17" fmla="*/ 0 h 180"/>
              <a:gd name="T18" fmla="*/ 0 w 189"/>
              <a:gd name="T19" fmla="*/ 0 h 180"/>
              <a:gd name="T20" fmla="*/ 0 w 189"/>
              <a:gd name="T21" fmla="*/ 180 h 180"/>
              <a:gd name="T22" fmla="*/ 189 w 189"/>
              <a:gd name="T23" fmla="*/ 180 h 180"/>
              <a:gd name="T24" fmla="*/ 189 w 189"/>
              <a:gd name="T25" fmla="*/ 0 h 180"/>
              <a:gd name="T26" fmla="*/ 99 w 189"/>
              <a:gd name="T2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0">
                <a:moveTo>
                  <a:pt x="99" y="0"/>
                </a:moveTo>
                <a:lnTo>
                  <a:pt x="99" y="103"/>
                </a:lnTo>
                <a:lnTo>
                  <a:pt x="136" y="67"/>
                </a:lnTo>
                <a:lnTo>
                  <a:pt x="143" y="73"/>
                </a:lnTo>
                <a:lnTo>
                  <a:pt x="95" y="121"/>
                </a:lnTo>
                <a:lnTo>
                  <a:pt x="47" y="73"/>
                </a:lnTo>
                <a:lnTo>
                  <a:pt x="53" y="67"/>
                </a:lnTo>
                <a:lnTo>
                  <a:pt x="90" y="103"/>
                </a:lnTo>
                <a:lnTo>
                  <a:pt x="90" y="0"/>
                </a:lnTo>
                <a:lnTo>
                  <a:pt x="0" y="0"/>
                </a:lnTo>
                <a:lnTo>
                  <a:pt x="0" y="180"/>
                </a:lnTo>
                <a:lnTo>
                  <a:pt x="189" y="180"/>
                </a:lnTo>
                <a:lnTo>
                  <a:pt x="189" y="0"/>
                </a:lnTo>
                <a:lnTo>
                  <a:pt x="9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74" name="Freeform 151"/>
          <p:cNvSpPr/>
          <p:nvPr/>
        </p:nvSpPr>
        <p:spPr bwMode="auto">
          <a:xfrm>
            <a:off x="8480807" y="2289113"/>
            <a:ext cx="301625" cy="285750"/>
          </a:xfrm>
          <a:custGeom>
            <a:avLst/>
            <a:gdLst>
              <a:gd name="T0" fmla="*/ 100 w 190"/>
              <a:gd name="T1" fmla="*/ 180 h 180"/>
              <a:gd name="T2" fmla="*/ 100 w 190"/>
              <a:gd name="T3" fmla="*/ 77 h 180"/>
              <a:gd name="T4" fmla="*/ 136 w 190"/>
              <a:gd name="T5" fmla="*/ 114 h 180"/>
              <a:gd name="T6" fmla="*/ 144 w 190"/>
              <a:gd name="T7" fmla="*/ 108 h 180"/>
              <a:gd name="T8" fmla="*/ 95 w 190"/>
              <a:gd name="T9" fmla="*/ 60 h 180"/>
              <a:gd name="T10" fmla="*/ 48 w 190"/>
              <a:gd name="T11" fmla="*/ 108 h 180"/>
              <a:gd name="T12" fmla="*/ 54 w 190"/>
              <a:gd name="T13" fmla="*/ 114 h 180"/>
              <a:gd name="T14" fmla="*/ 90 w 190"/>
              <a:gd name="T15" fmla="*/ 77 h 180"/>
              <a:gd name="T16" fmla="*/ 90 w 190"/>
              <a:gd name="T17" fmla="*/ 180 h 180"/>
              <a:gd name="T18" fmla="*/ 0 w 190"/>
              <a:gd name="T19" fmla="*/ 180 h 180"/>
              <a:gd name="T20" fmla="*/ 0 w 190"/>
              <a:gd name="T21" fmla="*/ 0 h 180"/>
              <a:gd name="T22" fmla="*/ 190 w 190"/>
              <a:gd name="T23" fmla="*/ 0 h 180"/>
              <a:gd name="T24" fmla="*/ 190 w 190"/>
              <a:gd name="T25" fmla="*/ 180 h 180"/>
              <a:gd name="T26" fmla="*/ 100 w 190"/>
              <a:gd name="T2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0" h="180">
                <a:moveTo>
                  <a:pt x="100" y="180"/>
                </a:moveTo>
                <a:lnTo>
                  <a:pt x="100" y="77"/>
                </a:lnTo>
                <a:lnTo>
                  <a:pt x="136" y="114"/>
                </a:lnTo>
                <a:lnTo>
                  <a:pt x="144" y="108"/>
                </a:lnTo>
                <a:lnTo>
                  <a:pt x="95" y="60"/>
                </a:lnTo>
                <a:lnTo>
                  <a:pt x="48" y="108"/>
                </a:lnTo>
                <a:lnTo>
                  <a:pt x="54" y="114"/>
                </a:lnTo>
                <a:lnTo>
                  <a:pt x="90" y="77"/>
                </a:lnTo>
                <a:lnTo>
                  <a:pt x="90" y="180"/>
                </a:lnTo>
                <a:lnTo>
                  <a:pt x="0" y="180"/>
                </a:lnTo>
                <a:lnTo>
                  <a:pt x="0" y="0"/>
                </a:lnTo>
                <a:lnTo>
                  <a:pt x="190" y="0"/>
                </a:lnTo>
                <a:lnTo>
                  <a:pt x="190" y="180"/>
                </a:lnTo>
                <a:lnTo>
                  <a:pt x="100" y="1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75" name="Freeform 152"/>
          <p:cNvSpPr/>
          <p:nvPr/>
        </p:nvSpPr>
        <p:spPr bwMode="auto">
          <a:xfrm>
            <a:off x="10450894" y="2916175"/>
            <a:ext cx="404813" cy="382587"/>
          </a:xfrm>
          <a:custGeom>
            <a:avLst/>
            <a:gdLst>
              <a:gd name="T0" fmla="*/ 127 w 255"/>
              <a:gd name="T1" fmla="*/ 0 h 241"/>
              <a:gd name="T2" fmla="*/ 157 w 255"/>
              <a:gd name="T3" fmla="*/ 92 h 241"/>
              <a:gd name="T4" fmla="*/ 255 w 255"/>
              <a:gd name="T5" fmla="*/ 92 h 241"/>
              <a:gd name="T6" fmla="*/ 176 w 255"/>
              <a:gd name="T7" fmla="*/ 149 h 241"/>
              <a:gd name="T8" fmla="*/ 206 w 255"/>
              <a:gd name="T9" fmla="*/ 241 h 241"/>
              <a:gd name="T10" fmla="*/ 127 w 255"/>
              <a:gd name="T11" fmla="*/ 184 h 241"/>
              <a:gd name="T12" fmla="*/ 48 w 255"/>
              <a:gd name="T13" fmla="*/ 241 h 241"/>
              <a:gd name="T14" fmla="*/ 79 w 255"/>
              <a:gd name="T15" fmla="*/ 149 h 241"/>
              <a:gd name="T16" fmla="*/ 0 w 255"/>
              <a:gd name="T17" fmla="*/ 92 h 241"/>
              <a:gd name="T18" fmla="*/ 98 w 255"/>
              <a:gd name="T19" fmla="*/ 92 h 241"/>
              <a:gd name="T20" fmla="*/ 127 w 255"/>
              <a:gd name="T21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241">
                <a:moveTo>
                  <a:pt x="127" y="0"/>
                </a:moveTo>
                <a:lnTo>
                  <a:pt x="157" y="92"/>
                </a:lnTo>
                <a:lnTo>
                  <a:pt x="255" y="92"/>
                </a:lnTo>
                <a:lnTo>
                  <a:pt x="176" y="149"/>
                </a:lnTo>
                <a:lnTo>
                  <a:pt x="206" y="241"/>
                </a:lnTo>
                <a:lnTo>
                  <a:pt x="127" y="184"/>
                </a:lnTo>
                <a:lnTo>
                  <a:pt x="48" y="241"/>
                </a:lnTo>
                <a:lnTo>
                  <a:pt x="79" y="149"/>
                </a:lnTo>
                <a:lnTo>
                  <a:pt x="0" y="92"/>
                </a:lnTo>
                <a:lnTo>
                  <a:pt x="98" y="92"/>
                </a:lnTo>
                <a:lnTo>
                  <a:pt x="12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8" name="组合 257"/>
          <p:cNvGrpSpPr/>
          <p:nvPr/>
        </p:nvGrpSpPr>
        <p:grpSpPr>
          <a:xfrm>
            <a:off x="9074532" y="2971738"/>
            <a:ext cx="450850" cy="271462"/>
            <a:chOff x="9074532" y="2971738"/>
            <a:chExt cx="450850" cy="271462"/>
          </a:xfrm>
          <a:solidFill>
            <a:schemeClr val="tx1"/>
          </a:solidFill>
        </p:grpSpPr>
        <p:sp>
          <p:nvSpPr>
            <p:cNvPr id="176" name="Freeform 153"/>
            <p:cNvSpPr>
              <a:spLocks noEditPoints="1"/>
            </p:cNvSpPr>
            <p:nvPr/>
          </p:nvSpPr>
          <p:spPr bwMode="auto">
            <a:xfrm>
              <a:off x="9074532" y="2971738"/>
              <a:ext cx="450850" cy="271462"/>
            </a:xfrm>
            <a:custGeom>
              <a:avLst/>
              <a:gdLst>
                <a:gd name="T0" fmla="*/ 120 w 240"/>
                <a:gd name="T1" fmla="*/ 0 h 144"/>
                <a:gd name="T2" fmla="*/ 0 w 240"/>
                <a:gd name="T3" fmla="*/ 72 h 144"/>
                <a:gd name="T4" fmla="*/ 120 w 240"/>
                <a:gd name="T5" fmla="*/ 144 h 144"/>
                <a:gd name="T6" fmla="*/ 240 w 240"/>
                <a:gd name="T7" fmla="*/ 73 h 144"/>
                <a:gd name="T8" fmla="*/ 120 w 240"/>
                <a:gd name="T9" fmla="*/ 0 h 144"/>
                <a:gd name="T10" fmla="*/ 120 w 240"/>
                <a:gd name="T11" fmla="*/ 120 h 144"/>
                <a:gd name="T12" fmla="*/ 72 w 240"/>
                <a:gd name="T13" fmla="*/ 72 h 144"/>
                <a:gd name="T14" fmla="*/ 120 w 240"/>
                <a:gd name="T15" fmla="*/ 24 h 144"/>
                <a:gd name="T16" fmla="*/ 168 w 240"/>
                <a:gd name="T17" fmla="*/ 72 h 144"/>
                <a:gd name="T18" fmla="*/ 120 w 240"/>
                <a:gd name="T19" fmla="*/ 1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144">
                  <a:moveTo>
                    <a:pt x="120" y="0"/>
                  </a:moveTo>
                  <a:cubicBezTo>
                    <a:pt x="77" y="0"/>
                    <a:pt x="42" y="27"/>
                    <a:pt x="0" y="72"/>
                  </a:cubicBezTo>
                  <a:cubicBezTo>
                    <a:pt x="37" y="110"/>
                    <a:pt x="67" y="144"/>
                    <a:pt x="120" y="144"/>
                  </a:cubicBezTo>
                  <a:cubicBezTo>
                    <a:pt x="174" y="144"/>
                    <a:pt x="213" y="101"/>
                    <a:pt x="240" y="73"/>
                  </a:cubicBezTo>
                  <a:cubicBezTo>
                    <a:pt x="213" y="40"/>
                    <a:pt x="173" y="0"/>
                    <a:pt x="120" y="0"/>
                  </a:cubicBezTo>
                  <a:close/>
                  <a:moveTo>
                    <a:pt x="120" y="120"/>
                  </a:moveTo>
                  <a:cubicBezTo>
                    <a:pt x="94" y="120"/>
                    <a:pt x="72" y="98"/>
                    <a:pt x="72" y="72"/>
                  </a:cubicBezTo>
                  <a:cubicBezTo>
                    <a:pt x="72" y="46"/>
                    <a:pt x="94" y="24"/>
                    <a:pt x="120" y="24"/>
                  </a:cubicBezTo>
                  <a:cubicBezTo>
                    <a:pt x="147" y="24"/>
                    <a:pt x="168" y="46"/>
                    <a:pt x="168" y="72"/>
                  </a:cubicBezTo>
                  <a:cubicBezTo>
                    <a:pt x="168" y="98"/>
                    <a:pt x="147" y="120"/>
                    <a:pt x="12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7" name="Oval 154"/>
            <p:cNvSpPr>
              <a:spLocks noChangeArrowheads="1"/>
            </p:cNvSpPr>
            <p:nvPr/>
          </p:nvSpPr>
          <p:spPr bwMode="auto">
            <a:xfrm>
              <a:off x="9247569" y="3054288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78" name="Freeform 155"/>
          <p:cNvSpPr>
            <a:spLocks noEditPoints="1"/>
          </p:cNvSpPr>
          <p:nvPr/>
        </p:nvSpPr>
        <p:spPr bwMode="auto">
          <a:xfrm>
            <a:off x="6420232" y="2928875"/>
            <a:ext cx="360363" cy="360362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79" name="Freeform 156"/>
          <p:cNvSpPr>
            <a:spLocks noEditPoints="1"/>
          </p:cNvSpPr>
          <p:nvPr/>
        </p:nvSpPr>
        <p:spPr bwMode="auto">
          <a:xfrm>
            <a:off x="9833357" y="4297300"/>
            <a:ext cx="269875" cy="360362"/>
          </a:xfrm>
          <a:custGeom>
            <a:avLst/>
            <a:gdLst>
              <a:gd name="T0" fmla="*/ 128 w 144"/>
              <a:gd name="T1" fmla="*/ 0 h 192"/>
              <a:gd name="T2" fmla="*/ 16 w 144"/>
              <a:gd name="T3" fmla="*/ 0 h 192"/>
              <a:gd name="T4" fmla="*/ 0 w 144"/>
              <a:gd name="T5" fmla="*/ 16 h 192"/>
              <a:gd name="T6" fmla="*/ 0 w 144"/>
              <a:gd name="T7" fmla="*/ 176 h 192"/>
              <a:gd name="T8" fmla="*/ 16 w 144"/>
              <a:gd name="T9" fmla="*/ 192 h 192"/>
              <a:gd name="T10" fmla="*/ 128 w 144"/>
              <a:gd name="T11" fmla="*/ 192 h 192"/>
              <a:gd name="T12" fmla="*/ 144 w 144"/>
              <a:gd name="T13" fmla="*/ 176 h 192"/>
              <a:gd name="T14" fmla="*/ 144 w 144"/>
              <a:gd name="T15" fmla="*/ 16 h 192"/>
              <a:gd name="T16" fmla="*/ 128 w 144"/>
              <a:gd name="T17" fmla="*/ 0 h 192"/>
              <a:gd name="T18" fmla="*/ 48 w 144"/>
              <a:gd name="T19" fmla="*/ 168 h 192"/>
              <a:gd name="T20" fmla="*/ 24 w 144"/>
              <a:gd name="T21" fmla="*/ 168 h 192"/>
              <a:gd name="T22" fmla="*/ 24 w 144"/>
              <a:gd name="T23" fmla="*/ 144 h 192"/>
              <a:gd name="T24" fmla="*/ 48 w 144"/>
              <a:gd name="T25" fmla="*/ 144 h 192"/>
              <a:gd name="T26" fmla="*/ 48 w 144"/>
              <a:gd name="T27" fmla="*/ 168 h 192"/>
              <a:gd name="T28" fmla="*/ 48 w 144"/>
              <a:gd name="T29" fmla="*/ 132 h 192"/>
              <a:gd name="T30" fmla="*/ 24 w 144"/>
              <a:gd name="T31" fmla="*/ 132 h 192"/>
              <a:gd name="T32" fmla="*/ 24 w 144"/>
              <a:gd name="T33" fmla="*/ 108 h 192"/>
              <a:gd name="T34" fmla="*/ 48 w 144"/>
              <a:gd name="T35" fmla="*/ 108 h 192"/>
              <a:gd name="T36" fmla="*/ 48 w 144"/>
              <a:gd name="T37" fmla="*/ 132 h 192"/>
              <a:gd name="T38" fmla="*/ 48 w 144"/>
              <a:gd name="T39" fmla="*/ 96 h 192"/>
              <a:gd name="T40" fmla="*/ 24 w 144"/>
              <a:gd name="T41" fmla="*/ 96 h 192"/>
              <a:gd name="T42" fmla="*/ 24 w 144"/>
              <a:gd name="T43" fmla="*/ 72 h 192"/>
              <a:gd name="T44" fmla="*/ 48 w 144"/>
              <a:gd name="T45" fmla="*/ 72 h 192"/>
              <a:gd name="T46" fmla="*/ 48 w 144"/>
              <a:gd name="T47" fmla="*/ 96 h 192"/>
              <a:gd name="T48" fmla="*/ 84 w 144"/>
              <a:gd name="T49" fmla="*/ 168 h 192"/>
              <a:gd name="T50" fmla="*/ 60 w 144"/>
              <a:gd name="T51" fmla="*/ 168 h 192"/>
              <a:gd name="T52" fmla="*/ 60 w 144"/>
              <a:gd name="T53" fmla="*/ 144 h 192"/>
              <a:gd name="T54" fmla="*/ 84 w 144"/>
              <a:gd name="T55" fmla="*/ 144 h 192"/>
              <a:gd name="T56" fmla="*/ 84 w 144"/>
              <a:gd name="T57" fmla="*/ 168 h 192"/>
              <a:gd name="T58" fmla="*/ 84 w 144"/>
              <a:gd name="T59" fmla="*/ 132 h 192"/>
              <a:gd name="T60" fmla="*/ 60 w 144"/>
              <a:gd name="T61" fmla="*/ 132 h 192"/>
              <a:gd name="T62" fmla="*/ 60 w 144"/>
              <a:gd name="T63" fmla="*/ 108 h 192"/>
              <a:gd name="T64" fmla="*/ 84 w 144"/>
              <a:gd name="T65" fmla="*/ 108 h 192"/>
              <a:gd name="T66" fmla="*/ 84 w 144"/>
              <a:gd name="T67" fmla="*/ 132 h 192"/>
              <a:gd name="T68" fmla="*/ 84 w 144"/>
              <a:gd name="T69" fmla="*/ 96 h 192"/>
              <a:gd name="T70" fmla="*/ 60 w 144"/>
              <a:gd name="T71" fmla="*/ 96 h 192"/>
              <a:gd name="T72" fmla="*/ 60 w 144"/>
              <a:gd name="T73" fmla="*/ 72 h 192"/>
              <a:gd name="T74" fmla="*/ 84 w 144"/>
              <a:gd name="T75" fmla="*/ 72 h 192"/>
              <a:gd name="T76" fmla="*/ 84 w 144"/>
              <a:gd name="T77" fmla="*/ 96 h 192"/>
              <a:gd name="T78" fmla="*/ 120 w 144"/>
              <a:gd name="T79" fmla="*/ 168 h 192"/>
              <a:gd name="T80" fmla="*/ 96 w 144"/>
              <a:gd name="T81" fmla="*/ 168 h 192"/>
              <a:gd name="T82" fmla="*/ 96 w 144"/>
              <a:gd name="T83" fmla="*/ 108 h 192"/>
              <a:gd name="T84" fmla="*/ 120 w 144"/>
              <a:gd name="T85" fmla="*/ 108 h 192"/>
              <a:gd name="T86" fmla="*/ 120 w 144"/>
              <a:gd name="T87" fmla="*/ 168 h 192"/>
              <a:gd name="T88" fmla="*/ 120 w 144"/>
              <a:gd name="T89" fmla="*/ 96 h 192"/>
              <a:gd name="T90" fmla="*/ 96 w 144"/>
              <a:gd name="T91" fmla="*/ 96 h 192"/>
              <a:gd name="T92" fmla="*/ 96 w 144"/>
              <a:gd name="T93" fmla="*/ 72 h 192"/>
              <a:gd name="T94" fmla="*/ 120 w 144"/>
              <a:gd name="T95" fmla="*/ 72 h 192"/>
              <a:gd name="T96" fmla="*/ 120 w 144"/>
              <a:gd name="T97" fmla="*/ 96 h 192"/>
              <a:gd name="T98" fmla="*/ 120 w 144"/>
              <a:gd name="T99" fmla="*/ 52 h 192"/>
              <a:gd name="T100" fmla="*/ 24 w 144"/>
              <a:gd name="T101" fmla="*/ 52 h 192"/>
              <a:gd name="T102" fmla="*/ 24 w 144"/>
              <a:gd name="T103" fmla="*/ 28 h 192"/>
              <a:gd name="T104" fmla="*/ 120 w 144"/>
              <a:gd name="T105" fmla="*/ 28 h 192"/>
              <a:gd name="T106" fmla="*/ 120 w 144"/>
              <a:gd name="T107" fmla="*/ 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92"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5"/>
                  <a:pt x="8" y="192"/>
                  <a:pt x="16" y="192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7" y="192"/>
                  <a:pt x="144" y="185"/>
                  <a:pt x="144" y="176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4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144"/>
                  <a:pt x="24" y="144"/>
                  <a:pt x="24" y="144"/>
                </a:cubicBezTo>
                <a:cubicBezTo>
                  <a:pt x="48" y="144"/>
                  <a:pt x="48" y="144"/>
                  <a:pt x="48" y="144"/>
                </a:cubicBezTo>
                <a:lnTo>
                  <a:pt x="48" y="168"/>
                </a:lnTo>
                <a:close/>
                <a:moveTo>
                  <a:pt x="48" y="132"/>
                </a:moveTo>
                <a:cubicBezTo>
                  <a:pt x="24" y="132"/>
                  <a:pt x="24" y="132"/>
                  <a:pt x="24" y="132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48" y="108"/>
                  <a:pt x="48" y="108"/>
                  <a:pt x="48" y="108"/>
                </a:cubicBezTo>
                <a:lnTo>
                  <a:pt x="48" y="132"/>
                </a:lnTo>
                <a:close/>
                <a:moveTo>
                  <a:pt x="48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72"/>
                  <a:pt x="24" y="72"/>
                  <a:pt x="24" y="72"/>
                </a:cubicBezTo>
                <a:cubicBezTo>
                  <a:pt x="48" y="72"/>
                  <a:pt x="48" y="72"/>
                  <a:pt x="48" y="72"/>
                </a:cubicBezTo>
                <a:lnTo>
                  <a:pt x="48" y="96"/>
                </a:lnTo>
                <a:close/>
                <a:moveTo>
                  <a:pt x="84" y="168"/>
                </a:moveTo>
                <a:cubicBezTo>
                  <a:pt x="60" y="168"/>
                  <a:pt x="60" y="168"/>
                  <a:pt x="60" y="168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84" y="144"/>
                  <a:pt x="84" y="144"/>
                  <a:pt x="84" y="144"/>
                </a:cubicBezTo>
                <a:lnTo>
                  <a:pt x="84" y="168"/>
                </a:lnTo>
                <a:close/>
                <a:moveTo>
                  <a:pt x="84" y="132"/>
                </a:moveTo>
                <a:cubicBezTo>
                  <a:pt x="60" y="132"/>
                  <a:pt x="60" y="132"/>
                  <a:pt x="60" y="13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84" y="108"/>
                  <a:pt x="84" y="108"/>
                  <a:pt x="84" y="108"/>
                </a:cubicBezTo>
                <a:lnTo>
                  <a:pt x="84" y="132"/>
                </a:lnTo>
                <a:close/>
                <a:moveTo>
                  <a:pt x="84" y="96"/>
                </a:moveTo>
                <a:cubicBezTo>
                  <a:pt x="60" y="96"/>
                  <a:pt x="60" y="96"/>
                  <a:pt x="60" y="96"/>
                </a:cubicBezTo>
                <a:cubicBezTo>
                  <a:pt x="60" y="72"/>
                  <a:pt x="60" y="72"/>
                  <a:pt x="60" y="72"/>
                </a:cubicBezTo>
                <a:cubicBezTo>
                  <a:pt x="84" y="72"/>
                  <a:pt x="84" y="72"/>
                  <a:pt x="84" y="72"/>
                </a:cubicBezTo>
                <a:lnTo>
                  <a:pt x="84" y="96"/>
                </a:lnTo>
                <a:close/>
                <a:moveTo>
                  <a:pt x="120" y="168"/>
                </a:moveTo>
                <a:cubicBezTo>
                  <a:pt x="96" y="168"/>
                  <a:pt x="96" y="168"/>
                  <a:pt x="96" y="16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120" y="108"/>
                  <a:pt x="120" y="108"/>
                  <a:pt x="120" y="108"/>
                </a:cubicBezTo>
                <a:lnTo>
                  <a:pt x="120" y="168"/>
                </a:lnTo>
                <a:close/>
                <a:moveTo>
                  <a:pt x="120" y="96"/>
                </a:moveTo>
                <a:cubicBezTo>
                  <a:pt x="96" y="96"/>
                  <a:pt x="96" y="96"/>
                  <a:pt x="96" y="96"/>
                </a:cubicBezTo>
                <a:cubicBezTo>
                  <a:pt x="96" y="72"/>
                  <a:pt x="96" y="72"/>
                  <a:pt x="96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96"/>
                </a:lnTo>
                <a:close/>
                <a:moveTo>
                  <a:pt x="120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28"/>
                  <a:pt x="24" y="28"/>
                  <a:pt x="24" y="28"/>
                </a:cubicBezTo>
                <a:cubicBezTo>
                  <a:pt x="120" y="28"/>
                  <a:pt x="120" y="28"/>
                  <a:pt x="120" y="28"/>
                </a:cubicBezTo>
                <a:lnTo>
                  <a:pt x="120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61" name="组合 260"/>
          <p:cNvGrpSpPr/>
          <p:nvPr/>
        </p:nvGrpSpPr>
        <p:grpSpPr>
          <a:xfrm>
            <a:off x="6409119" y="3597213"/>
            <a:ext cx="376238" cy="376237"/>
            <a:chOff x="6409119" y="3597213"/>
            <a:chExt cx="376238" cy="376237"/>
          </a:xfrm>
          <a:solidFill>
            <a:schemeClr val="tx1"/>
          </a:solidFill>
        </p:grpSpPr>
        <p:sp>
          <p:nvSpPr>
            <p:cNvPr id="180" name="Freeform 157"/>
            <p:cNvSpPr>
              <a:spLocks noEditPoints="1"/>
            </p:cNvSpPr>
            <p:nvPr/>
          </p:nvSpPr>
          <p:spPr bwMode="auto">
            <a:xfrm>
              <a:off x="6409119" y="3597213"/>
              <a:ext cx="376238" cy="376237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1" name="Freeform 158"/>
            <p:cNvSpPr/>
            <p:nvPr/>
          </p:nvSpPr>
          <p:spPr bwMode="auto">
            <a:xfrm>
              <a:off x="6604382" y="3708338"/>
              <a:ext cx="61913" cy="6985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2" name="Freeform 159"/>
            <p:cNvSpPr/>
            <p:nvPr/>
          </p:nvSpPr>
          <p:spPr bwMode="auto">
            <a:xfrm>
              <a:off x="6604382" y="3628963"/>
              <a:ext cx="49213" cy="74612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3" name="Freeform 160"/>
            <p:cNvSpPr/>
            <p:nvPr/>
          </p:nvSpPr>
          <p:spPr bwMode="auto">
            <a:xfrm>
              <a:off x="6540882" y="3627375"/>
              <a:ext cx="49213" cy="76200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4" name="Freeform 161"/>
            <p:cNvSpPr/>
            <p:nvPr/>
          </p:nvSpPr>
          <p:spPr bwMode="auto">
            <a:xfrm>
              <a:off x="6634544" y="3632138"/>
              <a:ext cx="76200" cy="58737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5" name="Freeform 162"/>
            <p:cNvSpPr/>
            <p:nvPr/>
          </p:nvSpPr>
          <p:spPr bwMode="auto">
            <a:xfrm>
              <a:off x="6671057" y="3686113"/>
              <a:ext cx="84138" cy="92075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6" name="Freeform 163"/>
            <p:cNvSpPr/>
            <p:nvPr/>
          </p:nvSpPr>
          <p:spPr bwMode="auto">
            <a:xfrm>
              <a:off x="6529769" y="3708338"/>
              <a:ext cx="60325" cy="6985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7" name="Freeform 164"/>
            <p:cNvSpPr/>
            <p:nvPr/>
          </p:nvSpPr>
          <p:spPr bwMode="auto">
            <a:xfrm>
              <a:off x="6604382" y="3792475"/>
              <a:ext cx="61913" cy="68262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8" name="Freeform 165"/>
            <p:cNvSpPr/>
            <p:nvPr/>
          </p:nvSpPr>
          <p:spPr bwMode="auto">
            <a:xfrm>
              <a:off x="6529769" y="3792475"/>
              <a:ext cx="60325" cy="68262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89" name="Freeform 166"/>
            <p:cNvSpPr/>
            <p:nvPr/>
          </p:nvSpPr>
          <p:spPr bwMode="auto">
            <a:xfrm>
              <a:off x="6540882" y="3868675"/>
              <a:ext cx="49213" cy="73025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0" name="Freeform 167"/>
            <p:cNvSpPr/>
            <p:nvPr/>
          </p:nvSpPr>
          <p:spPr bwMode="auto">
            <a:xfrm>
              <a:off x="6634544" y="3878200"/>
              <a:ext cx="76200" cy="61912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1" name="Freeform 168"/>
            <p:cNvSpPr/>
            <p:nvPr/>
          </p:nvSpPr>
          <p:spPr bwMode="auto">
            <a:xfrm>
              <a:off x="6486907" y="3632138"/>
              <a:ext cx="74613" cy="58737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2" name="Freeform 169"/>
            <p:cNvSpPr/>
            <p:nvPr/>
          </p:nvSpPr>
          <p:spPr bwMode="auto">
            <a:xfrm>
              <a:off x="6671057" y="3792475"/>
              <a:ext cx="84138" cy="92075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3" name="Freeform 170"/>
            <p:cNvSpPr/>
            <p:nvPr/>
          </p:nvSpPr>
          <p:spPr bwMode="auto">
            <a:xfrm>
              <a:off x="6604382" y="3868675"/>
              <a:ext cx="49213" cy="73025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4" name="Freeform 171"/>
            <p:cNvSpPr/>
            <p:nvPr/>
          </p:nvSpPr>
          <p:spPr bwMode="auto">
            <a:xfrm>
              <a:off x="6439282" y="3686113"/>
              <a:ext cx="84138" cy="92075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5" name="Freeform 172"/>
            <p:cNvSpPr/>
            <p:nvPr/>
          </p:nvSpPr>
          <p:spPr bwMode="auto">
            <a:xfrm>
              <a:off x="6439282" y="3792475"/>
              <a:ext cx="84138" cy="92075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6" name="Freeform 173"/>
            <p:cNvSpPr/>
            <p:nvPr/>
          </p:nvSpPr>
          <p:spPr bwMode="auto">
            <a:xfrm>
              <a:off x="6485319" y="3878200"/>
              <a:ext cx="76200" cy="61912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7085394" y="3605150"/>
            <a:ext cx="374650" cy="376237"/>
            <a:chOff x="7085394" y="3605150"/>
            <a:chExt cx="374650" cy="376237"/>
          </a:xfrm>
          <a:solidFill>
            <a:schemeClr val="tx1"/>
          </a:solidFill>
        </p:grpSpPr>
        <p:sp>
          <p:nvSpPr>
            <p:cNvPr id="197" name="Freeform 174"/>
            <p:cNvSpPr/>
            <p:nvPr/>
          </p:nvSpPr>
          <p:spPr bwMode="auto">
            <a:xfrm>
              <a:off x="7085394" y="3605150"/>
              <a:ext cx="120650" cy="120650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8" name="Freeform 175"/>
            <p:cNvSpPr/>
            <p:nvPr/>
          </p:nvSpPr>
          <p:spPr bwMode="auto">
            <a:xfrm>
              <a:off x="7342569" y="3605150"/>
              <a:ext cx="117475" cy="120650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9" name="Freeform 176"/>
            <p:cNvSpPr>
              <a:spLocks noEditPoints="1"/>
            </p:cNvSpPr>
            <p:nvPr/>
          </p:nvSpPr>
          <p:spPr bwMode="auto">
            <a:xfrm>
              <a:off x="7107619" y="3649600"/>
              <a:ext cx="330200" cy="331787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00" name="Freeform 177"/>
          <p:cNvSpPr>
            <a:spLocks noEditPoints="1"/>
          </p:cNvSpPr>
          <p:nvPr/>
        </p:nvSpPr>
        <p:spPr bwMode="auto">
          <a:xfrm>
            <a:off x="7768019" y="3587688"/>
            <a:ext cx="346075" cy="376237"/>
          </a:xfrm>
          <a:custGeom>
            <a:avLst/>
            <a:gdLst>
              <a:gd name="T0" fmla="*/ 160 w 184"/>
              <a:gd name="T1" fmla="*/ 46 h 200"/>
              <a:gd name="T2" fmla="*/ 167 w 184"/>
              <a:gd name="T3" fmla="*/ 39 h 200"/>
              <a:gd name="T4" fmla="*/ 174 w 184"/>
              <a:gd name="T5" fmla="*/ 46 h 200"/>
              <a:gd name="T6" fmla="*/ 182 w 184"/>
              <a:gd name="T7" fmla="*/ 38 h 200"/>
              <a:gd name="T8" fmla="*/ 163 w 184"/>
              <a:gd name="T9" fmla="*/ 18 h 200"/>
              <a:gd name="T10" fmla="*/ 155 w 184"/>
              <a:gd name="T11" fmla="*/ 27 h 200"/>
              <a:gd name="T12" fmla="*/ 161 w 184"/>
              <a:gd name="T13" fmla="*/ 34 h 200"/>
              <a:gd name="T14" fmla="*/ 155 w 184"/>
              <a:gd name="T15" fmla="*/ 40 h 200"/>
              <a:gd name="T16" fmla="*/ 98 w 184"/>
              <a:gd name="T17" fmla="*/ 16 h 200"/>
              <a:gd name="T18" fmla="*/ 98 w 184"/>
              <a:gd name="T19" fmla="*/ 0 h 200"/>
              <a:gd name="T20" fmla="*/ 86 w 184"/>
              <a:gd name="T21" fmla="*/ 0 h 200"/>
              <a:gd name="T22" fmla="*/ 86 w 184"/>
              <a:gd name="T23" fmla="*/ 16 h 200"/>
              <a:gd name="T24" fmla="*/ 0 w 184"/>
              <a:gd name="T25" fmla="*/ 108 h 200"/>
              <a:gd name="T26" fmla="*/ 92 w 184"/>
              <a:gd name="T27" fmla="*/ 200 h 200"/>
              <a:gd name="T28" fmla="*/ 184 w 184"/>
              <a:gd name="T29" fmla="*/ 108 h 200"/>
              <a:gd name="T30" fmla="*/ 160 w 184"/>
              <a:gd name="T31" fmla="*/ 46 h 200"/>
              <a:gd name="T32" fmla="*/ 96 w 184"/>
              <a:gd name="T33" fmla="*/ 119 h 200"/>
              <a:gd name="T34" fmla="*/ 96 w 184"/>
              <a:gd name="T35" fmla="*/ 136 h 200"/>
              <a:gd name="T36" fmla="*/ 88 w 184"/>
              <a:gd name="T37" fmla="*/ 136 h 200"/>
              <a:gd name="T38" fmla="*/ 88 w 184"/>
              <a:gd name="T39" fmla="*/ 119 h 200"/>
              <a:gd name="T40" fmla="*/ 80 w 184"/>
              <a:gd name="T41" fmla="*/ 108 h 200"/>
              <a:gd name="T42" fmla="*/ 88 w 184"/>
              <a:gd name="T43" fmla="*/ 97 h 200"/>
              <a:gd name="T44" fmla="*/ 88 w 184"/>
              <a:gd name="T45" fmla="*/ 44 h 200"/>
              <a:gd name="T46" fmla="*/ 96 w 184"/>
              <a:gd name="T47" fmla="*/ 44 h 200"/>
              <a:gd name="T48" fmla="*/ 96 w 184"/>
              <a:gd name="T49" fmla="*/ 97 h 200"/>
              <a:gd name="T50" fmla="*/ 104 w 184"/>
              <a:gd name="T51" fmla="*/ 108 h 200"/>
              <a:gd name="T52" fmla="*/ 96 w 184"/>
              <a:gd name="T53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200">
                <a:moveTo>
                  <a:pt x="160" y="46"/>
                </a:moveTo>
                <a:cubicBezTo>
                  <a:pt x="167" y="39"/>
                  <a:pt x="167" y="39"/>
                  <a:pt x="167" y="39"/>
                </a:cubicBezTo>
                <a:cubicBezTo>
                  <a:pt x="174" y="46"/>
                  <a:pt x="174" y="46"/>
                  <a:pt x="174" y="46"/>
                </a:cubicBezTo>
                <a:cubicBezTo>
                  <a:pt x="182" y="38"/>
                  <a:pt x="182" y="38"/>
                  <a:pt x="182" y="38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55" y="27"/>
                  <a:pt x="155" y="27"/>
                  <a:pt x="155" y="27"/>
                </a:cubicBezTo>
                <a:cubicBezTo>
                  <a:pt x="161" y="34"/>
                  <a:pt x="161" y="34"/>
                  <a:pt x="161" y="34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40" y="27"/>
                  <a:pt x="120" y="18"/>
                  <a:pt x="98" y="16"/>
                </a:cubicBezTo>
                <a:cubicBezTo>
                  <a:pt x="98" y="0"/>
                  <a:pt x="98" y="0"/>
                  <a:pt x="98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6"/>
                  <a:pt x="86" y="16"/>
                  <a:pt x="86" y="16"/>
                </a:cubicBezTo>
                <a:cubicBezTo>
                  <a:pt x="38" y="19"/>
                  <a:pt x="0" y="59"/>
                  <a:pt x="0" y="108"/>
                </a:cubicBezTo>
                <a:cubicBezTo>
                  <a:pt x="0" y="159"/>
                  <a:pt x="42" y="200"/>
                  <a:pt x="92" y="200"/>
                </a:cubicBezTo>
                <a:cubicBezTo>
                  <a:pt x="143" y="200"/>
                  <a:pt x="184" y="159"/>
                  <a:pt x="184" y="108"/>
                </a:cubicBezTo>
                <a:cubicBezTo>
                  <a:pt x="184" y="84"/>
                  <a:pt x="175" y="62"/>
                  <a:pt x="160" y="46"/>
                </a:cubicBezTo>
                <a:close/>
                <a:moveTo>
                  <a:pt x="96" y="119"/>
                </a:moveTo>
                <a:cubicBezTo>
                  <a:pt x="96" y="136"/>
                  <a:pt x="96" y="136"/>
                  <a:pt x="96" y="136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4" y="118"/>
                  <a:pt x="80" y="113"/>
                  <a:pt x="80" y="108"/>
                </a:cubicBezTo>
                <a:cubicBezTo>
                  <a:pt x="80" y="103"/>
                  <a:pt x="84" y="99"/>
                  <a:pt x="88" y="97"/>
                </a:cubicBezTo>
                <a:cubicBezTo>
                  <a:pt x="88" y="44"/>
                  <a:pt x="88" y="44"/>
                  <a:pt x="88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97"/>
                  <a:pt x="96" y="97"/>
                  <a:pt x="96" y="97"/>
                </a:cubicBezTo>
                <a:cubicBezTo>
                  <a:pt x="101" y="99"/>
                  <a:pt x="104" y="103"/>
                  <a:pt x="104" y="108"/>
                </a:cubicBezTo>
                <a:cubicBezTo>
                  <a:pt x="104" y="113"/>
                  <a:pt x="101" y="118"/>
                  <a:pt x="96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01" name="Freeform 178"/>
          <p:cNvSpPr>
            <a:spLocks noEditPoints="1"/>
          </p:cNvSpPr>
          <p:nvPr/>
        </p:nvSpPr>
        <p:spPr bwMode="auto">
          <a:xfrm>
            <a:off x="8436357" y="3597213"/>
            <a:ext cx="376238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02" name="Freeform 179"/>
          <p:cNvSpPr>
            <a:spLocks noEditPoints="1"/>
          </p:cNvSpPr>
          <p:nvPr/>
        </p:nvSpPr>
        <p:spPr bwMode="auto">
          <a:xfrm>
            <a:off x="9134857" y="3613088"/>
            <a:ext cx="360363" cy="360362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04 w 192"/>
              <a:gd name="T11" fmla="*/ 112 h 192"/>
              <a:gd name="T12" fmla="*/ 48 w 192"/>
              <a:gd name="T13" fmla="*/ 112 h 192"/>
              <a:gd name="T14" fmla="*/ 48 w 192"/>
              <a:gd name="T15" fmla="*/ 104 h 192"/>
              <a:gd name="T16" fmla="*/ 96 w 192"/>
              <a:gd name="T17" fmla="*/ 104 h 192"/>
              <a:gd name="T18" fmla="*/ 96 w 192"/>
              <a:gd name="T19" fmla="*/ 32 h 192"/>
              <a:gd name="T20" fmla="*/ 104 w 192"/>
              <a:gd name="T21" fmla="*/ 32 h 192"/>
              <a:gd name="T22" fmla="*/ 104 w 192"/>
              <a:gd name="T23" fmla="*/ 11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04" y="112"/>
                </a:moveTo>
                <a:cubicBezTo>
                  <a:pt x="48" y="112"/>
                  <a:pt x="48" y="112"/>
                  <a:pt x="48" y="112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32"/>
                  <a:pt x="96" y="32"/>
                  <a:pt x="96" y="32"/>
                </a:cubicBezTo>
                <a:cubicBezTo>
                  <a:pt x="104" y="32"/>
                  <a:pt x="104" y="32"/>
                  <a:pt x="104" y="32"/>
                </a:cubicBezTo>
                <a:lnTo>
                  <a:pt x="104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9" name="组合 258"/>
          <p:cNvGrpSpPr/>
          <p:nvPr/>
        </p:nvGrpSpPr>
        <p:grpSpPr>
          <a:xfrm>
            <a:off x="9792082" y="2930463"/>
            <a:ext cx="354013" cy="354012"/>
            <a:chOff x="9792082" y="2930463"/>
            <a:chExt cx="354013" cy="354012"/>
          </a:xfrm>
          <a:solidFill>
            <a:schemeClr val="tx1"/>
          </a:solidFill>
        </p:grpSpPr>
        <p:sp>
          <p:nvSpPr>
            <p:cNvPr id="203" name="Freeform 180"/>
            <p:cNvSpPr>
              <a:spLocks noEditPoints="1"/>
            </p:cNvSpPr>
            <p:nvPr/>
          </p:nvSpPr>
          <p:spPr bwMode="auto">
            <a:xfrm>
              <a:off x="9792082" y="2930463"/>
              <a:ext cx="354013" cy="354012"/>
            </a:xfrm>
            <a:custGeom>
              <a:avLst/>
              <a:gdLst>
                <a:gd name="T0" fmla="*/ 134 w 189"/>
                <a:gd name="T1" fmla="*/ 124 h 188"/>
                <a:gd name="T2" fmla="*/ 152 w 189"/>
                <a:gd name="T3" fmla="*/ 76 h 188"/>
                <a:gd name="T4" fmla="*/ 76 w 189"/>
                <a:gd name="T5" fmla="*/ 0 h 188"/>
                <a:gd name="T6" fmla="*/ 0 w 189"/>
                <a:gd name="T7" fmla="*/ 76 h 188"/>
                <a:gd name="T8" fmla="*/ 76 w 189"/>
                <a:gd name="T9" fmla="*/ 152 h 188"/>
                <a:gd name="T10" fmla="*/ 125 w 189"/>
                <a:gd name="T11" fmla="*/ 134 h 188"/>
                <a:gd name="T12" fmla="*/ 179 w 189"/>
                <a:gd name="T13" fmla="*/ 188 h 188"/>
                <a:gd name="T14" fmla="*/ 189 w 189"/>
                <a:gd name="T15" fmla="*/ 179 h 188"/>
                <a:gd name="T16" fmla="*/ 134 w 189"/>
                <a:gd name="T17" fmla="*/ 124 h 188"/>
                <a:gd name="T18" fmla="*/ 76 w 189"/>
                <a:gd name="T19" fmla="*/ 144 h 188"/>
                <a:gd name="T20" fmla="*/ 8 w 189"/>
                <a:gd name="T21" fmla="*/ 76 h 188"/>
                <a:gd name="T22" fmla="*/ 76 w 189"/>
                <a:gd name="T23" fmla="*/ 8 h 188"/>
                <a:gd name="T24" fmla="*/ 144 w 189"/>
                <a:gd name="T25" fmla="*/ 76 h 188"/>
                <a:gd name="T26" fmla="*/ 76 w 189"/>
                <a:gd name="T27" fmla="*/ 14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88">
                  <a:moveTo>
                    <a:pt x="134" y="124"/>
                  </a:moveTo>
                  <a:cubicBezTo>
                    <a:pt x="145" y="111"/>
                    <a:pt x="152" y="94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94" y="152"/>
                    <a:pt x="111" y="145"/>
                    <a:pt x="125" y="134"/>
                  </a:cubicBezTo>
                  <a:cubicBezTo>
                    <a:pt x="179" y="188"/>
                    <a:pt x="179" y="188"/>
                    <a:pt x="179" y="188"/>
                  </a:cubicBezTo>
                  <a:cubicBezTo>
                    <a:pt x="189" y="179"/>
                    <a:pt x="189" y="179"/>
                    <a:pt x="189" y="179"/>
                  </a:cubicBezTo>
                  <a:lnTo>
                    <a:pt x="134" y="124"/>
                  </a:lnTo>
                  <a:close/>
                  <a:moveTo>
                    <a:pt x="76" y="144"/>
                  </a:moveTo>
                  <a:cubicBezTo>
                    <a:pt x="38" y="144"/>
                    <a:pt x="8" y="113"/>
                    <a:pt x="8" y="76"/>
                  </a:cubicBezTo>
                  <a:cubicBezTo>
                    <a:pt x="8" y="38"/>
                    <a:pt x="38" y="8"/>
                    <a:pt x="76" y="8"/>
                  </a:cubicBezTo>
                  <a:cubicBezTo>
                    <a:pt x="113" y="8"/>
                    <a:pt x="144" y="38"/>
                    <a:pt x="144" y="76"/>
                  </a:cubicBezTo>
                  <a:cubicBezTo>
                    <a:pt x="144" y="113"/>
                    <a:pt x="113" y="144"/>
                    <a:pt x="76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04" name="Oval 181"/>
            <p:cNvSpPr>
              <a:spLocks noChangeArrowheads="1"/>
            </p:cNvSpPr>
            <p:nvPr/>
          </p:nvSpPr>
          <p:spPr bwMode="auto">
            <a:xfrm>
              <a:off x="9822244" y="2960625"/>
              <a:ext cx="223838" cy="2254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05" name="Freeform 182"/>
          <p:cNvSpPr>
            <a:spLocks noEditPoints="1"/>
          </p:cNvSpPr>
          <p:nvPr/>
        </p:nvSpPr>
        <p:spPr bwMode="auto">
          <a:xfrm>
            <a:off x="9839707" y="3590863"/>
            <a:ext cx="285750" cy="374650"/>
          </a:xfrm>
          <a:custGeom>
            <a:avLst/>
            <a:gdLst>
              <a:gd name="T0" fmla="*/ 112 w 152"/>
              <a:gd name="T1" fmla="*/ 24 h 200"/>
              <a:gd name="T2" fmla="*/ 112 w 152"/>
              <a:gd name="T3" fmla="*/ 16 h 200"/>
              <a:gd name="T4" fmla="*/ 96 w 152"/>
              <a:gd name="T5" fmla="*/ 0 h 200"/>
              <a:gd name="T6" fmla="*/ 56 w 152"/>
              <a:gd name="T7" fmla="*/ 0 h 200"/>
              <a:gd name="T8" fmla="*/ 40 w 152"/>
              <a:gd name="T9" fmla="*/ 16 h 200"/>
              <a:gd name="T10" fmla="*/ 40 w 152"/>
              <a:gd name="T11" fmla="*/ 24 h 200"/>
              <a:gd name="T12" fmla="*/ 0 w 152"/>
              <a:gd name="T13" fmla="*/ 24 h 200"/>
              <a:gd name="T14" fmla="*/ 0 w 152"/>
              <a:gd name="T15" fmla="*/ 32 h 200"/>
              <a:gd name="T16" fmla="*/ 9 w 152"/>
              <a:gd name="T17" fmla="*/ 32 h 200"/>
              <a:gd name="T18" fmla="*/ 17 w 152"/>
              <a:gd name="T19" fmla="*/ 184 h 200"/>
              <a:gd name="T20" fmla="*/ 33 w 152"/>
              <a:gd name="T21" fmla="*/ 200 h 200"/>
              <a:gd name="T22" fmla="*/ 121 w 152"/>
              <a:gd name="T23" fmla="*/ 200 h 200"/>
              <a:gd name="T24" fmla="*/ 137 w 152"/>
              <a:gd name="T25" fmla="*/ 184 h 200"/>
              <a:gd name="T26" fmla="*/ 145 w 152"/>
              <a:gd name="T27" fmla="*/ 32 h 200"/>
              <a:gd name="T28" fmla="*/ 152 w 152"/>
              <a:gd name="T29" fmla="*/ 32 h 200"/>
              <a:gd name="T30" fmla="*/ 152 w 152"/>
              <a:gd name="T31" fmla="*/ 24 h 200"/>
              <a:gd name="T32" fmla="*/ 112 w 152"/>
              <a:gd name="T33" fmla="*/ 24 h 200"/>
              <a:gd name="T34" fmla="*/ 48 w 152"/>
              <a:gd name="T35" fmla="*/ 16 h 200"/>
              <a:gd name="T36" fmla="*/ 56 w 152"/>
              <a:gd name="T37" fmla="*/ 8 h 200"/>
              <a:gd name="T38" fmla="*/ 96 w 152"/>
              <a:gd name="T39" fmla="*/ 8 h 200"/>
              <a:gd name="T40" fmla="*/ 104 w 152"/>
              <a:gd name="T41" fmla="*/ 16 h 200"/>
              <a:gd name="T42" fmla="*/ 104 w 152"/>
              <a:gd name="T43" fmla="*/ 24 h 200"/>
              <a:gd name="T44" fmla="*/ 48 w 152"/>
              <a:gd name="T45" fmla="*/ 24 h 200"/>
              <a:gd name="T46" fmla="*/ 48 w 152"/>
              <a:gd name="T47" fmla="*/ 16 h 200"/>
              <a:gd name="T48" fmla="*/ 49 w 152"/>
              <a:gd name="T49" fmla="*/ 176 h 200"/>
              <a:gd name="T50" fmla="*/ 40 w 152"/>
              <a:gd name="T51" fmla="*/ 48 h 200"/>
              <a:gd name="T52" fmla="*/ 48 w 152"/>
              <a:gd name="T53" fmla="*/ 48 h 200"/>
              <a:gd name="T54" fmla="*/ 57 w 152"/>
              <a:gd name="T55" fmla="*/ 176 h 200"/>
              <a:gd name="T56" fmla="*/ 49 w 152"/>
              <a:gd name="T57" fmla="*/ 176 h 200"/>
              <a:gd name="T58" fmla="*/ 80 w 152"/>
              <a:gd name="T59" fmla="*/ 176 h 200"/>
              <a:gd name="T60" fmla="*/ 72 w 152"/>
              <a:gd name="T61" fmla="*/ 176 h 200"/>
              <a:gd name="T62" fmla="*/ 72 w 152"/>
              <a:gd name="T63" fmla="*/ 48 h 200"/>
              <a:gd name="T64" fmla="*/ 80 w 152"/>
              <a:gd name="T65" fmla="*/ 48 h 200"/>
              <a:gd name="T66" fmla="*/ 80 w 152"/>
              <a:gd name="T67" fmla="*/ 176 h 200"/>
              <a:gd name="T68" fmla="*/ 104 w 152"/>
              <a:gd name="T69" fmla="*/ 176 h 200"/>
              <a:gd name="T70" fmla="*/ 96 w 152"/>
              <a:gd name="T71" fmla="*/ 176 h 200"/>
              <a:gd name="T72" fmla="*/ 105 w 152"/>
              <a:gd name="T73" fmla="*/ 48 h 200"/>
              <a:gd name="T74" fmla="*/ 112 w 152"/>
              <a:gd name="T75" fmla="*/ 48 h 200"/>
              <a:gd name="T76" fmla="*/ 104 w 152"/>
              <a:gd name="T77" fmla="*/ 17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2" h="200">
                <a:moveTo>
                  <a:pt x="112" y="24"/>
                </a:move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48" y="0"/>
                  <a:pt x="40" y="7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7" y="184"/>
                  <a:pt x="17" y="184"/>
                  <a:pt x="17" y="184"/>
                </a:cubicBezTo>
                <a:cubicBezTo>
                  <a:pt x="17" y="193"/>
                  <a:pt x="24" y="200"/>
                  <a:pt x="33" y="200"/>
                </a:cubicBezTo>
                <a:cubicBezTo>
                  <a:pt x="121" y="200"/>
                  <a:pt x="121" y="200"/>
                  <a:pt x="121" y="200"/>
                </a:cubicBezTo>
                <a:cubicBezTo>
                  <a:pt x="130" y="200"/>
                  <a:pt x="137" y="193"/>
                  <a:pt x="137" y="184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2" y="24"/>
                  <a:pt x="152" y="24"/>
                  <a:pt x="152" y="24"/>
                </a:cubicBezTo>
                <a:lnTo>
                  <a:pt x="112" y="24"/>
                </a:lnTo>
                <a:close/>
                <a:moveTo>
                  <a:pt x="48" y="16"/>
                </a:moveTo>
                <a:cubicBezTo>
                  <a:pt x="48" y="11"/>
                  <a:pt x="52" y="8"/>
                  <a:pt x="5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1" y="8"/>
                  <a:pt x="104" y="11"/>
                  <a:pt x="104" y="1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48" y="24"/>
                  <a:pt x="48" y="24"/>
                  <a:pt x="48" y="24"/>
                </a:cubicBezTo>
                <a:lnTo>
                  <a:pt x="48" y="16"/>
                </a:lnTo>
                <a:close/>
                <a:moveTo>
                  <a:pt x="49" y="176"/>
                </a:moveTo>
                <a:cubicBezTo>
                  <a:pt x="40" y="48"/>
                  <a:pt x="40" y="48"/>
                  <a:pt x="40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7" y="176"/>
                  <a:pt x="57" y="176"/>
                  <a:pt x="57" y="176"/>
                </a:cubicBezTo>
                <a:lnTo>
                  <a:pt x="49" y="176"/>
                </a:lnTo>
                <a:close/>
                <a:moveTo>
                  <a:pt x="80" y="176"/>
                </a:moveTo>
                <a:cubicBezTo>
                  <a:pt x="72" y="176"/>
                  <a:pt x="72" y="176"/>
                  <a:pt x="72" y="176"/>
                </a:cubicBezTo>
                <a:cubicBezTo>
                  <a:pt x="72" y="48"/>
                  <a:pt x="72" y="48"/>
                  <a:pt x="72" y="48"/>
                </a:cubicBezTo>
                <a:cubicBezTo>
                  <a:pt x="80" y="48"/>
                  <a:pt x="80" y="48"/>
                  <a:pt x="80" y="48"/>
                </a:cubicBezTo>
                <a:lnTo>
                  <a:pt x="80" y="176"/>
                </a:lnTo>
                <a:close/>
                <a:moveTo>
                  <a:pt x="104" y="176"/>
                </a:moveTo>
                <a:cubicBezTo>
                  <a:pt x="96" y="176"/>
                  <a:pt x="96" y="176"/>
                  <a:pt x="96" y="176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12" y="48"/>
                  <a:pt x="112" y="48"/>
                  <a:pt x="112" y="48"/>
                </a:cubicBezTo>
                <a:lnTo>
                  <a:pt x="104" y="1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06" name="Freeform 183"/>
          <p:cNvSpPr>
            <a:spLocks noEditPoints="1"/>
          </p:cNvSpPr>
          <p:nvPr/>
        </p:nvSpPr>
        <p:spPr bwMode="auto">
          <a:xfrm>
            <a:off x="9787319" y="2312925"/>
            <a:ext cx="376238" cy="255587"/>
          </a:xfrm>
          <a:custGeom>
            <a:avLst/>
            <a:gdLst>
              <a:gd name="T0" fmla="*/ 157 w 200"/>
              <a:gd name="T1" fmla="*/ 0 h 136"/>
              <a:gd name="T2" fmla="*/ 44 w 200"/>
              <a:gd name="T3" fmla="*/ 0 h 136"/>
              <a:gd name="T4" fmla="*/ 0 w 200"/>
              <a:gd name="T5" fmla="*/ 48 h 136"/>
              <a:gd name="T6" fmla="*/ 0 w 200"/>
              <a:gd name="T7" fmla="*/ 136 h 136"/>
              <a:gd name="T8" fmla="*/ 200 w 200"/>
              <a:gd name="T9" fmla="*/ 136 h 136"/>
              <a:gd name="T10" fmla="*/ 200 w 200"/>
              <a:gd name="T11" fmla="*/ 48 h 136"/>
              <a:gd name="T12" fmla="*/ 157 w 200"/>
              <a:gd name="T13" fmla="*/ 0 h 136"/>
              <a:gd name="T14" fmla="*/ 48 w 200"/>
              <a:gd name="T15" fmla="*/ 8 h 136"/>
              <a:gd name="T16" fmla="*/ 153 w 200"/>
              <a:gd name="T17" fmla="*/ 8 h 136"/>
              <a:gd name="T18" fmla="*/ 190 w 200"/>
              <a:gd name="T19" fmla="*/ 48 h 136"/>
              <a:gd name="T20" fmla="*/ 128 w 200"/>
              <a:gd name="T21" fmla="*/ 48 h 136"/>
              <a:gd name="T22" fmla="*/ 100 w 200"/>
              <a:gd name="T23" fmla="*/ 75 h 136"/>
              <a:gd name="T24" fmla="*/ 72 w 200"/>
              <a:gd name="T25" fmla="*/ 48 h 136"/>
              <a:gd name="T26" fmla="*/ 11 w 200"/>
              <a:gd name="T27" fmla="*/ 48 h 136"/>
              <a:gd name="T28" fmla="*/ 48 w 200"/>
              <a:gd name="T29" fmla="*/ 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10473119" y="2271650"/>
            <a:ext cx="360363" cy="338138"/>
            <a:chOff x="10473119" y="2271650"/>
            <a:chExt cx="360363" cy="338138"/>
          </a:xfrm>
          <a:solidFill>
            <a:schemeClr val="tx1"/>
          </a:solidFill>
        </p:grpSpPr>
        <p:sp>
          <p:nvSpPr>
            <p:cNvPr id="207" name="Freeform 184"/>
            <p:cNvSpPr/>
            <p:nvPr/>
          </p:nvSpPr>
          <p:spPr bwMode="auto">
            <a:xfrm>
              <a:off x="10473119" y="2271650"/>
              <a:ext cx="360363" cy="96837"/>
            </a:xfrm>
            <a:custGeom>
              <a:avLst/>
              <a:gdLst>
                <a:gd name="T0" fmla="*/ 0 w 227"/>
                <a:gd name="T1" fmla="*/ 0 h 61"/>
                <a:gd name="T2" fmla="*/ 0 w 227"/>
                <a:gd name="T3" fmla="*/ 61 h 61"/>
                <a:gd name="T4" fmla="*/ 9 w 227"/>
                <a:gd name="T5" fmla="*/ 61 h 61"/>
                <a:gd name="T6" fmla="*/ 19 w 227"/>
                <a:gd name="T7" fmla="*/ 61 h 61"/>
                <a:gd name="T8" fmla="*/ 208 w 227"/>
                <a:gd name="T9" fmla="*/ 61 h 61"/>
                <a:gd name="T10" fmla="*/ 217 w 227"/>
                <a:gd name="T11" fmla="*/ 61 h 61"/>
                <a:gd name="T12" fmla="*/ 227 w 227"/>
                <a:gd name="T13" fmla="*/ 61 h 61"/>
                <a:gd name="T14" fmla="*/ 227 w 227"/>
                <a:gd name="T15" fmla="*/ 0 h 61"/>
                <a:gd name="T16" fmla="*/ 0 w 2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61">
                  <a:moveTo>
                    <a:pt x="0" y="0"/>
                  </a:moveTo>
                  <a:lnTo>
                    <a:pt x="0" y="61"/>
                  </a:lnTo>
                  <a:lnTo>
                    <a:pt x="9" y="61"/>
                  </a:lnTo>
                  <a:lnTo>
                    <a:pt x="19" y="61"/>
                  </a:lnTo>
                  <a:lnTo>
                    <a:pt x="208" y="61"/>
                  </a:lnTo>
                  <a:lnTo>
                    <a:pt x="217" y="61"/>
                  </a:lnTo>
                  <a:lnTo>
                    <a:pt x="227" y="61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08" name="Freeform 185"/>
            <p:cNvSpPr>
              <a:spLocks noEditPoints="1"/>
            </p:cNvSpPr>
            <p:nvPr/>
          </p:nvSpPr>
          <p:spPr bwMode="auto">
            <a:xfrm>
              <a:off x="10487407" y="2384363"/>
              <a:ext cx="330200" cy="225425"/>
            </a:xfrm>
            <a:custGeom>
              <a:avLst/>
              <a:gdLst>
                <a:gd name="T0" fmla="*/ 8 w 176"/>
                <a:gd name="T1" fmla="*/ 0 h 120"/>
                <a:gd name="T2" fmla="*/ 0 w 176"/>
                <a:gd name="T3" fmla="*/ 0 h 120"/>
                <a:gd name="T4" fmla="*/ 0 w 176"/>
                <a:gd name="T5" fmla="*/ 120 h 120"/>
                <a:gd name="T6" fmla="*/ 176 w 176"/>
                <a:gd name="T7" fmla="*/ 120 h 120"/>
                <a:gd name="T8" fmla="*/ 176 w 176"/>
                <a:gd name="T9" fmla="*/ 0 h 120"/>
                <a:gd name="T10" fmla="*/ 168 w 176"/>
                <a:gd name="T11" fmla="*/ 0 h 120"/>
                <a:gd name="T12" fmla="*/ 8 w 176"/>
                <a:gd name="T13" fmla="*/ 0 h 120"/>
                <a:gd name="T14" fmla="*/ 124 w 176"/>
                <a:gd name="T15" fmla="*/ 29 h 120"/>
                <a:gd name="T16" fmla="*/ 117 w 176"/>
                <a:gd name="T17" fmla="*/ 36 h 120"/>
                <a:gd name="T18" fmla="*/ 59 w 176"/>
                <a:gd name="T19" fmla="*/ 36 h 120"/>
                <a:gd name="T20" fmla="*/ 52 w 176"/>
                <a:gd name="T21" fmla="*/ 29 h 120"/>
                <a:gd name="T22" fmla="*/ 52 w 176"/>
                <a:gd name="T23" fmla="*/ 26 h 120"/>
                <a:gd name="T24" fmla="*/ 59 w 176"/>
                <a:gd name="T25" fmla="*/ 20 h 120"/>
                <a:gd name="T26" fmla="*/ 117 w 176"/>
                <a:gd name="T27" fmla="*/ 20 h 120"/>
                <a:gd name="T28" fmla="*/ 124 w 176"/>
                <a:gd name="T29" fmla="*/ 26 h 120"/>
                <a:gd name="T30" fmla="*/ 124 w 176"/>
                <a:gd name="T31" fmla="*/ 2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6" h="120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76" y="120"/>
                    <a:pt x="176" y="120"/>
                    <a:pt x="176" y="12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68" y="0"/>
                    <a:pt x="168" y="0"/>
                    <a:pt x="168" y="0"/>
                  </a:cubicBezTo>
                  <a:lnTo>
                    <a:pt x="8" y="0"/>
                  </a:lnTo>
                  <a:close/>
                  <a:moveTo>
                    <a:pt x="124" y="29"/>
                  </a:moveTo>
                  <a:cubicBezTo>
                    <a:pt x="124" y="33"/>
                    <a:pt x="121" y="36"/>
                    <a:pt x="117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5" y="36"/>
                    <a:pt x="52" y="33"/>
                    <a:pt x="52" y="29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3"/>
                    <a:pt x="55" y="20"/>
                    <a:pt x="59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21" y="20"/>
                    <a:pt x="124" y="23"/>
                    <a:pt x="124" y="26"/>
                  </a:cubicBezTo>
                  <a:lnTo>
                    <a:pt x="12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6466269" y="2252600"/>
            <a:ext cx="261938" cy="360362"/>
            <a:chOff x="6466269" y="2252600"/>
            <a:chExt cx="261938" cy="360362"/>
          </a:xfrm>
          <a:solidFill>
            <a:schemeClr val="tx1"/>
          </a:solidFill>
        </p:grpSpPr>
        <p:sp>
          <p:nvSpPr>
            <p:cNvPr id="209" name="Freeform 186"/>
            <p:cNvSpPr/>
            <p:nvPr/>
          </p:nvSpPr>
          <p:spPr bwMode="auto">
            <a:xfrm>
              <a:off x="6601207" y="2252600"/>
              <a:ext cx="120650" cy="119062"/>
            </a:xfrm>
            <a:custGeom>
              <a:avLst/>
              <a:gdLst>
                <a:gd name="T0" fmla="*/ 0 w 76"/>
                <a:gd name="T1" fmla="*/ 0 h 75"/>
                <a:gd name="T2" fmla="*/ 0 w 76"/>
                <a:gd name="T3" fmla="*/ 75 h 75"/>
                <a:gd name="T4" fmla="*/ 76 w 76"/>
                <a:gd name="T5" fmla="*/ 75 h 75"/>
                <a:gd name="T6" fmla="*/ 0 w 76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5">
                  <a:moveTo>
                    <a:pt x="0" y="0"/>
                  </a:moveTo>
                  <a:lnTo>
                    <a:pt x="0" y="75"/>
                  </a:lnTo>
                  <a:lnTo>
                    <a:pt x="76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10" name="Freeform 187"/>
            <p:cNvSpPr/>
            <p:nvPr/>
          </p:nvSpPr>
          <p:spPr bwMode="auto">
            <a:xfrm>
              <a:off x="6466269" y="2252600"/>
              <a:ext cx="261938" cy="360362"/>
            </a:xfrm>
            <a:custGeom>
              <a:avLst/>
              <a:gdLst>
                <a:gd name="T0" fmla="*/ 76 w 165"/>
                <a:gd name="T1" fmla="*/ 85 h 227"/>
                <a:gd name="T2" fmla="*/ 76 w 165"/>
                <a:gd name="T3" fmla="*/ 0 h 227"/>
                <a:gd name="T4" fmla="*/ 76 w 165"/>
                <a:gd name="T5" fmla="*/ 0 h 227"/>
                <a:gd name="T6" fmla="*/ 0 w 165"/>
                <a:gd name="T7" fmla="*/ 0 h 227"/>
                <a:gd name="T8" fmla="*/ 0 w 165"/>
                <a:gd name="T9" fmla="*/ 227 h 227"/>
                <a:gd name="T10" fmla="*/ 165 w 165"/>
                <a:gd name="T11" fmla="*/ 227 h 227"/>
                <a:gd name="T12" fmla="*/ 165 w 165"/>
                <a:gd name="T13" fmla="*/ 85 h 227"/>
                <a:gd name="T14" fmla="*/ 76 w 165"/>
                <a:gd name="T15" fmla="*/ 8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227">
                  <a:moveTo>
                    <a:pt x="76" y="85"/>
                  </a:moveTo>
                  <a:lnTo>
                    <a:pt x="76" y="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27"/>
                  </a:lnTo>
                  <a:lnTo>
                    <a:pt x="165" y="227"/>
                  </a:lnTo>
                  <a:lnTo>
                    <a:pt x="165" y="85"/>
                  </a:lnTo>
                  <a:lnTo>
                    <a:pt x="76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11" name="Freeform 188"/>
          <p:cNvSpPr/>
          <p:nvPr/>
        </p:nvSpPr>
        <p:spPr bwMode="auto">
          <a:xfrm>
            <a:off x="6364669" y="4317938"/>
            <a:ext cx="450850" cy="282575"/>
          </a:xfrm>
          <a:custGeom>
            <a:avLst/>
            <a:gdLst>
              <a:gd name="T0" fmla="*/ 197 w 240"/>
              <a:gd name="T1" fmla="*/ 63 h 151"/>
              <a:gd name="T2" fmla="*/ 197 w 240"/>
              <a:gd name="T3" fmla="*/ 62 h 151"/>
              <a:gd name="T4" fmla="*/ 135 w 240"/>
              <a:gd name="T5" fmla="*/ 0 h 151"/>
              <a:gd name="T6" fmla="*/ 79 w 240"/>
              <a:gd name="T7" fmla="*/ 35 h 151"/>
              <a:gd name="T8" fmla="*/ 64 w 240"/>
              <a:gd name="T9" fmla="*/ 31 h 151"/>
              <a:gd name="T10" fmla="*/ 33 w 240"/>
              <a:gd name="T11" fmla="*/ 58 h 151"/>
              <a:gd name="T12" fmla="*/ 0 w 240"/>
              <a:gd name="T13" fmla="*/ 103 h 151"/>
              <a:gd name="T14" fmla="*/ 48 w 240"/>
              <a:gd name="T15" fmla="*/ 151 h 151"/>
              <a:gd name="T16" fmla="*/ 197 w 240"/>
              <a:gd name="T17" fmla="*/ 151 h 151"/>
              <a:gd name="T18" fmla="*/ 197 w 240"/>
              <a:gd name="T19" fmla="*/ 151 h 151"/>
              <a:gd name="T20" fmla="*/ 240 w 240"/>
              <a:gd name="T21" fmla="*/ 107 h 151"/>
              <a:gd name="T22" fmla="*/ 197 w 240"/>
              <a:gd name="T23" fmla="*/ 6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0" h="151">
                <a:moveTo>
                  <a:pt x="197" y="63"/>
                </a:move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1"/>
                  <a:pt x="64" y="31"/>
                </a:cubicBezTo>
                <a:cubicBezTo>
                  <a:pt x="49" y="31"/>
                  <a:pt x="35" y="43"/>
                  <a:pt x="33" y="58"/>
                </a:cubicBezTo>
                <a:cubicBezTo>
                  <a:pt x="14" y="65"/>
                  <a:pt x="0" y="82"/>
                  <a:pt x="0" y="103"/>
                </a:cubicBezTo>
                <a:cubicBezTo>
                  <a:pt x="0" y="130"/>
                  <a:pt x="22" y="151"/>
                  <a:pt x="48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221" y="151"/>
                  <a:pt x="240" y="132"/>
                  <a:pt x="240" y="107"/>
                </a:cubicBezTo>
                <a:cubicBezTo>
                  <a:pt x="240" y="83"/>
                  <a:pt x="221" y="64"/>
                  <a:pt x="197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2" name="Freeform 189"/>
          <p:cNvSpPr/>
          <p:nvPr/>
        </p:nvSpPr>
        <p:spPr bwMode="auto">
          <a:xfrm>
            <a:off x="8474457" y="4354450"/>
            <a:ext cx="352425" cy="271462"/>
          </a:xfrm>
          <a:custGeom>
            <a:avLst/>
            <a:gdLst>
              <a:gd name="T0" fmla="*/ 201 w 222"/>
              <a:gd name="T1" fmla="*/ 0 h 171"/>
              <a:gd name="T2" fmla="*/ 189 w 222"/>
              <a:gd name="T3" fmla="*/ 0 h 171"/>
              <a:gd name="T4" fmla="*/ 179 w 222"/>
              <a:gd name="T5" fmla="*/ 0 h 171"/>
              <a:gd name="T6" fmla="*/ 162 w 222"/>
              <a:gd name="T7" fmla="*/ 0 h 171"/>
              <a:gd name="T8" fmla="*/ 0 w 222"/>
              <a:gd name="T9" fmla="*/ 0 h 171"/>
              <a:gd name="T10" fmla="*/ 0 w 222"/>
              <a:gd name="T11" fmla="*/ 6 h 171"/>
              <a:gd name="T12" fmla="*/ 0 w 222"/>
              <a:gd name="T13" fmla="*/ 123 h 171"/>
              <a:gd name="T14" fmla="*/ 0 w 222"/>
              <a:gd name="T15" fmla="*/ 133 h 171"/>
              <a:gd name="T16" fmla="*/ 0 w 222"/>
              <a:gd name="T17" fmla="*/ 136 h 171"/>
              <a:gd name="T18" fmla="*/ 0 w 222"/>
              <a:gd name="T19" fmla="*/ 171 h 171"/>
              <a:gd name="T20" fmla="*/ 222 w 222"/>
              <a:gd name="T21" fmla="*/ 171 h 171"/>
              <a:gd name="T22" fmla="*/ 222 w 222"/>
              <a:gd name="T23" fmla="*/ 0 h 171"/>
              <a:gd name="T24" fmla="*/ 201 w 222"/>
              <a:gd name="T2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2" h="171">
                <a:moveTo>
                  <a:pt x="201" y="0"/>
                </a:moveTo>
                <a:lnTo>
                  <a:pt x="189" y="0"/>
                </a:lnTo>
                <a:lnTo>
                  <a:pt x="179" y="0"/>
                </a:lnTo>
                <a:lnTo>
                  <a:pt x="162" y="0"/>
                </a:lnTo>
                <a:lnTo>
                  <a:pt x="0" y="0"/>
                </a:lnTo>
                <a:lnTo>
                  <a:pt x="0" y="6"/>
                </a:lnTo>
                <a:lnTo>
                  <a:pt x="0" y="123"/>
                </a:lnTo>
                <a:lnTo>
                  <a:pt x="0" y="133"/>
                </a:lnTo>
                <a:lnTo>
                  <a:pt x="0" y="136"/>
                </a:lnTo>
                <a:lnTo>
                  <a:pt x="0" y="171"/>
                </a:lnTo>
                <a:lnTo>
                  <a:pt x="222" y="171"/>
                </a:lnTo>
                <a:lnTo>
                  <a:pt x="222" y="0"/>
                </a:lnTo>
                <a:lnTo>
                  <a:pt x="20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3" name="Freeform 190"/>
          <p:cNvSpPr/>
          <p:nvPr/>
        </p:nvSpPr>
        <p:spPr bwMode="auto">
          <a:xfrm>
            <a:off x="8422069" y="4294125"/>
            <a:ext cx="352425" cy="271462"/>
          </a:xfrm>
          <a:custGeom>
            <a:avLst/>
            <a:gdLst>
              <a:gd name="T0" fmla="*/ 212 w 222"/>
              <a:gd name="T1" fmla="*/ 29 h 171"/>
              <a:gd name="T2" fmla="*/ 222 w 222"/>
              <a:gd name="T3" fmla="*/ 29 h 171"/>
              <a:gd name="T4" fmla="*/ 222 w 222"/>
              <a:gd name="T5" fmla="*/ 0 h 171"/>
              <a:gd name="T6" fmla="*/ 0 w 222"/>
              <a:gd name="T7" fmla="*/ 0 h 171"/>
              <a:gd name="T8" fmla="*/ 0 w 222"/>
              <a:gd name="T9" fmla="*/ 171 h 171"/>
              <a:gd name="T10" fmla="*/ 23 w 222"/>
              <a:gd name="T11" fmla="*/ 171 h 171"/>
              <a:gd name="T12" fmla="*/ 23 w 222"/>
              <a:gd name="T13" fmla="*/ 161 h 171"/>
              <a:gd name="T14" fmla="*/ 23 w 222"/>
              <a:gd name="T15" fmla="*/ 29 h 171"/>
              <a:gd name="T16" fmla="*/ 195 w 222"/>
              <a:gd name="T17" fmla="*/ 29 h 171"/>
              <a:gd name="T18" fmla="*/ 212 w 222"/>
              <a:gd name="T19" fmla="*/ 2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2" h="171">
                <a:moveTo>
                  <a:pt x="212" y="29"/>
                </a:moveTo>
                <a:lnTo>
                  <a:pt x="222" y="29"/>
                </a:lnTo>
                <a:lnTo>
                  <a:pt x="222" y="0"/>
                </a:lnTo>
                <a:lnTo>
                  <a:pt x="0" y="0"/>
                </a:lnTo>
                <a:lnTo>
                  <a:pt x="0" y="171"/>
                </a:lnTo>
                <a:lnTo>
                  <a:pt x="23" y="171"/>
                </a:lnTo>
                <a:lnTo>
                  <a:pt x="23" y="161"/>
                </a:lnTo>
                <a:lnTo>
                  <a:pt x="23" y="29"/>
                </a:lnTo>
                <a:lnTo>
                  <a:pt x="195" y="29"/>
                </a:lnTo>
                <a:lnTo>
                  <a:pt x="212" y="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4" name="Freeform 191"/>
          <p:cNvSpPr>
            <a:spLocks noEditPoints="1"/>
          </p:cNvSpPr>
          <p:nvPr/>
        </p:nvSpPr>
        <p:spPr bwMode="auto">
          <a:xfrm>
            <a:off x="7040944" y="4319525"/>
            <a:ext cx="449263" cy="285750"/>
          </a:xfrm>
          <a:custGeom>
            <a:avLst/>
            <a:gdLst>
              <a:gd name="T0" fmla="*/ 196 w 240"/>
              <a:gd name="T1" fmla="*/ 64 h 152"/>
              <a:gd name="T2" fmla="*/ 197 w 240"/>
              <a:gd name="T3" fmla="*/ 62 h 152"/>
              <a:gd name="T4" fmla="*/ 135 w 240"/>
              <a:gd name="T5" fmla="*/ 0 h 152"/>
              <a:gd name="T6" fmla="*/ 79 w 240"/>
              <a:gd name="T7" fmla="*/ 35 h 152"/>
              <a:gd name="T8" fmla="*/ 64 w 240"/>
              <a:gd name="T9" fmla="*/ 32 h 152"/>
              <a:gd name="T10" fmla="*/ 33 w 240"/>
              <a:gd name="T11" fmla="*/ 58 h 152"/>
              <a:gd name="T12" fmla="*/ 0 w 240"/>
              <a:gd name="T13" fmla="*/ 104 h 152"/>
              <a:gd name="T14" fmla="*/ 48 w 240"/>
              <a:gd name="T15" fmla="*/ 152 h 152"/>
              <a:gd name="T16" fmla="*/ 197 w 240"/>
              <a:gd name="T17" fmla="*/ 152 h 152"/>
              <a:gd name="T18" fmla="*/ 197 w 240"/>
              <a:gd name="T19" fmla="*/ 152 h 152"/>
              <a:gd name="T20" fmla="*/ 240 w 240"/>
              <a:gd name="T21" fmla="*/ 108 h 152"/>
              <a:gd name="T22" fmla="*/ 196 w 240"/>
              <a:gd name="T23" fmla="*/ 64 h 152"/>
              <a:gd name="T24" fmla="*/ 120 w 240"/>
              <a:gd name="T25" fmla="*/ 124 h 152"/>
              <a:gd name="T26" fmla="*/ 84 w 240"/>
              <a:gd name="T27" fmla="*/ 88 h 152"/>
              <a:gd name="T28" fmla="*/ 120 w 240"/>
              <a:gd name="T29" fmla="*/ 52 h 152"/>
              <a:gd name="T30" fmla="*/ 120 w 240"/>
              <a:gd name="T31" fmla="*/ 40 h 152"/>
              <a:gd name="T32" fmla="*/ 150 w 240"/>
              <a:gd name="T33" fmla="*/ 57 h 152"/>
              <a:gd name="T34" fmla="*/ 120 w 240"/>
              <a:gd name="T35" fmla="*/ 75 h 152"/>
              <a:gd name="T36" fmla="*/ 120 w 240"/>
              <a:gd name="T37" fmla="*/ 60 h 152"/>
              <a:gd name="T38" fmla="*/ 92 w 240"/>
              <a:gd name="T39" fmla="*/ 88 h 152"/>
              <a:gd name="T40" fmla="*/ 120 w 240"/>
              <a:gd name="T41" fmla="*/ 116 h 152"/>
              <a:gd name="T42" fmla="*/ 148 w 240"/>
              <a:gd name="T43" fmla="*/ 88 h 152"/>
              <a:gd name="T44" fmla="*/ 156 w 240"/>
              <a:gd name="T45" fmla="*/ 88 h 152"/>
              <a:gd name="T46" fmla="*/ 120 w 240"/>
              <a:gd name="T47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0" h="152">
                <a:moveTo>
                  <a:pt x="196" y="64"/>
                </a:moveTo>
                <a:cubicBezTo>
                  <a:pt x="196" y="63"/>
                  <a:pt x="197" y="63"/>
                  <a:pt x="197" y="62"/>
                </a:cubicBezTo>
                <a:cubicBezTo>
                  <a:pt x="197" y="28"/>
                  <a:pt x="169" y="0"/>
                  <a:pt x="135" y="0"/>
                </a:cubicBez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69" y="32"/>
                  <a:pt x="64" y="32"/>
                </a:cubicBezTo>
                <a:cubicBezTo>
                  <a:pt x="48" y="32"/>
                  <a:pt x="35" y="43"/>
                  <a:pt x="33" y="58"/>
                </a:cubicBezTo>
                <a:cubicBezTo>
                  <a:pt x="14" y="65"/>
                  <a:pt x="0" y="83"/>
                  <a:pt x="0" y="104"/>
                </a:cubicBezTo>
                <a:cubicBezTo>
                  <a:pt x="0" y="130"/>
                  <a:pt x="22" y="152"/>
                  <a:pt x="48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221" y="152"/>
                  <a:pt x="240" y="132"/>
                  <a:pt x="240" y="108"/>
                </a:cubicBezTo>
                <a:cubicBezTo>
                  <a:pt x="240" y="84"/>
                  <a:pt x="221" y="64"/>
                  <a:pt x="196" y="64"/>
                </a:cubicBezTo>
                <a:close/>
                <a:moveTo>
                  <a:pt x="120" y="124"/>
                </a:moveTo>
                <a:cubicBezTo>
                  <a:pt x="100" y="124"/>
                  <a:pt x="84" y="108"/>
                  <a:pt x="84" y="88"/>
                </a:cubicBezTo>
                <a:cubicBezTo>
                  <a:pt x="84" y="68"/>
                  <a:pt x="100" y="52"/>
                  <a:pt x="120" y="52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05" y="60"/>
                  <a:pt x="92" y="72"/>
                  <a:pt x="92" y="88"/>
                </a:cubicBezTo>
                <a:cubicBezTo>
                  <a:pt x="92" y="103"/>
                  <a:pt x="105" y="116"/>
                  <a:pt x="120" y="116"/>
                </a:cubicBezTo>
                <a:cubicBezTo>
                  <a:pt x="136" y="116"/>
                  <a:pt x="148" y="103"/>
                  <a:pt x="148" y="8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6" y="108"/>
                  <a:pt x="140" y="124"/>
                  <a:pt x="120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5" name="Freeform 192"/>
          <p:cNvSpPr/>
          <p:nvPr/>
        </p:nvSpPr>
        <p:spPr bwMode="auto">
          <a:xfrm>
            <a:off x="9117394" y="4294125"/>
            <a:ext cx="355600" cy="225425"/>
          </a:xfrm>
          <a:custGeom>
            <a:avLst/>
            <a:gdLst>
              <a:gd name="T0" fmla="*/ 224 w 224"/>
              <a:gd name="T1" fmla="*/ 0 h 142"/>
              <a:gd name="T2" fmla="*/ 0 w 224"/>
              <a:gd name="T3" fmla="*/ 107 h 142"/>
              <a:gd name="T4" fmla="*/ 81 w 224"/>
              <a:gd name="T5" fmla="*/ 142 h 142"/>
              <a:gd name="T6" fmla="*/ 224 w 224"/>
              <a:gd name="T7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" h="142">
                <a:moveTo>
                  <a:pt x="224" y="0"/>
                </a:moveTo>
                <a:lnTo>
                  <a:pt x="0" y="107"/>
                </a:lnTo>
                <a:lnTo>
                  <a:pt x="81" y="142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16" name="Freeform 193"/>
          <p:cNvSpPr/>
          <p:nvPr/>
        </p:nvSpPr>
        <p:spPr bwMode="auto">
          <a:xfrm>
            <a:off x="9257094" y="4303650"/>
            <a:ext cx="227013" cy="355600"/>
          </a:xfrm>
          <a:custGeom>
            <a:avLst/>
            <a:gdLst>
              <a:gd name="T0" fmla="*/ 0 w 143"/>
              <a:gd name="T1" fmla="*/ 144 h 224"/>
              <a:gd name="T2" fmla="*/ 40 w 143"/>
              <a:gd name="T3" fmla="*/ 224 h 224"/>
              <a:gd name="T4" fmla="*/ 143 w 143"/>
              <a:gd name="T5" fmla="*/ 0 h 224"/>
              <a:gd name="T6" fmla="*/ 0 w 143"/>
              <a:gd name="T7" fmla="*/ 14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" h="224">
                <a:moveTo>
                  <a:pt x="0" y="144"/>
                </a:moveTo>
                <a:lnTo>
                  <a:pt x="40" y="224"/>
                </a:lnTo>
                <a:lnTo>
                  <a:pt x="143" y="0"/>
                </a:lnTo>
                <a:lnTo>
                  <a:pt x="0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11146219" y="2285938"/>
            <a:ext cx="360363" cy="307975"/>
            <a:chOff x="11146219" y="2285938"/>
            <a:chExt cx="360363" cy="307975"/>
          </a:xfrm>
          <a:solidFill>
            <a:schemeClr val="tx1"/>
          </a:solidFill>
        </p:grpSpPr>
        <p:sp>
          <p:nvSpPr>
            <p:cNvPr id="217" name="Freeform 194"/>
            <p:cNvSpPr/>
            <p:nvPr/>
          </p:nvSpPr>
          <p:spPr bwMode="auto">
            <a:xfrm>
              <a:off x="11146219" y="2384363"/>
              <a:ext cx="360363" cy="209550"/>
            </a:xfrm>
            <a:custGeom>
              <a:avLst/>
              <a:gdLst>
                <a:gd name="T0" fmla="*/ 0 w 192"/>
                <a:gd name="T1" fmla="*/ 0 h 112"/>
                <a:gd name="T2" fmla="*/ 0 w 192"/>
                <a:gd name="T3" fmla="*/ 12 h 112"/>
                <a:gd name="T4" fmla="*/ 0 w 192"/>
                <a:gd name="T5" fmla="*/ 96 h 112"/>
                <a:gd name="T6" fmla="*/ 16 w 192"/>
                <a:gd name="T7" fmla="*/ 112 h 112"/>
                <a:gd name="T8" fmla="*/ 176 w 192"/>
                <a:gd name="T9" fmla="*/ 112 h 112"/>
                <a:gd name="T10" fmla="*/ 192 w 192"/>
                <a:gd name="T11" fmla="*/ 96 h 112"/>
                <a:gd name="T12" fmla="*/ 192 w 192"/>
                <a:gd name="T13" fmla="*/ 0 h 112"/>
                <a:gd name="T14" fmla="*/ 0 w 192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6" y="112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85" y="112"/>
                    <a:pt x="192" y="105"/>
                    <a:pt x="192" y="96"/>
                  </a:cubicBezTo>
                  <a:cubicBezTo>
                    <a:pt x="192" y="0"/>
                    <a:pt x="192" y="0"/>
                    <a:pt x="19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18" name="Freeform 195"/>
            <p:cNvSpPr/>
            <p:nvPr/>
          </p:nvSpPr>
          <p:spPr bwMode="auto">
            <a:xfrm>
              <a:off x="11146219" y="2285938"/>
              <a:ext cx="360363" cy="82550"/>
            </a:xfrm>
            <a:custGeom>
              <a:avLst/>
              <a:gdLst>
                <a:gd name="T0" fmla="*/ 192 w 192"/>
                <a:gd name="T1" fmla="*/ 44 h 44"/>
                <a:gd name="T2" fmla="*/ 192 w 192"/>
                <a:gd name="T3" fmla="*/ 36 h 44"/>
                <a:gd name="T4" fmla="*/ 176 w 192"/>
                <a:gd name="T5" fmla="*/ 20 h 44"/>
                <a:gd name="T6" fmla="*/ 72 w 192"/>
                <a:gd name="T7" fmla="*/ 20 h 44"/>
                <a:gd name="T8" fmla="*/ 72 w 192"/>
                <a:gd name="T9" fmla="*/ 16 h 44"/>
                <a:gd name="T10" fmla="*/ 56 w 192"/>
                <a:gd name="T11" fmla="*/ 0 h 44"/>
                <a:gd name="T12" fmla="*/ 16 w 192"/>
                <a:gd name="T13" fmla="*/ 0 h 44"/>
                <a:gd name="T14" fmla="*/ 0 w 192"/>
                <a:gd name="T15" fmla="*/ 16 h 44"/>
                <a:gd name="T16" fmla="*/ 0 w 192"/>
                <a:gd name="T17" fmla="*/ 36 h 44"/>
                <a:gd name="T18" fmla="*/ 0 w 192"/>
                <a:gd name="T19" fmla="*/ 44 h 44"/>
                <a:gd name="T20" fmla="*/ 192 w 192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44">
                  <a:moveTo>
                    <a:pt x="192" y="44"/>
                  </a:moveTo>
                  <a:cubicBezTo>
                    <a:pt x="192" y="36"/>
                    <a:pt x="192" y="36"/>
                    <a:pt x="192" y="36"/>
                  </a:cubicBezTo>
                  <a:cubicBezTo>
                    <a:pt x="192" y="27"/>
                    <a:pt x="185" y="20"/>
                    <a:pt x="176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19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19" name="Freeform 196"/>
          <p:cNvSpPr/>
          <p:nvPr/>
        </p:nvSpPr>
        <p:spPr bwMode="auto">
          <a:xfrm>
            <a:off x="7085394" y="2993963"/>
            <a:ext cx="112713" cy="225425"/>
          </a:xfrm>
          <a:custGeom>
            <a:avLst/>
            <a:gdLst>
              <a:gd name="T0" fmla="*/ 71 w 71"/>
              <a:gd name="T1" fmla="*/ 71 h 142"/>
              <a:gd name="T2" fmla="*/ 0 w 71"/>
              <a:gd name="T3" fmla="*/ 0 h 142"/>
              <a:gd name="T4" fmla="*/ 0 w 71"/>
              <a:gd name="T5" fmla="*/ 142 h 142"/>
              <a:gd name="T6" fmla="*/ 71 w 71"/>
              <a:gd name="T7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142">
                <a:moveTo>
                  <a:pt x="71" y="71"/>
                </a:moveTo>
                <a:lnTo>
                  <a:pt x="0" y="0"/>
                </a:lnTo>
                <a:lnTo>
                  <a:pt x="0" y="142"/>
                </a:lnTo>
                <a:lnTo>
                  <a:pt x="71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0" name="Freeform 197"/>
          <p:cNvSpPr/>
          <p:nvPr/>
        </p:nvSpPr>
        <p:spPr bwMode="auto">
          <a:xfrm>
            <a:off x="7102857" y="2989200"/>
            <a:ext cx="342900" cy="166687"/>
          </a:xfrm>
          <a:custGeom>
            <a:avLst/>
            <a:gdLst>
              <a:gd name="T0" fmla="*/ 98 w 183"/>
              <a:gd name="T1" fmla="*/ 85 h 89"/>
              <a:gd name="T2" fmla="*/ 183 w 183"/>
              <a:gd name="T3" fmla="*/ 0 h 89"/>
              <a:gd name="T4" fmla="*/ 0 w 183"/>
              <a:gd name="T5" fmla="*/ 0 h 89"/>
              <a:gd name="T6" fmla="*/ 85 w 183"/>
              <a:gd name="T7" fmla="*/ 85 h 89"/>
              <a:gd name="T8" fmla="*/ 98 w 183"/>
              <a:gd name="T9" fmla="*/ 8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89">
                <a:moveTo>
                  <a:pt x="98" y="85"/>
                </a:moveTo>
                <a:cubicBezTo>
                  <a:pt x="183" y="0"/>
                  <a:pt x="183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85" y="85"/>
                  <a:pt x="85" y="85"/>
                  <a:pt x="85" y="85"/>
                </a:cubicBezTo>
                <a:cubicBezTo>
                  <a:pt x="88" y="89"/>
                  <a:pt x="95" y="89"/>
                  <a:pt x="98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1" name="Freeform 198"/>
          <p:cNvSpPr/>
          <p:nvPr/>
        </p:nvSpPr>
        <p:spPr bwMode="auto">
          <a:xfrm>
            <a:off x="7098094" y="3117788"/>
            <a:ext cx="350838" cy="111125"/>
          </a:xfrm>
          <a:custGeom>
            <a:avLst/>
            <a:gdLst>
              <a:gd name="T0" fmla="*/ 128 w 187"/>
              <a:gd name="T1" fmla="*/ 0 h 59"/>
              <a:gd name="T2" fmla="*/ 106 w 187"/>
              <a:gd name="T3" fmla="*/ 22 h 59"/>
              <a:gd name="T4" fmla="*/ 93 w 187"/>
              <a:gd name="T5" fmla="*/ 27 h 59"/>
              <a:gd name="T6" fmla="*/ 81 w 187"/>
              <a:gd name="T7" fmla="*/ 22 h 59"/>
              <a:gd name="T8" fmla="*/ 59 w 187"/>
              <a:gd name="T9" fmla="*/ 0 h 59"/>
              <a:gd name="T10" fmla="*/ 0 w 187"/>
              <a:gd name="T11" fmla="*/ 59 h 59"/>
              <a:gd name="T12" fmla="*/ 187 w 187"/>
              <a:gd name="T13" fmla="*/ 59 h 59"/>
              <a:gd name="T14" fmla="*/ 128 w 187"/>
              <a:gd name="T15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59">
                <a:moveTo>
                  <a:pt x="128" y="0"/>
                </a:moveTo>
                <a:cubicBezTo>
                  <a:pt x="106" y="22"/>
                  <a:pt x="106" y="22"/>
                  <a:pt x="106" y="22"/>
                </a:cubicBezTo>
                <a:cubicBezTo>
                  <a:pt x="102" y="25"/>
                  <a:pt x="98" y="27"/>
                  <a:pt x="93" y="27"/>
                </a:cubicBezTo>
                <a:cubicBezTo>
                  <a:pt x="89" y="27"/>
                  <a:pt x="84" y="25"/>
                  <a:pt x="81" y="2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187" y="59"/>
                  <a:pt x="187" y="59"/>
                  <a:pt x="187" y="59"/>
                </a:cubicBezTo>
                <a:lnTo>
                  <a:pt x="1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2" name="Freeform 199"/>
          <p:cNvSpPr/>
          <p:nvPr/>
        </p:nvSpPr>
        <p:spPr bwMode="auto">
          <a:xfrm>
            <a:off x="7350507" y="2993963"/>
            <a:ext cx="109538" cy="225425"/>
          </a:xfrm>
          <a:custGeom>
            <a:avLst/>
            <a:gdLst>
              <a:gd name="T0" fmla="*/ 0 w 69"/>
              <a:gd name="T1" fmla="*/ 71 h 142"/>
              <a:gd name="T2" fmla="*/ 69 w 69"/>
              <a:gd name="T3" fmla="*/ 142 h 142"/>
              <a:gd name="T4" fmla="*/ 69 w 69"/>
              <a:gd name="T5" fmla="*/ 0 h 142"/>
              <a:gd name="T6" fmla="*/ 0 w 69"/>
              <a:gd name="T7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142">
                <a:moveTo>
                  <a:pt x="0" y="71"/>
                </a:moveTo>
                <a:lnTo>
                  <a:pt x="69" y="142"/>
                </a:lnTo>
                <a:lnTo>
                  <a:pt x="69" y="0"/>
                </a:lnTo>
                <a:lnTo>
                  <a:pt x="0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1" name="组合 250"/>
          <p:cNvGrpSpPr/>
          <p:nvPr/>
        </p:nvGrpSpPr>
        <p:grpSpPr>
          <a:xfrm>
            <a:off x="7763257" y="4319525"/>
            <a:ext cx="374650" cy="285750"/>
            <a:chOff x="7763257" y="4319525"/>
            <a:chExt cx="374650" cy="285750"/>
          </a:xfrm>
          <a:solidFill>
            <a:schemeClr val="tx1"/>
          </a:solidFill>
        </p:grpSpPr>
        <p:sp>
          <p:nvSpPr>
            <p:cNvPr id="223" name="Freeform 200"/>
            <p:cNvSpPr>
              <a:spLocks noEditPoints="1"/>
            </p:cNvSpPr>
            <p:nvPr/>
          </p:nvSpPr>
          <p:spPr bwMode="auto">
            <a:xfrm>
              <a:off x="7763257" y="4319525"/>
              <a:ext cx="374650" cy="285750"/>
            </a:xfrm>
            <a:custGeom>
              <a:avLst/>
              <a:gdLst>
                <a:gd name="T0" fmla="*/ 184 w 200"/>
                <a:gd name="T1" fmla="*/ 24 h 152"/>
                <a:gd name="T2" fmla="*/ 150 w 200"/>
                <a:gd name="T3" fmla="*/ 24 h 152"/>
                <a:gd name="T4" fmla="*/ 131 w 200"/>
                <a:gd name="T5" fmla="*/ 5 h 152"/>
                <a:gd name="T6" fmla="*/ 131 w 200"/>
                <a:gd name="T7" fmla="*/ 5 h 152"/>
                <a:gd name="T8" fmla="*/ 131 w 200"/>
                <a:gd name="T9" fmla="*/ 5 h 152"/>
                <a:gd name="T10" fmla="*/ 131 w 200"/>
                <a:gd name="T11" fmla="*/ 5 h 152"/>
                <a:gd name="T12" fmla="*/ 120 w 200"/>
                <a:gd name="T13" fmla="*/ 0 h 152"/>
                <a:gd name="T14" fmla="*/ 80 w 200"/>
                <a:gd name="T15" fmla="*/ 0 h 152"/>
                <a:gd name="T16" fmla="*/ 68 w 200"/>
                <a:gd name="T17" fmla="*/ 5 h 152"/>
                <a:gd name="T18" fmla="*/ 68 w 200"/>
                <a:gd name="T19" fmla="*/ 5 h 152"/>
                <a:gd name="T20" fmla="*/ 49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00 w 200"/>
                <a:gd name="T39" fmla="*/ 128 h 152"/>
                <a:gd name="T40" fmla="*/ 56 w 200"/>
                <a:gd name="T41" fmla="*/ 84 h 152"/>
                <a:gd name="T42" fmla="*/ 100 w 200"/>
                <a:gd name="T43" fmla="*/ 40 h 152"/>
                <a:gd name="T44" fmla="*/ 144 w 200"/>
                <a:gd name="T45" fmla="*/ 84 h 152"/>
                <a:gd name="T46" fmla="*/ 100 w 200"/>
                <a:gd name="T47" fmla="*/ 1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0" y="24"/>
                    <a:pt x="150" y="24"/>
                    <a:pt x="150" y="24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28" y="2"/>
                    <a:pt x="124" y="0"/>
                    <a:pt x="12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2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7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2" y="152"/>
                    <a:pt x="200" y="145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2" y="24"/>
                    <a:pt x="184" y="24"/>
                  </a:cubicBezTo>
                  <a:close/>
                  <a:moveTo>
                    <a:pt x="100" y="128"/>
                  </a:moveTo>
                  <a:cubicBezTo>
                    <a:pt x="75" y="128"/>
                    <a:pt x="56" y="108"/>
                    <a:pt x="56" y="84"/>
                  </a:cubicBezTo>
                  <a:cubicBezTo>
                    <a:pt x="56" y="60"/>
                    <a:pt x="75" y="40"/>
                    <a:pt x="100" y="40"/>
                  </a:cubicBezTo>
                  <a:cubicBezTo>
                    <a:pt x="124" y="40"/>
                    <a:pt x="144" y="60"/>
                    <a:pt x="144" y="84"/>
                  </a:cubicBezTo>
                  <a:cubicBezTo>
                    <a:pt x="144" y="108"/>
                    <a:pt x="124" y="128"/>
                    <a:pt x="100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24" name="Oval 201"/>
            <p:cNvSpPr>
              <a:spLocks noChangeArrowheads="1"/>
            </p:cNvSpPr>
            <p:nvPr/>
          </p:nvSpPr>
          <p:spPr bwMode="auto">
            <a:xfrm>
              <a:off x="7882319" y="4410013"/>
              <a:ext cx="134938" cy="13493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7807707" y="2911413"/>
            <a:ext cx="347663" cy="346075"/>
            <a:chOff x="7807707" y="2911413"/>
            <a:chExt cx="347663" cy="346075"/>
          </a:xfrm>
          <a:solidFill>
            <a:schemeClr val="tx1"/>
          </a:solidFill>
        </p:grpSpPr>
        <p:sp>
          <p:nvSpPr>
            <p:cNvPr id="225" name="Freeform 202"/>
            <p:cNvSpPr/>
            <p:nvPr/>
          </p:nvSpPr>
          <p:spPr bwMode="auto">
            <a:xfrm>
              <a:off x="7928357" y="2911413"/>
              <a:ext cx="227013" cy="225425"/>
            </a:xfrm>
            <a:custGeom>
              <a:avLst/>
              <a:gdLst>
                <a:gd name="T0" fmla="*/ 116 w 121"/>
                <a:gd name="T1" fmla="*/ 3 h 120"/>
                <a:gd name="T2" fmla="*/ 107 w 121"/>
                <a:gd name="T3" fmla="*/ 0 h 120"/>
                <a:gd name="T4" fmla="*/ 99 w 121"/>
                <a:gd name="T5" fmla="*/ 3 h 120"/>
                <a:gd name="T6" fmla="*/ 70 w 121"/>
                <a:gd name="T7" fmla="*/ 32 h 120"/>
                <a:gd name="T8" fmla="*/ 66 w 121"/>
                <a:gd name="T9" fmla="*/ 36 h 120"/>
                <a:gd name="T10" fmla="*/ 62 w 121"/>
                <a:gd name="T11" fmla="*/ 40 h 120"/>
                <a:gd name="T12" fmla="*/ 39 w 121"/>
                <a:gd name="T13" fmla="*/ 63 h 120"/>
                <a:gd name="T14" fmla="*/ 0 w 121"/>
                <a:gd name="T15" fmla="*/ 103 h 120"/>
                <a:gd name="T16" fmla="*/ 0 w 121"/>
                <a:gd name="T17" fmla="*/ 103 h 120"/>
                <a:gd name="T18" fmla="*/ 0 w 121"/>
                <a:gd name="T19" fmla="*/ 120 h 120"/>
                <a:gd name="T20" fmla="*/ 16 w 121"/>
                <a:gd name="T21" fmla="*/ 120 h 120"/>
                <a:gd name="T22" fmla="*/ 16 w 121"/>
                <a:gd name="T23" fmla="*/ 120 h 120"/>
                <a:gd name="T24" fmla="*/ 36 w 121"/>
                <a:gd name="T25" fmla="*/ 100 h 120"/>
                <a:gd name="T26" fmla="*/ 80 w 121"/>
                <a:gd name="T27" fmla="*/ 57 h 120"/>
                <a:gd name="T28" fmla="*/ 80 w 121"/>
                <a:gd name="T29" fmla="*/ 56 h 120"/>
                <a:gd name="T30" fmla="*/ 80 w 121"/>
                <a:gd name="T31" fmla="*/ 56 h 120"/>
                <a:gd name="T32" fmla="*/ 82 w 121"/>
                <a:gd name="T33" fmla="*/ 54 h 120"/>
                <a:gd name="T34" fmla="*/ 82 w 121"/>
                <a:gd name="T35" fmla="*/ 54 h 120"/>
                <a:gd name="T36" fmla="*/ 116 w 121"/>
                <a:gd name="T37" fmla="*/ 20 h 120"/>
                <a:gd name="T38" fmla="*/ 116 w 121"/>
                <a:gd name="T39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1" h="120">
                  <a:moveTo>
                    <a:pt x="116" y="3"/>
                  </a:moveTo>
                  <a:cubicBezTo>
                    <a:pt x="113" y="1"/>
                    <a:pt x="110" y="0"/>
                    <a:pt x="107" y="0"/>
                  </a:cubicBezTo>
                  <a:cubicBezTo>
                    <a:pt x="104" y="0"/>
                    <a:pt x="101" y="1"/>
                    <a:pt x="99" y="3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1" y="16"/>
                    <a:pt x="121" y="8"/>
                    <a:pt x="11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26" name="Freeform 203"/>
            <p:cNvSpPr/>
            <p:nvPr/>
          </p:nvSpPr>
          <p:spPr bwMode="auto">
            <a:xfrm>
              <a:off x="7807707" y="2971738"/>
              <a:ext cx="285750" cy="285750"/>
            </a:xfrm>
            <a:custGeom>
              <a:avLst/>
              <a:gdLst>
                <a:gd name="T0" fmla="*/ 176 w 180"/>
                <a:gd name="T1" fmla="*/ 36 h 180"/>
                <a:gd name="T2" fmla="*/ 124 w 180"/>
                <a:gd name="T3" fmla="*/ 88 h 180"/>
                <a:gd name="T4" fmla="*/ 102 w 180"/>
                <a:gd name="T5" fmla="*/ 111 h 180"/>
                <a:gd name="T6" fmla="*/ 98 w 180"/>
                <a:gd name="T7" fmla="*/ 114 h 180"/>
                <a:gd name="T8" fmla="*/ 95 w 180"/>
                <a:gd name="T9" fmla="*/ 114 h 180"/>
                <a:gd name="T10" fmla="*/ 76 w 180"/>
                <a:gd name="T11" fmla="*/ 114 h 180"/>
                <a:gd name="T12" fmla="*/ 66 w 180"/>
                <a:gd name="T13" fmla="*/ 114 h 180"/>
                <a:gd name="T14" fmla="*/ 66 w 180"/>
                <a:gd name="T15" fmla="*/ 104 h 180"/>
                <a:gd name="T16" fmla="*/ 66 w 180"/>
                <a:gd name="T17" fmla="*/ 84 h 180"/>
                <a:gd name="T18" fmla="*/ 66 w 180"/>
                <a:gd name="T19" fmla="*/ 79 h 180"/>
                <a:gd name="T20" fmla="*/ 69 w 180"/>
                <a:gd name="T21" fmla="*/ 77 h 180"/>
                <a:gd name="T22" fmla="*/ 116 w 180"/>
                <a:gd name="T23" fmla="*/ 30 h 180"/>
                <a:gd name="T24" fmla="*/ 143 w 180"/>
                <a:gd name="T25" fmla="*/ 2 h 180"/>
                <a:gd name="T26" fmla="*/ 145 w 180"/>
                <a:gd name="T27" fmla="*/ 0 h 180"/>
                <a:gd name="T28" fmla="*/ 0 w 180"/>
                <a:gd name="T29" fmla="*/ 0 h 180"/>
                <a:gd name="T30" fmla="*/ 0 w 180"/>
                <a:gd name="T31" fmla="*/ 180 h 180"/>
                <a:gd name="T32" fmla="*/ 180 w 180"/>
                <a:gd name="T33" fmla="*/ 180 h 180"/>
                <a:gd name="T34" fmla="*/ 180 w 180"/>
                <a:gd name="T35" fmla="*/ 33 h 180"/>
                <a:gd name="T36" fmla="*/ 177 w 180"/>
                <a:gd name="T37" fmla="*/ 36 h 180"/>
                <a:gd name="T38" fmla="*/ 176 w 180"/>
                <a:gd name="T39" fmla="*/ 3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80">
                  <a:moveTo>
                    <a:pt x="176" y="36"/>
                  </a:moveTo>
                  <a:lnTo>
                    <a:pt x="124" y="88"/>
                  </a:lnTo>
                  <a:lnTo>
                    <a:pt x="102" y="111"/>
                  </a:lnTo>
                  <a:lnTo>
                    <a:pt x="98" y="114"/>
                  </a:lnTo>
                  <a:lnTo>
                    <a:pt x="95" y="114"/>
                  </a:lnTo>
                  <a:lnTo>
                    <a:pt x="76" y="114"/>
                  </a:lnTo>
                  <a:lnTo>
                    <a:pt x="66" y="114"/>
                  </a:lnTo>
                  <a:lnTo>
                    <a:pt x="66" y="104"/>
                  </a:lnTo>
                  <a:lnTo>
                    <a:pt x="66" y="84"/>
                  </a:lnTo>
                  <a:lnTo>
                    <a:pt x="66" y="79"/>
                  </a:lnTo>
                  <a:lnTo>
                    <a:pt x="69" y="77"/>
                  </a:lnTo>
                  <a:lnTo>
                    <a:pt x="116" y="30"/>
                  </a:lnTo>
                  <a:lnTo>
                    <a:pt x="143" y="2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180" y="180"/>
                  </a:lnTo>
                  <a:lnTo>
                    <a:pt x="180" y="33"/>
                  </a:lnTo>
                  <a:lnTo>
                    <a:pt x="177" y="36"/>
                  </a:lnTo>
                  <a:lnTo>
                    <a:pt x="176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27" name="Freeform 204"/>
          <p:cNvSpPr/>
          <p:nvPr/>
        </p:nvSpPr>
        <p:spPr bwMode="auto">
          <a:xfrm>
            <a:off x="8510969" y="2941575"/>
            <a:ext cx="271463" cy="330200"/>
          </a:xfrm>
          <a:custGeom>
            <a:avLst/>
            <a:gdLst>
              <a:gd name="T0" fmla="*/ 144 w 144"/>
              <a:gd name="T1" fmla="*/ 2 h 176"/>
              <a:gd name="T2" fmla="*/ 139 w 144"/>
              <a:gd name="T3" fmla="*/ 4 h 176"/>
              <a:gd name="T4" fmla="*/ 102 w 144"/>
              <a:gd name="T5" fmla="*/ 9 h 176"/>
              <a:gd name="T6" fmla="*/ 68 w 144"/>
              <a:gd name="T7" fmla="*/ 5 h 176"/>
              <a:gd name="T8" fmla="*/ 35 w 144"/>
              <a:gd name="T9" fmla="*/ 0 h 176"/>
              <a:gd name="T10" fmla="*/ 2 w 144"/>
              <a:gd name="T11" fmla="*/ 6 h 176"/>
              <a:gd name="T12" fmla="*/ 0 w 144"/>
              <a:gd name="T13" fmla="*/ 7 h 176"/>
              <a:gd name="T14" fmla="*/ 0 w 144"/>
              <a:gd name="T15" fmla="*/ 8 h 176"/>
              <a:gd name="T16" fmla="*/ 0 w 144"/>
              <a:gd name="T17" fmla="*/ 98 h 176"/>
              <a:gd name="T18" fmla="*/ 0 w 144"/>
              <a:gd name="T19" fmla="*/ 176 h 176"/>
              <a:gd name="T20" fmla="*/ 8 w 144"/>
              <a:gd name="T21" fmla="*/ 176 h 176"/>
              <a:gd name="T22" fmla="*/ 8 w 144"/>
              <a:gd name="T23" fmla="*/ 100 h 176"/>
              <a:gd name="T24" fmla="*/ 35 w 144"/>
              <a:gd name="T25" fmla="*/ 96 h 176"/>
              <a:gd name="T26" fmla="*/ 67 w 144"/>
              <a:gd name="T27" fmla="*/ 101 h 176"/>
              <a:gd name="T28" fmla="*/ 102 w 144"/>
              <a:gd name="T29" fmla="*/ 105 h 176"/>
              <a:gd name="T30" fmla="*/ 142 w 144"/>
              <a:gd name="T31" fmla="*/ 100 h 176"/>
              <a:gd name="T32" fmla="*/ 144 w 144"/>
              <a:gd name="T33" fmla="*/ 99 h 176"/>
              <a:gd name="T34" fmla="*/ 144 w 144"/>
              <a:gd name="T35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" h="176">
                <a:moveTo>
                  <a:pt x="144" y="2"/>
                </a:moveTo>
                <a:cubicBezTo>
                  <a:pt x="139" y="4"/>
                  <a:pt x="139" y="4"/>
                  <a:pt x="139" y="4"/>
                </a:cubicBezTo>
                <a:cubicBezTo>
                  <a:pt x="139" y="4"/>
                  <a:pt x="125" y="9"/>
                  <a:pt x="102" y="9"/>
                </a:cubicBezTo>
                <a:cubicBezTo>
                  <a:pt x="90" y="9"/>
                  <a:pt x="79" y="7"/>
                  <a:pt x="68" y="5"/>
                </a:cubicBezTo>
                <a:cubicBezTo>
                  <a:pt x="58" y="2"/>
                  <a:pt x="46" y="0"/>
                  <a:pt x="35" y="0"/>
                </a:cubicBezTo>
                <a:cubicBezTo>
                  <a:pt x="11" y="0"/>
                  <a:pt x="3" y="5"/>
                  <a:pt x="2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76"/>
                  <a:pt x="0" y="176"/>
                  <a:pt x="0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00"/>
                  <a:pt x="8" y="100"/>
                  <a:pt x="8" y="100"/>
                </a:cubicBezTo>
                <a:cubicBezTo>
                  <a:pt x="12" y="98"/>
                  <a:pt x="19" y="96"/>
                  <a:pt x="35" y="96"/>
                </a:cubicBezTo>
                <a:cubicBezTo>
                  <a:pt x="46" y="96"/>
                  <a:pt x="56" y="98"/>
                  <a:pt x="67" y="101"/>
                </a:cubicBezTo>
                <a:cubicBezTo>
                  <a:pt x="78" y="103"/>
                  <a:pt x="89" y="105"/>
                  <a:pt x="102" y="105"/>
                </a:cubicBezTo>
                <a:cubicBezTo>
                  <a:pt x="126" y="105"/>
                  <a:pt x="141" y="100"/>
                  <a:pt x="142" y="100"/>
                </a:cubicBezTo>
                <a:cubicBezTo>
                  <a:pt x="144" y="99"/>
                  <a:pt x="144" y="99"/>
                  <a:pt x="144" y="99"/>
                </a:cubicBezTo>
                <a:lnTo>
                  <a:pt x="144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8" name="Freeform 205"/>
          <p:cNvSpPr>
            <a:spLocks noEditPoints="1"/>
          </p:cNvSpPr>
          <p:nvPr/>
        </p:nvSpPr>
        <p:spPr bwMode="auto">
          <a:xfrm>
            <a:off x="11138282" y="2919350"/>
            <a:ext cx="376238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60 w 200"/>
              <a:gd name="T11" fmla="*/ 104 h 200"/>
              <a:gd name="T12" fmla="*/ 104 w 200"/>
              <a:gd name="T13" fmla="*/ 104 h 200"/>
              <a:gd name="T14" fmla="*/ 104 w 200"/>
              <a:gd name="T15" fmla="*/ 160 h 200"/>
              <a:gd name="T16" fmla="*/ 96 w 200"/>
              <a:gd name="T17" fmla="*/ 160 h 200"/>
              <a:gd name="T18" fmla="*/ 96 w 200"/>
              <a:gd name="T19" fmla="*/ 104 h 200"/>
              <a:gd name="T20" fmla="*/ 41 w 200"/>
              <a:gd name="T21" fmla="*/ 104 h 200"/>
              <a:gd name="T22" fmla="*/ 41 w 200"/>
              <a:gd name="T23" fmla="*/ 96 h 200"/>
              <a:gd name="T24" fmla="*/ 96 w 200"/>
              <a:gd name="T25" fmla="*/ 96 h 200"/>
              <a:gd name="T26" fmla="*/ 96 w 200"/>
              <a:gd name="T27" fmla="*/ 40 h 200"/>
              <a:gd name="T28" fmla="*/ 104 w 200"/>
              <a:gd name="T29" fmla="*/ 40 h 200"/>
              <a:gd name="T30" fmla="*/ 104 w 200"/>
              <a:gd name="T31" fmla="*/ 96 h 200"/>
              <a:gd name="T32" fmla="*/ 160 w 200"/>
              <a:gd name="T33" fmla="*/ 96 h 200"/>
              <a:gd name="T34" fmla="*/ 160 w 200"/>
              <a:gd name="T35" fmla="*/ 10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60" y="104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96"/>
                  <a:pt x="41" y="96"/>
                  <a:pt x="41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40"/>
                  <a:pt x="96" y="40"/>
                  <a:pt x="96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29" name="Freeform 206"/>
          <p:cNvSpPr>
            <a:spLocks noEditPoints="1"/>
          </p:cNvSpPr>
          <p:nvPr/>
        </p:nvSpPr>
        <p:spPr bwMode="auto">
          <a:xfrm>
            <a:off x="11138282" y="3597213"/>
            <a:ext cx="376238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2 w 200"/>
              <a:gd name="T11" fmla="*/ 104 h 200"/>
              <a:gd name="T12" fmla="*/ 49 w 200"/>
              <a:gd name="T13" fmla="*/ 104 h 200"/>
              <a:gd name="T14" fmla="*/ 49 w 200"/>
              <a:gd name="T15" fmla="*/ 96 h 200"/>
              <a:gd name="T16" fmla="*/ 152 w 200"/>
              <a:gd name="T17" fmla="*/ 96 h 200"/>
              <a:gd name="T18" fmla="*/ 152 w 200"/>
              <a:gd name="T19" fmla="*/ 10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96"/>
                  <a:pt x="49" y="96"/>
                  <a:pt x="49" y="96"/>
                </a:cubicBezTo>
                <a:cubicBezTo>
                  <a:pt x="152" y="96"/>
                  <a:pt x="152" y="96"/>
                  <a:pt x="152" y="96"/>
                </a:cubicBezTo>
                <a:lnTo>
                  <a:pt x="152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30" name="Freeform 207"/>
          <p:cNvSpPr>
            <a:spLocks noEditPoints="1"/>
          </p:cNvSpPr>
          <p:nvPr/>
        </p:nvSpPr>
        <p:spPr bwMode="auto">
          <a:xfrm>
            <a:off x="10463594" y="4273488"/>
            <a:ext cx="374650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01 w 200"/>
              <a:gd name="T11" fmla="*/ 40 h 200"/>
              <a:gd name="T12" fmla="*/ 113 w 200"/>
              <a:gd name="T13" fmla="*/ 52 h 200"/>
              <a:gd name="T14" fmla="*/ 101 w 200"/>
              <a:gd name="T15" fmla="*/ 64 h 200"/>
              <a:gd name="T16" fmla="*/ 89 w 200"/>
              <a:gd name="T17" fmla="*/ 52 h 200"/>
              <a:gd name="T18" fmla="*/ 101 w 200"/>
              <a:gd name="T19" fmla="*/ 40 h 200"/>
              <a:gd name="T20" fmla="*/ 117 w 200"/>
              <a:gd name="T21" fmla="*/ 156 h 200"/>
              <a:gd name="T22" fmla="*/ 85 w 200"/>
              <a:gd name="T23" fmla="*/ 156 h 200"/>
              <a:gd name="T24" fmla="*/ 85 w 200"/>
              <a:gd name="T25" fmla="*/ 148 h 200"/>
              <a:gd name="T26" fmla="*/ 93 w 200"/>
              <a:gd name="T27" fmla="*/ 148 h 200"/>
              <a:gd name="T28" fmla="*/ 93 w 200"/>
              <a:gd name="T29" fmla="*/ 80 h 200"/>
              <a:gd name="T30" fmla="*/ 85 w 200"/>
              <a:gd name="T31" fmla="*/ 80 h 200"/>
              <a:gd name="T32" fmla="*/ 85 w 200"/>
              <a:gd name="T33" fmla="*/ 72 h 200"/>
              <a:gd name="T34" fmla="*/ 109 w 200"/>
              <a:gd name="T35" fmla="*/ 72 h 200"/>
              <a:gd name="T36" fmla="*/ 109 w 200"/>
              <a:gd name="T37" fmla="*/ 75 h 200"/>
              <a:gd name="T38" fmla="*/ 109 w 200"/>
              <a:gd name="T39" fmla="*/ 80 h 200"/>
              <a:gd name="T40" fmla="*/ 109 w 200"/>
              <a:gd name="T41" fmla="*/ 148 h 200"/>
              <a:gd name="T42" fmla="*/ 117 w 200"/>
              <a:gd name="T43" fmla="*/ 148 h 200"/>
              <a:gd name="T44" fmla="*/ 117 w 200"/>
              <a:gd name="T45" fmla="*/ 15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01" y="40"/>
                </a:moveTo>
                <a:cubicBezTo>
                  <a:pt x="108" y="40"/>
                  <a:pt x="113" y="45"/>
                  <a:pt x="113" y="52"/>
                </a:cubicBezTo>
                <a:cubicBezTo>
                  <a:pt x="113" y="58"/>
                  <a:pt x="108" y="64"/>
                  <a:pt x="101" y="64"/>
                </a:cubicBezTo>
                <a:cubicBezTo>
                  <a:pt x="94" y="64"/>
                  <a:pt x="89" y="58"/>
                  <a:pt x="89" y="52"/>
                </a:cubicBezTo>
                <a:cubicBezTo>
                  <a:pt x="89" y="45"/>
                  <a:pt x="94" y="40"/>
                  <a:pt x="101" y="40"/>
                </a:cubicBezTo>
                <a:close/>
                <a:moveTo>
                  <a:pt x="117" y="156"/>
                </a:moveTo>
                <a:cubicBezTo>
                  <a:pt x="85" y="156"/>
                  <a:pt x="85" y="156"/>
                  <a:pt x="85" y="156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80"/>
                  <a:pt x="93" y="80"/>
                  <a:pt x="93" y="80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72"/>
                  <a:pt x="85" y="72"/>
                  <a:pt x="85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17" y="1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31" name="Freeform 208"/>
          <p:cNvSpPr/>
          <p:nvPr/>
        </p:nvSpPr>
        <p:spPr bwMode="auto">
          <a:xfrm>
            <a:off x="11141457" y="4319525"/>
            <a:ext cx="374650" cy="285750"/>
          </a:xfrm>
          <a:custGeom>
            <a:avLst/>
            <a:gdLst>
              <a:gd name="T0" fmla="*/ 96 w 200"/>
              <a:gd name="T1" fmla="*/ 40 h 152"/>
              <a:gd name="T2" fmla="*/ 96 w 200"/>
              <a:gd name="T3" fmla="*/ 0 h 152"/>
              <a:gd name="T4" fmla="*/ 0 w 200"/>
              <a:gd name="T5" fmla="*/ 68 h 152"/>
              <a:gd name="T6" fmla="*/ 96 w 200"/>
              <a:gd name="T7" fmla="*/ 136 h 152"/>
              <a:gd name="T8" fmla="*/ 96 w 200"/>
              <a:gd name="T9" fmla="*/ 96 h 152"/>
              <a:gd name="T10" fmla="*/ 200 w 200"/>
              <a:gd name="T11" fmla="*/ 152 h 152"/>
              <a:gd name="T12" fmla="*/ 96 w 200"/>
              <a:gd name="T13" fmla="*/ 4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52">
                <a:moveTo>
                  <a:pt x="96" y="40"/>
                </a:moveTo>
                <a:cubicBezTo>
                  <a:pt x="96" y="0"/>
                  <a:pt x="96" y="0"/>
                  <a:pt x="96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6" y="96"/>
                  <a:pt x="96" y="96"/>
                  <a:pt x="96" y="96"/>
                </a:cubicBezTo>
                <a:cubicBezTo>
                  <a:pt x="134" y="96"/>
                  <a:pt x="170" y="98"/>
                  <a:pt x="200" y="152"/>
                </a:cubicBezTo>
                <a:cubicBezTo>
                  <a:pt x="200" y="118"/>
                  <a:pt x="194" y="41"/>
                  <a:pt x="96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10463594" y="3665475"/>
            <a:ext cx="374650" cy="255587"/>
            <a:chOff x="10463594" y="3665475"/>
            <a:chExt cx="374650" cy="255587"/>
          </a:xfrm>
          <a:solidFill>
            <a:schemeClr val="tx1"/>
          </a:solidFill>
        </p:grpSpPr>
        <p:sp>
          <p:nvSpPr>
            <p:cNvPr id="232" name="Freeform 209"/>
            <p:cNvSpPr/>
            <p:nvPr/>
          </p:nvSpPr>
          <p:spPr bwMode="auto">
            <a:xfrm>
              <a:off x="10463594" y="3665475"/>
              <a:ext cx="374650" cy="66675"/>
            </a:xfrm>
            <a:custGeom>
              <a:avLst/>
              <a:gdLst>
                <a:gd name="T0" fmla="*/ 0 w 200"/>
                <a:gd name="T1" fmla="*/ 0 h 36"/>
                <a:gd name="T2" fmla="*/ 0 w 200"/>
                <a:gd name="T3" fmla="*/ 8 h 36"/>
                <a:gd name="T4" fmla="*/ 6 w 200"/>
                <a:gd name="T5" fmla="*/ 8 h 36"/>
                <a:gd name="T6" fmla="*/ 8 w 200"/>
                <a:gd name="T7" fmla="*/ 24 h 36"/>
                <a:gd name="T8" fmla="*/ 14 w 200"/>
                <a:gd name="T9" fmla="*/ 36 h 36"/>
                <a:gd name="T10" fmla="*/ 187 w 200"/>
                <a:gd name="T11" fmla="*/ 36 h 36"/>
                <a:gd name="T12" fmla="*/ 192 w 200"/>
                <a:gd name="T13" fmla="*/ 24 h 36"/>
                <a:gd name="T14" fmla="*/ 195 w 200"/>
                <a:gd name="T15" fmla="*/ 8 h 36"/>
                <a:gd name="T16" fmla="*/ 200 w 200"/>
                <a:gd name="T17" fmla="*/ 8 h 36"/>
                <a:gd name="T18" fmla="*/ 200 w 200"/>
                <a:gd name="T19" fmla="*/ 0 h 36"/>
                <a:gd name="T20" fmla="*/ 0 w 200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36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9"/>
                    <a:pt x="11" y="33"/>
                    <a:pt x="14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90" y="33"/>
                    <a:pt x="192" y="29"/>
                    <a:pt x="192" y="24"/>
                  </a:cubicBezTo>
                  <a:cubicBezTo>
                    <a:pt x="195" y="8"/>
                    <a:pt x="195" y="8"/>
                    <a:pt x="195" y="8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33" name="Freeform 210"/>
            <p:cNvSpPr>
              <a:spLocks noEditPoints="1"/>
            </p:cNvSpPr>
            <p:nvPr/>
          </p:nvSpPr>
          <p:spPr bwMode="auto">
            <a:xfrm>
              <a:off x="10498519" y="3748025"/>
              <a:ext cx="306388" cy="173037"/>
            </a:xfrm>
            <a:custGeom>
              <a:avLst/>
              <a:gdLst>
                <a:gd name="T0" fmla="*/ 13 w 163"/>
                <a:gd name="T1" fmla="*/ 77 h 92"/>
                <a:gd name="T2" fmla="*/ 28 w 163"/>
                <a:gd name="T3" fmla="*/ 92 h 92"/>
                <a:gd name="T4" fmla="*/ 135 w 163"/>
                <a:gd name="T5" fmla="*/ 92 h 92"/>
                <a:gd name="T6" fmla="*/ 150 w 163"/>
                <a:gd name="T7" fmla="*/ 77 h 92"/>
                <a:gd name="T8" fmla="*/ 163 w 163"/>
                <a:gd name="T9" fmla="*/ 0 h 92"/>
                <a:gd name="T10" fmla="*/ 0 w 163"/>
                <a:gd name="T11" fmla="*/ 0 h 92"/>
                <a:gd name="T12" fmla="*/ 13 w 163"/>
                <a:gd name="T13" fmla="*/ 77 h 92"/>
                <a:gd name="T14" fmla="*/ 52 w 163"/>
                <a:gd name="T15" fmla="*/ 16 h 92"/>
                <a:gd name="T16" fmla="*/ 57 w 163"/>
                <a:gd name="T17" fmla="*/ 10 h 92"/>
                <a:gd name="T18" fmla="*/ 81 w 163"/>
                <a:gd name="T19" fmla="*/ 34 h 92"/>
                <a:gd name="T20" fmla="*/ 105 w 163"/>
                <a:gd name="T21" fmla="*/ 10 h 92"/>
                <a:gd name="T22" fmla="*/ 111 w 163"/>
                <a:gd name="T23" fmla="*/ 16 h 92"/>
                <a:gd name="T24" fmla="*/ 87 w 163"/>
                <a:gd name="T25" fmla="*/ 40 h 92"/>
                <a:gd name="T26" fmla="*/ 111 w 163"/>
                <a:gd name="T27" fmla="*/ 64 h 92"/>
                <a:gd name="T28" fmla="*/ 106 w 163"/>
                <a:gd name="T29" fmla="*/ 70 h 92"/>
                <a:gd name="T30" fmla="*/ 81 w 163"/>
                <a:gd name="T31" fmla="*/ 45 h 92"/>
                <a:gd name="T32" fmla="*/ 57 w 163"/>
                <a:gd name="T33" fmla="*/ 70 h 92"/>
                <a:gd name="T34" fmla="*/ 52 w 163"/>
                <a:gd name="T35" fmla="*/ 64 h 92"/>
                <a:gd name="T36" fmla="*/ 76 w 163"/>
                <a:gd name="T37" fmla="*/ 40 h 92"/>
                <a:gd name="T38" fmla="*/ 52 w 163"/>
                <a:gd name="T3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3" h="92">
                  <a:moveTo>
                    <a:pt x="13" y="77"/>
                  </a:moveTo>
                  <a:cubicBezTo>
                    <a:pt x="14" y="85"/>
                    <a:pt x="20" y="92"/>
                    <a:pt x="28" y="92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43" y="92"/>
                    <a:pt x="148" y="85"/>
                    <a:pt x="150" y="7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" y="77"/>
                  </a:lnTo>
                  <a:close/>
                  <a:moveTo>
                    <a:pt x="52" y="16"/>
                  </a:moveTo>
                  <a:cubicBezTo>
                    <a:pt x="57" y="10"/>
                    <a:pt x="57" y="10"/>
                    <a:pt x="57" y="10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76" y="40"/>
                    <a:pt x="76" y="40"/>
                    <a:pt x="76" y="40"/>
                  </a:cubicBezTo>
                  <a:lnTo>
                    <a:pt x="52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34" name="Freeform 211"/>
          <p:cNvSpPr/>
          <p:nvPr/>
        </p:nvSpPr>
        <p:spPr bwMode="auto">
          <a:xfrm>
            <a:off x="9112632" y="2266888"/>
            <a:ext cx="374650" cy="346075"/>
          </a:xfrm>
          <a:custGeom>
            <a:avLst/>
            <a:gdLst>
              <a:gd name="T0" fmla="*/ 184 w 200"/>
              <a:gd name="T1" fmla="*/ 0 h 184"/>
              <a:gd name="T2" fmla="*/ 112 w 200"/>
              <a:gd name="T3" fmla="*/ 0 h 184"/>
              <a:gd name="T4" fmla="*/ 104 w 200"/>
              <a:gd name="T5" fmla="*/ 2 h 184"/>
              <a:gd name="T6" fmla="*/ 104 w 200"/>
              <a:gd name="T7" fmla="*/ 160 h 184"/>
              <a:gd name="T8" fmla="*/ 96 w 200"/>
              <a:gd name="T9" fmla="*/ 160 h 184"/>
              <a:gd name="T10" fmla="*/ 96 w 200"/>
              <a:gd name="T11" fmla="*/ 2 h 184"/>
              <a:gd name="T12" fmla="*/ 88 w 200"/>
              <a:gd name="T13" fmla="*/ 0 h 184"/>
              <a:gd name="T14" fmla="*/ 16 w 200"/>
              <a:gd name="T15" fmla="*/ 0 h 184"/>
              <a:gd name="T16" fmla="*/ 0 w 200"/>
              <a:gd name="T17" fmla="*/ 16 h 184"/>
              <a:gd name="T18" fmla="*/ 0 w 200"/>
              <a:gd name="T19" fmla="*/ 152 h 184"/>
              <a:gd name="T20" fmla="*/ 16 w 200"/>
              <a:gd name="T21" fmla="*/ 168 h 184"/>
              <a:gd name="T22" fmla="*/ 88 w 200"/>
              <a:gd name="T23" fmla="*/ 168 h 184"/>
              <a:gd name="T24" fmla="*/ 89 w 200"/>
              <a:gd name="T25" fmla="*/ 168 h 184"/>
              <a:gd name="T26" fmla="*/ 96 w 200"/>
              <a:gd name="T27" fmla="*/ 176 h 184"/>
              <a:gd name="T28" fmla="*/ 96 w 200"/>
              <a:gd name="T29" fmla="*/ 184 h 184"/>
              <a:gd name="T30" fmla="*/ 104 w 200"/>
              <a:gd name="T31" fmla="*/ 184 h 184"/>
              <a:gd name="T32" fmla="*/ 104 w 200"/>
              <a:gd name="T33" fmla="*/ 179 h 184"/>
              <a:gd name="T34" fmla="*/ 105 w 200"/>
              <a:gd name="T35" fmla="*/ 179 h 184"/>
              <a:gd name="T36" fmla="*/ 105 w 200"/>
              <a:gd name="T37" fmla="*/ 176 h 184"/>
              <a:gd name="T38" fmla="*/ 112 w 200"/>
              <a:gd name="T39" fmla="*/ 168 h 184"/>
              <a:gd name="T40" fmla="*/ 112 w 200"/>
              <a:gd name="T41" fmla="*/ 168 h 184"/>
              <a:gd name="T42" fmla="*/ 184 w 200"/>
              <a:gd name="T43" fmla="*/ 168 h 184"/>
              <a:gd name="T44" fmla="*/ 200 w 200"/>
              <a:gd name="T45" fmla="*/ 152 h 184"/>
              <a:gd name="T46" fmla="*/ 200 w 200"/>
              <a:gd name="T47" fmla="*/ 16 h 184"/>
              <a:gd name="T48" fmla="*/ 184 w 200"/>
              <a:gd name="T4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0" h="184">
                <a:moveTo>
                  <a:pt x="18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0"/>
                  <a:pt x="107" y="1"/>
                  <a:pt x="104" y="2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2"/>
                  <a:pt x="96" y="2"/>
                  <a:pt x="96" y="2"/>
                </a:cubicBezTo>
                <a:cubicBezTo>
                  <a:pt x="94" y="1"/>
                  <a:pt x="91" y="0"/>
                  <a:pt x="8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8" y="168"/>
                  <a:pt x="16" y="168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93" y="168"/>
                  <a:pt x="96" y="171"/>
                  <a:pt x="96" y="176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5" y="172"/>
                  <a:pt x="108" y="168"/>
                  <a:pt x="112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93" y="168"/>
                  <a:pt x="200" y="161"/>
                  <a:pt x="200" y="152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7"/>
                  <a:pt x="193" y="0"/>
                  <a:pt x="18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组合 183"/>
          <p:cNvGrpSpPr/>
          <p:nvPr/>
        </p:nvGrpSpPr>
        <p:grpSpPr>
          <a:xfrm>
            <a:off x="6394451" y="2209800"/>
            <a:ext cx="376238" cy="376238"/>
            <a:chOff x="6394451" y="2209800"/>
            <a:chExt cx="376238" cy="376238"/>
          </a:xfrm>
          <a:solidFill>
            <a:schemeClr val="tx1"/>
          </a:solidFill>
        </p:grpSpPr>
        <p:sp>
          <p:nvSpPr>
            <p:cNvPr id="12" name="Freeform 5"/>
            <p:cNvSpPr/>
            <p:nvPr/>
          </p:nvSpPr>
          <p:spPr bwMode="auto">
            <a:xfrm>
              <a:off x="6394451" y="2209800"/>
              <a:ext cx="376238" cy="198438"/>
            </a:xfrm>
            <a:custGeom>
              <a:avLst/>
              <a:gdLst>
                <a:gd name="T0" fmla="*/ 119 w 237"/>
                <a:gd name="T1" fmla="*/ 0 h 125"/>
                <a:gd name="T2" fmla="*/ 71 w 237"/>
                <a:gd name="T3" fmla="*/ 48 h 125"/>
                <a:gd name="T4" fmla="*/ 71 w 237"/>
                <a:gd name="T5" fmla="*/ 29 h 125"/>
                <a:gd name="T6" fmla="*/ 33 w 237"/>
                <a:gd name="T7" fmla="*/ 29 h 125"/>
                <a:gd name="T8" fmla="*/ 33 w 237"/>
                <a:gd name="T9" fmla="*/ 85 h 125"/>
                <a:gd name="T10" fmla="*/ 0 w 237"/>
                <a:gd name="T11" fmla="*/ 119 h 125"/>
                <a:gd name="T12" fmla="*/ 6 w 237"/>
                <a:gd name="T13" fmla="*/ 125 h 125"/>
                <a:gd name="T14" fmla="*/ 119 w 237"/>
                <a:gd name="T15" fmla="*/ 13 h 125"/>
                <a:gd name="T16" fmla="*/ 230 w 237"/>
                <a:gd name="T17" fmla="*/ 125 h 125"/>
                <a:gd name="T18" fmla="*/ 237 w 237"/>
                <a:gd name="T19" fmla="*/ 119 h 125"/>
                <a:gd name="T20" fmla="*/ 119 w 237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25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5"/>
                  </a:lnTo>
                  <a:lnTo>
                    <a:pt x="119" y="13"/>
                  </a:lnTo>
                  <a:lnTo>
                    <a:pt x="230" y="125"/>
                  </a:lnTo>
                  <a:lnTo>
                    <a:pt x="237" y="119"/>
                  </a:ln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446838" y="2270125"/>
              <a:ext cx="271463" cy="315913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7104063" y="2200275"/>
            <a:ext cx="346076" cy="393701"/>
            <a:chOff x="7104063" y="2200275"/>
            <a:chExt cx="346076" cy="393701"/>
          </a:xfrm>
          <a:solidFill>
            <a:schemeClr val="tx1"/>
          </a:solidFill>
        </p:grpSpPr>
        <p:sp>
          <p:nvSpPr>
            <p:cNvPr id="14" name="Freeform 7"/>
            <p:cNvSpPr/>
            <p:nvPr/>
          </p:nvSpPr>
          <p:spPr bwMode="auto">
            <a:xfrm>
              <a:off x="7104063" y="2200275"/>
              <a:ext cx="344488" cy="273050"/>
            </a:xfrm>
            <a:custGeom>
              <a:avLst/>
              <a:gdLst>
                <a:gd name="T0" fmla="*/ 79 w 183"/>
                <a:gd name="T1" fmla="*/ 124 h 145"/>
                <a:gd name="T2" fmla="*/ 92 w 183"/>
                <a:gd name="T3" fmla="*/ 119 h 145"/>
                <a:gd name="T4" fmla="*/ 104 w 183"/>
                <a:gd name="T5" fmla="*/ 124 h 145"/>
                <a:gd name="T6" fmla="*/ 107 w 183"/>
                <a:gd name="T7" fmla="*/ 127 h 145"/>
                <a:gd name="T8" fmla="*/ 125 w 183"/>
                <a:gd name="T9" fmla="*/ 145 h 145"/>
                <a:gd name="T10" fmla="*/ 183 w 183"/>
                <a:gd name="T11" fmla="*/ 88 h 145"/>
                <a:gd name="T12" fmla="*/ 98 w 183"/>
                <a:gd name="T13" fmla="*/ 3 h 145"/>
                <a:gd name="T14" fmla="*/ 85 w 183"/>
                <a:gd name="T15" fmla="*/ 3 h 145"/>
                <a:gd name="T16" fmla="*/ 4 w 183"/>
                <a:gd name="T17" fmla="*/ 84 h 145"/>
                <a:gd name="T18" fmla="*/ 0 w 183"/>
                <a:gd name="T19" fmla="*/ 88 h 145"/>
                <a:gd name="T20" fmla="*/ 58 w 183"/>
                <a:gd name="T21" fmla="*/ 145 h 145"/>
                <a:gd name="T22" fmla="*/ 79 w 183"/>
                <a:gd name="T23" fmla="*/ 12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3" h="145">
                  <a:moveTo>
                    <a:pt x="79" y="124"/>
                  </a:moveTo>
                  <a:cubicBezTo>
                    <a:pt x="83" y="121"/>
                    <a:pt x="87" y="119"/>
                    <a:pt x="92" y="119"/>
                  </a:cubicBezTo>
                  <a:cubicBezTo>
                    <a:pt x="96" y="119"/>
                    <a:pt x="101" y="121"/>
                    <a:pt x="104" y="124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5" y="0"/>
                    <a:pt x="88" y="0"/>
                    <a:pt x="85" y="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8" y="145"/>
                    <a:pt x="58" y="145"/>
                    <a:pt x="58" y="145"/>
                  </a:cubicBezTo>
                  <a:lnTo>
                    <a:pt x="79" y="1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7104063" y="2387600"/>
              <a:ext cx="98425" cy="196850"/>
            </a:xfrm>
            <a:custGeom>
              <a:avLst/>
              <a:gdLst>
                <a:gd name="T0" fmla="*/ 62 w 62"/>
                <a:gd name="T1" fmla="*/ 62 h 124"/>
                <a:gd name="T2" fmla="*/ 62 w 62"/>
                <a:gd name="T3" fmla="*/ 61 h 124"/>
                <a:gd name="T4" fmla="*/ 0 w 62"/>
                <a:gd name="T5" fmla="*/ 0 h 124"/>
                <a:gd name="T6" fmla="*/ 0 w 62"/>
                <a:gd name="T7" fmla="*/ 1 h 124"/>
                <a:gd name="T8" fmla="*/ 0 w 62"/>
                <a:gd name="T9" fmla="*/ 2 h 124"/>
                <a:gd name="T10" fmla="*/ 0 w 62"/>
                <a:gd name="T11" fmla="*/ 7 h 124"/>
                <a:gd name="T12" fmla="*/ 0 w 62"/>
                <a:gd name="T13" fmla="*/ 124 h 124"/>
                <a:gd name="T14" fmla="*/ 60 w 62"/>
                <a:gd name="T15" fmla="*/ 62 h 124"/>
                <a:gd name="T16" fmla="*/ 62 w 62"/>
                <a:gd name="T17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24">
                  <a:moveTo>
                    <a:pt x="62" y="62"/>
                  </a:moveTo>
                  <a:lnTo>
                    <a:pt x="62" y="6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124"/>
                  </a:lnTo>
                  <a:lnTo>
                    <a:pt x="60" y="62"/>
                  </a:ln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7115176" y="2436813"/>
              <a:ext cx="320675" cy="157163"/>
            </a:xfrm>
            <a:custGeom>
              <a:avLst/>
              <a:gdLst>
                <a:gd name="T0" fmla="*/ 165 w 171"/>
                <a:gd name="T1" fmla="*/ 76 h 83"/>
                <a:gd name="T2" fmla="*/ 165 w 171"/>
                <a:gd name="T3" fmla="*/ 76 h 83"/>
                <a:gd name="T4" fmla="*/ 92 w 171"/>
                <a:gd name="T5" fmla="*/ 4 h 83"/>
                <a:gd name="T6" fmla="*/ 79 w 171"/>
                <a:gd name="T7" fmla="*/ 4 h 83"/>
                <a:gd name="T8" fmla="*/ 4 w 171"/>
                <a:gd name="T9" fmla="*/ 78 h 83"/>
                <a:gd name="T10" fmla="*/ 4 w 171"/>
                <a:gd name="T11" fmla="*/ 78 h 83"/>
                <a:gd name="T12" fmla="*/ 0 w 171"/>
                <a:gd name="T13" fmla="*/ 83 h 83"/>
                <a:gd name="T14" fmla="*/ 171 w 171"/>
                <a:gd name="T15" fmla="*/ 83 h 83"/>
                <a:gd name="T16" fmla="*/ 169 w 171"/>
                <a:gd name="T17" fmla="*/ 81 h 83"/>
                <a:gd name="T18" fmla="*/ 165 w 171"/>
                <a:gd name="T19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3">
                  <a:moveTo>
                    <a:pt x="165" y="76"/>
                  </a:moveTo>
                  <a:cubicBezTo>
                    <a:pt x="165" y="76"/>
                    <a:pt x="165" y="76"/>
                    <a:pt x="165" y="7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9" y="0"/>
                    <a:pt x="82" y="0"/>
                    <a:pt x="79" y="4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69" y="81"/>
                    <a:pt x="169" y="81"/>
                    <a:pt x="169" y="81"/>
                  </a:cubicBezTo>
                  <a:lnTo>
                    <a:pt x="165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7350126" y="2384425"/>
              <a:ext cx="100013" cy="200025"/>
            </a:xfrm>
            <a:custGeom>
              <a:avLst/>
              <a:gdLst>
                <a:gd name="T0" fmla="*/ 0 w 63"/>
                <a:gd name="T1" fmla="*/ 63 h 126"/>
                <a:gd name="T2" fmla="*/ 1 w 63"/>
                <a:gd name="T3" fmla="*/ 64 h 126"/>
                <a:gd name="T4" fmla="*/ 1 w 63"/>
                <a:gd name="T5" fmla="*/ 64 h 126"/>
                <a:gd name="T6" fmla="*/ 63 w 63"/>
                <a:gd name="T7" fmla="*/ 126 h 126"/>
                <a:gd name="T8" fmla="*/ 63 w 63"/>
                <a:gd name="T9" fmla="*/ 4 h 126"/>
                <a:gd name="T10" fmla="*/ 63 w 63"/>
                <a:gd name="T11" fmla="*/ 3 h 126"/>
                <a:gd name="T12" fmla="*/ 63 w 63"/>
                <a:gd name="T13" fmla="*/ 0 h 126"/>
                <a:gd name="T14" fmla="*/ 0 w 63"/>
                <a:gd name="T15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26">
                  <a:moveTo>
                    <a:pt x="0" y="63"/>
                  </a:moveTo>
                  <a:lnTo>
                    <a:pt x="1" y="64"/>
                  </a:lnTo>
                  <a:lnTo>
                    <a:pt x="1" y="64"/>
                  </a:lnTo>
                  <a:lnTo>
                    <a:pt x="63" y="126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767638" y="2200275"/>
            <a:ext cx="344488" cy="393701"/>
            <a:chOff x="7767638" y="2200275"/>
            <a:chExt cx="344488" cy="393701"/>
          </a:xfrm>
          <a:solidFill>
            <a:schemeClr val="tx1"/>
          </a:solidFill>
        </p:grpSpPr>
        <p:sp>
          <p:nvSpPr>
            <p:cNvPr id="18" name="Freeform 11"/>
            <p:cNvSpPr/>
            <p:nvPr/>
          </p:nvSpPr>
          <p:spPr bwMode="auto">
            <a:xfrm>
              <a:off x="8051801" y="2308225"/>
              <a:ext cx="58738" cy="115888"/>
            </a:xfrm>
            <a:custGeom>
              <a:avLst/>
              <a:gdLst>
                <a:gd name="T0" fmla="*/ 0 w 37"/>
                <a:gd name="T1" fmla="*/ 0 h 73"/>
                <a:gd name="T2" fmla="*/ 0 w 37"/>
                <a:gd name="T3" fmla="*/ 73 h 73"/>
                <a:gd name="T4" fmla="*/ 37 w 37"/>
                <a:gd name="T5" fmla="*/ 37 h 73"/>
                <a:gd name="T6" fmla="*/ 0 w 37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3">
                  <a:moveTo>
                    <a:pt x="0" y="0"/>
                  </a:moveTo>
                  <a:lnTo>
                    <a:pt x="0" y="73"/>
                  </a:lnTo>
                  <a:lnTo>
                    <a:pt x="37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7902576" y="2200275"/>
              <a:ext cx="74613" cy="31750"/>
            </a:xfrm>
            <a:custGeom>
              <a:avLst/>
              <a:gdLst>
                <a:gd name="T0" fmla="*/ 27 w 40"/>
                <a:gd name="T1" fmla="*/ 3 h 17"/>
                <a:gd name="T2" fmla="*/ 14 w 40"/>
                <a:gd name="T3" fmla="*/ 3 h 17"/>
                <a:gd name="T4" fmla="*/ 0 w 40"/>
                <a:gd name="T5" fmla="*/ 17 h 17"/>
                <a:gd name="T6" fmla="*/ 40 w 40"/>
                <a:gd name="T7" fmla="*/ 17 h 17"/>
                <a:gd name="T8" fmla="*/ 27 w 40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7">
                  <a:moveTo>
                    <a:pt x="27" y="3"/>
                  </a:moveTo>
                  <a:cubicBezTo>
                    <a:pt x="23" y="0"/>
                    <a:pt x="17" y="0"/>
                    <a:pt x="14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27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7769226" y="2308225"/>
              <a:ext cx="57150" cy="115888"/>
            </a:xfrm>
            <a:custGeom>
              <a:avLst/>
              <a:gdLst>
                <a:gd name="T0" fmla="*/ 36 w 36"/>
                <a:gd name="T1" fmla="*/ 0 h 73"/>
                <a:gd name="T2" fmla="*/ 4 w 36"/>
                <a:gd name="T3" fmla="*/ 32 h 73"/>
                <a:gd name="T4" fmla="*/ 0 w 36"/>
                <a:gd name="T5" fmla="*/ 37 h 73"/>
                <a:gd name="T6" fmla="*/ 36 w 36"/>
                <a:gd name="T7" fmla="*/ 73 h 73"/>
                <a:gd name="T8" fmla="*/ 36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36" y="0"/>
                  </a:moveTo>
                  <a:lnTo>
                    <a:pt x="4" y="32"/>
                  </a:lnTo>
                  <a:lnTo>
                    <a:pt x="0" y="37"/>
                  </a:lnTo>
                  <a:lnTo>
                    <a:pt x="36" y="73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7767638" y="2387600"/>
              <a:ext cx="98425" cy="196850"/>
            </a:xfrm>
            <a:custGeom>
              <a:avLst/>
              <a:gdLst>
                <a:gd name="T0" fmla="*/ 61 w 62"/>
                <a:gd name="T1" fmla="*/ 62 h 124"/>
                <a:gd name="T2" fmla="*/ 62 w 62"/>
                <a:gd name="T3" fmla="*/ 61 h 124"/>
                <a:gd name="T4" fmla="*/ 0 w 62"/>
                <a:gd name="T5" fmla="*/ 0 h 124"/>
                <a:gd name="T6" fmla="*/ 0 w 62"/>
                <a:gd name="T7" fmla="*/ 1 h 124"/>
                <a:gd name="T8" fmla="*/ 0 w 62"/>
                <a:gd name="T9" fmla="*/ 2 h 124"/>
                <a:gd name="T10" fmla="*/ 0 w 62"/>
                <a:gd name="T11" fmla="*/ 7 h 124"/>
                <a:gd name="T12" fmla="*/ 0 w 62"/>
                <a:gd name="T13" fmla="*/ 124 h 124"/>
                <a:gd name="T14" fmla="*/ 61 w 62"/>
                <a:gd name="T15" fmla="*/ 62 h 124"/>
                <a:gd name="T16" fmla="*/ 61 w 62"/>
                <a:gd name="T17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24">
                  <a:moveTo>
                    <a:pt x="61" y="62"/>
                  </a:moveTo>
                  <a:lnTo>
                    <a:pt x="62" y="6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124"/>
                  </a:lnTo>
                  <a:lnTo>
                    <a:pt x="61" y="62"/>
                  </a:lnTo>
                  <a:lnTo>
                    <a:pt x="61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7780338" y="2436813"/>
              <a:ext cx="320675" cy="157163"/>
            </a:xfrm>
            <a:custGeom>
              <a:avLst/>
              <a:gdLst>
                <a:gd name="T0" fmla="*/ 165 w 171"/>
                <a:gd name="T1" fmla="*/ 76 h 83"/>
                <a:gd name="T2" fmla="*/ 165 w 171"/>
                <a:gd name="T3" fmla="*/ 76 h 83"/>
                <a:gd name="T4" fmla="*/ 92 w 171"/>
                <a:gd name="T5" fmla="*/ 4 h 83"/>
                <a:gd name="T6" fmla="*/ 79 w 171"/>
                <a:gd name="T7" fmla="*/ 4 h 83"/>
                <a:gd name="T8" fmla="*/ 4 w 171"/>
                <a:gd name="T9" fmla="*/ 78 h 83"/>
                <a:gd name="T10" fmla="*/ 4 w 171"/>
                <a:gd name="T11" fmla="*/ 78 h 83"/>
                <a:gd name="T12" fmla="*/ 0 w 171"/>
                <a:gd name="T13" fmla="*/ 83 h 83"/>
                <a:gd name="T14" fmla="*/ 171 w 171"/>
                <a:gd name="T15" fmla="*/ 83 h 83"/>
                <a:gd name="T16" fmla="*/ 169 w 171"/>
                <a:gd name="T17" fmla="*/ 81 h 83"/>
                <a:gd name="T18" fmla="*/ 165 w 171"/>
                <a:gd name="T19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83">
                  <a:moveTo>
                    <a:pt x="165" y="76"/>
                  </a:moveTo>
                  <a:cubicBezTo>
                    <a:pt x="165" y="76"/>
                    <a:pt x="165" y="76"/>
                    <a:pt x="165" y="7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8" y="0"/>
                    <a:pt x="82" y="0"/>
                    <a:pt x="79" y="4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69" y="81"/>
                    <a:pt x="169" y="81"/>
                    <a:pt x="169" y="81"/>
                  </a:cubicBezTo>
                  <a:lnTo>
                    <a:pt x="165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8012113" y="2384425"/>
              <a:ext cx="100013" cy="200025"/>
            </a:xfrm>
            <a:custGeom>
              <a:avLst/>
              <a:gdLst>
                <a:gd name="T0" fmla="*/ 0 w 63"/>
                <a:gd name="T1" fmla="*/ 63 h 126"/>
                <a:gd name="T2" fmla="*/ 2 w 63"/>
                <a:gd name="T3" fmla="*/ 64 h 126"/>
                <a:gd name="T4" fmla="*/ 2 w 63"/>
                <a:gd name="T5" fmla="*/ 64 h 126"/>
                <a:gd name="T6" fmla="*/ 63 w 63"/>
                <a:gd name="T7" fmla="*/ 126 h 126"/>
                <a:gd name="T8" fmla="*/ 63 w 63"/>
                <a:gd name="T9" fmla="*/ 4 h 126"/>
                <a:gd name="T10" fmla="*/ 63 w 63"/>
                <a:gd name="T11" fmla="*/ 3 h 126"/>
                <a:gd name="T12" fmla="*/ 63 w 63"/>
                <a:gd name="T13" fmla="*/ 0 h 126"/>
                <a:gd name="T14" fmla="*/ 0 w 63"/>
                <a:gd name="T15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26">
                  <a:moveTo>
                    <a:pt x="0" y="63"/>
                  </a:moveTo>
                  <a:lnTo>
                    <a:pt x="2" y="64"/>
                  </a:lnTo>
                  <a:lnTo>
                    <a:pt x="2" y="64"/>
                  </a:lnTo>
                  <a:lnTo>
                    <a:pt x="63" y="126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7842251" y="2247900"/>
              <a:ext cx="195263" cy="225425"/>
            </a:xfrm>
            <a:custGeom>
              <a:avLst/>
              <a:gdLst>
                <a:gd name="T0" fmla="*/ 40 w 104"/>
                <a:gd name="T1" fmla="*/ 99 h 120"/>
                <a:gd name="T2" fmla="*/ 52 w 104"/>
                <a:gd name="T3" fmla="*/ 94 h 120"/>
                <a:gd name="T4" fmla="*/ 64 w 104"/>
                <a:gd name="T5" fmla="*/ 99 h 120"/>
                <a:gd name="T6" fmla="*/ 67 w 104"/>
                <a:gd name="T7" fmla="*/ 102 h 120"/>
                <a:gd name="T8" fmla="*/ 86 w 104"/>
                <a:gd name="T9" fmla="*/ 120 h 120"/>
                <a:gd name="T10" fmla="*/ 104 w 104"/>
                <a:gd name="T11" fmla="*/ 102 h 120"/>
                <a:gd name="T12" fmla="*/ 104 w 104"/>
                <a:gd name="T13" fmla="*/ 24 h 120"/>
                <a:gd name="T14" fmla="*/ 80 w 104"/>
                <a:gd name="T15" fmla="*/ 0 h 120"/>
                <a:gd name="T16" fmla="*/ 0 w 104"/>
                <a:gd name="T17" fmla="*/ 0 h 120"/>
                <a:gd name="T18" fmla="*/ 0 w 104"/>
                <a:gd name="T19" fmla="*/ 102 h 120"/>
                <a:gd name="T20" fmla="*/ 18 w 104"/>
                <a:gd name="T21" fmla="*/ 120 h 120"/>
                <a:gd name="T22" fmla="*/ 40 w 104"/>
                <a:gd name="T23" fmla="*/ 99 h 120"/>
                <a:gd name="T24" fmla="*/ 24 w 104"/>
                <a:gd name="T25" fmla="*/ 24 h 120"/>
                <a:gd name="T26" fmla="*/ 80 w 104"/>
                <a:gd name="T27" fmla="*/ 24 h 120"/>
                <a:gd name="T28" fmla="*/ 80 w 104"/>
                <a:gd name="T29" fmla="*/ 32 h 120"/>
                <a:gd name="T30" fmla="*/ 24 w 104"/>
                <a:gd name="T31" fmla="*/ 32 h 120"/>
                <a:gd name="T32" fmla="*/ 24 w 104"/>
                <a:gd name="T33" fmla="*/ 24 h 120"/>
                <a:gd name="T34" fmla="*/ 24 w 104"/>
                <a:gd name="T35" fmla="*/ 48 h 120"/>
                <a:gd name="T36" fmla="*/ 64 w 104"/>
                <a:gd name="T37" fmla="*/ 48 h 120"/>
                <a:gd name="T38" fmla="*/ 64 w 104"/>
                <a:gd name="T39" fmla="*/ 56 h 120"/>
                <a:gd name="T40" fmla="*/ 24 w 104"/>
                <a:gd name="T41" fmla="*/ 56 h 120"/>
                <a:gd name="T42" fmla="*/ 24 w 104"/>
                <a:gd name="T43" fmla="*/ 48 h 120"/>
                <a:gd name="T44" fmla="*/ 24 w 104"/>
                <a:gd name="T45" fmla="*/ 72 h 120"/>
                <a:gd name="T46" fmla="*/ 80 w 104"/>
                <a:gd name="T47" fmla="*/ 72 h 120"/>
                <a:gd name="T48" fmla="*/ 80 w 104"/>
                <a:gd name="T49" fmla="*/ 80 h 120"/>
                <a:gd name="T50" fmla="*/ 24 w 104"/>
                <a:gd name="T51" fmla="*/ 80 h 120"/>
                <a:gd name="T52" fmla="*/ 24 w 104"/>
                <a:gd name="T53" fmla="*/ 7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120">
                  <a:moveTo>
                    <a:pt x="40" y="99"/>
                  </a:moveTo>
                  <a:cubicBezTo>
                    <a:pt x="43" y="96"/>
                    <a:pt x="48" y="94"/>
                    <a:pt x="52" y="94"/>
                  </a:cubicBezTo>
                  <a:cubicBezTo>
                    <a:pt x="57" y="94"/>
                    <a:pt x="61" y="96"/>
                    <a:pt x="64" y="99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40" y="99"/>
                  </a:lnTo>
                  <a:close/>
                  <a:moveTo>
                    <a:pt x="24" y="24"/>
                  </a:move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24" y="24"/>
                  </a:lnTo>
                  <a:close/>
                  <a:moveTo>
                    <a:pt x="24" y="48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24" y="56"/>
                    <a:pt x="24" y="56"/>
                    <a:pt x="24" y="56"/>
                  </a:cubicBezTo>
                  <a:lnTo>
                    <a:pt x="24" y="48"/>
                  </a:lnTo>
                  <a:close/>
                  <a:moveTo>
                    <a:pt x="24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24" y="80"/>
                    <a:pt x="24" y="80"/>
                    <a:pt x="24" y="80"/>
                  </a:cubicBezTo>
                  <a:lnTo>
                    <a:pt x="24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5" name="Freeform 18"/>
          <p:cNvSpPr>
            <a:spLocks noEditPoints="1"/>
          </p:cNvSpPr>
          <p:nvPr/>
        </p:nvSpPr>
        <p:spPr bwMode="auto">
          <a:xfrm>
            <a:off x="8461376" y="2227263"/>
            <a:ext cx="285750" cy="360363"/>
          </a:xfrm>
          <a:custGeom>
            <a:avLst/>
            <a:gdLst>
              <a:gd name="T0" fmla="*/ 0 w 180"/>
              <a:gd name="T1" fmla="*/ 0 h 227"/>
              <a:gd name="T2" fmla="*/ 0 w 180"/>
              <a:gd name="T3" fmla="*/ 227 h 227"/>
              <a:gd name="T4" fmla="*/ 90 w 180"/>
              <a:gd name="T5" fmla="*/ 161 h 227"/>
              <a:gd name="T6" fmla="*/ 180 w 180"/>
              <a:gd name="T7" fmla="*/ 227 h 227"/>
              <a:gd name="T8" fmla="*/ 180 w 180"/>
              <a:gd name="T9" fmla="*/ 0 h 227"/>
              <a:gd name="T10" fmla="*/ 0 w 180"/>
              <a:gd name="T11" fmla="*/ 0 h 227"/>
              <a:gd name="T12" fmla="*/ 137 w 180"/>
              <a:gd name="T13" fmla="*/ 104 h 227"/>
              <a:gd name="T14" fmla="*/ 42 w 180"/>
              <a:gd name="T15" fmla="*/ 104 h 227"/>
              <a:gd name="T16" fmla="*/ 42 w 180"/>
              <a:gd name="T17" fmla="*/ 95 h 227"/>
              <a:gd name="T18" fmla="*/ 137 w 180"/>
              <a:gd name="T19" fmla="*/ 95 h 227"/>
              <a:gd name="T20" fmla="*/ 137 w 180"/>
              <a:gd name="T21" fmla="*/ 104 h 227"/>
              <a:gd name="T22" fmla="*/ 137 w 180"/>
              <a:gd name="T23" fmla="*/ 66 h 227"/>
              <a:gd name="T24" fmla="*/ 42 w 180"/>
              <a:gd name="T25" fmla="*/ 66 h 227"/>
              <a:gd name="T26" fmla="*/ 42 w 180"/>
              <a:gd name="T27" fmla="*/ 57 h 227"/>
              <a:gd name="T28" fmla="*/ 137 w 180"/>
              <a:gd name="T29" fmla="*/ 57 h 227"/>
              <a:gd name="T30" fmla="*/ 137 w 180"/>
              <a:gd name="T31" fmla="*/ 6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227">
                <a:moveTo>
                  <a:pt x="0" y="0"/>
                </a:moveTo>
                <a:lnTo>
                  <a:pt x="0" y="227"/>
                </a:lnTo>
                <a:lnTo>
                  <a:pt x="90" y="161"/>
                </a:lnTo>
                <a:lnTo>
                  <a:pt x="180" y="227"/>
                </a:lnTo>
                <a:lnTo>
                  <a:pt x="180" y="0"/>
                </a:lnTo>
                <a:lnTo>
                  <a:pt x="0" y="0"/>
                </a:lnTo>
                <a:close/>
                <a:moveTo>
                  <a:pt x="137" y="104"/>
                </a:moveTo>
                <a:lnTo>
                  <a:pt x="42" y="104"/>
                </a:lnTo>
                <a:lnTo>
                  <a:pt x="42" y="95"/>
                </a:lnTo>
                <a:lnTo>
                  <a:pt x="137" y="95"/>
                </a:lnTo>
                <a:lnTo>
                  <a:pt x="137" y="104"/>
                </a:lnTo>
                <a:close/>
                <a:moveTo>
                  <a:pt x="137" y="66"/>
                </a:moveTo>
                <a:lnTo>
                  <a:pt x="42" y="66"/>
                </a:lnTo>
                <a:lnTo>
                  <a:pt x="42" y="57"/>
                </a:lnTo>
                <a:lnTo>
                  <a:pt x="137" y="57"/>
                </a:lnTo>
                <a:lnTo>
                  <a:pt x="137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8" name="组合 187"/>
          <p:cNvGrpSpPr/>
          <p:nvPr/>
        </p:nvGrpSpPr>
        <p:grpSpPr>
          <a:xfrm>
            <a:off x="9777414" y="2197100"/>
            <a:ext cx="360363" cy="390526"/>
            <a:chOff x="9777414" y="2197100"/>
            <a:chExt cx="360363" cy="390526"/>
          </a:xfrm>
          <a:solidFill>
            <a:schemeClr val="tx1"/>
          </a:solidFill>
        </p:grpSpPr>
        <p:sp>
          <p:nvSpPr>
            <p:cNvPr id="26" name="Freeform 19"/>
            <p:cNvSpPr/>
            <p:nvPr/>
          </p:nvSpPr>
          <p:spPr bwMode="auto">
            <a:xfrm>
              <a:off x="9777414" y="2197100"/>
              <a:ext cx="360363" cy="338138"/>
            </a:xfrm>
            <a:custGeom>
              <a:avLst/>
              <a:gdLst>
                <a:gd name="T0" fmla="*/ 164 w 192"/>
                <a:gd name="T1" fmla="*/ 145 h 180"/>
                <a:gd name="T2" fmla="*/ 164 w 192"/>
                <a:gd name="T3" fmla="*/ 80 h 180"/>
                <a:gd name="T4" fmla="*/ 108 w 192"/>
                <a:gd name="T5" fmla="*/ 14 h 180"/>
                <a:gd name="T6" fmla="*/ 108 w 192"/>
                <a:gd name="T7" fmla="*/ 8 h 180"/>
                <a:gd name="T8" fmla="*/ 100 w 192"/>
                <a:gd name="T9" fmla="*/ 0 h 180"/>
                <a:gd name="T10" fmla="*/ 92 w 192"/>
                <a:gd name="T11" fmla="*/ 0 h 180"/>
                <a:gd name="T12" fmla="*/ 84 w 192"/>
                <a:gd name="T13" fmla="*/ 8 h 180"/>
                <a:gd name="T14" fmla="*/ 84 w 192"/>
                <a:gd name="T15" fmla="*/ 14 h 180"/>
                <a:gd name="T16" fmla="*/ 28 w 192"/>
                <a:gd name="T17" fmla="*/ 80 h 180"/>
                <a:gd name="T18" fmla="*/ 28 w 192"/>
                <a:gd name="T19" fmla="*/ 145 h 180"/>
                <a:gd name="T20" fmla="*/ 0 w 192"/>
                <a:gd name="T21" fmla="*/ 167 h 180"/>
                <a:gd name="T22" fmla="*/ 0 w 192"/>
                <a:gd name="T23" fmla="*/ 180 h 180"/>
                <a:gd name="T24" fmla="*/ 192 w 192"/>
                <a:gd name="T25" fmla="*/ 180 h 180"/>
                <a:gd name="T26" fmla="*/ 192 w 192"/>
                <a:gd name="T27" fmla="*/ 167 h 180"/>
                <a:gd name="T28" fmla="*/ 164 w 192"/>
                <a:gd name="T29" fmla="*/ 14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80">
                  <a:moveTo>
                    <a:pt x="164" y="145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4" y="47"/>
                    <a:pt x="139" y="19"/>
                    <a:pt x="108" y="14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4"/>
                    <a:pt x="104" y="0"/>
                    <a:pt x="10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7" y="0"/>
                    <a:pt x="84" y="4"/>
                    <a:pt x="84" y="8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52" y="19"/>
                    <a:pt x="28" y="47"/>
                    <a:pt x="28" y="80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192" y="167"/>
                    <a:pt x="192" y="167"/>
                    <a:pt x="192" y="167"/>
                  </a:cubicBezTo>
                  <a:lnTo>
                    <a:pt x="164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9920289" y="2551113"/>
              <a:ext cx="74613" cy="36513"/>
            </a:xfrm>
            <a:custGeom>
              <a:avLst/>
              <a:gdLst>
                <a:gd name="T0" fmla="*/ 20 w 40"/>
                <a:gd name="T1" fmla="*/ 20 h 20"/>
                <a:gd name="T2" fmla="*/ 40 w 40"/>
                <a:gd name="T3" fmla="*/ 0 h 20"/>
                <a:gd name="T4" fmla="*/ 0 w 40"/>
                <a:gd name="T5" fmla="*/ 0 h 20"/>
                <a:gd name="T6" fmla="*/ 20 w 4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0">
                  <a:moveTo>
                    <a:pt x="20" y="20"/>
                  </a:moveTo>
                  <a:cubicBezTo>
                    <a:pt x="31" y="20"/>
                    <a:pt x="40" y="11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9" y="20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6380163" y="2892425"/>
            <a:ext cx="404813" cy="376238"/>
          </a:xfrm>
          <a:custGeom>
            <a:avLst/>
            <a:gdLst>
              <a:gd name="T0" fmla="*/ 200 w 216"/>
              <a:gd name="T1" fmla="*/ 0 h 200"/>
              <a:gd name="T2" fmla="*/ 199 w 216"/>
              <a:gd name="T3" fmla="*/ 0 h 200"/>
              <a:gd name="T4" fmla="*/ 176 w 216"/>
              <a:gd name="T5" fmla="*/ 0 h 200"/>
              <a:gd name="T6" fmla="*/ 40 w 216"/>
              <a:gd name="T7" fmla="*/ 0 h 200"/>
              <a:gd name="T8" fmla="*/ 17 w 216"/>
              <a:gd name="T9" fmla="*/ 0 h 200"/>
              <a:gd name="T10" fmla="*/ 16 w 216"/>
              <a:gd name="T11" fmla="*/ 0 h 200"/>
              <a:gd name="T12" fmla="*/ 0 w 216"/>
              <a:gd name="T13" fmla="*/ 16 h 200"/>
              <a:gd name="T14" fmla="*/ 5 w 216"/>
              <a:gd name="T15" fmla="*/ 27 h 200"/>
              <a:gd name="T16" fmla="*/ 40 w 216"/>
              <a:gd name="T17" fmla="*/ 63 h 200"/>
              <a:gd name="T18" fmla="*/ 40 w 216"/>
              <a:gd name="T19" fmla="*/ 60 h 200"/>
              <a:gd name="T20" fmla="*/ 104 w 216"/>
              <a:gd name="T21" fmla="*/ 128 h 200"/>
              <a:gd name="T22" fmla="*/ 104 w 216"/>
              <a:gd name="T23" fmla="*/ 192 h 200"/>
              <a:gd name="T24" fmla="*/ 72 w 216"/>
              <a:gd name="T25" fmla="*/ 192 h 200"/>
              <a:gd name="T26" fmla="*/ 72 w 216"/>
              <a:gd name="T27" fmla="*/ 200 h 200"/>
              <a:gd name="T28" fmla="*/ 144 w 216"/>
              <a:gd name="T29" fmla="*/ 200 h 200"/>
              <a:gd name="T30" fmla="*/ 144 w 216"/>
              <a:gd name="T31" fmla="*/ 192 h 200"/>
              <a:gd name="T32" fmla="*/ 112 w 216"/>
              <a:gd name="T33" fmla="*/ 192 h 200"/>
              <a:gd name="T34" fmla="*/ 112 w 216"/>
              <a:gd name="T35" fmla="*/ 128 h 200"/>
              <a:gd name="T36" fmla="*/ 176 w 216"/>
              <a:gd name="T37" fmla="*/ 60 h 200"/>
              <a:gd name="T38" fmla="*/ 176 w 216"/>
              <a:gd name="T39" fmla="*/ 63 h 200"/>
              <a:gd name="T40" fmla="*/ 211 w 216"/>
              <a:gd name="T41" fmla="*/ 27 h 200"/>
              <a:gd name="T42" fmla="*/ 216 w 216"/>
              <a:gd name="T43" fmla="*/ 16 h 200"/>
              <a:gd name="T44" fmla="*/ 200 w 216"/>
              <a:gd name="T45" fmla="*/ 0 h 200"/>
              <a:gd name="T46" fmla="*/ 40 w 216"/>
              <a:gd name="T47" fmla="*/ 51 h 200"/>
              <a:gd name="T48" fmla="*/ 10 w 216"/>
              <a:gd name="T49" fmla="*/ 22 h 200"/>
              <a:gd name="T50" fmla="*/ 8 w 216"/>
              <a:gd name="T51" fmla="*/ 16 h 200"/>
              <a:gd name="T52" fmla="*/ 16 w 216"/>
              <a:gd name="T53" fmla="*/ 8 h 200"/>
              <a:gd name="T54" fmla="*/ 16 w 216"/>
              <a:gd name="T55" fmla="*/ 8 h 200"/>
              <a:gd name="T56" fmla="*/ 17 w 216"/>
              <a:gd name="T57" fmla="*/ 8 h 200"/>
              <a:gd name="T58" fmla="*/ 17 w 216"/>
              <a:gd name="T59" fmla="*/ 8 h 200"/>
              <a:gd name="T60" fmla="*/ 40 w 216"/>
              <a:gd name="T61" fmla="*/ 8 h 200"/>
              <a:gd name="T62" fmla="*/ 40 w 216"/>
              <a:gd name="T63" fmla="*/ 51 h 200"/>
              <a:gd name="T64" fmla="*/ 206 w 216"/>
              <a:gd name="T65" fmla="*/ 22 h 200"/>
              <a:gd name="T66" fmla="*/ 176 w 216"/>
              <a:gd name="T67" fmla="*/ 51 h 200"/>
              <a:gd name="T68" fmla="*/ 176 w 216"/>
              <a:gd name="T69" fmla="*/ 8 h 200"/>
              <a:gd name="T70" fmla="*/ 199 w 216"/>
              <a:gd name="T71" fmla="*/ 8 h 200"/>
              <a:gd name="T72" fmla="*/ 199 w 216"/>
              <a:gd name="T73" fmla="*/ 8 h 200"/>
              <a:gd name="T74" fmla="*/ 199 w 216"/>
              <a:gd name="T75" fmla="*/ 8 h 200"/>
              <a:gd name="T76" fmla="*/ 200 w 216"/>
              <a:gd name="T77" fmla="*/ 8 h 200"/>
              <a:gd name="T78" fmla="*/ 208 w 216"/>
              <a:gd name="T79" fmla="*/ 16 h 200"/>
              <a:gd name="T80" fmla="*/ 206 w 216"/>
              <a:gd name="T81" fmla="*/ 2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6" h="200">
                <a:moveTo>
                  <a:pt x="200" y="0"/>
                </a:moveTo>
                <a:cubicBezTo>
                  <a:pt x="200" y="0"/>
                  <a:pt x="199" y="0"/>
                  <a:pt x="199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0"/>
                  <a:pt x="2" y="24"/>
                  <a:pt x="5" y="27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96"/>
                  <a:pt x="68" y="126"/>
                  <a:pt x="104" y="128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48" y="126"/>
                  <a:pt x="176" y="96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211" y="27"/>
                  <a:pt x="211" y="27"/>
                  <a:pt x="211" y="27"/>
                </a:cubicBezTo>
                <a:cubicBezTo>
                  <a:pt x="214" y="24"/>
                  <a:pt x="216" y="20"/>
                  <a:pt x="216" y="16"/>
                </a:cubicBezTo>
                <a:cubicBezTo>
                  <a:pt x="216" y="7"/>
                  <a:pt x="209" y="0"/>
                  <a:pt x="200" y="0"/>
                </a:cubicBezTo>
                <a:close/>
                <a:moveTo>
                  <a:pt x="40" y="51"/>
                </a:moveTo>
                <a:cubicBezTo>
                  <a:pt x="10" y="22"/>
                  <a:pt x="10" y="22"/>
                  <a:pt x="10" y="22"/>
                </a:cubicBezTo>
                <a:cubicBezTo>
                  <a:pt x="9" y="20"/>
                  <a:pt x="8" y="18"/>
                  <a:pt x="8" y="16"/>
                </a:cubicBezTo>
                <a:cubicBezTo>
                  <a:pt x="8" y="12"/>
                  <a:pt x="11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51"/>
                </a:lnTo>
                <a:close/>
                <a:moveTo>
                  <a:pt x="206" y="22"/>
                </a:moveTo>
                <a:cubicBezTo>
                  <a:pt x="176" y="51"/>
                  <a:pt x="176" y="51"/>
                  <a:pt x="176" y="51"/>
                </a:cubicBezTo>
                <a:cubicBezTo>
                  <a:pt x="176" y="8"/>
                  <a:pt x="176" y="8"/>
                  <a:pt x="176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200" y="8"/>
                  <a:pt x="200" y="8"/>
                  <a:pt x="200" y="8"/>
                </a:cubicBezTo>
                <a:cubicBezTo>
                  <a:pt x="204" y="8"/>
                  <a:pt x="208" y="12"/>
                  <a:pt x="208" y="16"/>
                </a:cubicBezTo>
                <a:cubicBezTo>
                  <a:pt x="208" y="18"/>
                  <a:pt x="207" y="20"/>
                  <a:pt x="206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29" name="Freeform 22"/>
          <p:cNvSpPr/>
          <p:nvPr/>
        </p:nvSpPr>
        <p:spPr bwMode="auto">
          <a:xfrm>
            <a:off x="7743826" y="2906713"/>
            <a:ext cx="390525" cy="346075"/>
          </a:xfrm>
          <a:custGeom>
            <a:avLst/>
            <a:gdLst>
              <a:gd name="T0" fmla="*/ 246 w 246"/>
              <a:gd name="T1" fmla="*/ 171 h 218"/>
              <a:gd name="T2" fmla="*/ 246 w 246"/>
              <a:gd name="T3" fmla="*/ 0 h 218"/>
              <a:gd name="T4" fmla="*/ 0 w 246"/>
              <a:gd name="T5" fmla="*/ 0 h 218"/>
              <a:gd name="T6" fmla="*/ 0 w 246"/>
              <a:gd name="T7" fmla="*/ 171 h 218"/>
              <a:gd name="T8" fmla="*/ 119 w 246"/>
              <a:gd name="T9" fmla="*/ 171 h 218"/>
              <a:gd name="T10" fmla="*/ 119 w 246"/>
              <a:gd name="T11" fmla="*/ 209 h 218"/>
              <a:gd name="T12" fmla="*/ 85 w 246"/>
              <a:gd name="T13" fmla="*/ 209 h 218"/>
              <a:gd name="T14" fmla="*/ 85 w 246"/>
              <a:gd name="T15" fmla="*/ 218 h 218"/>
              <a:gd name="T16" fmla="*/ 161 w 246"/>
              <a:gd name="T17" fmla="*/ 218 h 218"/>
              <a:gd name="T18" fmla="*/ 161 w 246"/>
              <a:gd name="T19" fmla="*/ 209 h 218"/>
              <a:gd name="T20" fmla="*/ 128 w 246"/>
              <a:gd name="T21" fmla="*/ 209 h 218"/>
              <a:gd name="T22" fmla="*/ 128 w 246"/>
              <a:gd name="T23" fmla="*/ 171 h 218"/>
              <a:gd name="T24" fmla="*/ 246 w 246"/>
              <a:gd name="T25" fmla="*/ 17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6" h="218">
                <a:moveTo>
                  <a:pt x="246" y="171"/>
                </a:moveTo>
                <a:lnTo>
                  <a:pt x="246" y="0"/>
                </a:lnTo>
                <a:lnTo>
                  <a:pt x="0" y="0"/>
                </a:lnTo>
                <a:lnTo>
                  <a:pt x="0" y="171"/>
                </a:lnTo>
                <a:lnTo>
                  <a:pt x="119" y="171"/>
                </a:lnTo>
                <a:lnTo>
                  <a:pt x="119" y="209"/>
                </a:lnTo>
                <a:lnTo>
                  <a:pt x="85" y="209"/>
                </a:lnTo>
                <a:lnTo>
                  <a:pt x="85" y="218"/>
                </a:lnTo>
                <a:lnTo>
                  <a:pt x="161" y="218"/>
                </a:lnTo>
                <a:lnTo>
                  <a:pt x="161" y="209"/>
                </a:lnTo>
                <a:lnTo>
                  <a:pt x="128" y="209"/>
                </a:lnTo>
                <a:lnTo>
                  <a:pt x="128" y="171"/>
                </a:lnTo>
                <a:lnTo>
                  <a:pt x="246" y="1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30" name="Freeform 23"/>
          <p:cNvSpPr/>
          <p:nvPr/>
        </p:nvSpPr>
        <p:spPr bwMode="auto">
          <a:xfrm>
            <a:off x="9067801" y="2952750"/>
            <a:ext cx="420688" cy="255588"/>
          </a:xfrm>
          <a:custGeom>
            <a:avLst/>
            <a:gdLst>
              <a:gd name="T0" fmla="*/ 203 w 224"/>
              <a:gd name="T1" fmla="*/ 16 h 136"/>
              <a:gd name="T2" fmla="*/ 152 w 224"/>
              <a:gd name="T3" fmla="*/ 47 h 136"/>
              <a:gd name="T4" fmla="*/ 152 w 224"/>
              <a:gd name="T5" fmla="*/ 12 h 136"/>
              <a:gd name="T6" fmla="*/ 140 w 224"/>
              <a:gd name="T7" fmla="*/ 0 h 136"/>
              <a:gd name="T8" fmla="*/ 12 w 224"/>
              <a:gd name="T9" fmla="*/ 0 h 136"/>
              <a:gd name="T10" fmla="*/ 0 w 224"/>
              <a:gd name="T11" fmla="*/ 12 h 136"/>
              <a:gd name="T12" fmla="*/ 0 w 224"/>
              <a:gd name="T13" fmla="*/ 124 h 136"/>
              <a:gd name="T14" fmla="*/ 12 w 224"/>
              <a:gd name="T15" fmla="*/ 136 h 136"/>
              <a:gd name="T16" fmla="*/ 140 w 224"/>
              <a:gd name="T17" fmla="*/ 136 h 136"/>
              <a:gd name="T18" fmla="*/ 152 w 224"/>
              <a:gd name="T19" fmla="*/ 124 h 136"/>
              <a:gd name="T20" fmla="*/ 152 w 224"/>
              <a:gd name="T21" fmla="*/ 88 h 136"/>
              <a:gd name="T22" fmla="*/ 204 w 224"/>
              <a:gd name="T23" fmla="*/ 120 h 136"/>
              <a:gd name="T24" fmla="*/ 224 w 224"/>
              <a:gd name="T25" fmla="*/ 120 h 136"/>
              <a:gd name="T26" fmla="*/ 224 w 224"/>
              <a:gd name="T27" fmla="*/ 16 h 136"/>
              <a:gd name="T28" fmla="*/ 203 w 224"/>
              <a:gd name="T29" fmla="*/ 1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136">
                <a:moveTo>
                  <a:pt x="203" y="16"/>
                </a:moveTo>
                <a:cubicBezTo>
                  <a:pt x="152" y="47"/>
                  <a:pt x="152" y="47"/>
                  <a:pt x="152" y="47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5"/>
                  <a:pt x="147" y="0"/>
                  <a:pt x="14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1"/>
                  <a:pt x="5" y="136"/>
                  <a:pt x="12" y="13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47" y="136"/>
                  <a:pt x="152" y="131"/>
                  <a:pt x="152" y="124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24" y="120"/>
                  <a:pt x="224" y="120"/>
                  <a:pt x="224" y="120"/>
                </a:cubicBezTo>
                <a:cubicBezTo>
                  <a:pt x="224" y="16"/>
                  <a:pt x="224" y="16"/>
                  <a:pt x="224" y="16"/>
                </a:cubicBezTo>
                <a:lnTo>
                  <a:pt x="203" y="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93" name="组合 192"/>
          <p:cNvGrpSpPr/>
          <p:nvPr/>
        </p:nvGrpSpPr>
        <p:grpSpPr>
          <a:xfrm>
            <a:off x="9769476" y="2894013"/>
            <a:ext cx="374650" cy="371475"/>
            <a:chOff x="9769476" y="2894013"/>
            <a:chExt cx="374650" cy="371475"/>
          </a:xfrm>
          <a:solidFill>
            <a:schemeClr val="tx1"/>
          </a:solidFill>
        </p:grpSpPr>
        <p:sp>
          <p:nvSpPr>
            <p:cNvPr id="31" name="Freeform 24"/>
            <p:cNvSpPr/>
            <p:nvPr/>
          </p:nvSpPr>
          <p:spPr bwMode="auto">
            <a:xfrm>
              <a:off x="9769476" y="3057525"/>
              <a:ext cx="358775" cy="207963"/>
            </a:xfrm>
            <a:custGeom>
              <a:avLst/>
              <a:gdLst>
                <a:gd name="T0" fmla="*/ 216 w 226"/>
                <a:gd name="T1" fmla="*/ 76 h 131"/>
                <a:gd name="T2" fmla="*/ 18 w 226"/>
                <a:gd name="T3" fmla="*/ 76 h 131"/>
                <a:gd name="T4" fmla="*/ 57 w 226"/>
                <a:gd name="T5" fmla="*/ 36 h 131"/>
                <a:gd name="T6" fmla="*/ 51 w 226"/>
                <a:gd name="T7" fmla="*/ 30 h 131"/>
                <a:gd name="T8" fmla="*/ 0 w 226"/>
                <a:gd name="T9" fmla="*/ 81 h 131"/>
                <a:gd name="T10" fmla="*/ 51 w 226"/>
                <a:gd name="T11" fmla="*/ 131 h 131"/>
                <a:gd name="T12" fmla="*/ 57 w 226"/>
                <a:gd name="T13" fmla="*/ 124 h 131"/>
                <a:gd name="T14" fmla="*/ 18 w 226"/>
                <a:gd name="T15" fmla="*/ 85 h 131"/>
                <a:gd name="T16" fmla="*/ 226 w 226"/>
                <a:gd name="T17" fmla="*/ 85 h 131"/>
                <a:gd name="T18" fmla="*/ 226 w 226"/>
                <a:gd name="T19" fmla="*/ 0 h 131"/>
                <a:gd name="T20" fmla="*/ 216 w 226"/>
                <a:gd name="T21" fmla="*/ 0 h 131"/>
                <a:gd name="T22" fmla="*/ 216 w 226"/>
                <a:gd name="T2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131">
                  <a:moveTo>
                    <a:pt x="216" y="76"/>
                  </a:moveTo>
                  <a:lnTo>
                    <a:pt x="18" y="76"/>
                  </a:lnTo>
                  <a:lnTo>
                    <a:pt x="57" y="36"/>
                  </a:lnTo>
                  <a:lnTo>
                    <a:pt x="51" y="30"/>
                  </a:lnTo>
                  <a:lnTo>
                    <a:pt x="0" y="81"/>
                  </a:lnTo>
                  <a:lnTo>
                    <a:pt x="51" y="131"/>
                  </a:lnTo>
                  <a:lnTo>
                    <a:pt x="57" y="124"/>
                  </a:lnTo>
                  <a:lnTo>
                    <a:pt x="18" y="85"/>
                  </a:lnTo>
                  <a:lnTo>
                    <a:pt x="226" y="85"/>
                  </a:lnTo>
                  <a:lnTo>
                    <a:pt x="226" y="0"/>
                  </a:lnTo>
                  <a:lnTo>
                    <a:pt x="216" y="0"/>
                  </a:lnTo>
                  <a:lnTo>
                    <a:pt x="216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9782176" y="2894013"/>
              <a:ext cx="361950" cy="207963"/>
            </a:xfrm>
            <a:custGeom>
              <a:avLst/>
              <a:gdLst>
                <a:gd name="T0" fmla="*/ 10 w 228"/>
                <a:gd name="T1" fmla="*/ 56 h 131"/>
                <a:gd name="T2" fmla="*/ 209 w 228"/>
                <a:gd name="T3" fmla="*/ 56 h 131"/>
                <a:gd name="T4" fmla="*/ 170 w 228"/>
                <a:gd name="T5" fmla="*/ 96 h 131"/>
                <a:gd name="T6" fmla="*/ 176 w 228"/>
                <a:gd name="T7" fmla="*/ 102 h 131"/>
                <a:gd name="T8" fmla="*/ 228 w 228"/>
                <a:gd name="T9" fmla="*/ 51 h 131"/>
                <a:gd name="T10" fmla="*/ 176 w 228"/>
                <a:gd name="T11" fmla="*/ 0 h 131"/>
                <a:gd name="T12" fmla="*/ 170 w 228"/>
                <a:gd name="T13" fmla="*/ 7 h 131"/>
                <a:gd name="T14" fmla="*/ 209 w 228"/>
                <a:gd name="T15" fmla="*/ 46 h 131"/>
                <a:gd name="T16" fmla="*/ 0 w 228"/>
                <a:gd name="T17" fmla="*/ 46 h 131"/>
                <a:gd name="T18" fmla="*/ 0 w 228"/>
                <a:gd name="T19" fmla="*/ 131 h 131"/>
                <a:gd name="T20" fmla="*/ 10 w 228"/>
                <a:gd name="T21" fmla="*/ 131 h 131"/>
                <a:gd name="T22" fmla="*/ 10 w 228"/>
                <a:gd name="T23" fmla="*/ 5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8" h="131">
                  <a:moveTo>
                    <a:pt x="10" y="56"/>
                  </a:moveTo>
                  <a:lnTo>
                    <a:pt x="209" y="56"/>
                  </a:lnTo>
                  <a:lnTo>
                    <a:pt x="170" y="96"/>
                  </a:lnTo>
                  <a:lnTo>
                    <a:pt x="176" y="102"/>
                  </a:lnTo>
                  <a:lnTo>
                    <a:pt x="228" y="51"/>
                  </a:lnTo>
                  <a:lnTo>
                    <a:pt x="176" y="0"/>
                  </a:lnTo>
                  <a:lnTo>
                    <a:pt x="170" y="7"/>
                  </a:lnTo>
                  <a:lnTo>
                    <a:pt x="209" y="46"/>
                  </a:lnTo>
                  <a:lnTo>
                    <a:pt x="0" y="46"/>
                  </a:lnTo>
                  <a:lnTo>
                    <a:pt x="0" y="131"/>
                  </a:lnTo>
                  <a:lnTo>
                    <a:pt x="10" y="131"/>
                  </a:lnTo>
                  <a:lnTo>
                    <a:pt x="1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10461626" y="2892425"/>
            <a:ext cx="376238" cy="330200"/>
            <a:chOff x="10461626" y="2892425"/>
            <a:chExt cx="376238" cy="330200"/>
          </a:xfrm>
          <a:solidFill>
            <a:schemeClr val="tx1"/>
          </a:solidFill>
        </p:grpSpPr>
        <p:sp>
          <p:nvSpPr>
            <p:cNvPr id="33" name="Freeform 26"/>
            <p:cNvSpPr/>
            <p:nvPr/>
          </p:nvSpPr>
          <p:spPr bwMode="auto">
            <a:xfrm>
              <a:off x="10461626" y="2952750"/>
              <a:ext cx="376238" cy="269875"/>
            </a:xfrm>
            <a:custGeom>
              <a:avLst/>
              <a:gdLst>
                <a:gd name="T0" fmla="*/ 188 w 237"/>
                <a:gd name="T1" fmla="*/ 92 h 170"/>
                <a:gd name="T2" fmla="*/ 219 w 237"/>
                <a:gd name="T3" fmla="*/ 123 h 170"/>
                <a:gd name="T4" fmla="*/ 163 w 237"/>
                <a:gd name="T5" fmla="*/ 123 h 170"/>
                <a:gd name="T6" fmla="*/ 47 w 237"/>
                <a:gd name="T7" fmla="*/ 0 h 170"/>
                <a:gd name="T8" fmla="*/ 0 w 237"/>
                <a:gd name="T9" fmla="*/ 0 h 170"/>
                <a:gd name="T10" fmla="*/ 0 w 237"/>
                <a:gd name="T11" fmla="*/ 9 h 170"/>
                <a:gd name="T12" fmla="*/ 44 w 237"/>
                <a:gd name="T13" fmla="*/ 9 h 170"/>
                <a:gd name="T14" fmla="*/ 159 w 237"/>
                <a:gd name="T15" fmla="*/ 132 h 170"/>
                <a:gd name="T16" fmla="*/ 219 w 237"/>
                <a:gd name="T17" fmla="*/ 132 h 170"/>
                <a:gd name="T18" fmla="*/ 188 w 237"/>
                <a:gd name="T19" fmla="*/ 163 h 170"/>
                <a:gd name="T20" fmla="*/ 195 w 237"/>
                <a:gd name="T21" fmla="*/ 170 h 170"/>
                <a:gd name="T22" fmla="*/ 237 w 237"/>
                <a:gd name="T23" fmla="*/ 128 h 170"/>
                <a:gd name="T24" fmla="*/ 194 w 237"/>
                <a:gd name="T25" fmla="*/ 85 h 170"/>
                <a:gd name="T26" fmla="*/ 188 w 237"/>
                <a:gd name="T27" fmla="*/ 9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7" h="170">
                  <a:moveTo>
                    <a:pt x="188" y="92"/>
                  </a:moveTo>
                  <a:lnTo>
                    <a:pt x="219" y="123"/>
                  </a:lnTo>
                  <a:lnTo>
                    <a:pt x="163" y="123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44" y="9"/>
                  </a:lnTo>
                  <a:lnTo>
                    <a:pt x="159" y="132"/>
                  </a:lnTo>
                  <a:lnTo>
                    <a:pt x="219" y="132"/>
                  </a:lnTo>
                  <a:lnTo>
                    <a:pt x="188" y="163"/>
                  </a:lnTo>
                  <a:lnTo>
                    <a:pt x="195" y="170"/>
                  </a:lnTo>
                  <a:lnTo>
                    <a:pt x="237" y="128"/>
                  </a:lnTo>
                  <a:lnTo>
                    <a:pt x="194" y="85"/>
                  </a:lnTo>
                  <a:lnTo>
                    <a:pt x="188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0461626" y="3074988"/>
              <a:ext cx="149225" cy="87313"/>
            </a:xfrm>
            <a:custGeom>
              <a:avLst/>
              <a:gdLst>
                <a:gd name="T0" fmla="*/ 44 w 94"/>
                <a:gd name="T1" fmla="*/ 46 h 55"/>
                <a:gd name="T2" fmla="*/ 0 w 94"/>
                <a:gd name="T3" fmla="*/ 46 h 55"/>
                <a:gd name="T4" fmla="*/ 0 w 94"/>
                <a:gd name="T5" fmla="*/ 55 h 55"/>
                <a:gd name="T6" fmla="*/ 47 w 94"/>
                <a:gd name="T7" fmla="*/ 55 h 55"/>
                <a:gd name="T8" fmla="*/ 94 w 94"/>
                <a:gd name="T9" fmla="*/ 7 h 55"/>
                <a:gd name="T10" fmla="*/ 87 w 94"/>
                <a:gd name="T11" fmla="*/ 0 h 55"/>
                <a:gd name="T12" fmla="*/ 44 w 94"/>
                <a:gd name="T1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55">
                  <a:moveTo>
                    <a:pt x="44" y="46"/>
                  </a:moveTo>
                  <a:lnTo>
                    <a:pt x="0" y="46"/>
                  </a:lnTo>
                  <a:lnTo>
                    <a:pt x="0" y="55"/>
                  </a:lnTo>
                  <a:lnTo>
                    <a:pt x="47" y="55"/>
                  </a:lnTo>
                  <a:lnTo>
                    <a:pt x="94" y="7"/>
                  </a:lnTo>
                  <a:lnTo>
                    <a:pt x="87" y="0"/>
                  </a:lnTo>
                  <a:lnTo>
                    <a:pt x="44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10641014" y="2892425"/>
              <a:ext cx="196850" cy="147638"/>
            </a:xfrm>
            <a:custGeom>
              <a:avLst/>
              <a:gdLst>
                <a:gd name="T0" fmla="*/ 50 w 124"/>
                <a:gd name="T1" fmla="*/ 47 h 93"/>
                <a:gd name="T2" fmla="*/ 106 w 124"/>
                <a:gd name="T3" fmla="*/ 47 h 93"/>
                <a:gd name="T4" fmla="*/ 75 w 124"/>
                <a:gd name="T5" fmla="*/ 78 h 93"/>
                <a:gd name="T6" fmla="*/ 82 w 124"/>
                <a:gd name="T7" fmla="*/ 85 h 93"/>
                <a:gd name="T8" fmla="*/ 124 w 124"/>
                <a:gd name="T9" fmla="*/ 43 h 93"/>
                <a:gd name="T10" fmla="*/ 81 w 124"/>
                <a:gd name="T11" fmla="*/ 0 h 93"/>
                <a:gd name="T12" fmla="*/ 75 w 124"/>
                <a:gd name="T13" fmla="*/ 7 h 93"/>
                <a:gd name="T14" fmla="*/ 106 w 124"/>
                <a:gd name="T15" fmla="*/ 38 h 93"/>
                <a:gd name="T16" fmla="*/ 46 w 124"/>
                <a:gd name="T17" fmla="*/ 38 h 93"/>
                <a:gd name="T18" fmla="*/ 0 w 124"/>
                <a:gd name="T19" fmla="*/ 88 h 93"/>
                <a:gd name="T20" fmla="*/ 7 w 124"/>
                <a:gd name="T21" fmla="*/ 93 h 93"/>
                <a:gd name="T22" fmla="*/ 50 w 124"/>
                <a:gd name="T23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93">
                  <a:moveTo>
                    <a:pt x="50" y="47"/>
                  </a:moveTo>
                  <a:lnTo>
                    <a:pt x="106" y="47"/>
                  </a:lnTo>
                  <a:lnTo>
                    <a:pt x="75" y="78"/>
                  </a:lnTo>
                  <a:lnTo>
                    <a:pt x="82" y="85"/>
                  </a:lnTo>
                  <a:lnTo>
                    <a:pt x="124" y="43"/>
                  </a:lnTo>
                  <a:lnTo>
                    <a:pt x="81" y="0"/>
                  </a:lnTo>
                  <a:lnTo>
                    <a:pt x="75" y="7"/>
                  </a:lnTo>
                  <a:lnTo>
                    <a:pt x="106" y="38"/>
                  </a:lnTo>
                  <a:lnTo>
                    <a:pt x="46" y="38"/>
                  </a:lnTo>
                  <a:lnTo>
                    <a:pt x="0" y="88"/>
                  </a:lnTo>
                  <a:lnTo>
                    <a:pt x="7" y="93"/>
                  </a:lnTo>
                  <a:lnTo>
                    <a:pt x="5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1110914" y="3035300"/>
            <a:ext cx="450850" cy="90488"/>
            <a:chOff x="11110914" y="3035300"/>
            <a:chExt cx="450850" cy="90488"/>
          </a:xfrm>
          <a:solidFill>
            <a:schemeClr val="tx1"/>
          </a:solidFill>
        </p:grpSpPr>
        <p:sp>
          <p:nvSpPr>
            <p:cNvPr id="36" name="Oval 29"/>
            <p:cNvSpPr>
              <a:spLocks noChangeArrowheads="1"/>
            </p:cNvSpPr>
            <p:nvPr/>
          </p:nvSpPr>
          <p:spPr bwMode="auto">
            <a:xfrm>
              <a:off x="11110914" y="3035300"/>
              <a:ext cx="90488" cy="904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11471276" y="3035300"/>
              <a:ext cx="90488" cy="904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38" name="Oval 31"/>
            <p:cNvSpPr>
              <a:spLocks noChangeArrowheads="1"/>
            </p:cNvSpPr>
            <p:nvPr/>
          </p:nvSpPr>
          <p:spPr bwMode="auto">
            <a:xfrm>
              <a:off x="11291889" y="3035300"/>
              <a:ext cx="90488" cy="904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39" name="Freeform 32"/>
          <p:cNvSpPr>
            <a:spLocks noEditPoints="1"/>
          </p:cNvSpPr>
          <p:nvPr/>
        </p:nvSpPr>
        <p:spPr bwMode="auto">
          <a:xfrm>
            <a:off x="7734301" y="3595688"/>
            <a:ext cx="411163" cy="390525"/>
          </a:xfrm>
          <a:custGeom>
            <a:avLst/>
            <a:gdLst>
              <a:gd name="T0" fmla="*/ 219 w 219"/>
              <a:gd name="T1" fmla="*/ 56 h 208"/>
              <a:gd name="T2" fmla="*/ 51 w 219"/>
              <a:gd name="T3" fmla="*/ 56 h 208"/>
              <a:gd name="T4" fmla="*/ 37 w 219"/>
              <a:gd name="T5" fmla="*/ 0 h 208"/>
              <a:gd name="T6" fmla="*/ 0 w 219"/>
              <a:gd name="T7" fmla="*/ 0 h 208"/>
              <a:gd name="T8" fmla="*/ 0 w 219"/>
              <a:gd name="T9" fmla="*/ 8 h 208"/>
              <a:gd name="T10" fmla="*/ 31 w 219"/>
              <a:gd name="T11" fmla="*/ 8 h 208"/>
              <a:gd name="T12" fmla="*/ 70 w 219"/>
              <a:gd name="T13" fmla="*/ 168 h 208"/>
              <a:gd name="T14" fmla="*/ 56 w 219"/>
              <a:gd name="T15" fmla="*/ 188 h 208"/>
              <a:gd name="T16" fmla="*/ 76 w 219"/>
              <a:gd name="T17" fmla="*/ 208 h 208"/>
              <a:gd name="T18" fmla="*/ 96 w 219"/>
              <a:gd name="T19" fmla="*/ 188 h 208"/>
              <a:gd name="T20" fmla="*/ 91 w 219"/>
              <a:gd name="T21" fmla="*/ 176 h 208"/>
              <a:gd name="T22" fmla="*/ 148 w 219"/>
              <a:gd name="T23" fmla="*/ 176 h 208"/>
              <a:gd name="T24" fmla="*/ 144 w 219"/>
              <a:gd name="T25" fmla="*/ 188 h 208"/>
              <a:gd name="T26" fmla="*/ 163 w 219"/>
              <a:gd name="T27" fmla="*/ 208 h 208"/>
              <a:gd name="T28" fmla="*/ 184 w 219"/>
              <a:gd name="T29" fmla="*/ 188 h 208"/>
              <a:gd name="T30" fmla="*/ 164 w 219"/>
              <a:gd name="T31" fmla="*/ 168 h 208"/>
              <a:gd name="T32" fmla="*/ 78 w 219"/>
              <a:gd name="T33" fmla="*/ 168 h 208"/>
              <a:gd name="T34" fmla="*/ 74 w 219"/>
              <a:gd name="T35" fmla="*/ 152 h 208"/>
              <a:gd name="T36" fmla="*/ 186 w 219"/>
              <a:gd name="T37" fmla="*/ 152 h 208"/>
              <a:gd name="T38" fmla="*/ 219 w 219"/>
              <a:gd name="T39" fmla="*/ 56 h 208"/>
              <a:gd name="T40" fmla="*/ 163 w 219"/>
              <a:gd name="T41" fmla="*/ 176 h 208"/>
              <a:gd name="T42" fmla="*/ 176 w 219"/>
              <a:gd name="T43" fmla="*/ 188 h 208"/>
              <a:gd name="T44" fmla="*/ 163 w 219"/>
              <a:gd name="T45" fmla="*/ 200 h 208"/>
              <a:gd name="T46" fmla="*/ 152 w 219"/>
              <a:gd name="T47" fmla="*/ 188 h 208"/>
              <a:gd name="T48" fmla="*/ 163 w 219"/>
              <a:gd name="T49" fmla="*/ 176 h 208"/>
              <a:gd name="T50" fmla="*/ 76 w 219"/>
              <a:gd name="T51" fmla="*/ 176 h 208"/>
              <a:gd name="T52" fmla="*/ 88 w 219"/>
              <a:gd name="T53" fmla="*/ 188 h 208"/>
              <a:gd name="T54" fmla="*/ 76 w 219"/>
              <a:gd name="T55" fmla="*/ 200 h 208"/>
              <a:gd name="T56" fmla="*/ 64 w 219"/>
              <a:gd name="T57" fmla="*/ 188 h 208"/>
              <a:gd name="T58" fmla="*/ 76 w 219"/>
              <a:gd name="T59" fmla="*/ 17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08">
                <a:moveTo>
                  <a:pt x="219" y="56"/>
                </a:moveTo>
                <a:cubicBezTo>
                  <a:pt x="51" y="56"/>
                  <a:pt x="51" y="56"/>
                  <a:pt x="51" y="56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70" y="168"/>
                  <a:pt x="70" y="168"/>
                  <a:pt x="70" y="168"/>
                </a:cubicBezTo>
                <a:cubicBezTo>
                  <a:pt x="62" y="171"/>
                  <a:pt x="56" y="178"/>
                  <a:pt x="56" y="188"/>
                </a:cubicBezTo>
                <a:cubicBezTo>
                  <a:pt x="56" y="199"/>
                  <a:pt x="64" y="208"/>
                  <a:pt x="76" y="208"/>
                </a:cubicBezTo>
                <a:cubicBezTo>
                  <a:pt x="87" y="208"/>
                  <a:pt x="96" y="199"/>
                  <a:pt x="96" y="188"/>
                </a:cubicBezTo>
                <a:cubicBezTo>
                  <a:pt x="96" y="183"/>
                  <a:pt x="94" y="179"/>
                  <a:pt x="91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5" y="179"/>
                  <a:pt x="144" y="183"/>
                  <a:pt x="144" y="188"/>
                </a:cubicBezTo>
                <a:cubicBezTo>
                  <a:pt x="144" y="199"/>
                  <a:pt x="152" y="208"/>
                  <a:pt x="163" y="208"/>
                </a:cubicBezTo>
                <a:cubicBezTo>
                  <a:pt x="175" y="208"/>
                  <a:pt x="184" y="199"/>
                  <a:pt x="184" y="188"/>
                </a:cubicBezTo>
                <a:cubicBezTo>
                  <a:pt x="184" y="177"/>
                  <a:pt x="175" y="168"/>
                  <a:pt x="164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186" y="152"/>
                  <a:pt x="186" y="152"/>
                  <a:pt x="186" y="152"/>
                </a:cubicBezTo>
                <a:lnTo>
                  <a:pt x="219" y="56"/>
                </a:lnTo>
                <a:close/>
                <a:moveTo>
                  <a:pt x="163" y="176"/>
                </a:moveTo>
                <a:cubicBezTo>
                  <a:pt x="170" y="176"/>
                  <a:pt x="176" y="181"/>
                  <a:pt x="176" y="188"/>
                </a:cubicBezTo>
                <a:cubicBezTo>
                  <a:pt x="176" y="194"/>
                  <a:pt x="170" y="200"/>
                  <a:pt x="163" y="200"/>
                </a:cubicBezTo>
                <a:cubicBezTo>
                  <a:pt x="157" y="200"/>
                  <a:pt x="152" y="194"/>
                  <a:pt x="152" y="188"/>
                </a:cubicBezTo>
                <a:cubicBezTo>
                  <a:pt x="152" y="181"/>
                  <a:pt x="157" y="176"/>
                  <a:pt x="163" y="176"/>
                </a:cubicBezTo>
                <a:close/>
                <a:moveTo>
                  <a:pt x="76" y="176"/>
                </a:moveTo>
                <a:cubicBezTo>
                  <a:pt x="82" y="176"/>
                  <a:pt x="88" y="181"/>
                  <a:pt x="88" y="188"/>
                </a:cubicBezTo>
                <a:cubicBezTo>
                  <a:pt x="88" y="194"/>
                  <a:pt x="82" y="200"/>
                  <a:pt x="76" y="200"/>
                </a:cubicBezTo>
                <a:cubicBezTo>
                  <a:pt x="69" y="200"/>
                  <a:pt x="64" y="194"/>
                  <a:pt x="64" y="188"/>
                </a:cubicBezTo>
                <a:cubicBezTo>
                  <a:pt x="64" y="181"/>
                  <a:pt x="69" y="176"/>
                  <a:pt x="76" y="1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98" name="组合 197"/>
          <p:cNvGrpSpPr/>
          <p:nvPr/>
        </p:nvGrpSpPr>
        <p:grpSpPr>
          <a:xfrm>
            <a:off x="8416926" y="3602038"/>
            <a:ext cx="374650" cy="376238"/>
            <a:chOff x="8416926" y="3602038"/>
            <a:chExt cx="374650" cy="376238"/>
          </a:xfrm>
          <a:solidFill>
            <a:schemeClr val="tx1"/>
          </a:solidFill>
        </p:grpSpPr>
        <p:sp>
          <p:nvSpPr>
            <p:cNvPr id="40" name="Freeform 33"/>
            <p:cNvSpPr/>
            <p:nvPr/>
          </p:nvSpPr>
          <p:spPr bwMode="auto">
            <a:xfrm>
              <a:off x="8612188" y="3602038"/>
              <a:ext cx="160338" cy="177800"/>
            </a:xfrm>
            <a:custGeom>
              <a:avLst/>
              <a:gdLst>
                <a:gd name="T0" fmla="*/ 0 w 86"/>
                <a:gd name="T1" fmla="*/ 94 h 94"/>
                <a:gd name="T2" fmla="*/ 86 w 86"/>
                <a:gd name="T3" fmla="*/ 56 h 94"/>
                <a:gd name="T4" fmla="*/ 0 w 86"/>
                <a:gd name="T5" fmla="*/ 0 h 94"/>
                <a:gd name="T6" fmla="*/ 0 w 86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4">
                  <a:moveTo>
                    <a:pt x="0" y="94"/>
                  </a:moveTo>
                  <a:cubicBezTo>
                    <a:pt x="86" y="56"/>
                    <a:pt x="86" y="56"/>
                    <a:pt x="86" y="56"/>
                  </a:cubicBezTo>
                  <a:cubicBezTo>
                    <a:pt x="71" y="24"/>
                    <a:pt x="38" y="1"/>
                    <a:pt x="0" y="0"/>
                  </a:cubicBezTo>
                  <a:lnTo>
                    <a:pt x="0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8416926" y="3602038"/>
              <a:ext cx="292100" cy="376238"/>
            </a:xfrm>
            <a:custGeom>
              <a:avLst/>
              <a:gdLst>
                <a:gd name="T0" fmla="*/ 96 w 156"/>
                <a:gd name="T1" fmla="*/ 101 h 200"/>
                <a:gd name="T2" fmla="*/ 96 w 156"/>
                <a:gd name="T3" fmla="*/ 0 h 200"/>
                <a:gd name="T4" fmla="*/ 0 w 156"/>
                <a:gd name="T5" fmla="*/ 100 h 200"/>
                <a:gd name="T6" fmla="*/ 100 w 156"/>
                <a:gd name="T7" fmla="*/ 200 h 200"/>
                <a:gd name="T8" fmla="*/ 153 w 156"/>
                <a:gd name="T9" fmla="*/ 184 h 200"/>
                <a:gd name="T10" fmla="*/ 153 w 156"/>
                <a:gd name="T11" fmla="*/ 185 h 200"/>
                <a:gd name="T12" fmla="*/ 156 w 156"/>
                <a:gd name="T13" fmla="*/ 183 h 200"/>
                <a:gd name="T14" fmla="*/ 156 w 156"/>
                <a:gd name="T15" fmla="*/ 182 h 200"/>
                <a:gd name="T16" fmla="*/ 156 w 156"/>
                <a:gd name="T17" fmla="*/ 182 h 200"/>
                <a:gd name="T18" fmla="*/ 96 w 156"/>
                <a:gd name="T19" fmla="*/ 10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200">
                  <a:moveTo>
                    <a:pt x="96" y="101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2" y="2"/>
                    <a:pt x="0" y="46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19" y="200"/>
                    <a:pt x="137" y="194"/>
                    <a:pt x="153" y="184"/>
                  </a:cubicBezTo>
                  <a:cubicBezTo>
                    <a:pt x="153" y="185"/>
                    <a:pt x="153" y="185"/>
                    <a:pt x="153" y="185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2"/>
                    <a:pt x="156" y="182"/>
                  </a:cubicBezTo>
                  <a:cubicBezTo>
                    <a:pt x="156" y="182"/>
                    <a:pt x="156" y="182"/>
                    <a:pt x="156" y="182"/>
                  </a:cubicBezTo>
                  <a:lnTo>
                    <a:pt x="96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8615363" y="3722688"/>
              <a:ext cx="176213" cy="212725"/>
            </a:xfrm>
            <a:custGeom>
              <a:avLst/>
              <a:gdLst>
                <a:gd name="T0" fmla="*/ 94 w 94"/>
                <a:gd name="T1" fmla="*/ 36 h 113"/>
                <a:gd name="T2" fmla="*/ 87 w 94"/>
                <a:gd name="T3" fmla="*/ 0 h 113"/>
                <a:gd name="T4" fmla="*/ 0 w 94"/>
                <a:gd name="T5" fmla="*/ 37 h 113"/>
                <a:gd name="T6" fmla="*/ 57 w 94"/>
                <a:gd name="T7" fmla="*/ 113 h 113"/>
                <a:gd name="T8" fmla="*/ 94 w 94"/>
                <a:gd name="T9" fmla="*/ 3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3">
                  <a:moveTo>
                    <a:pt x="94" y="36"/>
                  </a:moveTo>
                  <a:cubicBezTo>
                    <a:pt x="94" y="23"/>
                    <a:pt x="92" y="11"/>
                    <a:pt x="8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79" y="95"/>
                    <a:pt x="94" y="67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43" name="Freeform 36"/>
          <p:cNvSpPr/>
          <p:nvPr/>
        </p:nvSpPr>
        <p:spPr bwMode="auto">
          <a:xfrm>
            <a:off x="9093201" y="3579813"/>
            <a:ext cx="368300" cy="420688"/>
          </a:xfrm>
          <a:custGeom>
            <a:avLst/>
            <a:gdLst>
              <a:gd name="T0" fmla="*/ 188 w 196"/>
              <a:gd name="T1" fmla="*/ 32 h 224"/>
              <a:gd name="T2" fmla="*/ 188 w 196"/>
              <a:gd name="T3" fmla="*/ 19 h 224"/>
              <a:gd name="T4" fmla="*/ 168 w 196"/>
              <a:gd name="T5" fmla="*/ 0 h 224"/>
              <a:gd name="T6" fmla="*/ 40 w 196"/>
              <a:gd name="T7" fmla="*/ 0 h 224"/>
              <a:gd name="T8" fmla="*/ 20 w 196"/>
              <a:gd name="T9" fmla="*/ 19 h 224"/>
              <a:gd name="T10" fmla="*/ 20 w 196"/>
              <a:gd name="T11" fmla="*/ 32 h 224"/>
              <a:gd name="T12" fmla="*/ 16 w 196"/>
              <a:gd name="T13" fmla="*/ 32 h 224"/>
              <a:gd name="T14" fmla="*/ 0 w 196"/>
              <a:gd name="T15" fmla="*/ 48 h 224"/>
              <a:gd name="T16" fmla="*/ 0 w 196"/>
              <a:gd name="T17" fmla="*/ 75 h 224"/>
              <a:gd name="T18" fmla="*/ 16 w 196"/>
              <a:gd name="T19" fmla="*/ 92 h 224"/>
              <a:gd name="T20" fmla="*/ 85 w 196"/>
              <a:gd name="T21" fmla="*/ 92 h 224"/>
              <a:gd name="T22" fmla="*/ 85 w 196"/>
              <a:gd name="T23" fmla="*/ 92 h 224"/>
              <a:gd name="T24" fmla="*/ 92 w 196"/>
              <a:gd name="T25" fmla="*/ 92 h 224"/>
              <a:gd name="T26" fmla="*/ 100 w 196"/>
              <a:gd name="T27" fmla="*/ 100 h 224"/>
              <a:gd name="T28" fmla="*/ 100 w 196"/>
              <a:gd name="T29" fmla="*/ 128 h 224"/>
              <a:gd name="T30" fmla="*/ 84 w 196"/>
              <a:gd name="T31" fmla="*/ 128 h 224"/>
              <a:gd name="T32" fmla="*/ 84 w 196"/>
              <a:gd name="T33" fmla="*/ 224 h 224"/>
              <a:gd name="T34" fmla="*/ 124 w 196"/>
              <a:gd name="T35" fmla="*/ 224 h 224"/>
              <a:gd name="T36" fmla="*/ 124 w 196"/>
              <a:gd name="T37" fmla="*/ 128 h 224"/>
              <a:gd name="T38" fmla="*/ 108 w 196"/>
              <a:gd name="T39" fmla="*/ 128 h 224"/>
              <a:gd name="T40" fmla="*/ 108 w 196"/>
              <a:gd name="T41" fmla="*/ 100 h 224"/>
              <a:gd name="T42" fmla="*/ 92 w 196"/>
              <a:gd name="T43" fmla="*/ 84 h 224"/>
              <a:gd name="T44" fmla="*/ 82 w 196"/>
              <a:gd name="T45" fmla="*/ 84 h 224"/>
              <a:gd name="T46" fmla="*/ 82 w 196"/>
              <a:gd name="T47" fmla="*/ 84 h 224"/>
              <a:gd name="T48" fmla="*/ 16 w 196"/>
              <a:gd name="T49" fmla="*/ 84 h 224"/>
              <a:gd name="T50" fmla="*/ 8 w 196"/>
              <a:gd name="T51" fmla="*/ 75 h 224"/>
              <a:gd name="T52" fmla="*/ 8 w 196"/>
              <a:gd name="T53" fmla="*/ 48 h 224"/>
              <a:gd name="T54" fmla="*/ 16 w 196"/>
              <a:gd name="T55" fmla="*/ 40 h 224"/>
              <a:gd name="T56" fmla="*/ 20 w 196"/>
              <a:gd name="T57" fmla="*/ 40 h 224"/>
              <a:gd name="T58" fmla="*/ 20 w 196"/>
              <a:gd name="T59" fmla="*/ 52 h 224"/>
              <a:gd name="T60" fmla="*/ 40 w 196"/>
              <a:gd name="T61" fmla="*/ 72 h 224"/>
              <a:gd name="T62" fmla="*/ 168 w 196"/>
              <a:gd name="T63" fmla="*/ 72 h 224"/>
              <a:gd name="T64" fmla="*/ 188 w 196"/>
              <a:gd name="T65" fmla="*/ 52 h 224"/>
              <a:gd name="T66" fmla="*/ 188 w 196"/>
              <a:gd name="T67" fmla="*/ 40 h 224"/>
              <a:gd name="T68" fmla="*/ 196 w 196"/>
              <a:gd name="T69" fmla="*/ 40 h 224"/>
              <a:gd name="T70" fmla="*/ 196 w 196"/>
              <a:gd name="T71" fmla="*/ 32 h 224"/>
              <a:gd name="T72" fmla="*/ 188 w 196"/>
              <a:gd name="T73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6" h="224">
                <a:moveTo>
                  <a:pt x="188" y="32"/>
                </a:moveTo>
                <a:cubicBezTo>
                  <a:pt x="188" y="19"/>
                  <a:pt x="188" y="19"/>
                  <a:pt x="188" y="19"/>
                </a:cubicBezTo>
                <a:cubicBezTo>
                  <a:pt x="188" y="8"/>
                  <a:pt x="179" y="0"/>
                  <a:pt x="16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9" y="0"/>
                  <a:pt x="20" y="8"/>
                  <a:pt x="20" y="19"/>
                </a:cubicBezTo>
                <a:cubicBezTo>
                  <a:pt x="20" y="32"/>
                  <a:pt x="20" y="32"/>
                  <a:pt x="2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84"/>
                  <a:pt x="7" y="92"/>
                  <a:pt x="16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6" y="92"/>
                  <a:pt x="100" y="95"/>
                  <a:pt x="100" y="100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224"/>
                  <a:pt x="84" y="224"/>
                  <a:pt x="84" y="224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91"/>
                  <a:pt x="101" y="84"/>
                  <a:pt x="9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84"/>
                  <a:pt x="8" y="80"/>
                  <a:pt x="8" y="75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2" y="40"/>
                  <a:pt x="1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3"/>
                  <a:pt x="29" y="72"/>
                  <a:pt x="4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9" y="72"/>
                  <a:pt x="188" y="63"/>
                  <a:pt x="188" y="52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96" y="40"/>
                  <a:pt x="196" y="40"/>
                  <a:pt x="196" y="40"/>
                </a:cubicBezTo>
                <a:cubicBezTo>
                  <a:pt x="196" y="32"/>
                  <a:pt x="196" y="32"/>
                  <a:pt x="196" y="32"/>
                </a:cubicBezTo>
                <a:lnTo>
                  <a:pt x="188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44" name="Freeform 37"/>
          <p:cNvSpPr>
            <a:spLocks noEditPoints="1"/>
          </p:cNvSpPr>
          <p:nvPr/>
        </p:nvSpPr>
        <p:spPr bwMode="auto">
          <a:xfrm>
            <a:off x="9775826" y="3609975"/>
            <a:ext cx="374650" cy="360363"/>
          </a:xfrm>
          <a:custGeom>
            <a:avLst/>
            <a:gdLst>
              <a:gd name="T0" fmla="*/ 198 w 236"/>
              <a:gd name="T1" fmla="*/ 189 h 227"/>
              <a:gd name="T2" fmla="*/ 198 w 236"/>
              <a:gd name="T3" fmla="*/ 36 h 227"/>
              <a:gd name="T4" fmla="*/ 216 w 236"/>
              <a:gd name="T5" fmla="*/ 18 h 227"/>
              <a:gd name="T6" fmla="*/ 209 w 236"/>
              <a:gd name="T7" fmla="*/ 12 h 227"/>
              <a:gd name="T8" fmla="*/ 192 w 236"/>
              <a:gd name="T9" fmla="*/ 28 h 227"/>
              <a:gd name="T10" fmla="*/ 39 w 236"/>
              <a:gd name="T11" fmla="*/ 28 h 227"/>
              <a:gd name="T12" fmla="*/ 39 w 236"/>
              <a:gd name="T13" fmla="*/ 0 h 227"/>
              <a:gd name="T14" fmla="*/ 29 w 236"/>
              <a:gd name="T15" fmla="*/ 0 h 227"/>
              <a:gd name="T16" fmla="*/ 29 w 236"/>
              <a:gd name="T17" fmla="*/ 28 h 227"/>
              <a:gd name="T18" fmla="*/ 0 w 236"/>
              <a:gd name="T19" fmla="*/ 28 h 227"/>
              <a:gd name="T20" fmla="*/ 0 w 236"/>
              <a:gd name="T21" fmla="*/ 38 h 227"/>
              <a:gd name="T22" fmla="*/ 29 w 236"/>
              <a:gd name="T23" fmla="*/ 38 h 227"/>
              <a:gd name="T24" fmla="*/ 29 w 236"/>
              <a:gd name="T25" fmla="*/ 199 h 227"/>
              <a:gd name="T26" fmla="*/ 189 w 236"/>
              <a:gd name="T27" fmla="*/ 199 h 227"/>
              <a:gd name="T28" fmla="*/ 189 w 236"/>
              <a:gd name="T29" fmla="*/ 227 h 227"/>
              <a:gd name="T30" fmla="*/ 198 w 236"/>
              <a:gd name="T31" fmla="*/ 227 h 227"/>
              <a:gd name="T32" fmla="*/ 198 w 236"/>
              <a:gd name="T33" fmla="*/ 199 h 227"/>
              <a:gd name="T34" fmla="*/ 236 w 236"/>
              <a:gd name="T35" fmla="*/ 199 h 227"/>
              <a:gd name="T36" fmla="*/ 236 w 236"/>
              <a:gd name="T37" fmla="*/ 189 h 227"/>
              <a:gd name="T38" fmla="*/ 198 w 236"/>
              <a:gd name="T39" fmla="*/ 189 h 227"/>
              <a:gd name="T40" fmla="*/ 183 w 236"/>
              <a:gd name="T41" fmla="*/ 38 h 227"/>
              <a:gd name="T42" fmla="*/ 39 w 236"/>
              <a:gd name="T43" fmla="*/ 182 h 227"/>
              <a:gd name="T44" fmla="*/ 39 w 236"/>
              <a:gd name="T45" fmla="*/ 38 h 227"/>
              <a:gd name="T46" fmla="*/ 183 w 236"/>
              <a:gd name="T47" fmla="*/ 38 h 227"/>
              <a:gd name="T48" fmla="*/ 44 w 236"/>
              <a:gd name="T49" fmla="*/ 189 h 227"/>
              <a:gd name="T50" fmla="*/ 189 w 236"/>
              <a:gd name="T51" fmla="*/ 45 h 227"/>
              <a:gd name="T52" fmla="*/ 189 w 236"/>
              <a:gd name="T53" fmla="*/ 189 h 227"/>
              <a:gd name="T54" fmla="*/ 44 w 236"/>
              <a:gd name="T55" fmla="*/ 18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6" h="227">
                <a:moveTo>
                  <a:pt x="198" y="189"/>
                </a:moveTo>
                <a:lnTo>
                  <a:pt x="198" y="36"/>
                </a:lnTo>
                <a:lnTo>
                  <a:pt x="216" y="18"/>
                </a:lnTo>
                <a:lnTo>
                  <a:pt x="209" y="12"/>
                </a:lnTo>
                <a:lnTo>
                  <a:pt x="192" y="28"/>
                </a:lnTo>
                <a:lnTo>
                  <a:pt x="39" y="28"/>
                </a:lnTo>
                <a:lnTo>
                  <a:pt x="39" y="0"/>
                </a:lnTo>
                <a:lnTo>
                  <a:pt x="29" y="0"/>
                </a:lnTo>
                <a:lnTo>
                  <a:pt x="29" y="28"/>
                </a:lnTo>
                <a:lnTo>
                  <a:pt x="0" y="28"/>
                </a:lnTo>
                <a:lnTo>
                  <a:pt x="0" y="38"/>
                </a:lnTo>
                <a:lnTo>
                  <a:pt x="29" y="38"/>
                </a:lnTo>
                <a:lnTo>
                  <a:pt x="29" y="199"/>
                </a:lnTo>
                <a:lnTo>
                  <a:pt x="189" y="199"/>
                </a:lnTo>
                <a:lnTo>
                  <a:pt x="189" y="227"/>
                </a:lnTo>
                <a:lnTo>
                  <a:pt x="198" y="227"/>
                </a:lnTo>
                <a:lnTo>
                  <a:pt x="198" y="199"/>
                </a:lnTo>
                <a:lnTo>
                  <a:pt x="236" y="199"/>
                </a:lnTo>
                <a:lnTo>
                  <a:pt x="236" y="189"/>
                </a:lnTo>
                <a:lnTo>
                  <a:pt x="198" y="189"/>
                </a:lnTo>
                <a:close/>
                <a:moveTo>
                  <a:pt x="183" y="38"/>
                </a:moveTo>
                <a:lnTo>
                  <a:pt x="39" y="182"/>
                </a:lnTo>
                <a:lnTo>
                  <a:pt x="39" y="38"/>
                </a:lnTo>
                <a:lnTo>
                  <a:pt x="183" y="38"/>
                </a:lnTo>
                <a:close/>
                <a:moveTo>
                  <a:pt x="44" y="189"/>
                </a:moveTo>
                <a:lnTo>
                  <a:pt x="189" y="45"/>
                </a:lnTo>
                <a:lnTo>
                  <a:pt x="189" y="189"/>
                </a:lnTo>
                <a:lnTo>
                  <a:pt x="44" y="1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10467976" y="3590925"/>
            <a:ext cx="344488" cy="396875"/>
            <a:chOff x="10467976" y="3590925"/>
            <a:chExt cx="344488" cy="396875"/>
          </a:xfrm>
          <a:solidFill>
            <a:schemeClr val="tx1"/>
          </a:solidFill>
        </p:grpSpPr>
        <p:sp>
          <p:nvSpPr>
            <p:cNvPr id="45" name="Oval 38"/>
            <p:cNvSpPr>
              <a:spLocks noChangeArrowheads="1"/>
            </p:cNvSpPr>
            <p:nvPr/>
          </p:nvSpPr>
          <p:spPr bwMode="auto">
            <a:xfrm>
              <a:off x="10467976" y="3590925"/>
              <a:ext cx="344488" cy="149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10467976" y="3867150"/>
              <a:ext cx="344488" cy="120650"/>
            </a:xfrm>
            <a:custGeom>
              <a:avLst/>
              <a:gdLst>
                <a:gd name="T0" fmla="*/ 0 w 184"/>
                <a:gd name="T1" fmla="*/ 0 h 64"/>
                <a:gd name="T2" fmla="*/ 0 w 184"/>
                <a:gd name="T3" fmla="*/ 16 h 64"/>
                <a:gd name="T4" fmla="*/ 0 w 184"/>
                <a:gd name="T5" fmla="*/ 24 h 64"/>
                <a:gd name="T6" fmla="*/ 92 w 184"/>
                <a:gd name="T7" fmla="*/ 64 h 64"/>
                <a:gd name="T8" fmla="*/ 184 w 184"/>
                <a:gd name="T9" fmla="*/ 24 h 64"/>
                <a:gd name="T10" fmla="*/ 184 w 184"/>
                <a:gd name="T11" fmla="*/ 16 h 64"/>
                <a:gd name="T12" fmla="*/ 184 w 184"/>
                <a:gd name="T13" fmla="*/ 0 h 64"/>
                <a:gd name="T14" fmla="*/ 92 w 184"/>
                <a:gd name="T15" fmla="*/ 29 h 64"/>
                <a:gd name="T16" fmla="*/ 0 w 184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64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3"/>
                    <a:pt x="38" y="64"/>
                    <a:pt x="92" y="64"/>
                  </a:cubicBezTo>
                  <a:cubicBezTo>
                    <a:pt x="147" y="64"/>
                    <a:pt x="184" y="43"/>
                    <a:pt x="184" y="24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69" y="17"/>
                    <a:pt x="133" y="29"/>
                    <a:pt x="92" y="29"/>
                  </a:cubicBezTo>
                  <a:cubicBezTo>
                    <a:pt x="51" y="29"/>
                    <a:pt x="16" y="1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10467976" y="3784600"/>
              <a:ext cx="344488" cy="120650"/>
            </a:xfrm>
            <a:custGeom>
              <a:avLst/>
              <a:gdLst>
                <a:gd name="T0" fmla="*/ 0 w 184"/>
                <a:gd name="T1" fmla="*/ 0 h 64"/>
                <a:gd name="T2" fmla="*/ 0 w 184"/>
                <a:gd name="T3" fmla="*/ 10 h 64"/>
                <a:gd name="T4" fmla="*/ 0 w 184"/>
                <a:gd name="T5" fmla="*/ 24 h 64"/>
                <a:gd name="T6" fmla="*/ 92 w 184"/>
                <a:gd name="T7" fmla="*/ 64 h 64"/>
                <a:gd name="T8" fmla="*/ 184 w 184"/>
                <a:gd name="T9" fmla="*/ 24 h 64"/>
                <a:gd name="T10" fmla="*/ 184 w 184"/>
                <a:gd name="T11" fmla="*/ 0 h 64"/>
                <a:gd name="T12" fmla="*/ 92 w 184"/>
                <a:gd name="T13" fmla="*/ 29 h 64"/>
                <a:gd name="T14" fmla="*/ 0 w 184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64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3"/>
                    <a:pt x="38" y="64"/>
                    <a:pt x="92" y="64"/>
                  </a:cubicBezTo>
                  <a:cubicBezTo>
                    <a:pt x="147" y="64"/>
                    <a:pt x="184" y="43"/>
                    <a:pt x="184" y="24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69" y="17"/>
                    <a:pt x="133" y="29"/>
                    <a:pt x="92" y="29"/>
                  </a:cubicBezTo>
                  <a:cubicBezTo>
                    <a:pt x="51" y="29"/>
                    <a:pt x="16" y="1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10467976" y="3703638"/>
              <a:ext cx="344488" cy="119063"/>
            </a:xfrm>
            <a:custGeom>
              <a:avLst/>
              <a:gdLst>
                <a:gd name="T0" fmla="*/ 0 w 184"/>
                <a:gd name="T1" fmla="*/ 0 h 63"/>
                <a:gd name="T2" fmla="*/ 0 w 184"/>
                <a:gd name="T3" fmla="*/ 24 h 63"/>
                <a:gd name="T4" fmla="*/ 92 w 184"/>
                <a:gd name="T5" fmla="*/ 63 h 63"/>
                <a:gd name="T6" fmla="*/ 184 w 184"/>
                <a:gd name="T7" fmla="*/ 24 h 63"/>
                <a:gd name="T8" fmla="*/ 184 w 184"/>
                <a:gd name="T9" fmla="*/ 0 h 63"/>
                <a:gd name="T10" fmla="*/ 92 w 184"/>
                <a:gd name="T11" fmla="*/ 28 h 63"/>
                <a:gd name="T12" fmla="*/ 0 w 184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6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42"/>
                    <a:pt x="38" y="63"/>
                    <a:pt x="92" y="63"/>
                  </a:cubicBezTo>
                  <a:cubicBezTo>
                    <a:pt x="147" y="63"/>
                    <a:pt x="184" y="42"/>
                    <a:pt x="184" y="24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69" y="16"/>
                    <a:pt x="133" y="28"/>
                    <a:pt x="92" y="28"/>
                  </a:cubicBezTo>
                  <a:cubicBezTo>
                    <a:pt x="51" y="28"/>
                    <a:pt x="1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1133139" y="3576638"/>
            <a:ext cx="406400" cy="422275"/>
            <a:chOff x="11133139" y="3576638"/>
            <a:chExt cx="406400" cy="422275"/>
          </a:xfrm>
          <a:solidFill>
            <a:schemeClr val="tx1"/>
          </a:solidFill>
        </p:grpSpPr>
        <p:sp>
          <p:nvSpPr>
            <p:cNvPr id="49" name="Freeform 42"/>
            <p:cNvSpPr/>
            <p:nvPr/>
          </p:nvSpPr>
          <p:spPr bwMode="auto">
            <a:xfrm>
              <a:off x="11133139" y="3662363"/>
              <a:ext cx="195263" cy="336550"/>
            </a:xfrm>
            <a:custGeom>
              <a:avLst/>
              <a:gdLst>
                <a:gd name="T0" fmla="*/ 90 w 123"/>
                <a:gd name="T1" fmla="*/ 33 h 212"/>
                <a:gd name="T2" fmla="*/ 0 w 123"/>
                <a:gd name="T3" fmla="*/ 0 h 212"/>
                <a:gd name="T4" fmla="*/ 0 w 123"/>
                <a:gd name="T5" fmla="*/ 1 h 212"/>
                <a:gd name="T6" fmla="*/ 0 w 123"/>
                <a:gd name="T7" fmla="*/ 167 h 212"/>
                <a:gd name="T8" fmla="*/ 123 w 123"/>
                <a:gd name="T9" fmla="*/ 212 h 212"/>
                <a:gd name="T10" fmla="*/ 123 w 123"/>
                <a:gd name="T11" fmla="*/ 45 h 212"/>
                <a:gd name="T12" fmla="*/ 90 w 123"/>
                <a:gd name="T13" fmla="*/ 3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12">
                  <a:moveTo>
                    <a:pt x="90" y="33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67"/>
                  </a:lnTo>
                  <a:lnTo>
                    <a:pt x="123" y="212"/>
                  </a:lnTo>
                  <a:lnTo>
                    <a:pt x="123" y="45"/>
                  </a:lnTo>
                  <a:lnTo>
                    <a:pt x="9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0" name="Freeform 43"/>
            <p:cNvSpPr/>
            <p:nvPr/>
          </p:nvSpPr>
          <p:spPr bwMode="auto">
            <a:xfrm>
              <a:off x="11139489" y="3576638"/>
              <a:ext cx="390525" cy="142875"/>
            </a:xfrm>
            <a:custGeom>
              <a:avLst/>
              <a:gdLst>
                <a:gd name="T0" fmla="*/ 124 w 246"/>
                <a:gd name="T1" fmla="*/ 90 h 90"/>
                <a:gd name="T2" fmla="*/ 246 w 246"/>
                <a:gd name="T3" fmla="*/ 46 h 90"/>
                <a:gd name="T4" fmla="*/ 124 w 246"/>
                <a:gd name="T5" fmla="*/ 0 h 90"/>
                <a:gd name="T6" fmla="*/ 1 w 246"/>
                <a:gd name="T7" fmla="*/ 46 h 90"/>
                <a:gd name="T8" fmla="*/ 0 w 246"/>
                <a:gd name="T9" fmla="*/ 46 h 90"/>
                <a:gd name="T10" fmla="*/ 66 w 246"/>
                <a:gd name="T11" fmla="*/ 70 h 90"/>
                <a:gd name="T12" fmla="*/ 124 w 246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90">
                  <a:moveTo>
                    <a:pt x="124" y="90"/>
                  </a:moveTo>
                  <a:lnTo>
                    <a:pt x="246" y="46"/>
                  </a:lnTo>
                  <a:lnTo>
                    <a:pt x="124" y="0"/>
                  </a:lnTo>
                  <a:lnTo>
                    <a:pt x="1" y="46"/>
                  </a:lnTo>
                  <a:lnTo>
                    <a:pt x="0" y="46"/>
                  </a:lnTo>
                  <a:lnTo>
                    <a:pt x="66" y="70"/>
                  </a:lnTo>
                  <a:lnTo>
                    <a:pt x="124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1" name="Freeform 44"/>
            <p:cNvSpPr/>
            <p:nvPr/>
          </p:nvSpPr>
          <p:spPr bwMode="auto">
            <a:xfrm>
              <a:off x="11344276" y="3662363"/>
              <a:ext cx="195263" cy="336550"/>
            </a:xfrm>
            <a:custGeom>
              <a:avLst/>
              <a:gdLst>
                <a:gd name="T0" fmla="*/ 123 w 123"/>
                <a:gd name="T1" fmla="*/ 3 h 212"/>
                <a:gd name="T2" fmla="*/ 123 w 123"/>
                <a:gd name="T3" fmla="*/ 0 h 212"/>
                <a:gd name="T4" fmla="*/ 123 w 123"/>
                <a:gd name="T5" fmla="*/ 0 h 212"/>
                <a:gd name="T6" fmla="*/ 0 w 123"/>
                <a:gd name="T7" fmla="*/ 45 h 212"/>
                <a:gd name="T8" fmla="*/ 0 w 123"/>
                <a:gd name="T9" fmla="*/ 212 h 212"/>
                <a:gd name="T10" fmla="*/ 123 w 123"/>
                <a:gd name="T11" fmla="*/ 167 h 212"/>
                <a:gd name="T12" fmla="*/ 123 w 123"/>
                <a:gd name="T13" fmla="*/ 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12">
                  <a:moveTo>
                    <a:pt x="123" y="3"/>
                  </a:moveTo>
                  <a:lnTo>
                    <a:pt x="123" y="0"/>
                  </a:lnTo>
                  <a:lnTo>
                    <a:pt x="123" y="0"/>
                  </a:lnTo>
                  <a:lnTo>
                    <a:pt x="0" y="45"/>
                  </a:lnTo>
                  <a:lnTo>
                    <a:pt x="0" y="212"/>
                  </a:lnTo>
                  <a:lnTo>
                    <a:pt x="123" y="167"/>
                  </a:lnTo>
                  <a:lnTo>
                    <a:pt x="123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52" name="Freeform 45"/>
          <p:cNvSpPr>
            <a:spLocks noEditPoints="1"/>
          </p:cNvSpPr>
          <p:nvPr/>
        </p:nvSpPr>
        <p:spPr bwMode="auto">
          <a:xfrm>
            <a:off x="7089776" y="4284663"/>
            <a:ext cx="374650" cy="346075"/>
          </a:xfrm>
          <a:custGeom>
            <a:avLst/>
            <a:gdLst>
              <a:gd name="T0" fmla="*/ 190 w 200"/>
              <a:gd name="T1" fmla="*/ 40 h 184"/>
              <a:gd name="T2" fmla="*/ 16 w 200"/>
              <a:gd name="T3" fmla="*/ 3 h 184"/>
              <a:gd name="T4" fmla="*/ 155 w 200"/>
              <a:gd name="T5" fmla="*/ 40 h 184"/>
              <a:gd name="T6" fmla="*/ 0 w 200"/>
              <a:gd name="T7" fmla="*/ 51 h 184"/>
              <a:gd name="T8" fmla="*/ 11 w 200"/>
              <a:gd name="T9" fmla="*/ 184 h 184"/>
              <a:gd name="T10" fmla="*/ 200 w 200"/>
              <a:gd name="T11" fmla="*/ 173 h 184"/>
              <a:gd name="T12" fmla="*/ 190 w 200"/>
              <a:gd name="T13" fmla="*/ 40 h 184"/>
              <a:gd name="T14" fmla="*/ 120 w 200"/>
              <a:gd name="T15" fmla="*/ 86 h 184"/>
              <a:gd name="T16" fmla="*/ 108 w 200"/>
              <a:gd name="T17" fmla="*/ 86 h 184"/>
              <a:gd name="T18" fmla="*/ 94 w 200"/>
              <a:gd name="T19" fmla="*/ 92 h 184"/>
              <a:gd name="T20" fmla="*/ 94 w 200"/>
              <a:gd name="T21" fmla="*/ 104 h 184"/>
              <a:gd name="T22" fmla="*/ 94 w 200"/>
              <a:gd name="T23" fmla="*/ 92 h 184"/>
              <a:gd name="T24" fmla="*/ 52 w 200"/>
              <a:gd name="T25" fmla="*/ 70 h 184"/>
              <a:gd name="T26" fmla="*/ 40 w 200"/>
              <a:gd name="T27" fmla="*/ 70 h 184"/>
              <a:gd name="T28" fmla="*/ 16 w 200"/>
              <a:gd name="T29" fmla="*/ 110 h 184"/>
              <a:gd name="T30" fmla="*/ 28 w 200"/>
              <a:gd name="T31" fmla="*/ 110 h 184"/>
              <a:gd name="T32" fmla="*/ 16 w 200"/>
              <a:gd name="T33" fmla="*/ 110 h 184"/>
              <a:gd name="T34" fmla="*/ 24 w 200"/>
              <a:gd name="T35" fmla="*/ 134 h 184"/>
              <a:gd name="T36" fmla="*/ 36 w 200"/>
              <a:gd name="T37" fmla="*/ 134 h 184"/>
              <a:gd name="T38" fmla="*/ 30 w 200"/>
              <a:gd name="T39" fmla="*/ 92 h 184"/>
              <a:gd name="T40" fmla="*/ 30 w 200"/>
              <a:gd name="T41" fmla="*/ 80 h 184"/>
              <a:gd name="T42" fmla="*/ 30 w 200"/>
              <a:gd name="T43" fmla="*/ 92 h 184"/>
              <a:gd name="T44" fmla="*/ 39 w 200"/>
              <a:gd name="T45" fmla="*/ 150 h 184"/>
              <a:gd name="T46" fmla="*/ 51 w 200"/>
              <a:gd name="T47" fmla="*/ 150 h 184"/>
              <a:gd name="T48" fmla="*/ 50 w 200"/>
              <a:gd name="T49" fmla="*/ 128 h 184"/>
              <a:gd name="T50" fmla="*/ 50 w 200"/>
              <a:gd name="T51" fmla="*/ 116 h 184"/>
              <a:gd name="T52" fmla="*/ 50 w 200"/>
              <a:gd name="T53" fmla="*/ 128 h 184"/>
              <a:gd name="T54" fmla="*/ 44 w 200"/>
              <a:gd name="T55" fmla="*/ 98 h 184"/>
              <a:gd name="T56" fmla="*/ 56 w 200"/>
              <a:gd name="T57" fmla="*/ 98 h 184"/>
              <a:gd name="T58" fmla="*/ 72 w 200"/>
              <a:gd name="T59" fmla="*/ 164 h 184"/>
              <a:gd name="T60" fmla="*/ 72 w 200"/>
              <a:gd name="T61" fmla="*/ 152 h 184"/>
              <a:gd name="T62" fmla="*/ 72 w 200"/>
              <a:gd name="T63" fmla="*/ 164 h 184"/>
              <a:gd name="T64" fmla="*/ 66 w 200"/>
              <a:gd name="T65" fmla="*/ 134 h 184"/>
              <a:gd name="T66" fmla="*/ 78 w 200"/>
              <a:gd name="T67" fmla="*/ 134 h 184"/>
              <a:gd name="T68" fmla="*/ 72 w 200"/>
              <a:gd name="T69" fmla="*/ 116 h 184"/>
              <a:gd name="T70" fmla="*/ 72 w 200"/>
              <a:gd name="T71" fmla="*/ 104 h 184"/>
              <a:gd name="T72" fmla="*/ 72 w 200"/>
              <a:gd name="T73" fmla="*/ 116 h 184"/>
              <a:gd name="T74" fmla="*/ 66 w 200"/>
              <a:gd name="T75" fmla="*/ 86 h 184"/>
              <a:gd name="T76" fmla="*/ 78 w 200"/>
              <a:gd name="T77" fmla="*/ 86 h 184"/>
              <a:gd name="T78" fmla="*/ 72 w 200"/>
              <a:gd name="T79" fmla="*/ 68 h 184"/>
              <a:gd name="T80" fmla="*/ 72 w 200"/>
              <a:gd name="T81" fmla="*/ 56 h 184"/>
              <a:gd name="T82" fmla="*/ 72 w 200"/>
              <a:gd name="T83" fmla="*/ 68 h 184"/>
              <a:gd name="T84" fmla="*/ 94 w 200"/>
              <a:gd name="T85" fmla="*/ 116 h 184"/>
              <a:gd name="T86" fmla="*/ 94 w 200"/>
              <a:gd name="T87" fmla="*/ 128 h 184"/>
              <a:gd name="T88" fmla="*/ 97 w 200"/>
              <a:gd name="T89" fmla="*/ 156 h 184"/>
              <a:gd name="T90" fmla="*/ 97 w 200"/>
              <a:gd name="T91" fmla="*/ 144 h 184"/>
              <a:gd name="T92" fmla="*/ 97 w 200"/>
              <a:gd name="T93" fmla="*/ 156 h 184"/>
              <a:gd name="T94" fmla="*/ 91 w 200"/>
              <a:gd name="T95" fmla="*/ 70 h 184"/>
              <a:gd name="T96" fmla="*/ 103 w 200"/>
              <a:gd name="T97" fmla="*/ 70 h 184"/>
              <a:gd name="T98" fmla="*/ 114 w 200"/>
              <a:gd name="T99" fmla="*/ 140 h 184"/>
              <a:gd name="T100" fmla="*/ 114 w 200"/>
              <a:gd name="T101" fmla="*/ 128 h 184"/>
              <a:gd name="T102" fmla="*/ 114 w 200"/>
              <a:gd name="T103" fmla="*/ 140 h 184"/>
              <a:gd name="T104" fmla="*/ 116 w 200"/>
              <a:gd name="T105" fmla="*/ 110 h 184"/>
              <a:gd name="T106" fmla="*/ 128 w 200"/>
              <a:gd name="T107" fmla="*/ 110 h 184"/>
              <a:gd name="T108" fmla="*/ 164 w 200"/>
              <a:gd name="T109" fmla="*/ 120 h 184"/>
              <a:gd name="T110" fmla="*/ 164 w 200"/>
              <a:gd name="T111" fmla="*/ 96 h 184"/>
              <a:gd name="T112" fmla="*/ 164 w 200"/>
              <a:gd name="T113" fmla="*/ 120 h 184"/>
              <a:gd name="T114" fmla="*/ 152 w 200"/>
              <a:gd name="T115" fmla="*/ 76 h 184"/>
              <a:gd name="T116" fmla="*/ 176 w 200"/>
              <a:gd name="T117" fmla="*/ 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0" h="184">
                <a:moveTo>
                  <a:pt x="190" y="40"/>
                </a:moveTo>
                <a:cubicBezTo>
                  <a:pt x="190" y="40"/>
                  <a:pt x="190" y="40"/>
                  <a:pt x="190" y="4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3"/>
                </a:cubicBezTo>
                <a:cubicBezTo>
                  <a:pt x="15" y="5"/>
                  <a:pt x="16" y="7"/>
                  <a:pt x="19" y="8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5" y="40"/>
                  <a:pt x="0" y="45"/>
                  <a:pt x="0" y="5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79"/>
                  <a:pt x="5" y="184"/>
                  <a:pt x="11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5" y="184"/>
                  <a:pt x="200" y="179"/>
                  <a:pt x="200" y="173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200" y="46"/>
                  <a:pt x="196" y="41"/>
                  <a:pt x="190" y="40"/>
                </a:cubicBezTo>
                <a:close/>
                <a:moveTo>
                  <a:pt x="114" y="80"/>
                </a:moveTo>
                <a:cubicBezTo>
                  <a:pt x="117" y="80"/>
                  <a:pt x="120" y="83"/>
                  <a:pt x="120" y="86"/>
                </a:cubicBezTo>
                <a:cubicBezTo>
                  <a:pt x="120" y="89"/>
                  <a:pt x="117" y="92"/>
                  <a:pt x="114" y="92"/>
                </a:cubicBezTo>
                <a:cubicBezTo>
                  <a:pt x="110" y="92"/>
                  <a:pt x="108" y="89"/>
                  <a:pt x="108" y="86"/>
                </a:cubicBezTo>
                <a:cubicBezTo>
                  <a:pt x="108" y="83"/>
                  <a:pt x="110" y="80"/>
                  <a:pt x="114" y="80"/>
                </a:cubicBezTo>
                <a:close/>
                <a:moveTo>
                  <a:pt x="94" y="92"/>
                </a:moveTo>
                <a:cubicBezTo>
                  <a:pt x="97" y="92"/>
                  <a:pt x="100" y="95"/>
                  <a:pt x="100" y="98"/>
                </a:cubicBezTo>
                <a:cubicBezTo>
                  <a:pt x="100" y="101"/>
                  <a:pt x="97" y="104"/>
                  <a:pt x="94" y="104"/>
                </a:cubicBezTo>
                <a:cubicBezTo>
                  <a:pt x="90" y="104"/>
                  <a:pt x="88" y="101"/>
                  <a:pt x="88" y="98"/>
                </a:cubicBezTo>
                <a:cubicBezTo>
                  <a:pt x="88" y="95"/>
                  <a:pt x="90" y="92"/>
                  <a:pt x="94" y="92"/>
                </a:cubicBezTo>
                <a:close/>
                <a:moveTo>
                  <a:pt x="46" y="64"/>
                </a:moveTo>
                <a:cubicBezTo>
                  <a:pt x="49" y="64"/>
                  <a:pt x="52" y="67"/>
                  <a:pt x="52" y="70"/>
                </a:cubicBezTo>
                <a:cubicBezTo>
                  <a:pt x="52" y="73"/>
                  <a:pt x="49" y="76"/>
                  <a:pt x="46" y="76"/>
                </a:cubicBezTo>
                <a:cubicBezTo>
                  <a:pt x="42" y="76"/>
                  <a:pt x="40" y="73"/>
                  <a:pt x="40" y="70"/>
                </a:cubicBezTo>
                <a:cubicBezTo>
                  <a:pt x="40" y="67"/>
                  <a:pt x="42" y="64"/>
                  <a:pt x="46" y="64"/>
                </a:cubicBezTo>
                <a:close/>
                <a:moveTo>
                  <a:pt x="16" y="110"/>
                </a:moveTo>
                <a:cubicBezTo>
                  <a:pt x="16" y="107"/>
                  <a:pt x="18" y="104"/>
                  <a:pt x="22" y="104"/>
                </a:cubicBezTo>
                <a:cubicBezTo>
                  <a:pt x="25" y="104"/>
                  <a:pt x="28" y="107"/>
                  <a:pt x="28" y="110"/>
                </a:cubicBezTo>
                <a:cubicBezTo>
                  <a:pt x="28" y="113"/>
                  <a:pt x="25" y="116"/>
                  <a:pt x="22" y="116"/>
                </a:cubicBezTo>
                <a:cubicBezTo>
                  <a:pt x="18" y="116"/>
                  <a:pt x="16" y="113"/>
                  <a:pt x="16" y="110"/>
                </a:cubicBezTo>
                <a:close/>
                <a:moveTo>
                  <a:pt x="30" y="140"/>
                </a:moveTo>
                <a:cubicBezTo>
                  <a:pt x="26" y="140"/>
                  <a:pt x="24" y="137"/>
                  <a:pt x="24" y="134"/>
                </a:cubicBezTo>
                <a:cubicBezTo>
                  <a:pt x="24" y="131"/>
                  <a:pt x="26" y="128"/>
                  <a:pt x="30" y="128"/>
                </a:cubicBezTo>
                <a:cubicBezTo>
                  <a:pt x="33" y="128"/>
                  <a:pt x="36" y="131"/>
                  <a:pt x="36" y="134"/>
                </a:cubicBezTo>
                <a:cubicBezTo>
                  <a:pt x="36" y="137"/>
                  <a:pt x="33" y="140"/>
                  <a:pt x="30" y="140"/>
                </a:cubicBezTo>
                <a:close/>
                <a:moveTo>
                  <a:pt x="30" y="92"/>
                </a:moveTo>
                <a:cubicBezTo>
                  <a:pt x="26" y="92"/>
                  <a:pt x="24" y="89"/>
                  <a:pt x="24" y="86"/>
                </a:cubicBezTo>
                <a:cubicBezTo>
                  <a:pt x="24" y="83"/>
                  <a:pt x="26" y="80"/>
                  <a:pt x="30" y="80"/>
                </a:cubicBezTo>
                <a:cubicBezTo>
                  <a:pt x="33" y="80"/>
                  <a:pt x="36" y="83"/>
                  <a:pt x="36" y="86"/>
                </a:cubicBezTo>
                <a:cubicBezTo>
                  <a:pt x="36" y="89"/>
                  <a:pt x="33" y="92"/>
                  <a:pt x="30" y="92"/>
                </a:cubicBezTo>
                <a:close/>
                <a:moveTo>
                  <a:pt x="45" y="156"/>
                </a:moveTo>
                <a:cubicBezTo>
                  <a:pt x="42" y="156"/>
                  <a:pt x="39" y="153"/>
                  <a:pt x="39" y="150"/>
                </a:cubicBezTo>
                <a:cubicBezTo>
                  <a:pt x="39" y="147"/>
                  <a:pt x="42" y="144"/>
                  <a:pt x="45" y="144"/>
                </a:cubicBezTo>
                <a:cubicBezTo>
                  <a:pt x="49" y="144"/>
                  <a:pt x="51" y="147"/>
                  <a:pt x="51" y="150"/>
                </a:cubicBezTo>
                <a:cubicBezTo>
                  <a:pt x="51" y="153"/>
                  <a:pt x="49" y="156"/>
                  <a:pt x="45" y="156"/>
                </a:cubicBezTo>
                <a:close/>
                <a:moveTo>
                  <a:pt x="50" y="128"/>
                </a:moveTo>
                <a:cubicBezTo>
                  <a:pt x="46" y="128"/>
                  <a:pt x="44" y="125"/>
                  <a:pt x="44" y="122"/>
                </a:cubicBezTo>
                <a:cubicBezTo>
                  <a:pt x="44" y="118"/>
                  <a:pt x="46" y="116"/>
                  <a:pt x="50" y="116"/>
                </a:cubicBezTo>
                <a:cubicBezTo>
                  <a:pt x="53" y="116"/>
                  <a:pt x="56" y="118"/>
                  <a:pt x="56" y="122"/>
                </a:cubicBezTo>
                <a:cubicBezTo>
                  <a:pt x="56" y="125"/>
                  <a:pt x="53" y="128"/>
                  <a:pt x="50" y="128"/>
                </a:cubicBezTo>
                <a:close/>
                <a:moveTo>
                  <a:pt x="50" y="104"/>
                </a:moveTo>
                <a:cubicBezTo>
                  <a:pt x="46" y="104"/>
                  <a:pt x="44" y="101"/>
                  <a:pt x="44" y="98"/>
                </a:cubicBezTo>
                <a:cubicBezTo>
                  <a:pt x="44" y="95"/>
                  <a:pt x="46" y="92"/>
                  <a:pt x="50" y="92"/>
                </a:cubicBezTo>
                <a:cubicBezTo>
                  <a:pt x="53" y="92"/>
                  <a:pt x="56" y="95"/>
                  <a:pt x="56" y="98"/>
                </a:cubicBezTo>
                <a:cubicBezTo>
                  <a:pt x="56" y="101"/>
                  <a:pt x="53" y="104"/>
                  <a:pt x="50" y="104"/>
                </a:cubicBezTo>
                <a:close/>
                <a:moveTo>
                  <a:pt x="72" y="164"/>
                </a:moveTo>
                <a:cubicBezTo>
                  <a:pt x="68" y="164"/>
                  <a:pt x="66" y="161"/>
                  <a:pt x="66" y="158"/>
                </a:cubicBezTo>
                <a:cubicBezTo>
                  <a:pt x="66" y="155"/>
                  <a:pt x="68" y="152"/>
                  <a:pt x="72" y="152"/>
                </a:cubicBezTo>
                <a:cubicBezTo>
                  <a:pt x="75" y="152"/>
                  <a:pt x="78" y="155"/>
                  <a:pt x="78" y="158"/>
                </a:cubicBezTo>
                <a:cubicBezTo>
                  <a:pt x="78" y="161"/>
                  <a:pt x="75" y="164"/>
                  <a:pt x="72" y="164"/>
                </a:cubicBezTo>
                <a:close/>
                <a:moveTo>
                  <a:pt x="72" y="140"/>
                </a:moveTo>
                <a:cubicBezTo>
                  <a:pt x="68" y="140"/>
                  <a:pt x="66" y="137"/>
                  <a:pt x="66" y="134"/>
                </a:cubicBezTo>
                <a:cubicBezTo>
                  <a:pt x="66" y="131"/>
                  <a:pt x="68" y="128"/>
                  <a:pt x="72" y="128"/>
                </a:cubicBezTo>
                <a:cubicBezTo>
                  <a:pt x="75" y="128"/>
                  <a:pt x="78" y="131"/>
                  <a:pt x="78" y="134"/>
                </a:cubicBezTo>
                <a:cubicBezTo>
                  <a:pt x="78" y="137"/>
                  <a:pt x="75" y="140"/>
                  <a:pt x="72" y="140"/>
                </a:cubicBezTo>
                <a:close/>
                <a:moveTo>
                  <a:pt x="72" y="116"/>
                </a:moveTo>
                <a:cubicBezTo>
                  <a:pt x="68" y="116"/>
                  <a:pt x="66" y="113"/>
                  <a:pt x="66" y="110"/>
                </a:cubicBezTo>
                <a:cubicBezTo>
                  <a:pt x="66" y="107"/>
                  <a:pt x="68" y="104"/>
                  <a:pt x="72" y="104"/>
                </a:cubicBezTo>
                <a:cubicBezTo>
                  <a:pt x="75" y="104"/>
                  <a:pt x="78" y="107"/>
                  <a:pt x="78" y="110"/>
                </a:cubicBezTo>
                <a:cubicBezTo>
                  <a:pt x="78" y="113"/>
                  <a:pt x="75" y="116"/>
                  <a:pt x="72" y="116"/>
                </a:cubicBezTo>
                <a:close/>
                <a:moveTo>
                  <a:pt x="72" y="92"/>
                </a:moveTo>
                <a:cubicBezTo>
                  <a:pt x="68" y="92"/>
                  <a:pt x="66" y="89"/>
                  <a:pt x="66" y="86"/>
                </a:cubicBezTo>
                <a:cubicBezTo>
                  <a:pt x="66" y="83"/>
                  <a:pt x="68" y="80"/>
                  <a:pt x="72" y="80"/>
                </a:cubicBezTo>
                <a:cubicBezTo>
                  <a:pt x="75" y="80"/>
                  <a:pt x="78" y="83"/>
                  <a:pt x="78" y="86"/>
                </a:cubicBezTo>
                <a:cubicBezTo>
                  <a:pt x="78" y="89"/>
                  <a:pt x="75" y="92"/>
                  <a:pt x="72" y="92"/>
                </a:cubicBezTo>
                <a:close/>
                <a:moveTo>
                  <a:pt x="72" y="68"/>
                </a:moveTo>
                <a:cubicBezTo>
                  <a:pt x="68" y="68"/>
                  <a:pt x="66" y="65"/>
                  <a:pt x="66" y="62"/>
                </a:cubicBezTo>
                <a:cubicBezTo>
                  <a:pt x="66" y="59"/>
                  <a:pt x="68" y="56"/>
                  <a:pt x="72" y="56"/>
                </a:cubicBezTo>
                <a:cubicBezTo>
                  <a:pt x="75" y="56"/>
                  <a:pt x="78" y="59"/>
                  <a:pt x="78" y="62"/>
                </a:cubicBezTo>
                <a:cubicBezTo>
                  <a:pt x="78" y="65"/>
                  <a:pt x="75" y="68"/>
                  <a:pt x="72" y="68"/>
                </a:cubicBezTo>
                <a:close/>
                <a:moveTo>
                  <a:pt x="88" y="122"/>
                </a:moveTo>
                <a:cubicBezTo>
                  <a:pt x="88" y="119"/>
                  <a:pt x="90" y="116"/>
                  <a:pt x="94" y="116"/>
                </a:cubicBezTo>
                <a:cubicBezTo>
                  <a:pt x="97" y="116"/>
                  <a:pt x="100" y="119"/>
                  <a:pt x="100" y="122"/>
                </a:cubicBezTo>
                <a:cubicBezTo>
                  <a:pt x="100" y="125"/>
                  <a:pt x="97" y="128"/>
                  <a:pt x="94" y="128"/>
                </a:cubicBezTo>
                <a:cubicBezTo>
                  <a:pt x="90" y="128"/>
                  <a:pt x="88" y="125"/>
                  <a:pt x="88" y="122"/>
                </a:cubicBezTo>
                <a:close/>
                <a:moveTo>
                  <a:pt x="97" y="156"/>
                </a:moveTo>
                <a:cubicBezTo>
                  <a:pt x="94" y="156"/>
                  <a:pt x="91" y="153"/>
                  <a:pt x="91" y="150"/>
                </a:cubicBezTo>
                <a:cubicBezTo>
                  <a:pt x="91" y="147"/>
                  <a:pt x="94" y="144"/>
                  <a:pt x="97" y="144"/>
                </a:cubicBezTo>
                <a:cubicBezTo>
                  <a:pt x="101" y="144"/>
                  <a:pt x="103" y="147"/>
                  <a:pt x="103" y="150"/>
                </a:cubicBezTo>
                <a:cubicBezTo>
                  <a:pt x="103" y="153"/>
                  <a:pt x="101" y="156"/>
                  <a:pt x="97" y="156"/>
                </a:cubicBezTo>
                <a:close/>
                <a:moveTo>
                  <a:pt x="97" y="76"/>
                </a:moveTo>
                <a:cubicBezTo>
                  <a:pt x="94" y="76"/>
                  <a:pt x="91" y="73"/>
                  <a:pt x="91" y="70"/>
                </a:cubicBezTo>
                <a:cubicBezTo>
                  <a:pt x="91" y="67"/>
                  <a:pt x="94" y="64"/>
                  <a:pt x="97" y="64"/>
                </a:cubicBezTo>
                <a:cubicBezTo>
                  <a:pt x="101" y="64"/>
                  <a:pt x="103" y="67"/>
                  <a:pt x="103" y="70"/>
                </a:cubicBezTo>
                <a:cubicBezTo>
                  <a:pt x="103" y="73"/>
                  <a:pt x="101" y="76"/>
                  <a:pt x="97" y="76"/>
                </a:cubicBezTo>
                <a:close/>
                <a:moveTo>
                  <a:pt x="114" y="140"/>
                </a:moveTo>
                <a:cubicBezTo>
                  <a:pt x="110" y="140"/>
                  <a:pt x="108" y="137"/>
                  <a:pt x="108" y="134"/>
                </a:cubicBezTo>
                <a:cubicBezTo>
                  <a:pt x="108" y="131"/>
                  <a:pt x="110" y="128"/>
                  <a:pt x="114" y="128"/>
                </a:cubicBezTo>
                <a:cubicBezTo>
                  <a:pt x="117" y="128"/>
                  <a:pt x="120" y="131"/>
                  <a:pt x="120" y="134"/>
                </a:cubicBezTo>
                <a:cubicBezTo>
                  <a:pt x="120" y="137"/>
                  <a:pt x="117" y="140"/>
                  <a:pt x="114" y="140"/>
                </a:cubicBezTo>
                <a:close/>
                <a:moveTo>
                  <a:pt x="122" y="116"/>
                </a:moveTo>
                <a:cubicBezTo>
                  <a:pt x="118" y="116"/>
                  <a:pt x="116" y="113"/>
                  <a:pt x="116" y="110"/>
                </a:cubicBezTo>
                <a:cubicBezTo>
                  <a:pt x="116" y="107"/>
                  <a:pt x="118" y="104"/>
                  <a:pt x="122" y="104"/>
                </a:cubicBezTo>
                <a:cubicBezTo>
                  <a:pt x="125" y="104"/>
                  <a:pt x="128" y="107"/>
                  <a:pt x="128" y="110"/>
                </a:cubicBezTo>
                <a:cubicBezTo>
                  <a:pt x="128" y="113"/>
                  <a:pt x="125" y="116"/>
                  <a:pt x="122" y="116"/>
                </a:cubicBezTo>
                <a:close/>
                <a:moveTo>
                  <a:pt x="164" y="120"/>
                </a:moveTo>
                <a:cubicBezTo>
                  <a:pt x="157" y="120"/>
                  <a:pt x="152" y="115"/>
                  <a:pt x="152" y="108"/>
                </a:cubicBezTo>
                <a:cubicBezTo>
                  <a:pt x="152" y="101"/>
                  <a:pt x="157" y="96"/>
                  <a:pt x="164" y="96"/>
                </a:cubicBezTo>
                <a:cubicBezTo>
                  <a:pt x="170" y="96"/>
                  <a:pt x="176" y="101"/>
                  <a:pt x="176" y="108"/>
                </a:cubicBezTo>
                <a:cubicBezTo>
                  <a:pt x="176" y="115"/>
                  <a:pt x="170" y="120"/>
                  <a:pt x="164" y="120"/>
                </a:cubicBezTo>
                <a:close/>
                <a:moveTo>
                  <a:pt x="164" y="88"/>
                </a:moveTo>
                <a:cubicBezTo>
                  <a:pt x="157" y="88"/>
                  <a:pt x="152" y="83"/>
                  <a:pt x="152" y="76"/>
                </a:cubicBezTo>
                <a:cubicBezTo>
                  <a:pt x="152" y="69"/>
                  <a:pt x="157" y="64"/>
                  <a:pt x="164" y="64"/>
                </a:cubicBezTo>
                <a:cubicBezTo>
                  <a:pt x="170" y="64"/>
                  <a:pt x="176" y="69"/>
                  <a:pt x="176" y="76"/>
                </a:cubicBezTo>
                <a:cubicBezTo>
                  <a:pt x="176" y="83"/>
                  <a:pt x="170" y="88"/>
                  <a:pt x="164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53" name="Freeform 46"/>
          <p:cNvSpPr/>
          <p:nvPr/>
        </p:nvSpPr>
        <p:spPr bwMode="auto">
          <a:xfrm>
            <a:off x="7716838" y="4248150"/>
            <a:ext cx="414338" cy="403225"/>
          </a:xfrm>
          <a:custGeom>
            <a:avLst/>
            <a:gdLst>
              <a:gd name="T0" fmla="*/ 213 w 221"/>
              <a:gd name="T1" fmla="*/ 180 h 214"/>
              <a:gd name="T2" fmla="*/ 170 w 221"/>
              <a:gd name="T3" fmla="*/ 138 h 214"/>
              <a:gd name="T4" fmla="*/ 176 w 221"/>
              <a:gd name="T5" fmla="*/ 132 h 214"/>
              <a:gd name="T6" fmla="*/ 170 w 221"/>
              <a:gd name="T7" fmla="*/ 127 h 214"/>
              <a:gd name="T8" fmla="*/ 153 w 221"/>
              <a:gd name="T9" fmla="*/ 143 h 214"/>
              <a:gd name="T10" fmla="*/ 125 w 221"/>
              <a:gd name="T11" fmla="*/ 115 h 214"/>
              <a:gd name="T12" fmla="*/ 159 w 221"/>
              <a:gd name="T13" fmla="*/ 81 h 214"/>
              <a:gd name="T14" fmla="*/ 173 w 221"/>
              <a:gd name="T15" fmla="*/ 84 h 214"/>
              <a:gd name="T16" fmla="*/ 203 w 221"/>
              <a:gd name="T17" fmla="*/ 71 h 214"/>
              <a:gd name="T18" fmla="*/ 212 w 221"/>
              <a:gd name="T19" fmla="*/ 25 h 214"/>
              <a:gd name="T20" fmla="*/ 209 w 221"/>
              <a:gd name="T21" fmla="*/ 20 h 214"/>
              <a:gd name="T22" fmla="*/ 191 w 221"/>
              <a:gd name="T23" fmla="*/ 38 h 214"/>
              <a:gd name="T24" fmla="*/ 176 w 221"/>
              <a:gd name="T25" fmla="*/ 38 h 214"/>
              <a:gd name="T26" fmla="*/ 177 w 221"/>
              <a:gd name="T27" fmla="*/ 24 h 214"/>
              <a:gd name="T28" fmla="*/ 195 w 221"/>
              <a:gd name="T29" fmla="*/ 5 h 214"/>
              <a:gd name="T30" fmla="*/ 190 w 221"/>
              <a:gd name="T31" fmla="*/ 3 h 214"/>
              <a:gd name="T32" fmla="*/ 173 w 221"/>
              <a:gd name="T33" fmla="*/ 0 h 214"/>
              <a:gd name="T34" fmla="*/ 143 w 221"/>
              <a:gd name="T35" fmla="*/ 12 h 214"/>
              <a:gd name="T36" fmla="*/ 134 w 221"/>
              <a:gd name="T37" fmla="*/ 56 h 214"/>
              <a:gd name="T38" fmla="*/ 100 w 221"/>
              <a:gd name="T39" fmla="*/ 90 h 214"/>
              <a:gd name="T40" fmla="*/ 52 w 221"/>
              <a:gd name="T41" fmla="*/ 42 h 214"/>
              <a:gd name="T42" fmla="*/ 57 w 221"/>
              <a:gd name="T43" fmla="*/ 36 h 214"/>
              <a:gd name="T44" fmla="*/ 26 w 221"/>
              <a:gd name="T45" fmla="*/ 5 h 214"/>
              <a:gd name="T46" fmla="*/ 9 w 221"/>
              <a:gd name="T47" fmla="*/ 22 h 214"/>
              <a:gd name="T48" fmla="*/ 40 w 221"/>
              <a:gd name="T49" fmla="*/ 53 h 214"/>
              <a:gd name="T50" fmla="*/ 46 w 221"/>
              <a:gd name="T51" fmla="*/ 47 h 214"/>
              <a:gd name="T52" fmla="*/ 94 w 221"/>
              <a:gd name="T53" fmla="*/ 95 h 214"/>
              <a:gd name="T54" fmla="*/ 60 w 221"/>
              <a:gd name="T55" fmla="*/ 129 h 214"/>
              <a:gd name="T56" fmla="*/ 46 w 221"/>
              <a:gd name="T57" fmla="*/ 127 h 214"/>
              <a:gd name="T58" fmla="*/ 16 w 221"/>
              <a:gd name="T59" fmla="*/ 139 h 214"/>
              <a:gd name="T60" fmla="*/ 7 w 221"/>
              <a:gd name="T61" fmla="*/ 186 h 214"/>
              <a:gd name="T62" fmla="*/ 10 w 221"/>
              <a:gd name="T63" fmla="*/ 191 h 214"/>
              <a:gd name="T64" fmla="*/ 28 w 221"/>
              <a:gd name="T65" fmla="*/ 172 h 214"/>
              <a:gd name="T66" fmla="*/ 42 w 221"/>
              <a:gd name="T67" fmla="*/ 172 h 214"/>
              <a:gd name="T68" fmla="*/ 42 w 221"/>
              <a:gd name="T69" fmla="*/ 187 h 214"/>
              <a:gd name="T70" fmla="*/ 24 w 221"/>
              <a:gd name="T71" fmla="*/ 205 h 214"/>
              <a:gd name="T72" fmla="*/ 29 w 221"/>
              <a:gd name="T73" fmla="*/ 207 h 214"/>
              <a:gd name="T74" fmla="*/ 46 w 221"/>
              <a:gd name="T75" fmla="*/ 211 h 214"/>
              <a:gd name="T76" fmla="*/ 76 w 221"/>
              <a:gd name="T77" fmla="*/ 199 h 214"/>
              <a:gd name="T78" fmla="*/ 85 w 221"/>
              <a:gd name="T79" fmla="*/ 155 h 214"/>
              <a:gd name="T80" fmla="*/ 119 w 221"/>
              <a:gd name="T81" fmla="*/ 121 h 214"/>
              <a:gd name="T82" fmla="*/ 148 w 221"/>
              <a:gd name="T83" fmla="*/ 149 h 214"/>
              <a:gd name="T84" fmla="*/ 131 w 221"/>
              <a:gd name="T85" fmla="*/ 166 h 214"/>
              <a:gd name="T86" fmla="*/ 136 w 221"/>
              <a:gd name="T87" fmla="*/ 172 h 214"/>
              <a:gd name="T88" fmla="*/ 142 w 221"/>
              <a:gd name="T89" fmla="*/ 166 h 214"/>
              <a:gd name="T90" fmla="*/ 184 w 221"/>
              <a:gd name="T91" fmla="*/ 209 h 214"/>
              <a:gd name="T92" fmla="*/ 199 w 221"/>
              <a:gd name="T93" fmla="*/ 214 h 214"/>
              <a:gd name="T94" fmla="*/ 213 w 221"/>
              <a:gd name="T95" fmla="*/ 209 h 214"/>
              <a:gd name="T96" fmla="*/ 213 w 221"/>
              <a:gd name="T97" fmla="*/ 18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1" h="214">
                <a:moveTo>
                  <a:pt x="213" y="180"/>
                </a:moveTo>
                <a:cubicBezTo>
                  <a:pt x="170" y="138"/>
                  <a:pt x="170" y="138"/>
                  <a:pt x="170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0" y="127"/>
                  <a:pt x="170" y="127"/>
                  <a:pt x="170" y="127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59" y="81"/>
                  <a:pt x="159" y="81"/>
                  <a:pt x="159" y="81"/>
                </a:cubicBezTo>
                <a:cubicBezTo>
                  <a:pt x="164" y="83"/>
                  <a:pt x="168" y="84"/>
                  <a:pt x="173" y="84"/>
                </a:cubicBezTo>
                <a:cubicBezTo>
                  <a:pt x="184" y="84"/>
                  <a:pt x="195" y="79"/>
                  <a:pt x="203" y="71"/>
                </a:cubicBezTo>
                <a:cubicBezTo>
                  <a:pt x="215" y="59"/>
                  <a:pt x="219" y="41"/>
                  <a:pt x="212" y="25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191" y="38"/>
                  <a:pt x="191" y="38"/>
                  <a:pt x="191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7" y="24"/>
                  <a:pt x="177" y="24"/>
                  <a:pt x="177" y="24"/>
                </a:cubicBezTo>
                <a:cubicBezTo>
                  <a:pt x="195" y="5"/>
                  <a:pt x="195" y="5"/>
                  <a:pt x="195" y="5"/>
                </a:cubicBezTo>
                <a:cubicBezTo>
                  <a:pt x="190" y="3"/>
                  <a:pt x="190" y="3"/>
                  <a:pt x="190" y="3"/>
                </a:cubicBezTo>
                <a:cubicBezTo>
                  <a:pt x="185" y="1"/>
                  <a:pt x="179" y="0"/>
                  <a:pt x="173" y="0"/>
                </a:cubicBezTo>
                <a:cubicBezTo>
                  <a:pt x="162" y="0"/>
                  <a:pt x="151" y="4"/>
                  <a:pt x="143" y="12"/>
                </a:cubicBezTo>
                <a:cubicBezTo>
                  <a:pt x="132" y="24"/>
                  <a:pt x="128" y="40"/>
                  <a:pt x="134" y="56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52" y="42"/>
                  <a:pt x="52" y="42"/>
                  <a:pt x="52" y="42"/>
                </a:cubicBezTo>
                <a:cubicBezTo>
                  <a:pt x="57" y="36"/>
                  <a:pt x="57" y="36"/>
                  <a:pt x="57" y="36"/>
                </a:cubicBezTo>
                <a:cubicBezTo>
                  <a:pt x="26" y="5"/>
                  <a:pt x="26" y="5"/>
                  <a:pt x="26" y="5"/>
                </a:cubicBezTo>
                <a:cubicBezTo>
                  <a:pt x="9" y="22"/>
                  <a:pt x="9" y="22"/>
                  <a:pt x="9" y="22"/>
                </a:cubicBezTo>
                <a:cubicBezTo>
                  <a:pt x="40" y="53"/>
                  <a:pt x="40" y="53"/>
                  <a:pt x="40" y="53"/>
                </a:cubicBezTo>
                <a:cubicBezTo>
                  <a:pt x="46" y="47"/>
                  <a:pt x="46" y="47"/>
                  <a:pt x="46" y="47"/>
                </a:cubicBezTo>
                <a:cubicBezTo>
                  <a:pt x="94" y="95"/>
                  <a:pt x="94" y="95"/>
                  <a:pt x="94" y="95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55" y="128"/>
                  <a:pt x="51" y="127"/>
                  <a:pt x="46" y="127"/>
                </a:cubicBezTo>
                <a:cubicBezTo>
                  <a:pt x="35" y="127"/>
                  <a:pt x="24" y="131"/>
                  <a:pt x="16" y="139"/>
                </a:cubicBezTo>
                <a:cubicBezTo>
                  <a:pt x="4" y="151"/>
                  <a:pt x="0" y="170"/>
                  <a:pt x="7" y="186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42" y="172"/>
                  <a:pt x="42" y="172"/>
                  <a:pt x="42" y="172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24" y="205"/>
                  <a:pt x="24" y="205"/>
                  <a:pt x="24" y="205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35" y="210"/>
                  <a:pt x="40" y="211"/>
                  <a:pt x="46" y="211"/>
                </a:cubicBezTo>
                <a:cubicBezTo>
                  <a:pt x="57" y="211"/>
                  <a:pt x="68" y="207"/>
                  <a:pt x="76" y="199"/>
                </a:cubicBezTo>
                <a:cubicBezTo>
                  <a:pt x="87" y="187"/>
                  <a:pt x="91" y="170"/>
                  <a:pt x="85" y="155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31" y="166"/>
                  <a:pt x="131" y="166"/>
                  <a:pt x="131" y="166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2" y="166"/>
                  <a:pt x="142" y="166"/>
                  <a:pt x="142" y="166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8" y="212"/>
                  <a:pt x="193" y="214"/>
                  <a:pt x="199" y="214"/>
                </a:cubicBezTo>
                <a:cubicBezTo>
                  <a:pt x="204" y="214"/>
                  <a:pt x="209" y="212"/>
                  <a:pt x="213" y="209"/>
                </a:cubicBezTo>
                <a:cubicBezTo>
                  <a:pt x="221" y="201"/>
                  <a:pt x="221" y="188"/>
                  <a:pt x="213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203" name="组合 202"/>
          <p:cNvGrpSpPr/>
          <p:nvPr/>
        </p:nvGrpSpPr>
        <p:grpSpPr>
          <a:xfrm>
            <a:off x="8408988" y="4262438"/>
            <a:ext cx="390525" cy="382588"/>
            <a:chOff x="8408988" y="4262438"/>
            <a:chExt cx="390525" cy="382588"/>
          </a:xfrm>
          <a:solidFill>
            <a:schemeClr val="tx1"/>
          </a:solidFill>
        </p:grpSpPr>
        <p:sp>
          <p:nvSpPr>
            <p:cNvPr id="54" name="Freeform 47"/>
            <p:cNvSpPr/>
            <p:nvPr/>
          </p:nvSpPr>
          <p:spPr bwMode="auto">
            <a:xfrm>
              <a:off x="8574088" y="4262438"/>
              <a:ext cx="225425" cy="261938"/>
            </a:xfrm>
            <a:custGeom>
              <a:avLst/>
              <a:gdLst>
                <a:gd name="T0" fmla="*/ 27 w 120"/>
                <a:gd name="T1" fmla="*/ 140 h 140"/>
                <a:gd name="T2" fmla="*/ 0 w 120"/>
                <a:gd name="T3" fmla="*/ 129 h 140"/>
                <a:gd name="T4" fmla="*/ 6 w 120"/>
                <a:gd name="T5" fmla="*/ 123 h 140"/>
                <a:gd name="T6" fmla="*/ 49 w 120"/>
                <a:gd name="T7" fmla="*/ 123 h 140"/>
                <a:gd name="T8" fmla="*/ 99 w 120"/>
                <a:gd name="T9" fmla="*/ 73 h 140"/>
                <a:gd name="T10" fmla="*/ 99 w 120"/>
                <a:gd name="T11" fmla="*/ 30 h 140"/>
                <a:gd name="T12" fmla="*/ 90 w 120"/>
                <a:gd name="T13" fmla="*/ 21 h 140"/>
                <a:gd name="T14" fmla="*/ 47 w 120"/>
                <a:gd name="T15" fmla="*/ 21 h 140"/>
                <a:gd name="T16" fmla="*/ 12 w 120"/>
                <a:gd name="T17" fmla="*/ 56 h 140"/>
                <a:gd name="T18" fmla="*/ 6 w 120"/>
                <a:gd name="T19" fmla="*/ 51 h 140"/>
                <a:gd name="T20" fmla="*/ 41 w 120"/>
                <a:gd name="T21" fmla="*/ 15 h 140"/>
                <a:gd name="T22" fmla="*/ 95 w 120"/>
                <a:gd name="T23" fmla="*/ 15 h 140"/>
                <a:gd name="T24" fmla="*/ 105 w 120"/>
                <a:gd name="T25" fmla="*/ 25 h 140"/>
                <a:gd name="T26" fmla="*/ 105 w 120"/>
                <a:gd name="T27" fmla="*/ 78 h 140"/>
                <a:gd name="T28" fmla="*/ 54 w 120"/>
                <a:gd name="T29" fmla="*/ 129 h 140"/>
                <a:gd name="T30" fmla="*/ 27 w 120"/>
                <a:gd name="T3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40">
                  <a:moveTo>
                    <a:pt x="27" y="140"/>
                  </a:moveTo>
                  <a:cubicBezTo>
                    <a:pt x="18" y="140"/>
                    <a:pt x="8" y="136"/>
                    <a:pt x="0" y="129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18" y="135"/>
                    <a:pt x="37" y="135"/>
                    <a:pt x="49" y="12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11" y="61"/>
                    <a:pt x="111" y="42"/>
                    <a:pt x="99" y="30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78" y="9"/>
                    <a:pt x="59" y="9"/>
                    <a:pt x="47" y="2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56" y="0"/>
                    <a:pt x="80" y="0"/>
                    <a:pt x="95" y="1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20" y="39"/>
                    <a:pt x="120" y="64"/>
                    <a:pt x="105" y="7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47" y="136"/>
                    <a:pt x="37" y="140"/>
                    <a:pt x="27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5" name="Freeform 48"/>
            <p:cNvSpPr/>
            <p:nvPr/>
          </p:nvSpPr>
          <p:spPr bwMode="auto">
            <a:xfrm>
              <a:off x="8408988" y="4383088"/>
              <a:ext cx="241300" cy="261938"/>
            </a:xfrm>
            <a:custGeom>
              <a:avLst/>
              <a:gdLst>
                <a:gd name="T0" fmla="*/ 51 w 129"/>
                <a:gd name="T1" fmla="*/ 140 h 140"/>
                <a:gd name="T2" fmla="*/ 24 w 129"/>
                <a:gd name="T3" fmla="*/ 129 h 140"/>
                <a:gd name="T4" fmla="*/ 15 w 129"/>
                <a:gd name="T5" fmla="*/ 119 h 140"/>
                <a:gd name="T6" fmla="*/ 15 w 129"/>
                <a:gd name="T7" fmla="*/ 66 h 140"/>
                <a:gd name="T8" fmla="*/ 65 w 129"/>
                <a:gd name="T9" fmla="*/ 15 h 140"/>
                <a:gd name="T10" fmla="*/ 119 w 129"/>
                <a:gd name="T11" fmla="*/ 15 h 140"/>
                <a:gd name="T12" fmla="*/ 129 w 129"/>
                <a:gd name="T13" fmla="*/ 25 h 140"/>
                <a:gd name="T14" fmla="*/ 123 w 129"/>
                <a:gd name="T15" fmla="*/ 30 h 140"/>
                <a:gd name="T16" fmla="*/ 114 w 129"/>
                <a:gd name="T17" fmla="*/ 21 h 140"/>
                <a:gd name="T18" fmla="*/ 71 w 129"/>
                <a:gd name="T19" fmla="*/ 21 h 140"/>
                <a:gd name="T20" fmla="*/ 21 w 129"/>
                <a:gd name="T21" fmla="*/ 71 h 140"/>
                <a:gd name="T22" fmla="*/ 21 w 129"/>
                <a:gd name="T23" fmla="*/ 114 h 140"/>
                <a:gd name="T24" fmla="*/ 30 w 129"/>
                <a:gd name="T25" fmla="*/ 123 h 140"/>
                <a:gd name="T26" fmla="*/ 51 w 129"/>
                <a:gd name="T27" fmla="*/ 132 h 140"/>
                <a:gd name="T28" fmla="*/ 73 w 129"/>
                <a:gd name="T29" fmla="*/ 123 h 140"/>
                <a:gd name="T30" fmla="*/ 106 w 129"/>
                <a:gd name="T31" fmla="*/ 90 h 140"/>
                <a:gd name="T32" fmla="*/ 112 w 129"/>
                <a:gd name="T33" fmla="*/ 95 h 140"/>
                <a:gd name="T34" fmla="*/ 78 w 129"/>
                <a:gd name="T35" fmla="*/ 129 h 140"/>
                <a:gd name="T36" fmla="*/ 51 w 129"/>
                <a:gd name="T3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0">
                  <a:moveTo>
                    <a:pt x="51" y="140"/>
                  </a:moveTo>
                  <a:cubicBezTo>
                    <a:pt x="41" y="140"/>
                    <a:pt x="32" y="136"/>
                    <a:pt x="24" y="12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0" y="105"/>
                    <a:pt x="0" y="80"/>
                    <a:pt x="15" y="6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80" y="0"/>
                    <a:pt x="104" y="0"/>
                    <a:pt x="119" y="1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2" y="9"/>
                    <a:pt x="83" y="9"/>
                    <a:pt x="71" y="2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9" y="83"/>
                    <a:pt x="9" y="102"/>
                    <a:pt x="21" y="114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6" y="129"/>
                    <a:pt x="43" y="132"/>
                    <a:pt x="51" y="132"/>
                  </a:cubicBezTo>
                  <a:cubicBezTo>
                    <a:pt x="59" y="132"/>
                    <a:pt x="67" y="129"/>
                    <a:pt x="73" y="123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71" y="136"/>
                    <a:pt x="62" y="140"/>
                    <a:pt x="51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6" name="Line 49"/>
            <p:cNvSpPr>
              <a:spLocks noChangeShapeType="1"/>
            </p:cNvSpPr>
            <p:nvPr/>
          </p:nvSpPr>
          <p:spPr bwMode="auto">
            <a:xfrm>
              <a:off x="8578851" y="4498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57" name="Line 50"/>
            <p:cNvSpPr>
              <a:spLocks noChangeShapeType="1"/>
            </p:cNvSpPr>
            <p:nvPr/>
          </p:nvSpPr>
          <p:spPr bwMode="auto">
            <a:xfrm>
              <a:off x="8578851" y="4498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58" name="Freeform 51"/>
          <p:cNvSpPr/>
          <p:nvPr/>
        </p:nvSpPr>
        <p:spPr bwMode="auto">
          <a:xfrm>
            <a:off x="9731376" y="4240213"/>
            <a:ext cx="450850" cy="420688"/>
          </a:xfrm>
          <a:custGeom>
            <a:avLst/>
            <a:gdLst>
              <a:gd name="T0" fmla="*/ 124 w 240"/>
              <a:gd name="T1" fmla="*/ 12 h 224"/>
              <a:gd name="T2" fmla="*/ 124 w 240"/>
              <a:gd name="T3" fmla="*/ 0 h 224"/>
              <a:gd name="T4" fmla="*/ 116 w 240"/>
              <a:gd name="T5" fmla="*/ 0 h 224"/>
              <a:gd name="T6" fmla="*/ 116 w 240"/>
              <a:gd name="T7" fmla="*/ 12 h 224"/>
              <a:gd name="T8" fmla="*/ 0 w 240"/>
              <a:gd name="T9" fmla="*/ 131 h 224"/>
              <a:gd name="T10" fmla="*/ 0 w 240"/>
              <a:gd name="T11" fmla="*/ 144 h 224"/>
              <a:gd name="T12" fmla="*/ 8 w 240"/>
              <a:gd name="T13" fmla="*/ 144 h 224"/>
              <a:gd name="T14" fmla="*/ 33 w 240"/>
              <a:gd name="T15" fmla="*/ 120 h 224"/>
              <a:gd name="T16" fmla="*/ 58 w 240"/>
              <a:gd name="T17" fmla="*/ 145 h 224"/>
              <a:gd name="T18" fmla="*/ 66 w 240"/>
              <a:gd name="T19" fmla="*/ 145 h 224"/>
              <a:gd name="T20" fmla="*/ 91 w 240"/>
              <a:gd name="T21" fmla="*/ 120 h 224"/>
              <a:gd name="T22" fmla="*/ 116 w 240"/>
              <a:gd name="T23" fmla="*/ 144 h 224"/>
              <a:gd name="T24" fmla="*/ 116 w 240"/>
              <a:gd name="T25" fmla="*/ 206 h 224"/>
              <a:gd name="T26" fmla="*/ 133 w 240"/>
              <a:gd name="T27" fmla="*/ 224 h 224"/>
              <a:gd name="T28" fmla="*/ 151 w 240"/>
              <a:gd name="T29" fmla="*/ 206 h 224"/>
              <a:gd name="T30" fmla="*/ 143 w 240"/>
              <a:gd name="T31" fmla="*/ 206 h 224"/>
              <a:gd name="T32" fmla="*/ 133 w 240"/>
              <a:gd name="T33" fmla="*/ 216 h 224"/>
              <a:gd name="T34" fmla="*/ 124 w 240"/>
              <a:gd name="T35" fmla="*/ 206 h 224"/>
              <a:gd name="T36" fmla="*/ 124 w 240"/>
              <a:gd name="T37" fmla="*/ 145 h 224"/>
              <a:gd name="T38" fmla="*/ 124 w 240"/>
              <a:gd name="T39" fmla="*/ 145 h 224"/>
              <a:gd name="T40" fmla="*/ 148 w 240"/>
              <a:gd name="T41" fmla="*/ 120 h 224"/>
              <a:gd name="T42" fmla="*/ 173 w 240"/>
              <a:gd name="T43" fmla="*/ 145 h 224"/>
              <a:gd name="T44" fmla="*/ 181 w 240"/>
              <a:gd name="T45" fmla="*/ 145 h 224"/>
              <a:gd name="T46" fmla="*/ 206 w 240"/>
              <a:gd name="T47" fmla="*/ 120 h 224"/>
              <a:gd name="T48" fmla="*/ 231 w 240"/>
              <a:gd name="T49" fmla="*/ 144 h 224"/>
              <a:gd name="T50" fmla="*/ 239 w 240"/>
              <a:gd name="T51" fmla="*/ 144 h 224"/>
              <a:gd name="T52" fmla="*/ 240 w 240"/>
              <a:gd name="T53" fmla="*/ 131 h 224"/>
              <a:gd name="T54" fmla="*/ 124 w 240"/>
              <a:gd name="T55" fmla="*/ 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40" h="224">
                <a:moveTo>
                  <a:pt x="124" y="12"/>
                </a:move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51" y="14"/>
                  <a:pt x="0" y="67"/>
                  <a:pt x="0" y="131"/>
                </a:cubicBezTo>
                <a:cubicBezTo>
                  <a:pt x="0" y="136"/>
                  <a:pt x="0" y="140"/>
                  <a:pt x="0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9" y="131"/>
                  <a:pt x="20" y="120"/>
                  <a:pt x="33" y="120"/>
                </a:cubicBezTo>
                <a:cubicBezTo>
                  <a:pt x="47" y="120"/>
                  <a:pt x="58" y="131"/>
                  <a:pt x="58" y="145"/>
                </a:cubicBezTo>
                <a:cubicBezTo>
                  <a:pt x="66" y="145"/>
                  <a:pt x="66" y="145"/>
                  <a:pt x="66" y="145"/>
                </a:cubicBezTo>
                <a:cubicBezTo>
                  <a:pt x="66" y="131"/>
                  <a:pt x="77" y="120"/>
                  <a:pt x="91" y="120"/>
                </a:cubicBezTo>
                <a:cubicBezTo>
                  <a:pt x="104" y="120"/>
                  <a:pt x="115" y="131"/>
                  <a:pt x="116" y="144"/>
                </a:cubicBezTo>
                <a:cubicBezTo>
                  <a:pt x="116" y="206"/>
                  <a:pt x="116" y="206"/>
                  <a:pt x="116" y="206"/>
                </a:cubicBezTo>
                <a:cubicBezTo>
                  <a:pt x="116" y="216"/>
                  <a:pt x="123" y="224"/>
                  <a:pt x="133" y="224"/>
                </a:cubicBezTo>
                <a:cubicBezTo>
                  <a:pt x="143" y="224"/>
                  <a:pt x="151" y="216"/>
                  <a:pt x="15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12"/>
                  <a:pt x="139" y="216"/>
                  <a:pt x="133" y="216"/>
                </a:cubicBezTo>
                <a:cubicBezTo>
                  <a:pt x="128" y="216"/>
                  <a:pt x="124" y="212"/>
                  <a:pt x="124" y="206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31"/>
                  <a:pt x="135" y="120"/>
                  <a:pt x="148" y="120"/>
                </a:cubicBezTo>
                <a:cubicBezTo>
                  <a:pt x="162" y="120"/>
                  <a:pt x="173" y="131"/>
                  <a:pt x="173" y="145"/>
                </a:cubicBezTo>
                <a:cubicBezTo>
                  <a:pt x="181" y="145"/>
                  <a:pt x="181" y="145"/>
                  <a:pt x="181" y="145"/>
                </a:cubicBezTo>
                <a:cubicBezTo>
                  <a:pt x="181" y="131"/>
                  <a:pt x="192" y="120"/>
                  <a:pt x="206" y="120"/>
                </a:cubicBezTo>
                <a:cubicBezTo>
                  <a:pt x="219" y="120"/>
                  <a:pt x="230" y="130"/>
                  <a:pt x="231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0"/>
                  <a:pt x="240" y="135"/>
                  <a:pt x="240" y="131"/>
                </a:cubicBezTo>
                <a:cubicBezTo>
                  <a:pt x="240" y="67"/>
                  <a:pt x="188" y="14"/>
                  <a:pt x="124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7" name="组合 186"/>
          <p:cNvGrpSpPr/>
          <p:nvPr/>
        </p:nvGrpSpPr>
        <p:grpSpPr>
          <a:xfrm>
            <a:off x="9090026" y="2228850"/>
            <a:ext cx="374650" cy="360363"/>
            <a:chOff x="9090026" y="2228850"/>
            <a:chExt cx="374650" cy="360363"/>
          </a:xfrm>
          <a:solidFill>
            <a:schemeClr val="tx1"/>
          </a:solidFill>
        </p:grpSpPr>
        <p:sp>
          <p:nvSpPr>
            <p:cNvPr id="59" name="Freeform 52"/>
            <p:cNvSpPr/>
            <p:nvPr/>
          </p:nvSpPr>
          <p:spPr bwMode="auto">
            <a:xfrm>
              <a:off x="9194801" y="2228850"/>
              <a:ext cx="74613" cy="354013"/>
            </a:xfrm>
            <a:custGeom>
              <a:avLst/>
              <a:gdLst>
                <a:gd name="T0" fmla="*/ 47 w 47"/>
                <a:gd name="T1" fmla="*/ 24 h 223"/>
                <a:gd name="T2" fmla="*/ 1 w 47"/>
                <a:gd name="T3" fmla="*/ 1 h 223"/>
                <a:gd name="T4" fmla="*/ 0 w 47"/>
                <a:gd name="T5" fmla="*/ 0 h 223"/>
                <a:gd name="T6" fmla="*/ 0 w 47"/>
                <a:gd name="T7" fmla="*/ 199 h 223"/>
                <a:gd name="T8" fmla="*/ 46 w 47"/>
                <a:gd name="T9" fmla="*/ 223 h 223"/>
                <a:gd name="T10" fmla="*/ 47 w 47"/>
                <a:gd name="T11" fmla="*/ 223 h 223"/>
                <a:gd name="T12" fmla="*/ 47 w 47"/>
                <a:gd name="T13" fmla="*/ 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3">
                  <a:moveTo>
                    <a:pt x="47" y="24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99"/>
                  </a:lnTo>
                  <a:lnTo>
                    <a:pt x="46" y="223"/>
                  </a:lnTo>
                  <a:lnTo>
                    <a:pt x="47" y="223"/>
                  </a:lnTo>
                  <a:lnTo>
                    <a:pt x="47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0" name="Freeform 53"/>
            <p:cNvSpPr/>
            <p:nvPr/>
          </p:nvSpPr>
          <p:spPr bwMode="auto">
            <a:xfrm>
              <a:off x="9090026" y="2228850"/>
              <a:ext cx="90488" cy="360363"/>
            </a:xfrm>
            <a:custGeom>
              <a:avLst/>
              <a:gdLst>
                <a:gd name="T0" fmla="*/ 57 w 57"/>
                <a:gd name="T1" fmla="*/ 0 h 227"/>
                <a:gd name="T2" fmla="*/ 0 w 57"/>
                <a:gd name="T3" fmla="*/ 29 h 227"/>
                <a:gd name="T4" fmla="*/ 0 w 57"/>
                <a:gd name="T5" fmla="*/ 227 h 227"/>
                <a:gd name="T6" fmla="*/ 57 w 57"/>
                <a:gd name="T7" fmla="*/ 199 h 227"/>
                <a:gd name="T8" fmla="*/ 57 w 57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27">
                  <a:moveTo>
                    <a:pt x="57" y="0"/>
                  </a:moveTo>
                  <a:lnTo>
                    <a:pt x="0" y="29"/>
                  </a:lnTo>
                  <a:lnTo>
                    <a:pt x="0" y="227"/>
                  </a:lnTo>
                  <a:lnTo>
                    <a:pt x="57" y="199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9375776" y="2228850"/>
              <a:ext cx="88900" cy="360363"/>
            </a:xfrm>
            <a:custGeom>
              <a:avLst/>
              <a:gdLst>
                <a:gd name="T0" fmla="*/ 1 w 56"/>
                <a:gd name="T1" fmla="*/ 1 h 227"/>
                <a:gd name="T2" fmla="*/ 0 w 56"/>
                <a:gd name="T3" fmla="*/ 0 h 227"/>
                <a:gd name="T4" fmla="*/ 0 w 56"/>
                <a:gd name="T5" fmla="*/ 199 h 227"/>
                <a:gd name="T6" fmla="*/ 56 w 56"/>
                <a:gd name="T7" fmla="*/ 227 h 227"/>
                <a:gd name="T8" fmla="*/ 56 w 56"/>
                <a:gd name="T9" fmla="*/ 29 h 227"/>
                <a:gd name="T10" fmla="*/ 1 w 56"/>
                <a:gd name="T11" fmla="*/ 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27">
                  <a:moveTo>
                    <a:pt x="1" y="1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56" y="227"/>
                  </a:lnTo>
                  <a:lnTo>
                    <a:pt x="56" y="29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2" name="Freeform 55"/>
            <p:cNvSpPr/>
            <p:nvPr/>
          </p:nvSpPr>
          <p:spPr bwMode="auto">
            <a:xfrm>
              <a:off x="9285289" y="2228850"/>
              <a:ext cx="74613" cy="354013"/>
            </a:xfrm>
            <a:custGeom>
              <a:avLst/>
              <a:gdLst>
                <a:gd name="T0" fmla="*/ 47 w 47"/>
                <a:gd name="T1" fmla="*/ 0 h 223"/>
                <a:gd name="T2" fmla="*/ 0 w 47"/>
                <a:gd name="T3" fmla="*/ 24 h 223"/>
                <a:gd name="T4" fmla="*/ 0 w 47"/>
                <a:gd name="T5" fmla="*/ 223 h 223"/>
                <a:gd name="T6" fmla="*/ 2 w 47"/>
                <a:gd name="T7" fmla="*/ 221 h 223"/>
                <a:gd name="T8" fmla="*/ 47 w 47"/>
                <a:gd name="T9" fmla="*/ 199 h 223"/>
                <a:gd name="T10" fmla="*/ 47 w 47"/>
                <a:gd name="T1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23">
                  <a:moveTo>
                    <a:pt x="47" y="0"/>
                  </a:moveTo>
                  <a:lnTo>
                    <a:pt x="0" y="24"/>
                  </a:lnTo>
                  <a:lnTo>
                    <a:pt x="0" y="223"/>
                  </a:lnTo>
                  <a:lnTo>
                    <a:pt x="2" y="221"/>
                  </a:lnTo>
                  <a:lnTo>
                    <a:pt x="47" y="199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10453689" y="2209800"/>
            <a:ext cx="390525" cy="376238"/>
            <a:chOff x="10453689" y="2209800"/>
            <a:chExt cx="390525" cy="376238"/>
          </a:xfrm>
          <a:solidFill>
            <a:schemeClr val="tx1"/>
          </a:solidFill>
        </p:grpSpPr>
        <p:sp>
          <p:nvSpPr>
            <p:cNvPr id="63" name="Rectangle 56"/>
            <p:cNvSpPr>
              <a:spLocks noChangeArrowheads="1"/>
            </p:cNvSpPr>
            <p:nvPr/>
          </p:nvSpPr>
          <p:spPr bwMode="auto">
            <a:xfrm>
              <a:off x="10544176" y="2209800"/>
              <a:ext cx="211138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4" name="Rectangle 57"/>
            <p:cNvSpPr>
              <a:spLocks noChangeArrowheads="1"/>
            </p:cNvSpPr>
            <p:nvPr/>
          </p:nvSpPr>
          <p:spPr bwMode="auto">
            <a:xfrm>
              <a:off x="10560051" y="2435225"/>
              <a:ext cx="179388" cy="150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10453689" y="2286000"/>
              <a:ext cx="390525" cy="239713"/>
            </a:xfrm>
            <a:custGeom>
              <a:avLst/>
              <a:gdLst>
                <a:gd name="T0" fmla="*/ 204 w 208"/>
                <a:gd name="T1" fmla="*/ 0 h 128"/>
                <a:gd name="T2" fmla="*/ 191 w 208"/>
                <a:gd name="T3" fmla="*/ 0 h 128"/>
                <a:gd name="T4" fmla="*/ 160 w 208"/>
                <a:gd name="T5" fmla="*/ 0 h 128"/>
                <a:gd name="T6" fmla="*/ 48 w 208"/>
                <a:gd name="T7" fmla="*/ 0 h 128"/>
                <a:gd name="T8" fmla="*/ 40 w 208"/>
                <a:gd name="T9" fmla="*/ 0 h 128"/>
                <a:gd name="T10" fmla="*/ 4 w 208"/>
                <a:gd name="T11" fmla="*/ 0 h 128"/>
                <a:gd name="T12" fmla="*/ 0 w 208"/>
                <a:gd name="T13" fmla="*/ 4 h 128"/>
                <a:gd name="T14" fmla="*/ 0 w 208"/>
                <a:gd name="T15" fmla="*/ 124 h 128"/>
                <a:gd name="T16" fmla="*/ 4 w 208"/>
                <a:gd name="T17" fmla="*/ 128 h 128"/>
                <a:gd name="T18" fmla="*/ 48 w 208"/>
                <a:gd name="T19" fmla="*/ 128 h 128"/>
                <a:gd name="T20" fmla="*/ 48 w 208"/>
                <a:gd name="T21" fmla="*/ 80 h 128"/>
                <a:gd name="T22" fmla="*/ 48 w 208"/>
                <a:gd name="T23" fmla="*/ 72 h 128"/>
                <a:gd name="T24" fmla="*/ 56 w 208"/>
                <a:gd name="T25" fmla="*/ 72 h 128"/>
                <a:gd name="T26" fmla="*/ 152 w 208"/>
                <a:gd name="T27" fmla="*/ 72 h 128"/>
                <a:gd name="T28" fmla="*/ 160 w 208"/>
                <a:gd name="T29" fmla="*/ 72 h 128"/>
                <a:gd name="T30" fmla="*/ 160 w 208"/>
                <a:gd name="T31" fmla="*/ 80 h 128"/>
                <a:gd name="T32" fmla="*/ 160 w 208"/>
                <a:gd name="T33" fmla="*/ 128 h 128"/>
                <a:gd name="T34" fmla="*/ 204 w 208"/>
                <a:gd name="T35" fmla="*/ 128 h 128"/>
                <a:gd name="T36" fmla="*/ 208 w 208"/>
                <a:gd name="T37" fmla="*/ 124 h 128"/>
                <a:gd name="T38" fmla="*/ 208 w 208"/>
                <a:gd name="T39" fmla="*/ 4 h 128"/>
                <a:gd name="T40" fmla="*/ 204 w 208"/>
                <a:gd name="T41" fmla="*/ 0 h 128"/>
                <a:gd name="T42" fmla="*/ 40 w 208"/>
                <a:gd name="T43" fmla="*/ 48 h 128"/>
                <a:gd name="T44" fmla="*/ 32 w 208"/>
                <a:gd name="T45" fmla="*/ 40 h 128"/>
                <a:gd name="T46" fmla="*/ 40 w 208"/>
                <a:gd name="T47" fmla="*/ 32 h 128"/>
                <a:gd name="T48" fmla="*/ 48 w 208"/>
                <a:gd name="T49" fmla="*/ 40 h 128"/>
                <a:gd name="T50" fmla="*/ 40 w 208"/>
                <a:gd name="T51" fmla="*/ 48 h 128"/>
                <a:gd name="T52" fmla="*/ 64 w 208"/>
                <a:gd name="T53" fmla="*/ 48 h 128"/>
                <a:gd name="T54" fmla="*/ 56 w 208"/>
                <a:gd name="T55" fmla="*/ 40 h 128"/>
                <a:gd name="T56" fmla="*/ 64 w 208"/>
                <a:gd name="T57" fmla="*/ 32 h 128"/>
                <a:gd name="T58" fmla="*/ 72 w 208"/>
                <a:gd name="T59" fmla="*/ 40 h 128"/>
                <a:gd name="T60" fmla="*/ 64 w 208"/>
                <a:gd name="T61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8" h="128">
                  <a:moveTo>
                    <a:pt x="204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28"/>
                    <a:pt x="4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6" y="128"/>
                    <a:pt x="208" y="126"/>
                    <a:pt x="208" y="12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1"/>
                    <a:pt x="206" y="0"/>
                    <a:pt x="204" y="0"/>
                  </a:cubicBezTo>
                  <a:close/>
                  <a:moveTo>
                    <a:pt x="40" y="48"/>
                  </a:moveTo>
                  <a:cubicBezTo>
                    <a:pt x="36" y="48"/>
                    <a:pt x="32" y="44"/>
                    <a:pt x="32" y="40"/>
                  </a:cubicBezTo>
                  <a:cubicBezTo>
                    <a:pt x="32" y="35"/>
                    <a:pt x="36" y="32"/>
                    <a:pt x="40" y="32"/>
                  </a:cubicBezTo>
                  <a:cubicBezTo>
                    <a:pt x="45" y="32"/>
                    <a:pt x="48" y="35"/>
                    <a:pt x="48" y="40"/>
                  </a:cubicBezTo>
                  <a:cubicBezTo>
                    <a:pt x="48" y="44"/>
                    <a:pt x="45" y="48"/>
                    <a:pt x="40" y="48"/>
                  </a:cubicBezTo>
                  <a:close/>
                  <a:moveTo>
                    <a:pt x="64" y="48"/>
                  </a:moveTo>
                  <a:cubicBezTo>
                    <a:pt x="60" y="48"/>
                    <a:pt x="56" y="44"/>
                    <a:pt x="56" y="40"/>
                  </a:cubicBezTo>
                  <a:cubicBezTo>
                    <a:pt x="56" y="35"/>
                    <a:pt x="60" y="32"/>
                    <a:pt x="64" y="32"/>
                  </a:cubicBezTo>
                  <a:cubicBezTo>
                    <a:pt x="69" y="32"/>
                    <a:pt x="72" y="35"/>
                    <a:pt x="72" y="40"/>
                  </a:cubicBezTo>
                  <a:cubicBezTo>
                    <a:pt x="72" y="44"/>
                    <a:pt x="69" y="48"/>
                    <a:pt x="64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11128376" y="2184400"/>
            <a:ext cx="415926" cy="423863"/>
            <a:chOff x="11128376" y="2184400"/>
            <a:chExt cx="415926" cy="423863"/>
          </a:xfrm>
          <a:solidFill>
            <a:schemeClr val="tx1"/>
          </a:solidFill>
        </p:grpSpPr>
        <p:sp>
          <p:nvSpPr>
            <p:cNvPr id="66" name="Freeform 59"/>
            <p:cNvSpPr/>
            <p:nvPr/>
          </p:nvSpPr>
          <p:spPr bwMode="auto">
            <a:xfrm>
              <a:off x="11314114" y="2184400"/>
              <a:ext cx="230188" cy="168275"/>
            </a:xfrm>
            <a:custGeom>
              <a:avLst/>
              <a:gdLst>
                <a:gd name="T0" fmla="*/ 4 w 123"/>
                <a:gd name="T1" fmla="*/ 74 h 90"/>
                <a:gd name="T2" fmla="*/ 7 w 123"/>
                <a:gd name="T3" fmla="*/ 73 h 90"/>
                <a:gd name="T4" fmla="*/ 69 w 123"/>
                <a:gd name="T5" fmla="*/ 11 h 90"/>
                <a:gd name="T6" fmla="*/ 77 w 123"/>
                <a:gd name="T7" fmla="*/ 19 h 90"/>
                <a:gd name="T8" fmla="*/ 38 w 123"/>
                <a:gd name="T9" fmla="*/ 58 h 90"/>
                <a:gd name="T10" fmla="*/ 69 w 123"/>
                <a:gd name="T11" fmla="*/ 90 h 90"/>
                <a:gd name="T12" fmla="*/ 123 w 123"/>
                <a:gd name="T13" fmla="*/ 37 h 90"/>
                <a:gd name="T14" fmla="*/ 91 w 123"/>
                <a:gd name="T15" fmla="*/ 5 h 90"/>
                <a:gd name="T16" fmla="*/ 83 w 123"/>
                <a:gd name="T17" fmla="*/ 13 h 90"/>
                <a:gd name="T18" fmla="*/ 72 w 123"/>
                <a:gd name="T19" fmla="*/ 2 h 90"/>
                <a:gd name="T20" fmla="*/ 66 w 123"/>
                <a:gd name="T21" fmla="*/ 2 h 90"/>
                <a:gd name="T22" fmla="*/ 2 w 123"/>
                <a:gd name="T23" fmla="*/ 67 h 90"/>
                <a:gd name="T24" fmla="*/ 2 w 123"/>
                <a:gd name="T25" fmla="*/ 73 h 90"/>
                <a:gd name="T26" fmla="*/ 4 w 123"/>
                <a:gd name="T27" fmla="*/ 7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90">
                  <a:moveTo>
                    <a:pt x="4" y="74"/>
                  </a:moveTo>
                  <a:cubicBezTo>
                    <a:pt x="5" y="74"/>
                    <a:pt x="6" y="73"/>
                    <a:pt x="7" y="73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1" y="0"/>
                    <a:pt x="68" y="0"/>
                    <a:pt x="66" y="2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8"/>
                    <a:pt x="0" y="71"/>
                    <a:pt x="2" y="73"/>
                  </a:cubicBezTo>
                  <a:cubicBezTo>
                    <a:pt x="2" y="73"/>
                    <a:pt x="3" y="74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7" name="Freeform 60"/>
            <p:cNvSpPr/>
            <p:nvPr/>
          </p:nvSpPr>
          <p:spPr bwMode="auto">
            <a:xfrm>
              <a:off x="11128376" y="2303463"/>
              <a:ext cx="306388" cy="304800"/>
            </a:xfrm>
            <a:custGeom>
              <a:avLst/>
              <a:gdLst>
                <a:gd name="T0" fmla="*/ 163 w 163"/>
                <a:gd name="T1" fmla="*/ 32 h 162"/>
                <a:gd name="T2" fmla="*/ 131 w 163"/>
                <a:gd name="T3" fmla="*/ 0 h 162"/>
                <a:gd name="T4" fmla="*/ 39 w 163"/>
                <a:gd name="T5" fmla="*/ 92 h 162"/>
                <a:gd name="T6" fmla="*/ 48 w 163"/>
                <a:gd name="T7" fmla="*/ 101 h 162"/>
                <a:gd name="T8" fmla="*/ 36 w 163"/>
                <a:gd name="T9" fmla="*/ 98 h 162"/>
                <a:gd name="T10" fmla="*/ 16 w 163"/>
                <a:gd name="T11" fmla="*/ 107 h 162"/>
                <a:gd name="T12" fmla="*/ 14 w 163"/>
                <a:gd name="T13" fmla="*/ 108 h 162"/>
                <a:gd name="T14" fmla="*/ 14 w 163"/>
                <a:gd name="T15" fmla="*/ 109 h 162"/>
                <a:gd name="T16" fmla="*/ 13 w 163"/>
                <a:gd name="T17" fmla="*/ 110 h 162"/>
                <a:gd name="T18" fmla="*/ 12 w 163"/>
                <a:gd name="T19" fmla="*/ 111 h 162"/>
                <a:gd name="T20" fmla="*/ 0 w 163"/>
                <a:gd name="T21" fmla="*/ 156 h 162"/>
                <a:gd name="T22" fmla="*/ 27 w 163"/>
                <a:gd name="T23" fmla="*/ 130 h 162"/>
                <a:gd name="T24" fmla="*/ 32 w 163"/>
                <a:gd name="T25" fmla="*/ 135 h 162"/>
                <a:gd name="T26" fmla="*/ 5 w 163"/>
                <a:gd name="T27" fmla="*/ 162 h 162"/>
                <a:gd name="T28" fmla="*/ 56 w 163"/>
                <a:gd name="T29" fmla="*/ 146 h 162"/>
                <a:gd name="T30" fmla="*/ 61 w 163"/>
                <a:gd name="T31" fmla="*/ 114 h 162"/>
                <a:gd name="T32" fmla="*/ 71 w 163"/>
                <a:gd name="T33" fmla="*/ 124 h 162"/>
                <a:gd name="T34" fmla="*/ 163 w 163"/>
                <a:gd name="T35" fmla="*/ 3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162">
                  <a:moveTo>
                    <a:pt x="163" y="32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4" y="99"/>
                    <a:pt x="40" y="98"/>
                    <a:pt x="36" y="98"/>
                  </a:cubicBezTo>
                  <a:cubicBezTo>
                    <a:pt x="29" y="98"/>
                    <a:pt x="21" y="101"/>
                    <a:pt x="16" y="107"/>
                  </a:cubicBezTo>
                  <a:cubicBezTo>
                    <a:pt x="15" y="107"/>
                    <a:pt x="15" y="108"/>
                    <a:pt x="14" y="108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1"/>
                    <a:pt x="12" y="111"/>
                    <a:pt x="12" y="111"/>
                  </a:cubicBezTo>
                  <a:cubicBezTo>
                    <a:pt x="4" y="124"/>
                    <a:pt x="1" y="145"/>
                    <a:pt x="0" y="156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16" y="162"/>
                    <a:pt x="42" y="160"/>
                    <a:pt x="56" y="146"/>
                  </a:cubicBezTo>
                  <a:cubicBezTo>
                    <a:pt x="64" y="138"/>
                    <a:pt x="66" y="125"/>
                    <a:pt x="61" y="114"/>
                  </a:cubicBezTo>
                  <a:cubicBezTo>
                    <a:pt x="71" y="124"/>
                    <a:pt x="71" y="124"/>
                    <a:pt x="71" y="124"/>
                  </a:cubicBezTo>
                  <a:lnTo>
                    <a:pt x="163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8416926" y="2892425"/>
            <a:ext cx="374650" cy="376238"/>
            <a:chOff x="8416926" y="2892425"/>
            <a:chExt cx="374650" cy="376238"/>
          </a:xfrm>
          <a:solidFill>
            <a:schemeClr val="tx1"/>
          </a:solidFill>
        </p:grpSpPr>
        <p:sp>
          <p:nvSpPr>
            <p:cNvPr id="68" name="Rectangle 61"/>
            <p:cNvSpPr>
              <a:spLocks noChangeArrowheads="1"/>
            </p:cNvSpPr>
            <p:nvPr/>
          </p:nvSpPr>
          <p:spPr bwMode="auto">
            <a:xfrm>
              <a:off x="8416926" y="2997200"/>
              <a:ext cx="374650" cy="2714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69" name="Freeform 62"/>
            <p:cNvSpPr>
              <a:spLocks noEditPoints="1"/>
            </p:cNvSpPr>
            <p:nvPr/>
          </p:nvSpPr>
          <p:spPr bwMode="auto">
            <a:xfrm>
              <a:off x="8416926" y="2892425"/>
              <a:ext cx="374650" cy="90488"/>
            </a:xfrm>
            <a:custGeom>
              <a:avLst/>
              <a:gdLst>
                <a:gd name="T0" fmla="*/ 0 w 236"/>
                <a:gd name="T1" fmla="*/ 0 h 57"/>
                <a:gd name="T2" fmla="*/ 0 w 236"/>
                <a:gd name="T3" fmla="*/ 57 h 57"/>
                <a:gd name="T4" fmla="*/ 236 w 236"/>
                <a:gd name="T5" fmla="*/ 57 h 57"/>
                <a:gd name="T6" fmla="*/ 236 w 236"/>
                <a:gd name="T7" fmla="*/ 0 h 57"/>
                <a:gd name="T8" fmla="*/ 0 w 236"/>
                <a:gd name="T9" fmla="*/ 0 h 57"/>
                <a:gd name="T10" fmla="*/ 33 w 236"/>
                <a:gd name="T11" fmla="*/ 33 h 57"/>
                <a:gd name="T12" fmla="*/ 23 w 236"/>
                <a:gd name="T13" fmla="*/ 33 h 57"/>
                <a:gd name="T14" fmla="*/ 23 w 236"/>
                <a:gd name="T15" fmla="*/ 24 h 57"/>
                <a:gd name="T16" fmla="*/ 33 w 236"/>
                <a:gd name="T17" fmla="*/ 24 h 57"/>
                <a:gd name="T18" fmla="*/ 33 w 236"/>
                <a:gd name="T19" fmla="*/ 33 h 57"/>
                <a:gd name="T20" fmla="*/ 52 w 236"/>
                <a:gd name="T21" fmla="*/ 33 h 57"/>
                <a:gd name="T22" fmla="*/ 42 w 236"/>
                <a:gd name="T23" fmla="*/ 33 h 57"/>
                <a:gd name="T24" fmla="*/ 42 w 236"/>
                <a:gd name="T25" fmla="*/ 24 h 57"/>
                <a:gd name="T26" fmla="*/ 52 w 236"/>
                <a:gd name="T27" fmla="*/ 24 h 57"/>
                <a:gd name="T28" fmla="*/ 52 w 236"/>
                <a:gd name="T29" fmla="*/ 33 h 57"/>
                <a:gd name="T30" fmla="*/ 208 w 236"/>
                <a:gd name="T31" fmla="*/ 33 h 57"/>
                <a:gd name="T32" fmla="*/ 61 w 236"/>
                <a:gd name="T33" fmla="*/ 33 h 57"/>
                <a:gd name="T34" fmla="*/ 61 w 236"/>
                <a:gd name="T35" fmla="*/ 24 h 57"/>
                <a:gd name="T36" fmla="*/ 208 w 236"/>
                <a:gd name="T37" fmla="*/ 24 h 57"/>
                <a:gd name="T38" fmla="*/ 208 w 236"/>
                <a:gd name="T39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6" h="57">
                  <a:moveTo>
                    <a:pt x="0" y="0"/>
                  </a:moveTo>
                  <a:lnTo>
                    <a:pt x="0" y="57"/>
                  </a:lnTo>
                  <a:lnTo>
                    <a:pt x="236" y="57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33" y="33"/>
                  </a:moveTo>
                  <a:lnTo>
                    <a:pt x="23" y="33"/>
                  </a:lnTo>
                  <a:lnTo>
                    <a:pt x="23" y="24"/>
                  </a:lnTo>
                  <a:lnTo>
                    <a:pt x="33" y="24"/>
                  </a:lnTo>
                  <a:lnTo>
                    <a:pt x="33" y="33"/>
                  </a:lnTo>
                  <a:close/>
                  <a:moveTo>
                    <a:pt x="52" y="33"/>
                  </a:moveTo>
                  <a:lnTo>
                    <a:pt x="42" y="33"/>
                  </a:lnTo>
                  <a:lnTo>
                    <a:pt x="42" y="24"/>
                  </a:lnTo>
                  <a:lnTo>
                    <a:pt x="52" y="24"/>
                  </a:lnTo>
                  <a:lnTo>
                    <a:pt x="52" y="33"/>
                  </a:lnTo>
                  <a:close/>
                  <a:moveTo>
                    <a:pt x="208" y="33"/>
                  </a:moveTo>
                  <a:lnTo>
                    <a:pt x="61" y="33"/>
                  </a:lnTo>
                  <a:lnTo>
                    <a:pt x="61" y="24"/>
                  </a:lnTo>
                  <a:lnTo>
                    <a:pt x="208" y="24"/>
                  </a:lnTo>
                  <a:lnTo>
                    <a:pt x="20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7134226" y="2876550"/>
            <a:ext cx="239713" cy="406400"/>
            <a:chOff x="7134226" y="2876550"/>
            <a:chExt cx="239713" cy="406400"/>
          </a:xfrm>
          <a:solidFill>
            <a:schemeClr val="tx1"/>
          </a:solidFill>
        </p:grpSpPr>
        <p:sp>
          <p:nvSpPr>
            <p:cNvPr id="70" name="Rectangle 63"/>
            <p:cNvSpPr>
              <a:spLocks noChangeArrowheads="1"/>
            </p:cNvSpPr>
            <p:nvPr/>
          </p:nvSpPr>
          <p:spPr bwMode="auto">
            <a:xfrm>
              <a:off x="7134226" y="2936875"/>
              <a:ext cx="239713" cy="2397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7134226" y="2876550"/>
              <a:ext cx="239713" cy="46038"/>
            </a:xfrm>
            <a:custGeom>
              <a:avLst/>
              <a:gdLst>
                <a:gd name="T0" fmla="*/ 117 w 128"/>
                <a:gd name="T1" fmla="*/ 0 h 24"/>
                <a:gd name="T2" fmla="*/ 10 w 128"/>
                <a:gd name="T3" fmla="*/ 0 h 24"/>
                <a:gd name="T4" fmla="*/ 0 w 128"/>
                <a:gd name="T5" fmla="*/ 11 h 24"/>
                <a:gd name="T6" fmla="*/ 0 w 128"/>
                <a:gd name="T7" fmla="*/ 24 h 24"/>
                <a:gd name="T8" fmla="*/ 128 w 128"/>
                <a:gd name="T9" fmla="*/ 24 h 24"/>
                <a:gd name="T10" fmla="*/ 128 w 128"/>
                <a:gd name="T11" fmla="*/ 11 h 24"/>
                <a:gd name="T12" fmla="*/ 117 w 12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24">
                  <a:moveTo>
                    <a:pt x="1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7134226" y="3190875"/>
              <a:ext cx="239713" cy="92075"/>
            </a:xfrm>
            <a:custGeom>
              <a:avLst/>
              <a:gdLst>
                <a:gd name="T0" fmla="*/ 0 w 128"/>
                <a:gd name="T1" fmla="*/ 38 h 49"/>
                <a:gd name="T2" fmla="*/ 10 w 128"/>
                <a:gd name="T3" fmla="*/ 49 h 49"/>
                <a:gd name="T4" fmla="*/ 117 w 128"/>
                <a:gd name="T5" fmla="*/ 49 h 49"/>
                <a:gd name="T6" fmla="*/ 128 w 128"/>
                <a:gd name="T7" fmla="*/ 38 h 49"/>
                <a:gd name="T8" fmla="*/ 128 w 128"/>
                <a:gd name="T9" fmla="*/ 0 h 49"/>
                <a:gd name="T10" fmla="*/ 0 w 128"/>
                <a:gd name="T11" fmla="*/ 0 h 49"/>
                <a:gd name="T12" fmla="*/ 0 w 128"/>
                <a:gd name="T13" fmla="*/ 38 h 49"/>
                <a:gd name="T14" fmla="*/ 52 w 128"/>
                <a:gd name="T15" fmla="*/ 17 h 49"/>
                <a:gd name="T16" fmla="*/ 76 w 128"/>
                <a:gd name="T17" fmla="*/ 17 h 49"/>
                <a:gd name="T18" fmla="*/ 76 w 128"/>
                <a:gd name="T19" fmla="*/ 25 h 49"/>
                <a:gd name="T20" fmla="*/ 52 w 128"/>
                <a:gd name="T21" fmla="*/ 25 h 49"/>
                <a:gd name="T22" fmla="*/ 52 w 128"/>
                <a:gd name="T23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49">
                  <a:moveTo>
                    <a:pt x="0" y="38"/>
                  </a:moveTo>
                  <a:cubicBezTo>
                    <a:pt x="0" y="44"/>
                    <a:pt x="4" y="49"/>
                    <a:pt x="10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23" y="49"/>
                    <a:pt x="128" y="44"/>
                    <a:pt x="128" y="3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  <a:moveTo>
                    <a:pt x="52" y="17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52" y="25"/>
                    <a:pt x="52" y="25"/>
                    <a:pt x="52" y="25"/>
                  </a:cubicBezTo>
                  <a:lnTo>
                    <a:pt x="52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6402388" y="3609975"/>
            <a:ext cx="360363" cy="360363"/>
            <a:chOff x="6402388" y="3609975"/>
            <a:chExt cx="360363" cy="360363"/>
          </a:xfrm>
          <a:solidFill>
            <a:schemeClr val="tx1"/>
          </a:solidFill>
        </p:grpSpPr>
        <p:sp>
          <p:nvSpPr>
            <p:cNvPr id="73" name="Freeform 66"/>
            <p:cNvSpPr/>
            <p:nvPr/>
          </p:nvSpPr>
          <p:spPr bwMode="auto">
            <a:xfrm>
              <a:off x="6402388" y="3609975"/>
              <a:ext cx="300038" cy="60325"/>
            </a:xfrm>
            <a:custGeom>
              <a:avLst/>
              <a:gdLst>
                <a:gd name="T0" fmla="*/ 160 w 160"/>
                <a:gd name="T1" fmla="*/ 18 h 32"/>
                <a:gd name="T2" fmla="*/ 142 w 160"/>
                <a:gd name="T3" fmla="*/ 0 h 32"/>
                <a:gd name="T4" fmla="*/ 18 w 160"/>
                <a:gd name="T5" fmla="*/ 0 h 32"/>
                <a:gd name="T6" fmla="*/ 0 w 160"/>
                <a:gd name="T7" fmla="*/ 18 h 32"/>
                <a:gd name="T8" fmla="*/ 0 w 160"/>
                <a:gd name="T9" fmla="*/ 32 h 32"/>
                <a:gd name="T10" fmla="*/ 160 w 160"/>
                <a:gd name="T11" fmla="*/ 32 h 32"/>
                <a:gd name="T12" fmla="*/ 160 w 160"/>
                <a:gd name="T13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32">
                  <a:moveTo>
                    <a:pt x="160" y="18"/>
                  </a:move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0" y="32"/>
                    <a:pt x="160" y="32"/>
                    <a:pt x="160" y="32"/>
                  </a:cubicBezTo>
                  <a:lnTo>
                    <a:pt x="16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4" name="Freeform 67"/>
            <p:cNvSpPr>
              <a:spLocks noEditPoints="1"/>
            </p:cNvSpPr>
            <p:nvPr/>
          </p:nvSpPr>
          <p:spPr bwMode="auto">
            <a:xfrm>
              <a:off x="6402388" y="3684588"/>
              <a:ext cx="360363" cy="285750"/>
            </a:xfrm>
            <a:custGeom>
              <a:avLst/>
              <a:gdLst>
                <a:gd name="T0" fmla="*/ 186 w 192"/>
                <a:gd name="T1" fmla="*/ 0 h 152"/>
                <a:gd name="T2" fmla="*/ 169 w 192"/>
                <a:gd name="T3" fmla="*/ 0 h 152"/>
                <a:gd name="T4" fmla="*/ 160 w 192"/>
                <a:gd name="T5" fmla="*/ 0 h 152"/>
                <a:gd name="T6" fmla="*/ 0 w 192"/>
                <a:gd name="T7" fmla="*/ 0 h 152"/>
                <a:gd name="T8" fmla="*/ 0 w 192"/>
                <a:gd name="T9" fmla="*/ 6 h 152"/>
                <a:gd name="T10" fmla="*/ 0 w 192"/>
                <a:gd name="T11" fmla="*/ 6 h 152"/>
                <a:gd name="T12" fmla="*/ 0 w 192"/>
                <a:gd name="T13" fmla="*/ 146 h 152"/>
                <a:gd name="T14" fmla="*/ 6 w 192"/>
                <a:gd name="T15" fmla="*/ 152 h 152"/>
                <a:gd name="T16" fmla="*/ 186 w 192"/>
                <a:gd name="T17" fmla="*/ 152 h 152"/>
                <a:gd name="T18" fmla="*/ 192 w 192"/>
                <a:gd name="T19" fmla="*/ 146 h 152"/>
                <a:gd name="T20" fmla="*/ 192 w 192"/>
                <a:gd name="T21" fmla="*/ 6 h 152"/>
                <a:gd name="T22" fmla="*/ 186 w 192"/>
                <a:gd name="T23" fmla="*/ 0 h 152"/>
                <a:gd name="T24" fmla="*/ 148 w 192"/>
                <a:gd name="T25" fmla="*/ 92 h 152"/>
                <a:gd name="T26" fmla="*/ 132 w 192"/>
                <a:gd name="T27" fmla="*/ 76 h 152"/>
                <a:gd name="T28" fmla="*/ 148 w 192"/>
                <a:gd name="T29" fmla="*/ 60 h 152"/>
                <a:gd name="T30" fmla="*/ 164 w 192"/>
                <a:gd name="T31" fmla="*/ 76 h 152"/>
                <a:gd name="T32" fmla="*/ 148 w 192"/>
                <a:gd name="T33" fmla="*/ 9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52">
                  <a:moveTo>
                    <a:pt x="186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189" y="152"/>
                    <a:pt x="192" y="149"/>
                    <a:pt x="192" y="146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92" y="2"/>
                    <a:pt x="189" y="0"/>
                    <a:pt x="186" y="0"/>
                  </a:cubicBezTo>
                  <a:close/>
                  <a:moveTo>
                    <a:pt x="148" y="92"/>
                  </a:moveTo>
                  <a:cubicBezTo>
                    <a:pt x="139" y="92"/>
                    <a:pt x="132" y="84"/>
                    <a:pt x="132" y="76"/>
                  </a:cubicBezTo>
                  <a:cubicBezTo>
                    <a:pt x="132" y="67"/>
                    <a:pt x="139" y="60"/>
                    <a:pt x="148" y="60"/>
                  </a:cubicBezTo>
                  <a:cubicBezTo>
                    <a:pt x="157" y="60"/>
                    <a:pt x="164" y="67"/>
                    <a:pt x="164" y="76"/>
                  </a:cubicBezTo>
                  <a:cubicBezTo>
                    <a:pt x="164" y="84"/>
                    <a:pt x="157" y="92"/>
                    <a:pt x="148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6432551" y="4240213"/>
            <a:ext cx="300038" cy="434975"/>
            <a:chOff x="6432551" y="4240213"/>
            <a:chExt cx="300038" cy="434975"/>
          </a:xfrm>
          <a:solidFill>
            <a:schemeClr val="tx1"/>
          </a:solidFill>
        </p:grpSpPr>
        <p:sp>
          <p:nvSpPr>
            <p:cNvPr id="75" name="Freeform 68"/>
            <p:cNvSpPr/>
            <p:nvPr/>
          </p:nvSpPr>
          <p:spPr bwMode="auto">
            <a:xfrm>
              <a:off x="6432551" y="4240213"/>
              <a:ext cx="300038" cy="360363"/>
            </a:xfrm>
            <a:custGeom>
              <a:avLst/>
              <a:gdLst>
                <a:gd name="T0" fmla="*/ 32 w 160"/>
                <a:gd name="T1" fmla="*/ 144 h 192"/>
                <a:gd name="T2" fmla="*/ 33 w 160"/>
                <a:gd name="T3" fmla="*/ 145 h 192"/>
                <a:gd name="T4" fmla="*/ 33 w 160"/>
                <a:gd name="T5" fmla="*/ 145 h 192"/>
                <a:gd name="T6" fmla="*/ 48 w 160"/>
                <a:gd name="T7" fmla="*/ 176 h 192"/>
                <a:gd name="T8" fmla="*/ 48 w 160"/>
                <a:gd name="T9" fmla="*/ 192 h 192"/>
                <a:gd name="T10" fmla="*/ 76 w 160"/>
                <a:gd name="T11" fmla="*/ 192 h 192"/>
                <a:gd name="T12" fmla="*/ 76 w 160"/>
                <a:gd name="T13" fmla="*/ 95 h 192"/>
                <a:gd name="T14" fmla="*/ 64 w 160"/>
                <a:gd name="T15" fmla="*/ 80 h 192"/>
                <a:gd name="T16" fmla="*/ 80 w 160"/>
                <a:gd name="T17" fmla="*/ 64 h 192"/>
                <a:gd name="T18" fmla="*/ 96 w 160"/>
                <a:gd name="T19" fmla="*/ 80 h 192"/>
                <a:gd name="T20" fmla="*/ 84 w 160"/>
                <a:gd name="T21" fmla="*/ 95 h 192"/>
                <a:gd name="T22" fmla="*/ 84 w 160"/>
                <a:gd name="T23" fmla="*/ 192 h 192"/>
                <a:gd name="T24" fmla="*/ 112 w 160"/>
                <a:gd name="T25" fmla="*/ 192 h 192"/>
                <a:gd name="T26" fmla="*/ 112 w 160"/>
                <a:gd name="T27" fmla="*/ 176 h 192"/>
                <a:gd name="T28" fmla="*/ 128 w 160"/>
                <a:gd name="T29" fmla="*/ 144 h 192"/>
                <a:gd name="T30" fmla="*/ 128 w 160"/>
                <a:gd name="T31" fmla="*/ 144 h 192"/>
                <a:gd name="T32" fmla="*/ 160 w 160"/>
                <a:gd name="T33" fmla="*/ 80 h 192"/>
                <a:gd name="T34" fmla="*/ 80 w 160"/>
                <a:gd name="T35" fmla="*/ 0 h 192"/>
                <a:gd name="T36" fmla="*/ 0 w 160"/>
                <a:gd name="T37" fmla="*/ 80 h 192"/>
                <a:gd name="T38" fmla="*/ 32 w 160"/>
                <a:gd name="T39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92">
                  <a:moveTo>
                    <a:pt x="32" y="144"/>
                  </a:move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49"/>
                    <a:pt x="48" y="161"/>
                    <a:pt x="48" y="176"/>
                  </a:cubicBezTo>
                  <a:cubicBezTo>
                    <a:pt x="48" y="192"/>
                    <a:pt x="48" y="192"/>
                    <a:pt x="48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69" y="93"/>
                    <a:pt x="64" y="87"/>
                    <a:pt x="64" y="80"/>
                  </a:cubicBezTo>
                  <a:cubicBezTo>
                    <a:pt x="64" y="71"/>
                    <a:pt x="71" y="64"/>
                    <a:pt x="80" y="64"/>
                  </a:cubicBezTo>
                  <a:cubicBezTo>
                    <a:pt x="89" y="64"/>
                    <a:pt x="96" y="71"/>
                    <a:pt x="96" y="80"/>
                  </a:cubicBezTo>
                  <a:cubicBezTo>
                    <a:pt x="96" y="87"/>
                    <a:pt x="91" y="93"/>
                    <a:pt x="84" y="95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8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29"/>
                    <a:pt x="160" y="106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6" name="Rectangle 69"/>
            <p:cNvSpPr>
              <a:spLocks noChangeArrowheads="1"/>
            </p:cNvSpPr>
            <p:nvPr/>
          </p:nvSpPr>
          <p:spPr bwMode="auto">
            <a:xfrm>
              <a:off x="6523038" y="4614863"/>
              <a:ext cx="119063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9112251" y="4276725"/>
            <a:ext cx="330200" cy="376238"/>
            <a:chOff x="9112251" y="4276725"/>
            <a:chExt cx="330200" cy="376238"/>
          </a:xfrm>
          <a:solidFill>
            <a:schemeClr val="tx1"/>
          </a:solidFill>
        </p:grpSpPr>
        <p:sp>
          <p:nvSpPr>
            <p:cNvPr id="77" name="Rectangle 70"/>
            <p:cNvSpPr>
              <a:spLocks noChangeArrowheads="1"/>
            </p:cNvSpPr>
            <p:nvPr/>
          </p:nvSpPr>
          <p:spPr bwMode="auto">
            <a:xfrm>
              <a:off x="9112251" y="4276725"/>
              <a:ext cx="90488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8" name="Rectangle 71"/>
            <p:cNvSpPr>
              <a:spLocks noChangeArrowheads="1"/>
            </p:cNvSpPr>
            <p:nvPr/>
          </p:nvSpPr>
          <p:spPr bwMode="auto">
            <a:xfrm>
              <a:off x="9353551" y="4276725"/>
              <a:ext cx="88900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9112251" y="4352925"/>
              <a:ext cx="330200" cy="300038"/>
            </a:xfrm>
            <a:custGeom>
              <a:avLst/>
              <a:gdLst>
                <a:gd name="T0" fmla="*/ 128 w 176"/>
                <a:gd name="T1" fmla="*/ 0 h 160"/>
                <a:gd name="T2" fmla="*/ 128 w 176"/>
                <a:gd name="T3" fmla="*/ 72 h 160"/>
                <a:gd name="T4" fmla="*/ 88 w 176"/>
                <a:gd name="T5" fmla="*/ 112 h 160"/>
                <a:gd name="T6" fmla="*/ 48 w 176"/>
                <a:gd name="T7" fmla="*/ 72 h 160"/>
                <a:gd name="T8" fmla="*/ 48 w 176"/>
                <a:gd name="T9" fmla="*/ 0 h 160"/>
                <a:gd name="T10" fmla="*/ 0 w 176"/>
                <a:gd name="T11" fmla="*/ 0 h 160"/>
                <a:gd name="T12" fmla="*/ 0 w 176"/>
                <a:gd name="T13" fmla="*/ 72 h 160"/>
                <a:gd name="T14" fmla="*/ 88 w 176"/>
                <a:gd name="T15" fmla="*/ 160 h 160"/>
                <a:gd name="T16" fmla="*/ 176 w 176"/>
                <a:gd name="T17" fmla="*/ 72 h 160"/>
                <a:gd name="T18" fmla="*/ 176 w 176"/>
                <a:gd name="T19" fmla="*/ 0 h 160"/>
                <a:gd name="T20" fmla="*/ 128 w 17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160">
                  <a:moveTo>
                    <a:pt x="128" y="0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94"/>
                    <a:pt x="110" y="112"/>
                    <a:pt x="88" y="112"/>
                  </a:cubicBezTo>
                  <a:cubicBezTo>
                    <a:pt x="66" y="112"/>
                    <a:pt x="48" y="94"/>
                    <a:pt x="48" y="7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21"/>
                    <a:pt x="39" y="160"/>
                    <a:pt x="88" y="160"/>
                  </a:cubicBezTo>
                  <a:cubicBezTo>
                    <a:pt x="136" y="160"/>
                    <a:pt x="176" y="121"/>
                    <a:pt x="176" y="72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10461626" y="4276725"/>
            <a:ext cx="376238" cy="376238"/>
            <a:chOff x="10461626" y="4276725"/>
            <a:chExt cx="376238" cy="376238"/>
          </a:xfrm>
          <a:solidFill>
            <a:schemeClr val="tx1"/>
          </a:solidFill>
        </p:grpSpPr>
        <p:sp>
          <p:nvSpPr>
            <p:cNvPr id="80" name="Freeform 73"/>
            <p:cNvSpPr/>
            <p:nvPr/>
          </p:nvSpPr>
          <p:spPr bwMode="auto">
            <a:xfrm>
              <a:off x="10461626" y="4471988"/>
              <a:ext cx="150813" cy="157163"/>
            </a:xfrm>
            <a:custGeom>
              <a:avLst/>
              <a:gdLst>
                <a:gd name="T0" fmla="*/ 55 w 80"/>
                <a:gd name="T1" fmla="*/ 76 h 83"/>
                <a:gd name="T2" fmla="*/ 80 w 80"/>
                <a:gd name="T3" fmla="*/ 0 h 83"/>
                <a:gd name="T4" fmla="*/ 0 w 80"/>
                <a:gd name="T5" fmla="*/ 0 h 83"/>
                <a:gd name="T6" fmla="*/ 50 w 80"/>
                <a:gd name="T7" fmla="*/ 83 h 83"/>
                <a:gd name="T8" fmla="*/ 55 w 80"/>
                <a:gd name="T9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3">
                  <a:moveTo>
                    <a:pt x="55" y="76"/>
                  </a:moveTo>
                  <a:cubicBezTo>
                    <a:pt x="71" y="54"/>
                    <a:pt x="79" y="28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5"/>
                    <a:pt x="21" y="66"/>
                    <a:pt x="50" y="83"/>
                  </a:cubicBezTo>
                  <a:cubicBezTo>
                    <a:pt x="50" y="83"/>
                    <a:pt x="53" y="79"/>
                    <a:pt x="55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1" name="Freeform 74"/>
            <p:cNvSpPr/>
            <p:nvPr/>
          </p:nvSpPr>
          <p:spPr bwMode="auto">
            <a:xfrm>
              <a:off x="10555289" y="4276725"/>
              <a:ext cx="188913" cy="180975"/>
            </a:xfrm>
            <a:custGeom>
              <a:avLst/>
              <a:gdLst>
                <a:gd name="T0" fmla="*/ 7 w 100"/>
                <a:gd name="T1" fmla="*/ 10 h 96"/>
                <a:gd name="T2" fmla="*/ 12 w 100"/>
                <a:gd name="T3" fmla="*/ 16 h 96"/>
                <a:gd name="T4" fmla="*/ 38 w 100"/>
                <a:gd name="T5" fmla="*/ 96 h 96"/>
                <a:gd name="T6" fmla="*/ 62 w 100"/>
                <a:gd name="T7" fmla="*/ 96 h 96"/>
                <a:gd name="T8" fmla="*/ 88 w 100"/>
                <a:gd name="T9" fmla="*/ 16 h 96"/>
                <a:gd name="T10" fmla="*/ 93 w 100"/>
                <a:gd name="T11" fmla="*/ 10 h 96"/>
                <a:gd name="T12" fmla="*/ 100 w 100"/>
                <a:gd name="T13" fmla="*/ 14 h 96"/>
                <a:gd name="T14" fmla="*/ 50 w 100"/>
                <a:gd name="T15" fmla="*/ 0 h 96"/>
                <a:gd name="T16" fmla="*/ 0 w 100"/>
                <a:gd name="T17" fmla="*/ 13 h 96"/>
                <a:gd name="T18" fmla="*/ 7 w 100"/>
                <a:gd name="T19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7" y="10"/>
                  </a:moveTo>
                  <a:cubicBezTo>
                    <a:pt x="9" y="12"/>
                    <a:pt x="12" y="16"/>
                    <a:pt x="12" y="16"/>
                  </a:cubicBezTo>
                  <a:cubicBezTo>
                    <a:pt x="29" y="40"/>
                    <a:pt x="37" y="67"/>
                    <a:pt x="38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3" y="67"/>
                    <a:pt x="72" y="40"/>
                    <a:pt x="88" y="16"/>
                  </a:cubicBezTo>
                  <a:cubicBezTo>
                    <a:pt x="88" y="16"/>
                    <a:pt x="91" y="12"/>
                    <a:pt x="93" y="10"/>
                  </a:cubicBezTo>
                  <a:cubicBezTo>
                    <a:pt x="96" y="11"/>
                    <a:pt x="98" y="12"/>
                    <a:pt x="100" y="14"/>
                  </a:cubicBezTo>
                  <a:cubicBezTo>
                    <a:pt x="86" y="5"/>
                    <a:pt x="68" y="0"/>
                    <a:pt x="50" y="0"/>
                  </a:cubicBezTo>
                  <a:cubicBezTo>
                    <a:pt x="32" y="0"/>
                    <a:pt x="15" y="5"/>
                    <a:pt x="0" y="13"/>
                  </a:cubicBezTo>
                  <a:cubicBezTo>
                    <a:pt x="3" y="12"/>
                    <a:pt x="5" y="11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2" name="Freeform 75"/>
            <p:cNvSpPr/>
            <p:nvPr/>
          </p:nvSpPr>
          <p:spPr bwMode="auto">
            <a:xfrm>
              <a:off x="10687051" y="4303713"/>
              <a:ext cx="150813" cy="153988"/>
            </a:xfrm>
            <a:custGeom>
              <a:avLst/>
              <a:gdLst>
                <a:gd name="T0" fmla="*/ 25 w 80"/>
                <a:gd name="T1" fmla="*/ 6 h 82"/>
                <a:gd name="T2" fmla="*/ 0 w 80"/>
                <a:gd name="T3" fmla="*/ 82 h 82"/>
                <a:gd name="T4" fmla="*/ 80 w 80"/>
                <a:gd name="T5" fmla="*/ 82 h 82"/>
                <a:gd name="T6" fmla="*/ 30 w 80"/>
                <a:gd name="T7" fmla="*/ 0 h 82"/>
                <a:gd name="T8" fmla="*/ 25 w 80"/>
                <a:gd name="T9" fmla="*/ 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2">
                  <a:moveTo>
                    <a:pt x="25" y="6"/>
                  </a:moveTo>
                  <a:cubicBezTo>
                    <a:pt x="10" y="28"/>
                    <a:pt x="1" y="55"/>
                    <a:pt x="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9" y="47"/>
                    <a:pt x="59" y="16"/>
                    <a:pt x="30" y="0"/>
                  </a:cubicBezTo>
                  <a:cubicBezTo>
                    <a:pt x="30" y="0"/>
                    <a:pt x="27" y="4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3" name="Freeform 76"/>
            <p:cNvSpPr/>
            <p:nvPr/>
          </p:nvSpPr>
          <p:spPr bwMode="auto">
            <a:xfrm>
              <a:off x="10461626" y="4302125"/>
              <a:ext cx="150813" cy="155575"/>
            </a:xfrm>
            <a:custGeom>
              <a:avLst/>
              <a:gdLst>
                <a:gd name="T0" fmla="*/ 80 w 80"/>
                <a:gd name="T1" fmla="*/ 83 h 83"/>
                <a:gd name="T2" fmla="*/ 55 w 80"/>
                <a:gd name="T3" fmla="*/ 7 h 83"/>
                <a:gd name="T4" fmla="*/ 50 w 80"/>
                <a:gd name="T5" fmla="*/ 0 h 83"/>
                <a:gd name="T6" fmla="*/ 0 w 80"/>
                <a:gd name="T7" fmla="*/ 83 h 83"/>
                <a:gd name="T8" fmla="*/ 80 w 80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3">
                  <a:moveTo>
                    <a:pt x="80" y="83"/>
                  </a:moveTo>
                  <a:cubicBezTo>
                    <a:pt x="79" y="56"/>
                    <a:pt x="71" y="29"/>
                    <a:pt x="55" y="7"/>
                  </a:cubicBezTo>
                  <a:cubicBezTo>
                    <a:pt x="54" y="5"/>
                    <a:pt x="52" y="2"/>
                    <a:pt x="50" y="0"/>
                  </a:cubicBezTo>
                  <a:cubicBezTo>
                    <a:pt x="21" y="17"/>
                    <a:pt x="2" y="48"/>
                    <a:pt x="0" y="83"/>
                  </a:cubicBezTo>
                  <a:lnTo>
                    <a:pt x="80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4" name="Freeform 77"/>
            <p:cNvSpPr/>
            <p:nvPr/>
          </p:nvSpPr>
          <p:spPr bwMode="auto">
            <a:xfrm>
              <a:off x="10687051" y="4471988"/>
              <a:ext cx="150813" cy="161925"/>
            </a:xfrm>
            <a:custGeom>
              <a:avLst/>
              <a:gdLst>
                <a:gd name="T0" fmla="*/ 0 w 80"/>
                <a:gd name="T1" fmla="*/ 0 h 86"/>
                <a:gd name="T2" fmla="*/ 25 w 80"/>
                <a:gd name="T3" fmla="*/ 76 h 86"/>
                <a:gd name="T4" fmla="*/ 30 w 80"/>
                <a:gd name="T5" fmla="*/ 83 h 86"/>
                <a:gd name="T6" fmla="*/ 23 w 80"/>
                <a:gd name="T7" fmla="*/ 86 h 86"/>
                <a:gd name="T8" fmla="*/ 80 w 80"/>
                <a:gd name="T9" fmla="*/ 0 h 86"/>
                <a:gd name="T10" fmla="*/ 0 w 80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6">
                  <a:moveTo>
                    <a:pt x="0" y="0"/>
                  </a:moveTo>
                  <a:cubicBezTo>
                    <a:pt x="1" y="28"/>
                    <a:pt x="10" y="54"/>
                    <a:pt x="25" y="76"/>
                  </a:cubicBezTo>
                  <a:cubicBezTo>
                    <a:pt x="27" y="78"/>
                    <a:pt x="30" y="82"/>
                    <a:pt x="30" y="83"/>
                  </a:cubicBezTo>
                  <a:cubicBezTo>
                    <a:pt x="28" y="84"/>
                    <a:pt x="26" y="85"/>
                    <a:pt x="23" y="86"/>
                  </a:cubicBezTo>
                  <a:cubicBezTo>
                    <a:pt x="56" y="71"/>
                    <a:pt x="79" y="38"/>
                    <a:pt x="8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5" name="Freeform 78"/>
            <p:cNvSpPr/>
            <p:nvPr/>
          </p:nvSpPr>
          <p:spPr bwMode="auto">
            <a:xfrm>
              <a:off x="10555289" y="4471988"/>
              <a:ext cx="174625" cy="180975"/>
            </a:xfrm>
            <a:custGeom>
              <a:avLst/>
              <a:gdLst>
                <a:gd name="T0" fmla="*/ 88 w 93"/>
                <a:gd name="T1" fmla="*/ 80 h 96"/>
                <a:gd name="T2" fmla="*/ 62 w 93"/>
                <a:gd name="T3" fmla="*/ 0 h 96"/>
                <a:gd name="T4" fmla="*/ 38 w 93"/>
                <a:gd name="T5" fmla="*/ 0 h 96"/>
                <a:gd name="T6" fmla="*/ 12 w 93"/>
                <a:gd name="T7" fmla="*/ 80 h 96"/>
                <a:gd name="T8" fmla="*/ 7 w 93"/>
                <a:gd name="T9" fmla="*/ 86 h 96"/>
                <a:gd name="T10" fmla="*/ 0 w 93"/>
                <a:gd name="T11" fmla="*/ 83 h 96"/>
                <a:gd name="T12" fmla="*/ 50 w 93"/>
                <a:gd name="T13" fmla="*/ 96 h 96"/>
                <a:gd name="T14" fmla="*/ 93 w 93"/>
                <a:gd name="T15" fmla="*/ 86 h 96"/>
                <a:gd name="T16" fmla="*/ 88 w 93"/>
                <a:gd name="T17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6">
                  <a:moveTo>
                    <a:pt x="88" y="80"/>
                  </a:moveTo>
                  <a:cubicBezTo>
                    <a:pt x="72" y="56"/>
                    <a:pt x="63" y="29"/>
                    <a:pt x="6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29"/>
                    <a:pt x="29" y="56"/>
                    <a:pt x="12" y="80"/>
                  </a:cubicBezTo>
                  <a:cubicBezTo>
                    <a:pt x="12" y="80"/>
                    <a:pt x="9" y="84"/>
                    <a:pt x="7" y="86"/>
                  </a:cubicBezTo>
                  <a:cubicBezTo>
                    <a:pt x="5" y="85"/>
                    <a:pt x="3" y="84"/>
                    <a:pt x="0" y="83"/>
                  </a:cubicBezTo>
                  <a:cubicBezTo>
                    <a:pt x="15" y="91"/>
                    <a:pt x="32" y="96"/>
                    <a:pt x="50" y="96"/>
                  </a:cubicBezTo>
                  <a:cubicBezTo>
                    <a:pt x="66" y="96"/>
                    <a:pt x="80" y="93"/>
                    <a:pt x="93" y="86"/>
                  </a:cubicBezTo>
                  <a:cubicBezTo>
                    <a:pt x="91" y="84"/>
                    <a:pt x="88" y="80"/>
                    <a:pt x="88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7073901" y="3654425"/>
            <a:ext cx="406400" cy="271463"/>
            <a:chOff x="7073901" y="3654425"/>
            <a:chExt cx="406400" cy="271463"/>
          </a:xfrm>
          <a:solidFill>
            <a:schemeClr val="tx1"/>
          </a:solidFill>
        </p:grpSpPr>
        <p:sp>
          <p:nvSpPr>
            <p:cNvPr id="86" name="Freeform 79"/>
            <p:cNvSpPr/>
            <p:nvPr/>
          </p:nvSpPr>
          <p:spPr bwMode="auto">
            <a:xfrm>
              <a:off x="7073901" y="3654425"/>
              <a:ext cx="406400" cy="53975"/>
            </a:xfrm>
            <a:custGeom>
              <a:avLst/>
              <a:gdLst>
                <a:gd name="T0" fmla="*/ 204 w 216"/>
                <a:gd name="T1" fmla="*/ 0 h 28"/>
                <a:gd name="T2" fmla="*/ 12 w 216"/>
                <a:gd name="T3" fmla="*/ 0 h 28"/>
                <a:gd name="T4" fmla="*/ 0 w 216"/>
                <a:gd name="T5" fmla="*/ 12 h 28"/>
                <a:gd name="T6" fmla="*/ 0 w 216"/>
                <a:gd name="T7" fmla="*/ 24 h 28"/>
                <a:gd name="T8" fmla="*/ 0 w 216"/>
                <a:gd name="T9" fmla="*/ 28 h 28"/>
                <a:gd name="T10" fmla="*/ 8 w 216"/>
                <a:gd name="T11" fmla="*/ 28 h 28"/>
                <a:gd name="T12" fmla="*/ 208 w 216"/>
                <a:gd name="T13" fmla="*/ 28 h 28"/>
                <a:gd name="T14" fmla="*/ 216 w 216"/>
                <a:gd name="T15" fmla="*/ 28 h 28"/>
                <a:gd name="T16" fmla="*/ 216 w 216"/>
                <a:gd name="T17" fmla="*/ 24 h 28"/>
                <a:gd name="T18" fmla="*/ 216 w 216"/>
                <a:gd name="T19" fmla="*/ 12 h 28"/>
                <a:gd name="T20" fmla="*/ 204 w 216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28">
                  <a:moveTo>
                    <a:pt x="20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5"/>
                    <a:pt x="210" y="0"/>
                    <a:pt x="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87" name="Freeform 80"/>
            <p:cNvSpPr>
              <a:spLocks noEditPoints="1"/>
            </p:cNvSpPr>
            <p:nvPr/>
          </p:nvSpPr>
          <p:spPr bwMode="auto">
            <a:xfrm>
              <a:off x="7073901" y="3752850"/>
              <a:ext cx="406400" cy="173038"/>
            </a:xfrm>
            <a:custGeom>
              <a:avLst/>
              <a:gdLst>
                <a:gd name="T0" fmla="*/ 8 w 216"/>
                <a:gd name="T1" fmla="*/ 0 h 92"/>
                <a:gd name="T2" fmla="*/ 0 w 216"/>
                <a:gd name="T3" fmla="*/ 0 h 92"/>
                <a:gd name="T4" fmla="*/ 0 w 216"/>
                <a:gd name="T5" fmla="*/ 4 h 92"/>
                <a:gd name="T6" fmla="*/ 0 w 216"/>
                <a:gd name="T7" fmla="*/ 80 h 92"/>
                <a:gd name="T8" fmla="*/ 12 w 216"/>
                <a:gd name="T9" fmla="*/ 92 h 92"/>
                <a:gd name="T10" fmla="*/ 204 w 216"/>
                <a:gd name="T11" fmla="*/ 92 h 92"/>
                <a:gd name="T12" fmla="*/ 216 w 216"/>
                <a:gd name="T13" fmla="*/ 80 h 92"/>
                <a:gd name="T14" fmla="*/ 216 w 216"/>
                <a:gd name="T15" fmla="*/ 4 h 92"/>
                <a:gd name="T16" fmla="*/ 216 w 216"/>
                <a:gd name="T17" fmla="*/ 0 h 92"/>
                <a:gd name="T18" fmla="*/ 208 w 216"/>
                <a:gd name="T19" fmla="*/ 0 h 92"/>
                <a:gd name="T20" fmla="*/ 8 w 216"/>
                <a:gd name="T21" fmla="*/ 0 h 92"/>
                <a:gd name="T22" fmla="*/ 24 w 216"/>
                <a:gd name="T23" fmla="*/ 36 h 92"/>
                <a:gd name="T24" fmla="*/ 72 w 216"/>
                <a:gd name="T25" fmla="*/ 36 h 92"/>
                <a:gd name="T26" fmla="*/ 72 w 216"/>
                <a:gd name="T27" fmla="*/ 44 h 92"/>
                <a:gd name="T28" fmla="*/ 24 w 216"/>
                <a:gd name="T29" fmla="*/ 44 h 92"/>
                <a:gd name="T30" fmla="*/ 24 w 216"/>
                <a:gd name="T31" fmla="*/ 36 h 92"/>
                <a:gd name="T32" fmla="*/ 104 w 216"/>
                <a:gd name="T33" fmla="*/ 68 h 92"/>
                <a:gd name="T34" fmla="*/ 24 w 216"/>
                <a:gd name="T35" fmla="*/ 68 h 92"/>
                <a:gd name="T36" fmla="*/ 24 w 216"/>
                <a:gd name="T37" fmla="*/ 60 h 92"/>
                <a:gd name="T38" fmla="*/ 104 w 216"/>
                <a:gd name="T39" fmla="*/ 60 h 92"/>
                <a:gd name="T40" fmla="*/ 104 w 216"/>
                <a:gd name="T41" fmla="*/ 68 h 92"/>
                <a:gd name="T42" fmla="*/ 192 w 216"/>
                <a:gd name="T43" fmla="*/ 60 h 92"/>
                <a:gd name="T44" fmla="*/ 184 w 216"/>
                <a:gd name="T45" fmla="*/ 68 h 92"/>
                <a:gd name="T46" fmla="*/ 167 w 216"/>
                <a:gd name="T47" fmla="*/ 68 h 92"/>
                <a:gd name="T48" fmla="*/ 160 w 216"/>
                <a:gd name="T49" fmla="*/ 60 h 92"/>
                <a:gd name="T50" fmla="*/ 160 w 216"/>
                <a:gd name="T51" fmla="*/ 59 h 92"/>
                <a:gd name="T52" fmla="*/ 167 w 216"/>
                <a:gd name="T53" fmla="*/ 52 h 92"/>
                <a:gd name="T54" fmla="*/ 184 w 216"/>
                <a:gd name="T55" fmla="*/ 52 h 92"/>
                <a:gd name="T56" fmla="*/ 192 w 216"/>
                <a:gd name="T57" fmla="*/ 59 h 92"/>
                <a:gd name="T58" fmla="*/ 192 w 216"/>
                <a:gd name="T59" fmla="*/ 6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6" h="92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5" y="92"/>
                    <a:pt x="12" y="92"/>
                  </a:cubicBezTo>
                  <a:cubicBezTo>
                    <a:pt x="204" y="92"/>
                    <a:pt x="204" y="92"/>
                    <a:pt x="204" y="92"/>
                  </a:cubicBezTo>
                  <a:cubicBezTo>
                    <a:pt x="210" y="92"/>
                    <a:pt x="216" y="86"/>
                    <a:pt x="216" y="80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8" y="0"/>
                  </a:lnTo>
                  <a:close/>
                  <a:moveTo>
                    <a:pt x="24" y="36"/>
                  </a:moveTo>
                  <a:cubicBezTo>
                    <a:pt x="72" y="36"/>
                    <a:pt x="72" y="36"/>
                    <a:pt x="72" y="3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24" y="44"/>
                    <a:pt x="24" y="44"/>
                    <a:pt x="24" y="44"/>
                  </a:cubicBezTo>
                  <a:lnTo>
                    <a:pt x="24" y="36"/>
                  </a:lnTo>
                  <a:close/>
                  <a:moveTo>
                    <a:pt x="104" y="68"/>
                  </a:moveTo>
                  <a:cubicBezTo>
                    <a:pt x="24" y="68"/>
                    <a:pt x="24" y="68"/>
                    <a:pt x="24" y="68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104" y="60"/>
                    <a:pt x="104" y="60"/>
                    <a:pt x="104" y="60"/>
                  </a:cubicBezTo>
                  <a:lnTo>
                    <a:pt x="104" y="68"/>
                  </a:lnTo>
                  <a:close/>
                  <a:moveTo>
                    <a:pt x="192" y="60"/>
                  </a:moveTo>
                  <a:cubicBezTo>
                    <a:pt x="192" y="64"/>
                    <a:pt x="188" y="68"/>
                    <a:pt x="184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63" y="68"/>
                    <a:pt x="160" y="64"/>
                    <a:pt x="160" y="60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5"/>
                    <a:pt x="163" y="52"/>
                    <a:pt x="167" y="52"/>
                  </a:cubicBezTo>
                  <a:cubicBezTo>
                    <a:pt x="184" y="52"/>
                    <a:pt x="184" y="52"/>
                    <a:pt x="184" y="52"/>
                  </a:cubicBezTo>
                  <a:cubicBezTo>
                    <a:pt x="188" y="52"/>
                    <a:pt x="192" y="55"/>
                    <a:pt x="192" y="59"/>
                  </a:cubicBezTo>
                  <a:lnTo>
                    <a:pt x="1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88" name="Freeform 81"/>
          <p:cNvSpPr/>
          <p:nvPr/>
        </p:nvSpPr>
        <p:spPr bwMode="auto">
          <a:xfrm>
            <a:off x="11209339" y="4224338"/>
            <a:ext cx="269875" cy="450850"/>
          </a:xfrm>
          <a:custGeom>
            <a:avLst/>
            <a:gdLst>
              <a:gd name="T0" fmla="*/ 170 w 170"/>
              <a:gd name="T1" fmla="*/ 123 h 284"/>
              <a:gd name="T2" fmla="*/ 107 w 170"/>
              <a:gd name="T3" fmla="*/ 123 h 284"/>
              <a:gd name="T4" fmla="*/ 123 w 170"/>
              <a:gd name="T5" fmla="*/ 0 h 284"/>
              <a:gd name="T6" fmla="*/ 0 w 170"/>
              <a:gd name="T7" fmla="*/ 161 h 284"/>
              <a:gd name="T8" fmla="*/ 62 w 170"/>
              <a:gd name="T9" fmla="*/ 161 h 284"/>
              <a:gd name="T10" fmla="*/ 47 w 170"/>
              <a:gd name="T11" fmla="*/ 284 h 284"/>
              <a:gd name="T12" fmla="*/ 170 w 170"/>
              <a:gd name="T13" fmla="*/ 12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84">
                <a:moveTo>
                  <a:pt x="170" y="123"/>
                </a:moveTo>
                <a:lnTo>
                  <a:pt x="107" y="123"/>
                </a:lnTo>
                <a:lnTo>
                  <a:pt x="123" y="0"/>
                </a:lnTo>
                <a:lnTo>
                  <a:pt x="0" y="161"/>
                </a:lnTo>
                <a:lnTo>
                  <a:pt x="62" y="161"/>
                </a:lnTo>
                <a:lnTo>
                  <a:pt x="47" y="284"/>
                </a:lnTo>
                <a:lnTo>
                  <a:pt x="170" y="1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0" name="组合 169"/>
          <p:cNvGrpSpPr/>
          <p:nvPr/>
        </p:nvGrpSpPr>
        <p:grpSpPr>
          <a:xfrm>
            <a:off x="700088" y="2233613"/>
            <a:ext cx="376237" cy="376237"/>
            <a:chOff x="700088" y="2233613"/>
            <a:chExt cx="376237" cy="376237"/>
          </a:xfrm>
          <a:solidFill>
            <a:schemeClr val="tx1"/>
          </a:solidFill>
        </p:grpSpPr>
        <p:sp>
          <p:nvSpPr>
            <p:cNvPr id="91" name="Freeform 85"/>
            <p:cNvSpPr>
              <a:spLocks noEditPoints="1"/>
            </p:cNvSpPr>
            <p:nvPr/>
          </p:nvSpPr>
          <p:spPr bwMode="auto">
            <a:xfrm>
              <a:off x="700088" y="2233613"/>
              <a:ext cx="376237" cy="200025"/>
            </a:xfrm>
            <a:custGeom>
              <a:avLst/>
              <a:gdLst>
                <a:gd name="T0" fmla="*/ 119 w 237"/>
                <a:gd name="T1" fmla="*/ 0 h 126"/>
                <a:gd name="T2" fmla="*/ 71 w 237"/>
                <a:gd name="T3" fmla="*/ 48 h 126"/>
                <a:gd name="T4" fmla="*/ 71 w 237"/>
                <a:gd name="T5" fmla="*/ 29 h 126"/>
                <a:gd name="T6" fmla="*/ 33 w 237"/>
                <a:gd name="T7" fmla="*/ 29 h 126"/>
                <a:gd name="T8" fmla="*/ 33 w 237"/>
                <a:gd name="T9" fmla="*/ 85 h 126"/>
                <a:gd name="T10" fmla="*/ 0 w 237"/>
                <a:gd name="T11" fmla="*/ 119 h 126"/>
                <a:gd name="T12" fmla="*/ 6 w 237"/>
                <a:gd name="T13" fmla="*/ 126 h 126"/>
                <a:gd name="T14" fmla="*/ 119 w 237"/>
                <a:gd name="T15" fmla="*/ 13 h 126"/>
                <a:gd name="T16" fmla="*/ 230 w 237"/>
                <a:gd name="T17" fmla="*/ 126 h 126"/>
                <a:gd name="T18" fmla="*/ 237 w 237"/>
                <a:gd name="T19" fmla="*/ 119 h 126"/>
                <a:gd name="T20" fmla="*/ 119 w 237"/>
                <a:gd name="T21" fmla="*/ 0 h 126"/>
                <a:gd name="T22" fmla="*/ 43 w 237"/>
                <a:gd name="T23" fmla="*/ 38 h 126"/>
                <a:gd name="T24" fmla="*/ 62 w 237"/>
                <a:gd name="T25" fmla="*/ 38 h 126"/>
                <a:gd name="T26" fmla="*/ 62 w 237"/>
                <a:gd name="T27" fmla="*/ 57 h 126"/>
                <a:gd name="T28" fmla="*/ 43 w 237"/>
                <a:gd name="T29" fmla="*/ 76 h 126"/>
                <a:gd name="T30" fmla="*/ 43 w 237"/>
                <a:gd name="T31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126">
                  <a:moveTo>
                    <a:pt x="119" y="0"/>
                  </a:moveTo>
                  <a:lnTo>
                    <a:pt x="71" y="48"/>
                  </a:lnTo>
                  <a:lnTo>
                    <a:pt x="71" y="29"/>
                  </a:lnTo>
                  <a:lnTo>
                    <a:pt x="33" y="29"/>
                  </a:lnTo>
                  <a:lnTo>
                    <a:pt x="33" y="85"/>
                  </a:lnTo>
                  <a:lnTo>
                    <a:pt x="0" y="119"/>
                  </a:lnTo>
                  <a:lnTo>
                    <a:pt x="6" y="126"/>
                  </a:lnTo>
                  <a:lnTo>
                    <a:pt x="119" y="13"/>
                  </a:lnTo>
                  <a:lnTo>
                    <a:pt x="230" y="126"/>
                  </a:lnTo>
                  <a:lnTo>
                    <a:pt x="237" y="119"/>
                  </a:lnTo>
                  <a:lnTo>
                    <a:pt x="119" y="0"/>
                  </a:lnTo>
                  <a:close/>
                  <a:moveTo>
                    <a:pt x="43" y="38"/>
                  </a:moveTo>
                  <a:lnTo>
                    <a:pt x="62" y="38"/>
                  </a:lnTo>
                  <a:lnTo>
                    <a:pt x="62" y="57"/>
                  </a:lnTo>
                  <a:lnTo>
                    <a:pt x="43" y="76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752476" y="2293938"/>
              <a:ext cx="271462" cy="315912"/>
            </a:xfrm>
            <a:custGeom>
              <a:avLst/>
              <a:gdLst>
                <a:gd name="T0" fmla="*/ 0 w 171"/>
                <a:gd name="T1" fmla="*/ 85 h 199"/>
                <a:gd name="T2" fmla="*/ 0 w 171"/>
                <a:gd name="T3" fmla="*/ 199 h 199"/>
                <a:gd name="T4" fmla="*/ 67 w 171"/>
                <a:gd name="T5" fmla="*/ 199 h 199"/>
                <a:gd name="T6" fmla="*/ 67 w 171"/>
                <a:gd name="T7" fmla="*/ 133 h 199"/>
                <a:gd name="T8" fmla="*/ 104 w 171"/>
                <a:gd name="T9" fmla="*/ 133 h 199"/>
                <a:gd name="T10" fmla="*/ 104 w 171"/>
                <a:gd name="T11" fmla="*/ 199 h 199"/>
                <a:gd name="T12" fmla="*/ 171 w 171"/>
                <a:gd name="T13" fmla="*/ 199 h 199"/>
                <a:gd name="T14" fmla="*/ 171 w 171"/>
                <a:gd name="T15" fmla="*/ 85 h 199"/>
                <a:gd name="T16" fmla="*/ 86 w 171"/>
                <a:gd name="T17" fmla="*/ 0 h 199"/>
                <a:gd name="T18" fmla="*/ 0 w 171"/>
                <a:gd name="T19" fmla="*/ 85 h 199"/>
                <a:gd name="T20" fmla="*/ 161 w 171"/>
                <a:gd name="T21" fmla="*/ 190 h 199"/>
                <a:gd name="T22" fmla="*/ 114 w 171"/>
                <a:gd name="T23" fmla="*/ 190 h 199"/>
                <a:gd name="T24" fmla="*/ 114 w 171"/>
                <a:gd name="T25" fmla="*/ 133 h 199"/>
                <a:gd name="T26" fmla="*/ 114 w 171"/>
                <a:gd name="T27" fmla="*/ 123 h 199"/>
                <a:gd name="T28" fmla="*/ 104 w 171"/>
                <a:gd name="T29" fmla="*/ 123 h 199"/>
                <a:gd name="T30" fmla="*/ 67 w 171"/>
                <a:gd name="T31" fmla="*/ 123 h 199"/>
                <a:gd name="T32" fmla="*/ 57 w 171"/>
                <a:gd name="T33" fmla="*/ 123 h 199"/>
                <a:gd name="T34" fmla="*/ 57 w 171"/>
                <a:gd name="T35" fmla="*/ 133 h 199"/>
                <a:gd name="T36" fmla="*/ 57 w 171"/>
                <a:gd name="T37" fmla="*/ 190 h 199"/>
                <a:gd name="T38" fmla="*/ 10 w 171"/>
                <a:gd name="T39" fmla="*/ 190 h 199"/>
                <a:gd name="T40" fmla="*/ 10 w 171"/>
                <a:gd name="T41" fmla="*/ 89 h 199"/>
                <a:gd name="T42" fmla="*/ 86 w 171"/>
                <a:gd name="T43" fmla="*/ 13 h 199"/>
                <a:gd name="T44" fmla="*/ 161 w 171"/>
                <a:gd name="T45" fmla="*/ 89 h 199"/>
                <a:gd name="T46" fmla="*/ 161 w 171"/>
                <a:gd name="T47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" h="199">
                  <a:moveTo>
                    <a:pt x="0" y="85"/>
                  </a:moveTo>
                  <a:lnTo>
                    <a:pt x="0" y="199"/>
                  </a:lnTo>
                  <a:lnTo>
                    <a:pt x="67" y="199"/>
                  </a:lnTo>
                  <a:lnTo>
                    <a:pt x="67" y="133"/>
                  </a:lnTo>
                  <a:lnTo>
                    <a:pt x="104" y="133"/>
                  </a:lnTo>
                  <a:lnTo>
                    <a:pt x="104" y="199"/>
                  </a:lnTo>
                  <a:lnTo>
                    <a:pt x="171" y="199"/>
                  </a:lnTo>
                  <a:lnTo>
                    <a:pt x="171" y="85"/>
                  </a:lnTo>
                  <a:lnTo>
                    <a:pt x="86" y="0"/>
                  </a:lnTo>
                  <a:lnTo>
                    <a:pt x="0" y="85"/>
                  </a:lnTo>
                  <a:close/>
                  <a:moveTo>
                    <a:pt x="161" y="190"/>
                  </a:moveTo>
                  <a:lnTo>
                    <a:pt x="114" y="190"/>
                  </a:lnTo>
                  <a:lnTo>
                    <a:pt x="114" y="133"/>
                  </a:lnTo>
                  <a:lnTo>
                    <a:pt x="114" y="123"/>
                  </a:lnTo>
                  <a:lnTo>
                    <a:pt x="104" y="123"/>
                  </a:lnTo>
                  <a:lnTo>
                    <a:pt x="67" y="123"/>
                  </a:lnTo>
                  <a:lnTo>
                    <a:pt x="57" y="123"/>
                  </a:lnTo>
                  <a:lnTo>
                    <a:pt x="57" y="133"/>
                  </a:lnTo>
                  <a:lnTo>
                    <a:pt x="57" y="190"/>
                  </a:lnTo>
                  <a:lnTo>
                    <a:pt x="10" y="190"/>
                  </a:lnTo>
                  <a:lnTo>
                    <a:pt x="10" y="89"/>
                  </a:lnTo>
                  <a:lnTo>
                    <a:pt x="86" y="13"/>
                  </a:lnTo>
                  <a:lnTo>
                    <a:pt x="161" y="89"/>
                  </a:lnTo>
                  <a:lnTo>
                    <a:pt x="161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93" name="Freeform 87"/>
          <p:cNvSpPr>
            <a:spLocks noEditPoints="1"/>
          </p:cNvSpPr>
          <p:nvPr/>
        </p:nvSpPr>
        <p:spPr bwMode="auto">
          <a:xfrm>
            <a:off x="1417638" y="2211388"/>
            <a:ext cx="376237" cy="420687"/>
          </a:xfrm>
          <a:custGeom>
            <a:avLst/>
            <a:gdLst>
              <a:gd name="T0" fmla="*/ 199 w 200"/>
              <a:gd name="T1" fmla="*/ 92 h 224"/>
              <a:gd name="T2" fmla="*/ 156 w 200"/>
              <a:gd name="T3" fmla="*/ 49 h 224"/>
              <a:gd name="T4" fmla="*/ 134 w 200"/>
              <a:gd name="T5" fmla="*/ 27 h 224"/>
              <a:gd name="T6" fmla="*/ 115 w 200"/>
              <a:gd name="T7" fmla="*/ 8 h 224"/>
              <a:gd name="T8" fmla="*/ 112 w 200"/>
              <a:gd name="T9" fmla="*/ 5 h 224"/>
              <a:gd name="T10" fmla="*/ 100 w 200"/>
              <a:gd name="T11" fmla="*/ 0 h 224"/>
              <a:gd name="T12" fmla="*/ 87 w 200"/>
              <a:gd name="T13" fmla="*/ 5 h 224"/>
              <a:gd name="T14" fmla="*/ 65 w 200"/>
              <a:gd name="T15" fmla="*/ 27 h 224"/>
              <a:gd name="T16" fmla="*/ 65 w 200"/>
              <a:gd name="T17" fmla="*/ 27 h 224"/>
              <a:gd name="T18" fmla="*/ 60 w 200"/>
              <a:gd name="T19" fmla="*/ 33 h 224"/>
              <a:gd name="T20" fmla="*/ 60 w 200"/>
              <a:gd name="T21" fmla="*/ 33 h 224"/>
              <a:gd name="T22" fmla="*/ 34 w 200"/>
              <a:gd name="T23" fmla="*/ 59 h 224"/>
              <a:gd name="T24" fmla="*/ 10 w 200"/>
              <a:gd name="T25" fmla="*/ 82 h 224"/>
              <a:gd name="T26" fmla="*/ 10 w 200"/>
              <a:gd name="T27" fmla="*/ 82 h 224"/>
              <a:gd name="T28" fmla="*/ 0 w 200"/>
              <a:gd name="T29" fmla="*/ 93 h 224"/>
              <a:gd name="T30" fmla="*/ 0 w 200"/>
              <a:gd name="T31" fmla="*/ 96 h 224"/>
              <a:gd name="T32" fmla="*/ 0 w 200"/>
              <a:gd name="T33" fmla="*/ 224 h 224"/>
              <a:gd name="T34" fmla="*/ 200 w 200"/>
              <a:gd name="T35" fmla="*/ 224 h 224"/>
              <a:gd name="T36" fmla="*/ 200 w 200"/>
              <a:gd name="T37" fmla="*/ 96 h 224"/>
              <a:gd name="T38" fmla="*/ 200 w 200"/>
              <a:gd name="T39" fmla="*/ 93 h 224"/>
              <a:gd name="T40" fmla="*/ 199 w 200"/>
              <a:gd name="T41" fmla="*/ 92 h 224"/>
              <a:gd name="T42" fmla="*/ 12 w 200"/>
              <a:gd name="T43" fmla="*/ 91 h 224"/>
              <a:gd name="T44" fmla="*/ 93 w 200"/>
              <a:gd name="T45" fmla="*/ 10 h 224"/>
              <a:gd name="T46" fmla="*/ 106 w 200"/>
              <a:gd name="T47" fmla="*/ 10 h 224"/>
              <a:gd name="T48" fmla="*/ 191 w 200"/>
              <a:gd name="T49" fmla="*/ 95 h 224"/>
              <a:gd name="T50" fmla="*/ 133 w 200"/>
              <a:gd name="T51" fmla="*/ 152 h 224"/>
              <a:gd name="T52" fmla="*/ 115 w 200"/>
              <a:gd name="T53" fmla="*/ 134 h 224"/>
              <a:gd name="T54" fmla="*/ 112 w 200"/>
              <a:gd name="T55" fmla="*/ 131 h 224"/>
              <a:gd name="T56" fmla="*/ 100 w 200"/>
              <a:gd name="T57" fmla="*/ 126 h 224"/>
              <a:gd name="T58" fmla="*/ 87 w 200"/>
              <a:gd name="T59" fmla="*/ 131 h 224"/>
              <a:gd name="T60" fmla="*/ 66 w 200"/>
              <a:gd name="T61" fmla="*/ 153 h 224"/>
              <a:gd name="T62" fmla="*/ 8 w 200"/>
              <a:gd name="T63" fmla="*/ 95 h 224"/>
              <a:gd name="T64" fmla="*/ 12 w 200"/>
              <a:gd name="T65" fmla="*/ 91 h 224"/>
              <a:gd name="T66" fmla="*/ 60 w 200"/>
              <a:gd name="T67" fmla="*/ 158 h 224"/>
              <a:gd name="T68" fmla="*/ 60 w 200"/>
              <a:gd name="T69" fmla="*/ 159 h 224"/>
              <a:gd name="T70" fmla="*/ 60 w 200"/>
              <a:gd name="T71" fmla="*/ 159 h 224"/>
              <a:gd name="T72" fmla="*/ 8 w 200"/>
              <a:gd name="T73" fmla="*/ 211 h 224"/>
              <a:gd name="T74" fmla="*/ 8 w 200"/>
              <a:gd name="T75" fmla="*/ 112 h 224"/>
              <a:gd name="T76" fmla="*/ 8 w 200"/>
              <a:gd name="T77" fmla="*/ 109 h 224"/>
              <a:gd name="T78" fmla="*/ 8 w 200"/>
              <a:gd name="T79" fmla="*/ 107 h 224"/>
              <a:gd name="T80" fmla="*/ 8 w 200"/>
              <a:gd name="T81" fmla="*/ 106 h 224"/>
              <a:gd name="T82" fmla="*/ 60 w 200"/>
              <a:gd name="T83" fmla="*/ 158 h 224"/>
              <a:gd name="T84" fmla="*/ 14 w 200"/>
              <a:gd name="T85" fmla="*/ 216 h 224"/>
              <a:gd name="T86" fmla="*/ 18 w 200"/>
              <a:gd name="T87" fmla="*/ 211 h 224"/>
              <a:gd name="T88" fmla="*/ 18 w 200"/>
              <a:gd name="T89" fmla="*/ 211 h 224"/>
              <a:gd name="T90" fmla="*/ 93 w 200"/>
              <a:gd name="T91" fmla="*/ 137 h 224"/>
              <a:gd name="T92" fmla="*/ 106 w 200"/>
              <a:gd name="T93" fmla="*/ 137 h 224"/>
              <a:gd name="T94" fmla="*/ 179 w 200"/>
              <a:gd name="T95" fmla="*/ 210 h 224"/>
              <a:gd name="T96" fmla="*/ 179 w 200"/>
              <a:gd name="T97" fmla="*/ 210 h 224"/>
              <a:gd name="T98" fmla="*/ 184 w 200"/>
              <a:gd name="T99" fmla="*/ 214 h 224"/>
              <a:gd name="T100" fmla="*/ 185 w 200"/>
              <a:gd name="T101" fmla="*/ 216 h 224"/>
              <a:gd name="T102" fmla="*/ 14 w 200"/>
              <a:gd name="T103" fmla="*/ 216 h 224"/>
              <a:gd name="T104" fmla="*/ 192 w 200"/>
              <a:gd name="T105" fmla="*/ 109 h 224"/>
              <a:gd name="T106" fmla="*/ 192 w 200"/>
              <a:gd name="T107" fmla="*/ 211 h 224"/>
              <a:gd name="T108" fmla="*/ 140 w 200"/>
              <a:gd name="T109" fmla="*/ 159 h 224"/>
              <a:gd name="T110" fmla="*/ 140 w 200"/>
              <a:gd name="T111" fmla="*/ 159 h 224"/>
              <a:gd name="T112" fmla="*/ 139 w 200"/>
              <a:gd name="T113" fmla="*/ 158 h 224"/>
              <a:gd name="T114" fmla="*/ 192 w 200"/>
              <a:gd name="T115" fmla="*/ 105 h 224"/>
              <a:gd name="T116" fmla="*/ 192 w 200"/>
              <a:gd name="T117" fmla="*/ 107 h 224"/>
              <a:gd name="T118" fmla="*/ 192 w 200"/>
              <a:gd name="T119" fmla="*/ 109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224">
                <a:moveTo>
                  <a:pt x="199" y="92"/>
                </a:moveTo>
                <a:cubicBezTo>
                  <a:pt x="156" y="49"/>
                  <a:pt x="156" y="49"/>
                  <a:pt x="156" y="49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15" y="8"/>
                  <a:pt x="115" y="8"/>
                  <a:pt x="115" y="8"/>
                </a:cubicBezTo>
                <a:cubicBezTo>
                  <a:pt x="112" y="5"/>
                  <a:pt x="112" y="5"/>
                  <a:pt x="112" y="5"/>
                </a:cubicBezTo>
                <a:cubicBezTo>
                  <a:pt x="109" y="2"/>
                  <a:pt x="104" y="0"/>
                  <a:pt x="100" y="0"/>
                </a:cubicBezTo>
                <a:cubicBezTo>
                  <a:pt x="95" y="0"/>
                  <a:pt x="91" y="2"/>
                  <a:pt x="87" y="5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34" y="59"/>
                  <a:pt x="34" y="59"/>
                  <a:pt x="34" y="59"/>
                </a:cubicBezTo>
                <a:cubicBezTo>
                  <a:pt x="10" y="82"/>
                  <a:pt x="10" y="82"/>
                  <a:pt x="10" y="82"/>
                </a:cubicBezTo>
                <a:cubicBezTo>
                  <a:pt x="10" y="82"/>
                  <a:pt x="10" y="82"/>
                  <a:pt x="10" y="8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224"/>
                  <a:pt x="0" y="224"/>
                  <a:pt x="0" y="224"/>
                </a:cubicBezTo>
                <a:cubicBezTo>
                  <a:pt x="200" y="224"/>
                  <a:pt x="200" y="224"/>
                  <a:pt x="200" y="224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200" y="93"/>
                  <a:pt x="200" y="93"/>
                  <a:pt x="200" y="93"/>
                </a:cubicBezTo>
                <a:lnTo>
                  <a:pt x="199" y="92"/>
                </a:lnTo>
                <a:close/>
                <a:moveTo>
                  <a:pt x="12" y="91"/>
                </a:moveTo>
                <a:cubicBezTo>
                  <a:pt x="93" y="10"/>
                  <a:pt x="93" y="10"/>
                  <a:pt x="93" y="10"/>
                </a:cubicBezTo>
                <a:cubicBezTo>
                  <a:pt x="97" y="7"/>
                  <a:pt x="103" y="7"/>
                  <a:pt x="106" y="10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2" y="131"/>
                  <a:pt x="112" y="131"/>
                  <a:pt x="112" y="131"/>
                </a:cubicBezTo>
                <a:cubicBezTo>
                  <a:pt x="109" y="128"/>
                  <a:pt x="104" y="126"/>
                  <a:pt x="100" y="126"/>
                </a:cubicBezTo>
                <a:cubicBezTo>
                  <a:pt x="95" y="126"/>
                  <a:pt x="91" y="128"/>
                  <a:pt x="87" y="131"/>
                </a:cubicBezTo>
                <a:cubicBezTo>
                  <a:pt x="66" y="153"/>
                  <a:pt x="66" y="153"/>
                  <a:pt x="66" y="153"/>
                </a:cubicBezTo>
                <a:cubicBezTo>
                  <a:pt x="8" y="95"/>
                  <a:pt x="8" y="95"/>
                  <a:pt x="8" y="95"/>
                </a:cubicBezTo>
                <a:lnTo>
                  <a:pt x="12" y="91"/>
                </a:lnTo>
                <a:close/>
                <a:moveTo>
                  <a:pt x="60" y="158"/>
                </a:moveTo>
                <a:cubicBezTo>
                  <a:pt x="60" y="159"/>
                  <a:pt x="60" y="159"/>
                  <a:pt x="60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7"/>
                  <a:pt x="8" y="107"/>
                  <a:pt x="8" y="107"/>
                </a:cubicBezTo>
                <a:cubicBezTo>
                  <a:pt x="8" y="106"/>
                  <a:pt x="8" y="106"/>
                  <a:pt x="8" y="106"/>
                </a:cubicBezTo>
                <a:lnTo>
                  <a:pt x="60" y="158"/>
                </a:lnTo>
                <a:close/>
                <a:moveTo>
                  <a:pt x="14" y="216"/>
                </a:moveTo>
                <a:cubicBezTo>
                  <a:pt x="18" y="211"/>
                  <a:pt x="18" y="211"/>
                  <a:pt x="18" y="21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7" y="133"/>
                  <a:pt x="103" y="133"/>
                  <a:pt x="106" y="137"/>
                </a:cubicBezTo>
                <a:cubicBezTo>
                  <a:pt x="179" y="210"/>
                  <a:pt x="179" y="210"/>
                  <a:pt x="179" y="210"/>
                </a:cubicBezTo>
                <a:cubicBezTo>
                  <a:pt x="179" y="210"/>
                  <a:pt x="179" y="210"/>
                  <a:pt x="179" y="210"/>
                </a:cubicBezTo>
                <a:cubicBezTo>
                  <a:pt x="184" y="214"/>
                  <a:pt x="184" y="214"/>
                  <a:pt x="184" y="214"/>
                </a:cubicBezTo>
                <a:cubicBezTo>
                  <a:pt x="185" y="216"/>
                  <a:pt x="185" y="216"/>
                  <a:pt x="185" y="216"/>
                </a:cubicBezTo>
                <a:lnTo>
                  <a:pt x="14" y="216"/>
                </a:lnTo>
                <a:close/>
                <a:moveTo>
                  <a:pt x="192" y="109"/>
                </a:moveTo>
                <a:cubicBezTo>
                  <a:pt x="192" y="211"/>
                  <a:pt x="192" y="211"/>
                  <a:pt x="192" y="211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40" y="159"/>
                  <a:pt x="140" y="159"/>
                  <a:pt x="140" y="159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92" y="105"/>
                  <a:pt x="192" y="105"/>
                  <a:pt x="192" y="105"/>
                </a:cubicBezTo>
                <a:cubicBezTo>
                  <a:pt x="192" y="107"/>
                  <a:pt x="192" y="107"/>
                  <a:pt x="192" y="107"/>
                </a:cubicBezTo>
                <a:lnTo>
                  <a:pt x="192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6" name="组合 175"/>
          <p:cNvGrpSpPr/>
          <p:nvPr/>
        </p:nvGrpSpPr>
        <p:grpSpPr>
          <a:xfrm>
            <a:off x="2079626" y="2211388"/>
            <a:ext cx="376237" cy="420687"/>
            <a:chOff x="2079626" y="2211388"/>
            <a:chExt cx="376237" cy="420687"/>
          </a:xfrm>
          <a:solidFill>
            <a:schemeClr val="tx1"/>
          </a:solidFill>
        </p:grpSpPr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2079626" y="2211388"/>
              <a:ext cx="376237" cy="420687"/>
            </a:xfrm>
            <a:custGeom>
              <a:avLst/>
              <a:gdLst>
                <a:gd name="T0" fmla="*/ 160 w 200"/>
                <a:gd name="T1" fmla="*/ 53 h 224"/>
                <a:gd name="T2" fmla="*/ 132 w 200"/>
                <a:gd name="T3" fmla="*/ 24 h 224"/>
                <a:gd name="T4" fmla="*/ 116 w 200"/>
                <a:gd name="T5" fmla="*/ 8 h 224"/>
                <a:gd name="T6" fmla="*/ 100 w 200"/>
                <a:gd name="T7" fmla="*/ 0 h 224"/>
                <a:gd name="T8" fmla="*/ 69 w 200"/>
                <a:gd name="T9" fmla="*/ 24 h 224"/>
                <a:gd name="T10" fmla="*/ 40 w 200"/>
                <a:gd name="T11" fmla="*/ 53 h 224"/>
                <a:gd name="T12" fmla="*/ 10 w 200"/>
                <a:gd name="T13" fmla="*/ 82 h 224"/>
                <a:gd name="T14" fmla="*/ 0 w 200"/>
                <a:gd name="T15" fmla="*/ 93 h 224"/>
                <a:gd name="T16" fmla="*/ 0 w 200"/>
                <a:gd name="T17" fmla="*/ 224 h 224"/>
                <a:gd name="T18" fmla="*/ 200 w 200"/>
                <a:gd name="T19" fmla="*/ 96 h 224"/>
                <a:gd name="T20" fmla="*/ 200 w 200"/>
                <a:gd name="T21" fmla="*/ 92 h 224"/>
                <a:gd name="T22" fmla="*/ 160 w 200"/>
                <a:gd name="T23" fmla="*/ 126 h 224"/>
                <a:gd name="T24" fmla="*/ 191 w 200"/>
                <a:gd name="T25" fmla="*/ 95 h 224"/>
                <a:gd name="T26" fmla="*/ 107 w 200"/>
                <a:gd name="T27" fmla="*/ 10 h 224"/>
                <a:gd name="T28" fmla="*/ 80 w 200"/>
                <a:gd name="T29" fmla="*/ 24 h 224"/>
                <a:gd name="T30" fmla="*/ 128 w 200"/>
                <a:gd name="T31" fmla="*/ 32 h 224"/>
                <a:gd name="T32" fmla="*/ 152 w 200"/>
                <a:gd name="T33" fmla="*/ 134 h 224"/>
                <a:gd name="T34" fmla="*/ 116 w 200"/>
                <a:gd name="T35" fmla="*/ 134 h 224"/>
                <a:gd name="T36" fmla="*/ 100 w 200"/>
                <a:gd name="T37" fmla="*/ 126 h 224"/>
                <a:gd name="T38" fmla="*/ 67 w 200"/>
                <a:gd name="T39" fmla="*/ 153 h 224"/>
                <a:gd name="T40" fmla="*/ 48 w 200"/>
                <a:gd name="T41" fmla="*/ 32 h 224"/>
                <a:gd name="T42" fmla="*/ 13 w 200"/>
                <a:gd name="T43" fmla="*/ 91 h 224"/>
                <a:gd name="T44" fmla="*/ 40 w 200"/>
                <a:gd name="T45" fmla="*/ 126 h 224"/>
                <a:gd name="T46" fmla="*/ 13 w 200"/>
                <a:gd name="T47" fmla="*/ 91 h 224"/>
                <a:gd name="T48" fmla="*/ 8 w 200"/>
                <a:gd name="T49" fmla="*/ 109 h 224"/>
                <a:gd name="T50" fmla="*/ 8 w 200"/>
                <a:gd name="T51" fmla="*/ 106 h 224"/>
                <a:gd name="T52" fmla="*/ 60 w 200"/>
                <a:gd name="T53" fmla="*/ 159 h 224"/>
                <a:gd name="T54" fmla="*/ 8 w 200"/>
                <a:gd name="T55" fmla="*/ 211 h 224"/>
                <a:gd name="T56" fmla="*/ 15 w 200"/>
                <a:gd name="T57" fmla="*/ 216 h 224"/>
                <a:gd name="T58" fmla="*/ 19 w 200"/>
                <a:gd name="T59" fmla="*/ 211 h 224"/>
                <a:gd name="T60" fmla="*/ 107 w 200"/>
                <a:gd name="T61" fmla="*/ 137 h 224"/>
                <a:gd name="T62" fmla="*/ 180 w 200"/>
                <a:gd name="T63" fmla="*/ 210 h 224"/>
                <a:gd name="T64" fmla="*/ 186 w 200"/>
                <a:gd name="T65" fmla="*/ 216 h 224"/>
                <a:gd name="T66" fmla="*/ 192 w 200"/>
                <a:gd name="T67" fmla="*/ 107 h 224"/>
                <a:gd name="T68" fmla="*/ 192 w 200"/>
                <a:gd name="T69" fmla="*/ 211 h 224"/>
                <a:gd name="T70" fmla="*/ 140 w 200"/>
                <a:gd name="T71" fmla="*/ 159 h 224"/>
                <a:gd name="T72" fmla="*/ 192 w 200"/>
                <a:gd name="T73" fmla="*/ 1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" h="224">
                  <a:moveTo>
                    <a:pt x="200" y="92"/>
                  </a:moveTo>
                  <a:cubicBezTo>
                    <a:pt x="160" y="53"/>
                    <a:pt x="160" y="53"/>
                    <a:pt x="160" y="53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9" y="2"/>
                    <a:pt x="105" y="0"/>
                    <a:pt x="100" y="0"/>
                  </a:cubicBezTo>
                  <a:cubicBezTo>
                    <a:pt x="96" y="0"/>
                    <a:pt x="91" y="2"/>
                    <a:pt x="88" y="5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200" y="93"/>
                    <a:pt x="200" y="93"/>
                    <a:pt x="200" y="93"/>
                  </a:cubicBezTo>
                  <a:lnTo>
                    <a:pt x="200" y="92"/>
                  </a:lnTo>
                  <a:close/>
                  <a:moveTo>
                    <a:pt x="191" y="95"/>
                  </a:moveTo>
                  <a:cubicBezTo>
                    <a:pt x="160" y="126"/>
                    <a:pt x="160" y="126"/>
                    <a:pt x="160" y="126"/>
                  </a:cubicBezTo>
                  <a:cubicBezTo>
                    <a:pt x="160" y="64"/>
                    <a:pt x="160" y="64"/>
                    <a:pt x="160" y="64"/>
                  </a:cubicBezTo>
                  <a:lnTo>
                    <a:pt x="191" y="95"/>
                  </a:lnTo>
                  <a:close/>
                  <a:moveTo>
                    <a:pt x="94" y="10"/>
                  </a:moveTo>
                  <a:cubicBezTo>
                    <a:pt x="97" y="7"/>
                    <a:pt x="103" y="7"/>
                    <a:pt x="107" y="10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80" y="24"/>
                    <a:pt x="80" y="24"/>
                    <a:pt x="80" y="24"/>
                  </a:cubicBezTo>
                  <a:lnTo>
                    <a:pt x="94" y="10"/>
                  </a:lnTo>
                  <a:close/>
                  <a:moveTo>
                    <a:pt x="128" y="32"/>
                  </a:moveTo>
                  <a:cubicBezTo>
                    <a:pt x="152" y="56"/>
                    <a:pt x="152" y="56"/>
                    <a:pt x="152" y="56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3" y="131"/>
                    <a:pt x="113" y="131"/>
                    <a:pt x="113" y="131"/>
                  </a:cubicBezTo>
                  <a:cubicBezTo>
                    <a:pt x="109" y="128"/>
                    <a:pt x="105" y="126"/>
                    <a:pt x="100" y="126"/>
                  </a:cubicBezTo>
                  <a:cubicBezTo>
                    <a:pt x="96" y="126"/>
                    <a:pt x="91" y="128"/>
                    <a:pt x="88" y="131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32"/>
                    <a:pt x="48" y="32"/>
                    <a:pt x="48" y="32"/>
                  </a:cubicBezTo>
                  <a:lnTo>
                    <a:pt x="128" y="32"/>
                  </a:lnTo>
                  <a:close/>
                  <a:moveTo>
                    <a:pt x="13" y="91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9" y="95"/>
                    <a:pt x="9" y="95"/>
                    <a:pt x="9" y="95"/>
                  </a:cubicBezTo>
                  <a:lnTo>
                    <a:pt x="13" y="91"/>
                  </a:lnTo>
                  <a:close/>
                  <a:moveTo>
                    <a:pt x="8" y="112"/>
                  </a:moveTo>
                  <a:cubicBezTo>
                    <a:pt x="8" y="109"/>
                    <a:pt x="8" y="109"/>
                    <a:pt x="8" y="109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8" y="211"/>
                    <a:pt x="8" y="211"/>
                    <a:pt x="8" y="211"/>
                  </a:cubicBezTo>
                  <a:lnTo>
                    <a:pt x="8" y="112"/>
                  </a:lnTo>
                  <a:close/>
                  <a:moveTo>
                    <a:pt x="15" y="216"/>
                  </a:moveTo>
                  <a:cubicBezTo>
                    <a:pt x="19" y="211"/>
                    <a:pt x="19" y="211"/>
                    <a:pt x="19" y="211"/>
                  </a:cubicBezTo>
                  <a:cubicBezTo>
                    <a:pt x="19" y="211"/>
                    <a:pt x="19" y="211"/>
                    <a:pt x="19" y="211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7" y="133"/>
                    <a:pt x="103" y="133"/>
                    <a:pt x="107" y="137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4" y="214"/>
                    <a:pt x="184" y="214"/>
                    <a:pt x="184" y="214"/>
                  </a:cubicBezTo>
                  <a:cubicBezTo>
                    <a:pt x="186" y="216"/>
                    <a:pt x="186" y="216"/>
                    <a:pt x="186" y="216"/>
                  </a:cubicBezTo>
                  <a:lnTo>
                    <a:pt x="15" y="216"/>
                  </a:lnTo>
                  <a:close/>
                  <a:moveTo>
                    <a:pt x="192" y="107"/>
                  </a:moveTo>
                  <a:cubicBezTo>
                    <a:pt x="192" y="109"/>
                    <a:pt x="192" y="109"/>
                    <a:pt x="192" y="109"/>
                  </a:cubicBezTo>
                  <a:cubicBezTo>
                    <a:pt x="192" y="211"/>
                    <a:pt x="192" y="211"/>
                    <a:pt x="192" y="211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92" y="105"/>
                    <a:pt x="192" y="105"/>
                    <a:pt x="192" y="105"/>
                  </a:cubicBezTo>
                  <a:lnTo>
                    <a:pt x="192" y="1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5" name="Rectangle 89"/>
            <p:cNvSpPr>
              <a:spLocks noChangeArrowheads="1"/>
            </p:cNvSpPr>
            <p:nvPr/>
          </p:nvSpPr>
          <p:spPr bwMode="auto">
            <a:xfrm>
              <a:off x="2216151" y="2316163"/>
              <a:ext cx="104775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6" name="Rectangle 90"/>
            <p:cNvSpPr>
              <a:spLocks noChangeArrowheads="1"/>
            </p:cNvSpPr>
            <p:nvPr/>
          </p:nvSpPr>
          <p:spPr bwMode="auto">
            <a:xfrm>
              <a:off x="2216151" y="2406651"/>
              <a:ext cx="104775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7" name="Rectangle 91"/>
            <p:cNvSpPr>
              <a:spLocks noChangeArrowheads="1"/>
            </p:cNvSpPr>
            <p:nvPr/>
          </p:nvSpPr>
          <p:spPr bwMode="auto">
            <a:xfrm>
              <a:off x="2216151" y="2362201"/>
              <a:ext cx="74612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2767013" y="2252663"/>
            <a:ext cx="285750" cy="360362"/>
            <a:chOff x="2767013" y="2252663"/>
            <a:chExt cx="285750" cy="360362"/>
          </a:xfrm>
          <a:solidFill>
            <a:schemeClr val="tx1"/>
          </a:solidFill>
        </p:grpSpPr>
        <p:sp>
          <p:nvSpPr>
            <p:cNvPr id="98" name="Freeform 92"/>
            <p:cNvSpPr>
              <a:spLocks noEditPoints="1"/>
            </p:cNvSpPr>
            <p:nvPr/>
          </p:nvSpPr>
          <p:spPr bwMode="auto">
            <a:xfrm>
              <a:off x="2767013" y="2252663"/>
              <a:ext cx="285750" cy="360362"/>
            </a:xfrm>
            <a:custGeom>
              <a:avLst/>
              <a:gdLst>
                <a:gd name="T0" fmla="*/ 0 w 180"/>
                <a:gd name="T1" fmla="*/ 0 h 227"/>
                <a:gd name="T2" fmla="*/ 0 w 180"/>
                <a:gd name="T3" fmla="*/ 227 h 227"/>
                <a:gd name="T4" fmla="*/ 90 w 180"/>
                <a:gd name="T5" fmla="*/ 161 h 227"/>
                <a:gd name="T6" fmla="*/ 180 w 180"/>
                <a:gd name="T7" fmla="*/ 227 h 227"/>
                <a:gd name="T8" fmla="*/ 180 w 180"/>
                <a:gd name="T9" fmla="*/ 0 h 227"/>
                <a:gd name="T10" fmla="*/ 0 w 180"/>
                <a:gd name="T11" fmla="*/ 0 h 227"/>
                <a:gd name="T12" fmla="*/ 170 w 180"/>
                <a:gd name="T13" fmla="*/ 208 h 227"/>
                <a:gd name="T14" fmla="*/ 96 w 180"/>
                <a:gd name="T15" fmla="*/ 153 h 227"/>
                <a:gd name="T16" fmla="*/ 90 w 180"/>
                <a:gd name="T17" fmla="*/ 149 h 227"/>
                <a:gd name="T18" fmla="*/ 84 w 180"/>
                <a:gd name="T19" fmla="*/ 153 h 227"/>
                <a:gd name="T20" fmla="*/ 10 w 180"/>
                <a:gd name="T21" fmla="*/ 208 h 227"/>
                <a:gd name="T22" fmla="*/ 10 w 180"/>
                <a:gd name="T23" fmla="*/ 10 h 227"/>
                <a:gd name="T24" fmla="*/ 170 w 180"/>
                <a:gd name="T25" fmla="*/ 10 h 227"/>
                <a:gd name="T26" fmla="*/ 170 w 180"/>
                <a:gd name="T27" fmla="*/ 20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227">
                  <a:moveTo>
                    <a:pt x="0" y="0"/>
                  </a:moveTo>
                  <a:lnTo>
                    <a:pt x="0" y="227"/>
                  </a:lnTo>
                  <a:lnTo>
                    <a:pt x="90" y="161"/>
                  </a:lnTo>
                  <a:lnTo>
                    <a:pt x="180" y="227"/>
                  </a:lnTo>
                  <a:lnTo>
                    <a:pt x="180" y="0"/>
                  </a:lnTo>
                  <a:lnTo>
                    <a:pt x="0" y="0"/>
                  </a:lnTo>
                  <a:close/>
                  <a:moveTo>
                    <a:pt x="170" y="208"/>
                  </a:moveTo>
                  <a:lnTo>
                    <a:pt x="96" y="153"/>
                  </a:lnTo>
                  <a:lnTo>
                    <a:pt x="90" y="149"/>
                  </a:lnTo>
                  <a:lnTo>
                    <a:pt x="84" y="153"/>
                  </a:lnTo>
                  <a:lnTo>
                    <a:pt x="10" y="208"/>
                  </a:lnTo>
                  <a:lnTo>
                    <a:pt x="10" y="10"/>
                  </a:lnTo>
                  <a:lnTo>
                    <a:pt x="170" y="10"/>
                  </a:lnTo>
                  <a:lnTo>
                    <a:pt x="170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99" name="Rectangle 93"/>
            <p:cNvSpPr>
              <a:spLocks noChangeArrowheads="1"/>
            </p:cNvSpPr>
            <p:nvPr/>
          </p:nvSpPr>
          <p:spPr bwMode="auto">
            <a:xfrm>
              <a:off x="2835276" y="2343151"/>
              <a:ext cx="14922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0" name="Rectangle 94"/>
            <p:cNvSpPr>
              <a:spLocks noChangeArrowheads="1"/>
            </p:cNvSpPr>
            <p:nvPr/>
          </p:nvSpPr>
          <p:spPr bwMode="auto">
            <a:xfrm>
              <a:off x="2835276" y="2403476"/>
              <a:ext cx="14922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01" name="Freeform 95"/>
          <p:cNvSpPr>
            <a:spLocks noEditPoints="1"/>
          </p:cNvSpPr>
          <p:nvPr/>
        </p:nvSpPr>
        <p:spPr bwMode="auto">
          <a:xfrm>
            <a:off x="3411538" y="2251076"/>
            <a:ext cx="374650" cy="365125"/>
          </a:xfrm>
          <a:custGeom>
            <a:avLst/>
            <a:gdLst>
              <a:gd name="T0" fmla="*/ 181 w 236"/>
              <a:gd name="T1" fmla="*/ 2 h 230"/>
              <a:gd name="T2" fmla="*/ 180 w 236"/>
              <a:gd name="T3" fmla="*/ 2 h 230"/>
              <a:gd name="T4" fmla="*/ 175 w 236"/>
              <a:gd name="T5" fmla="*/ 0 h 230"/>
              <a:gd name="T6" fmla="*/ 170 w 236"/>
              <a:gd name="T7" fmla="*/ 2 h 230"/>
              <a:gd name="T8" fmla="*/ 170 w 236"/>
              <a:gd name="T9" fmla="*/ 2 h 230"/>
              <a:gd name="T10" fmla="*/ 118 w 236"/>
              <a:gd name="T11" fmla="*/ 28 h 230"/>
              <a:gd name="T12" fmla="*/ 67 w 236"/>
              <a:gd name="T13" fmla="*/ 2 h 230"/>
              <a:gd name="T14" fmla="*/ 66 w 236"/>
              <a:gd name="T15" fmla="*/ 2 h 230"/>
              <a:gd name="T16" fmla="*/ 61 w 236"/>
              <a:gd name="T17" fmla="*/ 0 h 230"/>
              <a:gd name="T18" fmla="*/ 57 w 236"/>
              <a:gd name="T19" fmla="*/ 2 h 230"/>
              <a:gd name="T20" fmla="*/ 57 w 236"/>
              <a:gd name="T21" fmla="*/ 2 h 230"/>
              <a:gd name="T22" fmla="*/ 0 w 236"/>
              <a:gd name="T23" fmla="*/ 31 h 230"/>
              <a:gd name="T24" fmla="*/ 0 w 236"/>
              <a:gd name="T25" fmla="*/ 230 h 230"/>
              <a:gd name="T26" fmla="*/ 61 w 236"/>
              <a:gd name="T27" fmla="*/ 199 h 230"/>
              <a:gd name="T28" fmla="*/ 112 w 236"/>
              <a:gd name="T29" fmla="*/ 224 h 230"/>
              <a:gd name="T30" fmla="*/ 113 w 236"/>
              <a:gd name="T31" fmla="*/ 225 h 230"/>
              <a:gd name="T32" fmla="*/ 118 w 236"/>
              <a:gd name="T33" fmla="*/ 227 h 230"/>
              <a:gd name="T34" fmla="*/ 123 w 236"/>
              <a:gd name="T35" fmla="*/ 225 h 230"/>
              <a:gd name="T36" fmla="*/ 125 w 236"/>
              <a:gd name="T37" fmla="*/ 224 h 230"/>
              <a:gd name="T38" fmla="*/ 175 w 236"/>
              <a:gd name="T39" fmla="*/ 199 h 230"/>
              <a:gd name="T40" fmla="*/ 236 w 236"/>
              <a:gd name="T41" fmla="*/ 230 h 230"/>
              <a:gd name="T42" fmla="*/ 236 w 236"/>
              <a:gd name="T43" fmla="*/ 31 h 230"/>
              <a:gd name="T44" fmla="*/ 181 w 236"/>
              <a:gd name="T45" fmla="*/ 2 h 230"/>
              <a:gd name="T46" fmla="*/ 57 w 236"/>
              <a:gd name="T47" fmla="*/ 190 h 230"/>
              <a:gd name="T48" fmla="*/ 9 w 236"/>
              <a:gd name="T49" fmla="*/ 214 h 230"/>
              <a:gd name="T50" fmla="*/ 9 w 236"/>
              <a:gd name="T51" fmla="*/ 37 h 230"/>
              <a:gd name="T52" fmla="*/ 57 w 236"/>
              <a:gd name="T53" fmla="*/ 13 h 230"/>
              <a:gd name="T54" fmla="*/ 57 w 236"/>
              <a:gd name="T55" fmla="*/ 190 h 230"/>
              <a:gd name="T56" fmla="*/ 113 w 236"/>
              <a:gd name="T57" fmla="*/ 214 h 230"/>
              <a:gd name="T58" fmla="*/ 66 w 236"/>
              <a:gd name="T59" fmla="*/ 190 h 230"/>
              <a:gd name="T60" fmla="*/ 66 w 236"/>
              <a:gd name="T61" fmla="*/ 13 h 230"/>
              <a:gd name="T62" fmla="*/ 113 w 236"/>
              <a:gd name="T63" fmla="*/ 37 h 230"/>
              <a:gd name="T64" fmla="*/ 113 w 236"/>
              <a:gd name="T65" fmla="*/ 214 h 230"/>
              <a:gd name="T66" fmla="*/ 170 w 236"/>
              <a:gd name="T67" fmla="*/ 190 h 230"/>
              <a:gd name="T68" fmla="*/ 123 w 236"/>
              <a:gd name="T69" fmla="*/ 214 h 230"/>
              <a:gd name="T70" fmla="*/ 123 w 236"/>
              <a:gd name="T71" fmla="*/ 37 h 230"/>
              <a:gd name="T72" fmla="*/ 170 w 236"/>
              <a:gd name="T73" fmla="*/ 13 h 230"/>
              <a:gd name="T74" fmla="*/ 170 w 236"/>
              <a:gd name="T75" fmla="*/ 190 h 230"/>
              <a:gd name="T76" fmla="*/ 227 w 236"/>
              <a:gd name="T77" fmla="*/ 214 h 230"/>
              <a:gd name="T78" fmla="*/ 180 w 236"/>
              <a:gd name="T79" fmla="*/ 190 h 230"/>
              <a:gd name="T80" fmla="*/ 180 w 236"/>
              <a:gd name="T81" fmla="*/ 13 h 230"/>
              <a:gd name="T82" fmla="*/ 227 w 236"/>
              <a:gd name="T83" fmla="*/ 37 h 230"/>
              <a:gd name="T84" fmla="*/ 227 w 236"/>
              <a:gd name="T85" fmla="*/ 21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0">
                <a:moveTo>
                  <a:pt x="181" y="2"/>
                </a:moveTo>
                <a:lnTo>
                  <a:pt x="180" y="2"/>
                </a:lnTo>
                <a:lnTo>
                  <a:pt x="175" y="0"/>
                </a:lnTo>
                <a:lnTo>
                  <a:pt x="170" y="2"/>
                </a:lnTo>
                <a:lnTo>
                  <a:pt x="170" y="2"/>
                </a:lnTo>
                <a:lnTo>
                  <a:pt x="118" y="28"/>
                </a:lnTo>
                <a:lnTo>
                  <a:pt x="67" y="2"/>
                </a:lnTo>
                <a:lnTo>
                  <a:pt x="66" y="2"/>
                </a:lnTo>
                <a:lnTo>
                  <a:pt x="61" y="0"/>
                </a:lnTo>
                <a:lnTo>
                  <a:pt x="57" y="2"/>
                </a:lnTo>
                <a:lnTo>
                  <a:pt x="57" y="2"/>
                </a:lnTo>
                <a:lnTo>
                  <a:pt x="0" y="31"/>
                </a:lnTo>
                <a:lnTo>
                  <a:pt x="0" y="230"/>
                </a:lnTo>
                <a:lnTo>
                  <a:pt x="61" y="199"/>
                </a:lnTo>
                <a:lnTo>
                  <a:pt x="112" y="224"/>
                </a:lnTo>
                <a:lnTo>
                  <a:pt x="113" y="225"/>
                </a:lnTo>
                <a:lnTo>
                  <a:pt x="118" y="227"/>
                </a:lnTo>
                <a:lnTo>
                  <a:pt x="123" y="225"/>
                </a:lnTo>
                <a:lnTo>
                  <a:pt x="125" y="224"/>
                </a:lnTo>
                <a:lnTo>
                  <a:pt x="175" y="199"/>
                </a:lnTo>
                <a:lnTo>
                  <a:pt x="236" y="230"/>
                </a:lnTo>
                <a:lnTo>
                  <a:pt x="236" y="31"/>
                </a:lnTo>
                <a:lnTo>
                  <a:pt x="181" y="2"/>
                </a:lnTo>
                <a:close/>
                <a:moveTo>
                  <a:pt x="57" y="190"/>
                </a:moveTo>
                <a:lnTo>
                  <a:pt x="9" y="214"/>
                </a:lnTo>
                <a:lnTo>
                  <a:pt x="9" y="37"/>
                </a:lnTo>
                <a:lnTo>
                  <a:pt x="57" y="13"/>
                </a:lnTo>
                <a:lnTo>
                  <a:pt x="57" y="190"/>
                </a:lnTo>
                <a:close/>
                <a:moveTo>
                  <a:pt x="113" y="214"/>
                </a:moveTo>
                <a:lnTo>
                  <a:pt x="66" y="190"/>
                </a:lnTo>
                <a:lnTo>
                  <a:pt x="66" y="13"/>
                </a:lnTo>
                <a:lnTo>
                  <a:pt x="113" y="37"/>
                </a:lnTo>
                <a:lnTo>
                  <a:pt x="113" y="214"/>
                </a:lnTo>
                <a:close/>
                <a:moveTo>
                  <a:pt x="170" y="190"/>
                </a:moveTo>
                <a:lnTo>
                  <a:pt x="123" y="214"/>
                </a:lnTo>
                <a:lnTo>
                  <a:pt x="123" y="37"/>
                </a:lnTo>
                <a:lnTo>
                  <a:pt x="170" y="13"/>
                </a:lnTo>
                <a:lnTo>
                  <a:pt x="170" y="190"/>
                </a:lnTo>
                <a:close/>
                <a:moveTo>
                  <a:pt x="227" y="214"/>
                </a:moveTo>
                <a:lnTo>
                  <a:pt x="180" y="190"/>
                </a:lnTo>
                <a:lnTo>
                  <a:pt x="180" y="13"/>
                </a:lnTo>
                <a:lnTo>
                  <a:pt x="227" y="37"/>
                </a:lnTo>
                <a:lnTo>
                  <a:pt x="227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8" name="组合 177"/>
          <p:cNvGrpSpPr/>
          <p:nvPr/>
        </p:nvGrpSpPr>
        <p:grpSpPr>
          <a:xfrm>
            <a:off x="4075113" y="2222501"/>
            <a:ext cx="360362" cy="390524"/>
            <a:chOff x="4075113" y="2222501"/>
            <a:chExt cx="360362" cy="390524"/>
          </a:xfrm>
          <a:solidFill>
            <a:schemeClr val="tx1"/>
          </a:solidFill>
        </p:grpSpPr>
        <p:sp>
          <p:nvSpPr>
            <p:cNvPr id="102" name="Freeform 96"/>
            <p:cNvSpPr>
              <a:spLocks noEditPoints="1"/>
            </p:cNvSpPr>
            <p:nvPr/>
          </p:nvSpPr>
          <p:spPr bwMode="auto">
            <a:xfrm>
              <a:off x="4075113" y="2222501"/>
              <a:ext cx="360362" cy="338137"/>
            </a:xfrm>
            <a:custGeom>
              <a:avLst/>
              <a:gdLst>
                <a:gd name="T0" fmla="*/ 164 w 192"/>
                <a:gd name="T1" fmla="*/ 144 h 180"/>
                <a:gd name="T2" fmla="*/ 164 w 192"/>
                <a:gd name="T3" fmla="*/ 80 h 180"/>
                <a:gd name="T4" fmla="*/ 108 w 192"/>
                <a:gd name="T5" fmla="*/ 13 h 180"/>
                <a:gd name="T6" fmla="*/ 108 w 192"/>
                <a:gd name="T7" fmla="*/ 8 h 180"/>
                <a:gd name="T8" fmla="*/ 100 w 192"/>
                <a:gd name="T9" fmla="*/ 0 h 180"/>
                <a:gd name="T10" fmla="*/ 92 w 192"/>
                <a:gd name="T11" fmla="*/ 0 h 180"/>
                <a:gd name="T12" fmla="*/ 84 w 192"/>
                <a:gd name="T13" fmla="*/ 8 h 180"/>
                <a:gd name="T14" fmla="*/ 84 w 192"/>
                <a:gd name="T15" fmla="*/ 13 h 180"/>
                <a:gd name="T16" fmla="*/ 28 w 192"/>
                <a:gd name="T17" fmla="*/ 80 h 180"/>
                <a:gd name="T18" fmla="*/ 28 w 192"/>
                <a:gd name="T19" fmla="*/ 144 h 180"/>
                <a:gd name="T20" fmla="*/ 0 w 192"/>
                <a:gd name="T21" fmla="*/ 167 h 180"/>
                <a:gd name="T22" fmla="*/ 0 w 192"/>
                <a:gd name="T23" fmla="*/ 180 h 180"/>
                <a:gd name="T24" fmla="*/ 192 w 192"/>
                <a:gd name="T25" fmla="*/ 180 h 180"/>
                <a:gd name="T26" fmla="*/ 192 w 192"/>
                <a:gd name="T27" fmla="*/ 167 h 180"/>
                <a:gd name="T28" fmla="*/ 164 w 192"/>
                <a:gd name="T29" fmla="*/ 144 h 180"/>
                <a:gd name="T30" fmla="*/ 184 w 192"/>
                <a:gd name="T31" fmla="*/ 172 h 180"/>
                <a:gd name="T32" fmla="*/ 8 w 192"/>
                <a:gd name="T33" fmla="*/ 172 h 180"/>
                <a:gd name="T34" fmla="*/ 8 w 192"/>
                <a:gd name="T35" fmla="*/ 170 h 180"/>
                <a:gd name="T36" fmla="*/ 33 w 192"/>
                <a:gd name="T37" fmla="*/ 150 h 180"/>
                <a:gd name="T38" fmla="*/ 36 w 192"/>
                <a:gd name="T39" fmla="*/ 148 h 180"/>
                <a:gd name="T40" fmla="*/ 36 w 192"/>
                <a:gd name="T41" fmla="*/ 144 h 180"/>
                <a:gd name="T42" fmla="*/ 36 w 192"/>
                <a:gd name="T43" fmla="*/ 80 h 180"/>
                <a:gd name="T44" fmla="*/ 96 w 192"/>
                <a:gd name="T45" fmla="*/ 20 h 180"/>
                <a:gd name="T46" fmla="*/ 156 w 192"/>
                <a:gd name="T47" fmla="*/ 80 h 180"/>
                <a:gd name="T48" fmla="*/ 156 w 192"/>
                <a:gd name="T49" fmla="*/ 144 h 180"/>
                <a:gd name="T50" fmla="*/ 156 w 192"/>
                <a:gd name="T51" fmla="*/ 148 h 180"/>
                <a:gd name="T52" fmla="*/ 159 w 192"/>
                <a:gd name="T53" fmla="*/ 150 h 180"/>
                <a:gd name="T54" fmla="*/ 184 w 192"/>
                <a:gd name="T55" fmla="*/ 170 h 180"/>
                <a:gd name="T56" fmla="*/ 184 w 192"/>
                <a:gd name="T57" fmla="*/ 17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80">
                  <a:moveTo>
                    <a:pt x="164" y="144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4" y="46"/>
                    <a:pt x="140" y="18"/>
                    <a:pt x="108" y="13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3"/>
                    <a:pt x="104" y="0"/>
                    <a:pt x="10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7" y="0"/>
                    <a:pt x="84" y="3"/>
                    <a:pt x="84" y="8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52" y="18"/>
                    <a:pt x="28" y="46"/>
                    <a:pt x="28" y="80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192" y="167"/>
                    <a:pt x="192" y="167"/>
                    <a:pt x="192" y="167"/>
                  </a:cubicBezTo>
                  <a:lnTo>
                    <a:pt x="164" y="144"/>
                  </a:lnTo>
                  <a:close/>
                  <a:moveTo>
                    <a:pt x="184" y="172"/>
                  </a:moveTo>
                  <a:cubicBezTo>
                    <a:pt x="8" y="172"/>
                    <a:pt x="8" y="172"/>
                    <a:pt x="8" y="172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47"/>
                    <a:pt x="63" y="20"/>
                    <a:pt x="96" y="20"/>
                  </a:cubicBezTo>
                  <a:cubicBezTo>
                    <a:pt x="129" y="20"/>
                    <a:pt x="156" y="47"/>
                    <a:pt x="156" y="80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9" y="150"/>
                    <a:pt x="159" y="150"/>
                    <a:pt x="159" y="150"/>
                  </a:cubicBezTo>
                  <a:cubicBezTo>
                    <a:pt x="184" y="170"/>
                    <a:pt x="184" y="170"/>
                    <a:pt x="184" y="170"/>
                  </a:cubicBezTo>
                  <a:lnTo>
                    <a:pt x="184" y="1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4217988" y="2576513"/>
              <a:ext cx="76200" cy="36512"/>
            </a:xfrm>
            <a:custGeom>
              <a:avLst/>
              <a:gdLst>
                <a:gd name="T0" fmla="*/ 20 w 40"/>
                <a:gd name="T1" fmla="*/ 20 h 20"/>
                <a:gd name="T2" fmla="*/ 40 w 40"/>
                <a:gd name="T3" fmla="*/ 0 h 20"/>
                <a:gd name="T4" fmla="*/ 0 w 40"/>
                <a:gd name="T5" fmla="*/ 0 h 20"/>
                <a:gd name="T6" fmla="*/ 20 w 4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0">
                  <a:moveTo>
                    <a:pt x="20" y="20"/>
                  </a:moveTo>
                  <a:cubicBezTo>
                    <a:pt x="31" y="20"/>
                    <a:pt x="40" y="11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9" y="20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752976" y="2233613"/>
            <a:ext cx="390525" cy="376237"/>
            <a:chOff x="4752976" y="2233613"/>
            <a:chExt cx="390525" cy="376237"/>
          </a:xfrm>
          <a:solidFill>
            <a:schemeClr val="tx1"/>
          </a:solidFill>
        </p:grpSpPr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4813301" y="2368551"/>
              <a:ext cx="30162" cy="3016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4857751" y="2368551"/>
              <a:ext cx="30162" cy="3016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06" name="Freeform 100"/>
            <p:cNvSpPr>
              <a:spLocks noEditPoints="1"/>
            </p:cNvSpPr>
            <p:nvPr/>
          </p:nvSpPr>
          <p:spPr bwMode="auto">
            <a:xfrm>
              <a:off x="4752976" y="2233613"/>
              <a:ext cx="390525" cy="376237"/>
            </a:xfrm>
            <a:custGeom>
              <a:avLst/>
              <a:gdLst>
                <a:gd name="T0" fmla="*/ 204 w 208"/>
                <a:gd name="T1" fmla="*/ 40 h 200"/>
                <a:gd name="T2" fmla="*/ 160 w 208"/>
                <a:gd name="T3" fmla="*/ 40 h 200"/>
                <a:gd name="T4" fmla="*/ 160 w 208"/>
                <a:gd name="T5" fmla="*/ 0 h 200"/>
                <a:gd name="T6" fmla="*/ 48 w 208"/>
                <a:gd name="T7" fmla="*/ 0 h 200"/>
                <a:gd name="T8" fmla="*/ 48 w 208"/>
                <a:gd name="T9" fmla="*/ 40 h 200"/>
                <a:gd name="T10" fmla="*/ 4 w 208"/>
                <a:gd name="T11" fmla="*/ 40 h 200"/>
                <a:gd name="T12" fmla="*/ 0 w 208"/>
                <a:gd name="T13" fmla="*/ 44 h 200"/>
                <a:gd name="T14" fmla="*/ 0 w 208"/>
                <a:gd name="T15" fmla="*/ 164 h 200"/>
                <a:gd name="T16" fmla="*/ 4 w 208"/>
                <a:gd name="T17" fmla="*/ 168 h 200"/>
                <a:gd name="T18" fmla="*/ 48 w 208"/>
                <a:gd name="T19" fmla="*/ 168 h 200"/>
                <a:gd name="T20" fmla="*/ 48 w 208"/>
                <a:gd name="T21" fmla="*/ 200 h 200"/>
                <a:gd name="T22" fmla="*/ 160 w 208"/>
                <a:gd name="T23" fmla="*/ 200 h 200"/>
                <a:gd name="T24" fmla="*/ 160 w 208"/>
                <a:gd name="T25" fmla="*/ 168 h 200"/>
                <a:gd name="T26" fmla="*/ 204 w 208"/>
                <a:gd name="T27" fmla="*/ 168 h 200"/>
                <a:gd name="T28" fmla="*/ 208 w 208"/>
                <a:gd name="T29" fmla="*/ 164 h 200"/>
                <a:gd name="T30" fmla="*/ 208 w 208"/>
                <a:gd name="T31" fmla="*/ 44 h 200"/>
                <a:gd name="T32" fmla="*/ 204 w 208"/>
                <a:gd name="T33" fmla="*/ 40 h 200"/>
                <a:gd name="T34" fmla="*/ 56 w 208"/>
                <a:gd name="T35" fmla="*/ 8 h 200"/>
                <a:gd name="T36" fmla="*/ 152 w 208"/>
                <a:gd name="T37" fmla="*/ 8 h 200"/>
                <a:gd name="T38" fmla="*/ 152 w 208"/>
                <a:gd name="T39" fmla="*/ 40 h 200"/>
                <a:gd name="T40" fmla="*/ 56 w 208"/>
                <a:gd name="T41" fmla="*/ 40 h 200"/>
                <a:gd name="T42" fmla="*/ 56 w 208"/>
                <a:gd name="T43" fmla="*/ 8 h 200"/>
                <a:gd name="T44" fmla="*/ 152 w 208"/>
                <a:gd name="T45" fmla="*/ 192 h 200"/>
                <a:gd name="T46" fmla="*/ 56 w 208"/>
                <a:gd name="T47" fmla="*/ 192 h 200"/>
                <a:gd name="T48" fmla="*/ 56 w 208"/>
                <a:gd name="T49" fmla="*/ 120 h 200"/>
                <a:gd name="T50" fmla="*/ 152 w 208"/>
                <a:gd name="T51" fmla="*/ 120 h 200"/>
                <a:gd name="T52" fmla="*/ 152 w 208"/>
                <a:gd name="T53" fmla="*/ 192 h 200"/>
                <a:gd name="T54" fmla="*/ 200 w 208"/>
                <a:gd name="T55" fmla="*/ 160 h 200"/>
                <a:gd name="T56" fmla="*/ 160 w 208"/>
                <a:gd name="T57" fmla="*/ 160 h 200"/>
                <a:gd name="T58" fmla="*/ 160 w 208"/>
                <a:gd name="T59" fmla="*/ 112 h 200"/>
                <a:gd name="T60" fmla="*/ 48 w 208"/>
                <a:gd name="T61" fmla="*/ 112 h 200"/>
                <a:gd name="T62" fmla="*/ 48 w 208"/>
                <a:gd name="T63" fmla="*/ 160 h 200"/>
                <a:gd name="T64" fmla="*/ 8 w 208"/>
                <a:gd name="T65" fmla="*/ 160 h 200"/>
                <a:gd name="T66" fmla="*/ 8 w 208"/>
                <a:gd name="T67" fmla="*/ 48 h 200"/>
                <a:gd name="T68" fmla="*/ 48 w 208"/>
                <a:gd name="T69" fmla="*/ 48 h 200"/>
                <a:gd name="T70" fmla="*/ 160 w 208"/>
                <a:gd name="T71" fmla="*/ 48 h 200"/>
                <a:gd name="T72" fmla="*/ 200 w 208"/>
                <a:gd name="T73" fmla="*/ 48 h 200"/>
                <a:gd name="T74" fmla="*/ 200 w 208"/>
                <a:gd name="T75" fmla="*/ 16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0">
                  <a:moveTo>
                    <a:pt x="204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42"/>
                    <a:pt x="0" y="4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6"/>
                    <a:pt x="2" y="168"/>
                    <a:pt x="4" y="168"/>
                  </a:cubicBezTo>
                  <a:cubicBezTo>
                    <a:pt x="48" y="168"/>
                    <a:pt x="48" y="168"/>
                    <a:pt x="48" y="168"/>
                  </a:cubicBezTo>
                  <a:cubicBezTo>
                    <a:pt x="48" y="200"/>
                    <a:pt x="48" y="200"/>
                    <a:pt x="48" y="200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204" y="168"/>
                    <a:pt x="204" y="168"/>
                    <a:pt x="204" y="168"/>
                  </a:cubicBezTo>
                  <a:cubicBezTo>
                    <a:pt x="207" y="168"/>
                    <a:pt x="208" y="166"/>
                    <a:pt x="208" y="164"/>
                  </a:cubicBezTo>
                  <a:cubicBezTo>
                    <a:pt x="208" y="44"/>
                    <a:pt x="208" y="44"/>
                    <a:pt x="208" y="44"/>
                  </a:cubicBezTo>
                  <a:cubicBezTo>
                    <a:pt x="208" y="42"/>
                    <a:pt x="207" y="40"/>
                    <a:pt x="204" y="40"/>
                  </a:cubicBezTo>
                  <a:close/>
                  <a:moveTo>
                    <a:pt x="56" y="8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56" y="40"/>
                    <a:pt x="56" y="40"/>
                    <a:pt x="56" y="40"/>
                  </a:cubicBezTo>
                  <a:lnTo>
                    <a:pt x="56" y="8"/>
                  </a:lnTo>
                  <a:close/>
                  <a:moveTo>
                    <a:pt x="152" y="192"/>
                  </a:moveTo>
                  <a:cubicBezTo>
                    <a:pt x="56" y="192"/>
                    <a:pt x="56" y="192"/>
                    <a:pt x="56" y="192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152" y="120"/>
                    <a:pt x="152" y="120"/>
                    <a:pt x="152" y="120"/>
                  </a:cubicBezTo>
                  <a:lnTo>
                    <a:pt x="152" y="192"/>
                  </a:lnTo>
                  <a:close/>
                  <a:moveTo>
                    <a:pt x="200" y="160"/>
                  </a:moveTo>
                  <a:cubicBezTo>
                    <a:pt x="160" y="160"/>
                    <a:pt x="160" y="160"/>
                    <a:pt x="160" y="160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200" y="48"/>
                    <a:pt x="200" y="48"/>
                    <a:pt x="200" y="48"/>
                  </a:cubicBezTo>
                  <a:lnTo>
                    <a:pt x="20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07" name="Freeform 101"/>
          <p:cNvSpPr>
            <a:spLocks noEditPoints="1"/>
          </p:cNvSpPr>
          <p:nvPr/>
        </p:nvSpPr>
        <p:spPr bwMode="auto">
          <a:xfrm>
            <a:off x="5419726" y="2209801"/>
            <a:ext cx="415925" cy="422275"/>
          </a:xfrm>
          <a:custGeom>
            <a:avLst/>
            <a:gdLst>
              <a:gd name="T0" fmla="*/ 222 w 222"/>
              <a:gd name="T1" fmla="*/ 36 h 225"/>
              <a:gd name="T2" fmla="*/ 190 w 222"/>
              <a:gd name="T3" fmla="*/ 4 h 225"/>
              <a:gd name="T4" fmla="*/ 182 w 222"/>
              <a:gd name="T5" fmla="*/ 12 h 225"/>
              <a:gd name="T6" fmla="*/ 171 w 222"/>
              <a:gd name="T7" fmla="*/ 1 h 225"/>
              <a:gd name="T8" fmla="*/ 166 w 222"/>
              <a:gd name="T9" fmla="*/ 1 h 225"/>
              <a:gd name="T10" fmla="*/ 101 w 222"/>
              <a:gd name="T11" fmla="*/ 66 h 225"/>
              <a:gd name="T12" fmla="*/ 101 w 222"/>
              <a:gd name="T13" fmla="*/ 72 h 225"/>
              <a:gd name="T14" fmla="*/ 104 w 222"/>
              <a:gd name="T15" fmla="*/ 73 h 225"/>
              <a:gd name="T16" fmla="*/ 106 w 222"/>
              <a:gd name="T17" fmla="*/ 72 h 225"/>
              <a:gd name="T18" fmla="*/ 168 w 222"/>
              <a:gd name="T19" fmla="*/ 10 h 225"/>
              <a:gd name="T20" fmla="*/ 176 w 222"/>
              <a:gd name="T21" fmla="*/ 18 h 225"/>
              <a:gd name="T22" fmla="*/ 39 w 222"/>
              <a:gd name="T23" fmla="*/ 155 h 225"/>
              <a:gd name="T24" fmla="*/ 48 w 222"/>
              <a:gd name="T25" fmla="*/ 165 h 225"/>
              <a:gd name="T26" fmla="*/ 36 w 222"/>
              <a:gd name="T27" fmla="*/ 162 h 225"/>
              <a:gd name="T28" fmla="*/ 16 w 222"/>
              <a:gd name="T29" fmla="*/ 170 h 225"/>
              <a:gd name="T30" fmla="*/ 14 w 222"/>
              <a:gd name="T31" fmla="*/ 172 h 225"/>
              <a:gd name="T32" fmla="*/ 14 w 222"/>
              <a:gd name="T33" fmla="*/ 173 h 225"/>
              <a:gd name="T34" fmla="*/ 13 w 222"/>
              <a:gd name="T35" fmla="*/ 174 h 225"/>
              <a:gd name="T36" fmla="*/ 12 w 222"/>
              <a:gd name="T37" fmla="*/ 174 h 225"/>
              <a:gd name="T38" fmla="*/ 0 w 222"/>
              <a:gd name="T39" fmla="*/ 225 h 225"/>
              <a:gd name="T40" fmla="*/ 3 w 222"/>
              <a:gd name="T41" fmla="*/ 225 h 225"/>
              <a:gd name="T42" fmla="*/ 56 w 222"/>
              <a:gd name="T43" fmla="*/ 210 h 225"/>
              <a:gd name="T44" fmla="*/ 61 w 222"/>
              <a:gd name="T45" fmla="*/ 177 h 225"/>
              <a:gd name="T46" fmla="*/ 71 w 222"/>
              <a:gd name="T47" fmla="*/ 187 h 225"/>
              <a:gd name="T48" fmla="*/ 222 w 222"/>
              <a:gd name="T49" fmla="*/ 36 h 225"/>
              <a:gd name="T50" fmla="*/ 50 w 222"/>
              <a:gd name="T51" fmla="*/ 204 h 225"/>
              <a:gd name="T52" fmla="*/ 14 w 222"/>
              <a:gd name="T53" fmla="*/ 217 h 225"/>
              <a:gd name="T54" fmla="*/ 33 w 222"/>
              <a:gd name="T55" fmla="*/ 199 h 225"/>
              <a:gd name="T56" fmla="*/ 27 w 222"/>
              <a:gd name="T57" fmla="*/ 193 h 225"/>
              <a:gd name="T58" fmla="*/ 9 w 222"/>
              <a:gd name="T59" fmla="*/ 210 h 225"/>
              <a:gd name="T60" fmla="*/ 19 w 222"/>
              <a:gd name="T61" fmla="*/ 179 h 225"/>
              <a:gd name="T62" fmla="*/ 19 w 222"/>
              <a:gd name="T63" fmla="*/ 179 h 225"/>
              <a:gd name="T64" fmla="*/ 19 w 222"/>
              <a:gd name="T65" fmla="*/ 178 h 225"/>
              <a:gd name="T66" fmla="*/ 20 w 222"/>
              <a:gd name="T67" fmla="*/ 177 h 225"/>
              <a:gd name="T68" fmla="*/ 21 w 222"/>
              <a:gd name="T69" fmla="*/ 177 h 225"/>
              <a:gd name="T70" fmla="*/ 22 w 222"/>
              <a:gd name="T71" fmla="*/ 176 h 225"/>
              <a:gd name="T72" fmla="*/ 36 w 222"/>
              <a:gd name="T73" fmla="*/ 170 h 225"/>
              <a:gd name="T74" fmla="*/ 50 w 222"/>
              <a:gd name="T75" fmla="*/ 176 h 225"/>
              <a:gd name="T76" fmla="*/ 50 w 222"/>
              <a:gd name="T77" fmla="*/ 204 h 225"/>
              <a:gd name="T78" fmla="*/ 211 w 222"/>
              <a:gd name="T79" fmla="*/ 36 h 225"/>
              <a:gd name="T80" fmla="*/ 163 w 222"/>
              <a:gd name="T81" fmla="*/ 84 h 225"/>
              <a:gd name="T82" fmla="*/ 142 w 222"/>
              <a:gd name="T83" fmla="*/ 63 h 225"/>
              <a:gd name="T84" fmla="*/ 190 w 222"/>
              <a:gd name="T85" fmla="*/ 16 h 225"/>
              <a:gd name="T86" fmla="*/ 211 w 222"/>
              <a:gd name="T87" fmla="*/ 36 h 225"/>
              <a:gd name="T88" fmla="*/ 137 w 222"/>
              <a:gd name="T89" fmla="*/ 69 h 225"/>
              <a:gd name="T90" fmla="*/ 157 w 222"/>
              <a:gd name="T91" fmla="*/ 89 h 225"/>
              <a:gd name="T92" fmla="*/ 71 w 222"/>
              <a:gd name="T93" fmla="*/ 176 h 225"/>
              <a:gd name="T94" fmla="*/ 50 w 222"/>
              <a:gd name="T95" fmla="*/ 155 h 225"/>
              <a:gd name="T96" fmla="*/ 137 w 222"/>
              <a:gd name="T97" fmla="*/ 69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25">
                <a:moveTo>
                  <a:pt x="222" y="36"/>
                </a:moveTo>
                <a:cubicBezTo>
                  <a:pt x="190" y="4"/>
                  <a:pt x="190" y="4"/>
                  <a:pt x="190" y="4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71" y="1"/>
                  <a:pt x="171" y="1"/>
                  <a:pt x="171" y="1"/>
                </a:cubicBezTo>
                <a:cubicBezTo>
                  <a:pt x="170" y="0"/>
                  <a:pt x="167" y="0"/>
                  <a:pt x="166" y="1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99" y="68"/>
                  <a:pt x="99" y="70"/>
                  <a:pt x="101" y="72"/>
                </a:cubicBezTo>
                <a:cubicBezTo>
                  <a:pt x="102" y="73"/>
                  <a:pt x="103" y="73"/>
                  <a:pt x="104" y="73"/>
                </a:cubicBezTo>
                <a:cubicBezTo>
                  <a:pt x="105" y="73"/>
                  <a:pt x="106" y="73"/>
                  <a:pt x="106" y="72"/>
                </a:cubicBezTo>
                <a:cubicBezTo>
                  <a:pt x="168" y="10"/>
                  <a:pt x="168" y="10"/>
                  <a:pt x="168" y="10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48" y="165"/>
                  <a:pt x="48" y="165"/>
                  <a:pt x="48" y="165"/>
                </a:cubicBezTo>
                <a:cubicBezTo>
                  <a:pt x="44" y="163"/>
                  <a:pt x="40" y="162"/>
                  <a:pt x="36" y="162"/>
                </a:cubicBezTo>
                <a:cubicBezTo>
                  <a:pt x="29" y="162"/>
                  <a:pt x="22" y="164"/>
                  <a:pt x="16" y="170"/>
                </a:cubicBezTo>
                <a:cubicBezTo>
                  <a:pt x="15" y="170"/>
                  <a:pt x="15" y="171"/>
                  <a:pt x="14" y="172"/>
                </a:cubicBezTo>
                <a:cubicBezTo>
                  <a:pt x="14" y="172"/>
                  <a:pt x="14" y="172"/>
                  <a:pt x="14" y="173"/>
                </a:cubicBezTo>
                <a:cubicBezTo>
                  <a:pt x="13" y="173"/>
                  <a:pt x="13" y="173"/>
                  <a:pt x="13" y="174"/>
                </a:cubicBezTo>
                <a:cubicBezTo>
                  <a:pt x="13" y="174"/>
                  <a:pt x="13" y="174"/>
                  <a:pt x="12" y="174"/>
                </a:cubicBezTo>
                <a:cubicBezTo>
                  <a:pt x="1" y="192"/>
                  <a:pt x="0" y="225"/>
                  <a:pt x="0" y="225"/>
                </a:cubicBezTo>
                <a:cubicBezTo>
                  <a:pt x="0" y="225"/>
                  <a:pt x="1" y="225"/>
                  <a:pt x="3" y="225"/>
                </a:cubicBezTo>
                <a:cubicBezTo>
                  <a:pt x="13" y="225"/>
                  <a:pt x="41" y="224"/>
                  <a:pt x="56" y="210"/>
                </a:cubicBezTo>
                <a:cubicBezTo>
                  <a:pt x="64" y="201"/>
                  <a:pt x="66" y="188"/>
                  <a:pt x="61" y="177"/>
                </a:cubicBezTo>
                <a:cubicBezTo>
                  <a:pt x="71" y="187"/>
                  <a:pt x="71" y="187"/>
                  <a:pt x="71" y="187"/>
                </a:cubicBezTo>
                <a:lnTo>
                  <a:pt x="222" y="36"/>
                </a:lnTo>
                <a:close/>
                <a:moveTo>
                  <a:pt x="50" y="204"/>
                </a:moveTo>
                <a:cubicBezTo>
                  <a:pt x="41" y="213"/>
                  <a:pt x="25" y="216"/>
                  <a:pt x="14" y="217"/>
                </a:cubicBezTo>
                <a:cubicBezTo>
                  <a:pt x="33" y="199"/>
                  <a:pt x="33" y="199"/>
                  <a:pt x="33" y="199"/>
                </a:cubicBezTo>
                <a:cubicBezTo>
                  <a:pt x="27" y="193"/>
                  <a:pt x="27" y="193"/>
                  <a:pt x="27" y="193"/>
                </a:cubicBezTo>
                <a:cubicBezTo>
                  <a:pt x="9" y="210"/>
                  <a:pt x="9" y="210"/>
                  <a:pt x="9" y="210"/>
                </a:cubicBezTo>
                <a:cubicBezTo>
                  <a:pt x="11" y="200"/>
                  <a:pt x="14" y="187"/>
                  <a:pt x="19" y="179"/>
                </a:cubicBezTo>
                <a:cubicBezTo>
                  <a:pt x="19" y="179"/>
                  <a:pt x="19" y="179"/>
                  <a:pt x="19" y="179"/>
                </a:cubicBezTo>
                <a:cubicBezTo>
                  <a:pt x="19" y="178"/>
                  <a:pt x="19" y="178"/>
                  <a:pt x="19" y="178"/>
                </a:cubicBezTo>
                <a:cubicBezTo>
                  <a:pt x="20" y="178"/>
                  <a:pt x="20" y="178"/>
                  <a:pt x="20" y="177"/>
                </a:cubicBezTo>
                <a:cubicBezTo>
                  <a:pt x="20" y="177"/>
                  <a:pt x="20" y="177"/>
                  <a:pt x="21" y="177"/>
                </a:cubicBezTo>
                <a:cubicBezTo>
                  <a:pt x="21" y="176"/>
                  <a:pt x="21" y="176"/>
                  <a:pt x="22" y="176"/>
                </a:cubicBezTo>
                <a:cubicBezTo>
                  <a:pt x="25" y="172"/>
                  <a:pt x="31" y="170"/>
                  <a:pt x="36" y="170"/>
                </a:cubicBezTo>
                <a:cubicBezTo>
                  <a:pt x="41" y="170"/>
                  <a:pt x="46" y="172"/>
                  <a:pt x="50" y="176"/>
                </a:cubicBezTo>
                <a:cubicBezTo>
                  <a:pt x="58" y="183"/>
                  <a:pt x="58" y="196"/>
                  <a:pt x="50" y="204"/>
                </a:cubicBezTo>
                <a:close/>
                <a:moveTo>
                  <a:pt x="211" y="36"/>
                </a:moveTo>
                <a:cubicBezTo>
                  <a:pt x="163" y="84"/>
                  <a:pt x="163" y="84"/>
                  <a:pt x="163" y="8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90" y="16"/>
                  <a:pt x="190" y="16"/>
                  <a:pt x="190" y="16"/>
                </a:cubicBezTo>
                <a:lnTo>
                  <a:pt x="211" y="36"/>
                </a:lnTo>
                <a:close/>
                <a:moveTo>
                  <a:pt x="137" y="69"/>
                </a:moveTo>
                <a:cubicBezTo>
                  <a:pt x="157" y="89"/>
                  <a:pt x="157" y="89"/>
                  <a:pt x="157" y="89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50" y="155"/>
                  <a:pt x="50" y="155"/>
                  <a:pt x="50" y="155"/>
                </a:cubicBezTo>
                <a:lnTo>
                  <a:pt x="137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08" name="Freeform 102"/>
          <p:cNvSpPr>
            <a:spLocks noEditPoints="1"/>
          </p:cNvSpPr>
          <p:nvPr/>
        </p:nvSpPr>
        <p:spPr bwMode="auto">
          <a:xfrm>
            <a:off x="685801" y="2908301"/>
            <a:ext cx="404812" cy="376237"/>
          </a:xfrm>
          <a:custGeom>
            <a:avLst/>
            <a:gdLst>
              <a:gd name="T0" fmla="*/ 200 w 216"/>
              <a:gd name="T1" fmla="*/ 0 h 200"/>
              <a:gd name="T2" fmla="*/ 199 w 216"/>
              <a:gd name="T3" fmla="*/ 0 h 200"/>
              <a:gd name="T4" fmla="*/ 176 w 216"/>
              <a:gd name="T5" fmla="*/ 0 h 200"/>
              <a:gd name="T6" fmla="*/ 176 w 216"/>
              <a:gd name="T7" fmla="*/ 0 h 200"/>
              <a:gd name="T8" fmla="*/ 40 w 216"/>
              <a:gd name="T9" fmla="*/ 0 h 200"/>
              <a:gd name="T10" fmla="*/ 40 w 216"/>
              <a:gd name="T11" fmla="*/ 0 h 200"/>
              <a:gd name="T12" fmla="*/ 17 w 216"/>
              <a:gd name="T13" fmla="*/ 0 h 200"/>
              <a:gd name="T14" fmla="*/ 16 w 216"/>
              <a:gd name="T15" fmla="*/ 0 h 200"/>
              <a:gd name="T16" fmla="*/ 0 w 216"/>
              <a:gd name="T17" fmla="*/ 16 h 200"/>
              <a:gd name="T18" fmla="*/ 5 w 216"/>
              <a:gd name="T19" fmla="*/ 28 h 200"/>
              <a:gd name="T20" fmla="*/ 40 w 216"/>
              <a:gd name="T21" fmla="*/ 63 h 200"/>
              <a:gd name="T22" fmla="*/ 40 w 216"/>
              <a:gd name="T23" fmla="*/ 60 h 200"/>
              <a:gd name="T24" fmla="*/ 104 w 216"/>
              <a:gd name="T25" fmla="*/ 128 h 200"/>
              <a:gd name="T26" fmla="*/ 104 w 216"/>
              <a:gd name="T27" fmla="*/ 192 h 200"/>
              <a:gd name="T28" fmla="*/ 72 w 216"/>
              <a:gd name="T29" fmla="*/ 192 h 200"/>
              <a:gd name="T30" fmla="*/ 72 w 216"/>
              <a:gd name="T31" fmla="*/ 200 h 200"/>
              <a:gd name="T32" fmla="*/ 144 w 216"/>
              <a:gd name="T33" fmla="*/ 200 h 200"/>
              <a:gd name="T34" fmla="*/ 144 w 216"/>
              <a:gd name="T35" fmla="*/ 192 h 200"/>
              <a:gd name="T36" fmla="*/ 112 w 216"/>
              <a:gd name="T37" fmla="*/ 192 h 200"/>
              <a:gd name="T38" fmla="*/ 112 w 216"/>
              <a:gd name="T39" fmla="*/ 128 h 200"/>
              <a:gd name="T40" fmla="*/ 176 w 216"/>
              <a:gd name="T41" fmla="*/ 60 h 200"/>
              <a:gd name="T42" fmla="*/ 176 w 216"/>
              <a:gd name="T43" fmla="*/ 63 h 200"/>
              <a:gd name="T44" fmla="*/ 211 w 216"/>
              <a:gd name="T45" fmla="*/ 28 h 200"/>
              <a:gd name="T46" fmla="*/ 216 w 216"/>
              <a:gd name="T47" fmla="*/ 16 h 200"/>
              <a:gd name="T48" fmla="*/ 200 w 216"/>
              <a:gd name="T49" fmla="*/ 0 h 200"/>
              <a:gd name="T50" fmla="*/ 40 w 216"/>
              <a:gd name="T51" fmla="*/ 52 h 200"/>
              <a:gd name="T52" fmla="*/ 10 w 216"/>
              <a:gd name="T53" fmla="*/ 22 h 200"/>
              <a:gd name="T54" fmla="*/ 8 w 216"/>
              <a:gd name="T55" fmla="*/ 16 h 200"/>
              <a:gd name="T56" fmla="*/ 16 w 216"/>
              <a:gd name="T57" fmla="*/ 8 h 200"/>
              <a:gd name="T58" fmla="*/ 16 w 216"/>
              <a:gd name="T59" fmla="*/ 8 h 200"/>
              <a:gd name="T60" fmla="*/ 17 w 216"/>
              <a:gd name="T61" fmla="*/ 8 h 200"/>
              <a:gd name="T62" fmla="*/ 17 w 216"/>
              <a:gd name="T63" fmla="*/ 8 h 200"/>
              <a:gd name="T64" fmla="*/ 40 w 216"/>
              <a:gd name="T65" fmla="*/ 8 h 200"/>
              <a:gd name="T66" fmla="*/ 40 w 216"/>
              <a:gd name="T67" fmla="*/ 52 h 200"/>
              <a:gd name="T68" fmla="*/ 168 w 216"/>
              <a:gd name="T69" fmla="*/ 60 h 200"/>
              <a:gd name="T70" fmla="*/ 108 w 216"/>
              <a:gd name="T71" fmla="*/ 120 h 200"/>
              <a:gd name="T72" fmla="*/ 48 w 216"/>
              <a:gd name="T73" fmla="*/ 60 h 200"/>
              <a:gd name="T74" fmla="*/ 48 w 216"/>
              <a:gd name="T75" fmla="*/ 8 h 200"/>
              <a:gd name="T76" fmla="*/ 168 w 216"/>
              <a:gd name="T77" fmla="*/ 8 h 200"/>
              <a:gd name="T78" fmla="*/ 168 w 216"/>
              <a:gd name="T79" fmla="*/ 60 h 200"/>
              <a:gd name="T80" fmla="*/ 206 w 216"/>
              <a:gd name="T81" fmla="*/ 22 h 200"/>
              <a:gd name="T82" fmla="*/ 176 w 216"/>
              <a:gd name="T83" fmla="*/ 52 h 200"/>
              <a:gd name="T84" fmla="*/ 176 w 216"/>
              <a:gd name="T85" fmla="*/ 8 h 200"/>
              <a:gd name="T86" fmla="*/ 199 w 216"/>
              <a:gd name="T87" fmla="*/ 8 h 200"/>
              <a:gd name="T88" fmla="*/ 199 w 216"/>
              <a:gd name="T89" fmla="*/ 8 h 200"/>
              <a:gd name="T90" fmla="*/ 200 w 216"/>
              <a:gd name="T91" fmla="*/ 8 h 200"/>
              <a:gd name="T92" fmla="*/ 200 w 216"/>
              <a:gd name="T93" fmla="*/ 8 h 200"/>
              <a:gd name="T94" fmla="*/ 208 w 216"/>
              <a:gd name="T95" fmla="*/ 16 h 200"/>
              <a:gd name="T96" fmla="*/ 206 w 216"/>
              <a:gd name="T97" fmla="*/ 2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00">
                <a:moveTo>
                  <a:pt x="200" y="0"/>
                </a:moveTo>
                <a:cubicBezTo>
                  <a:pt x="200" y="0"/>
                  <a:pt x="199" y="0"/>
                  <a:pt x="199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1"/>
                  <a:pt x="2" y="25"/>
                  <a:pt x="5" y="28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96"/>
                  <a:pt x="68" y="126"/>
                  <a:pt x="104" y="128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48" y="126"/>
                  <a:pt x="176" y="96"/>
                  <a:pt x="176" y="60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14" y="25"/>
                  <a:pt x="216" y="21"/>
                  <a:pt x="216" y="16"/>
                </a:cubicBezTo>
                <a:cubicBezTo>
                  <a:pt x="216" y="7"/>
                  <a:pt x="209" y="0"/>
                  <a:pt x="200" y="0"/>
                </a:cubicBezTo>
                <a:close/>
                <a:moveTo>
                  <a:pt x="40" y="52"/>
                </a:moveTo>
                <a:cubicBezTo>
                  <a:pt x="10" y="22"/>
                  <a:pt x="10" y="22"/>
                  <a:pt x="10" y="22"/>
                </a:cubicBezTo>
                <a:cubicBezTo>
                  <a:pt x="9" y="20"/>
                  <a:pt x="8" y="18"/>
                  <a:pt x="8" y="16"/>
                </a:cubicBezTo>
                <a:cubicBezTo>
                  <a:pt x="8" y="12"/>
                  <a:pt x="11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52"/>
                </a:lnTo>
                <a:close/>
                <a:moveTo>
                  <a:pt x="168" y="60"/>
                </a:moveTo>
                <a:cubicBezTo>
                  <a:pt x="168" y="93"/>
                  <a:pt x="141" y="120"/>
                  <a:pt x="108" y="120"/>
                </a:cubicBezTo>
                <a:cubicBezTo>
                  <a:pt x="75" y="120"/>
                  <a:pt x="48" y="93"/>
                  <a:pt x="48" y="60"/>
                </a:cubicBezTo>
                <a:cubicBezTo>
                  <a:pt x="48" y="8"/>
                  <a:pt x="48" y="8"/>
                  <a:pt x="4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60"/>
                </a:lnTo>
                <a:close/>
                <a:moveTo>
                  <a:pt x="206" y="22"/>
                </a:moveTo>
                <a:cubicBezTo>
                  <a:pt x="176" y="52"/>
                  <a:pt x="176" y="52"/>
                  <a:pt x="176" y="52"/>
                </a:cubicBezTo>
                <a:cubicBezTo>
                  <a:pt x="176" y="8"/>
                  <a:pt x="176" y="8"/>
                  <a:pt x="176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200" y="8"/>
                  <a:pt x="200" y="8"/>
                  <a:pt x="200" y="8"/>
                </a:cubicBezTo>
                <a:cubicBezTo>
                  <a:pt x="200" y="8"/>
                  <a:pt x="200" y="8"/>
                  <a:pt x="200" y="8"/>
                </a:cubicBezTo>
                <a:cubicBezTo>
                  <a:pt x="205" y="8"/>
                  <a:pt x="208" y="12"/>
                  <a:pt x="208" y="16"/>
                </a:cubicBezTo>
                <a:cubicBezTo>
                  <a:pt x="208" y="18"/>
                  <a:pt x="207" y="20"/>
                  <a:pt x="206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1462088" y="2894013"/>
            <a:ext cx="241300" cy="404812"/>
            <a:chOff x="1462088" y="2894013"/>
            <a:chExt cx="241300" cy="404812"/>
          </a:xfrm>
          <a:solidFill>
            <a:schemeClr val="tx1"/>
          </a:solidFill>
        </p:grpSpPr>
        <p:sp>
          <p:nvSpPr>
            <p:cNvPr id="109" name="Freeform 103"/>
            <p:cNvSpPr>
              <a:spLocks noEditPoints="1"/>
            </p:cNvSpPr>
            <p:nvPr/>
          </p:nvSpPr>
          <p:spPr bwMode="auto">
            <a:xfrm>
              <a:off x="1462088" y="2894013"/>
              <a:ext cx="241300" cy="404812"/>
            </a:xfrm>
            <a:custGeom>
              <a:avLst/>
              <a:gdLst>
                <a:gd name="T0" fmla="*/ 117 w 128"/>
                <a:gd name="T1" fmla="*/ 0 h 216"/>
                <a:gd name="T2" fmla="*/ 11 w 128"/>
                <a:gd name="T3" fmla="*/ 0 h 216"/>
                <a:gd name="T4" fmla="*/ 0 w 128"/>
                <a:gd name="T5" fmla="*/ 11 h 216"/>
                <a:gd name="T6" fmla="*/ 0 w 128"/>
                <a:gd name="T7" fmla="*/ 205 h 216"/>
                <a:gd name="T8" fmla="*/ 11 w 128"/>
                <a:gd name="T9" fmla="*/ 216 h 216"/>
                <a:gd name="T10" fmla="*/ 117 w 128"/>
                <a:gd name="T11" fmla="*/ 216 h 216"/>
                <a:gd name="T12" fmla="*/ 128 w 128"/>
                <a:gd name="T13" fmla="*/ 205 h 216"/>
                <a:gd name="T14" fmla="*/ 128 w 128"/>
                <a:gd name="T15" fmla="*/ 11 h 216"/>
                <a:gd name="T16" fmla="*/ 117 w 128"/>
                <a:gd name="T17" fmla="*/ 0 h 216"/>
                <a:gd name="T18" fmla="*/ 120 w 128"/>
                <a:gd name="T19" fmla="*/ 205 h 216"/>
                <a:gd name="T20" fmla="*/ 117 w 128"/>
                <a:gd name="T21" fmla="*/ 208 h 216"/>
                <a:gd name="T22" fmla="*/ 11 w 128"/>
                <a:gd name="T23" fmla="*/ 208 h 216"/>
                <a:gd name="T24" fmla="*/ 8 w 128"/>
                <a:gd name="T25" fmla="*/ 205 h 216"/>
                <a:gd name="T26" fmla="*/ 8 w 128"/>
                <a:gd name="T27" fmla="*/ 168 h 216"/>
                <a:gd name="T28" fmla="*/ 120 w 128"/>
                <a:gd name="T29" fmla="*/ 168 h 216"/>
                <a:gd name="T30" fmla="*/ 120 w 128"/>
                <a:gd name="T31" fmla="*/ 205 h 216"/>
                <a:gd name="T32" fmla="*/ 120 w 128"/>
                <a:gd name="T33" fmla="*/ 160 h 216"/>
                <a:gd name="T34" fmla="*/ 8 w 128"/>
                <a:gd name="T35" fmla="*/ 160 h 216"/>
                <a:gd name="T36" fmla="*/ 8 w 128"/>
                <a:gd name="T37" fmla="*/ 32 h 216"/>
                <a:gd name="T38" fmla="*/ 120 w 128"/>
                <a:gd name="T39" fmla="*/ 32 h 216"/>
                <a:gd name="T40" fmla="*/ 120 w 128"/>
                <a:gd name="T41" fmla="*/ 160 h 216"/>
                <a:gd name="T42" fmla="*/ 120 w 128"/>
                <a:gd name="T43" fmla="*/ 24 h 216"/>
                <a:gd name="T44" fmla="*/ 8 w 128"/>
                <a:gd name="T45" fmla="*/ 24 h 216"/>
                <a:gd name="T46" fmla="*/ 8 w 128"/>
                <a:gd name="T47" fmla="*/ 11 h 216"/>
                <a:gd name="T48" fmla="*/ 11 w 128"/>
                <a:gd name="T49" fmla="*/ 8 h 216"/>
                <a:gd name="T50" fmla="*/ 117 w 128"/>
                <a:gd name="T51" fmla="*/ 8 h 216"/>
                <a:gd name="T52" fmla="*/ 120 w 128"/>
                <a:gd name="T53" fmla="*/ 11 h 216"/>
                <a:gd name="T54" fmla="*/ 120 w 128"/>
                <a:gd name="T55" fmla="*/ 2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6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11"/>
                    <a:pt x="5" y="216"/>
                    <a:pt x="11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23" y="216"/>
                    <a:pt x="128" y="211"/>
                    <a:pt x="128" y="205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120" y="205"/>
                  </a:moveTo>
                  <a:cubicBezTo>
                    <a:pt x="120" y="207"/>
                    <a:pt x="118" y="208"/>
                    <a:pt x="117" y="208"/>
                  </a:cubicBezTo>
                  <a:cubicBezTo>
                    <a:pt x="11" y="208"/>
                    <a:pt x="11" y="208"/>
                    <a:pt x="11" y="208"/>
                  </a:cubicBezTo>
                  <a:cubicBezTo>
                    <a:pt x="9" y="208"/>
                    <a:pt x="8" y="207"/>
                    <a:pt x="8" y="205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120" y="168"/>
                    <a:pt x="120" y="168"/>
                    <a:pt x="120" y="168"/>
                  </a:cubicBezTo>
                  <a:lnTo>
                    <a:pt x="120" y="205"/>
                  </a:lnTo>
                  <a:close/>
                  <a:moveTo>
                    <a:pt x="120" y="160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20" y="160"/>
                  </a:lnTo>
                  <a:close/>
                  <a:moveTo>
                    <a:pt x="120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8"/>
                    <a:pt x="120" y="10"/>
                    <a:pt x="120" y="11"/>
                  </a:cubicBezTo>
                  <a:lnTo>
                    <a:pt x="12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0" name="Rectangle 104"/>
            <p:cNvSpPr>
              <a:spLocks noChangeArrowheads="1"/>
            </p:cNvSpPr>
            <p:nvPr/>
          </p:nvSpPr>
          <p:spPr bwMode="auto">
            <a:xfrm>
              <a:off x="1560513" y="3240088"/>
              <a:ext cx="44450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11" name="Freeform 105"/>
          <p:cNvSpPr>
            <a:spLocks noEditPoints="1"/>
          </p:cNvSpPr>
          <p:nvPr/>
        </p:nvSpPr>
        <p:spPr bwMode="auto">
          <a:xfrm>
            <a:off x="2073276" y="2924176"/>
            <a:ext cx="390525" cy="346075"/>
          </a:xfrm>
          <a:custGeom>
            <a:avLst/>
            <a:gdLst>
              <a:gd name="T0" fmla="*/ 246 w 246"/>
              <a:gd name="T1" fmla="*/ 170 h 218"/>
              <a:gd name="T2" fmla="*/ 246 w 246"/>
              <a:gd name="T3" fmla="*/ 0 h 218"/>
              <a:gd name="T4" fmla="*/ 0 w 246"/>
              <a:gd name="T5" fmla="*/ 0 h 218"/>
              <a:gd name="T6" fmla="*/ 0 w 246"/>
              <a:gd name="T7" fmla="*/ 170 h 218"/>
              <a:gd name="T8" fmla="*/ 118 w 246"/>
              <a:gd name="T9" fmla="*/ 170 h 218"/>
              <a:gd name="T10" fmla="*/ 118 w 246"/>
              <a:gd name="T11" fmla="*/ 208 h 218"/>
              <a:gd name="T12" fmla="*/ 85 w 246"/>
              <a:gd name="T13" fmla="*/ 208 h 218"/>
              <a:gd name="T14" fmla="*/ 85 w 246"/>
              <a:gd name="T15" fmla="*/ 218 h 218"/>
              <a:gd name="T16" fmla="*/ 161 w 246"/>
              <a:gd name="T17" fmla="*/ 218 h 218"/>
              <a:gd name="T18" fmla="*/ 161 w 246"/>
              <a:gd name="T19" fmla="*/ 208 h 218"/>
              <a:gd name="T20" fmla="*/ 127 w 246"/>
              <a:gd name="T21" fmla="*/ 208 h 218"/>
              <a:gd name="T22" fmla="*/ 127 w 246"/>
              <a:gd name="T23" fmla="*/ 170 h 218"/>
              <a:gd name="T24" fmla="*/ 246 w 246"/>
              <a:gd name="T25" fmla="*/ 170 h 218"/>
              <a:gd name="T26" fmla="*/ 9 w 246"/>
              <a:gd name="T27" fmla="*/ 9 h 218"/>
              <a:gd name="T28" fmla="*/ 236 w 246"/>
              <a:gd name="T29" fmla="*/ 9 h 218"/>
              <a:gd name="T30" fmla="*/ 236 w 246"/>
              <a:gd name="T31" fmla="*/ 161 h 218"/>
              <a:gd name="T32" fmla="*/ 9 w 246"/>
              <a:gd name="T33" fmla="*/ 161 h 218"/>
              <a:gd name="T34" fmla="*/ 9 w 246"/>
              <a:gd name="T35" fmla="*/ 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6" h="218">
                <a:moveTo>
                  <a:pt x="246" y="170"/>
                </a:moveTo>
                <a:lnTo>
                  <a:pt x="246" y="0"/>
                </a:lnTo>
                <a:lnTo>
                  <a:pt x="0" y="0"/>
                </a:lnTo>
                <a:lnTo>
                  <a:pt x="0" y="170"/>
                </a:lnTo>
                <a:lnTo>
                  <a:pt x="118" y="170"/>
                </a:lnTo>
                <a:lnTo>
                  <a:pt x="118" y="208"/>
                </a:lnTo>
                <a:lnTo>
                  <a:pt x="85" y="208"/>
                </a:lnTo>
                <a:lnTo>
                  <a:pt x="85" y="218"/>
                </a:lnTo>
                <a:lnTo>
                  <a:pt x="161" y="218"/>
                </a:lnTo>
                <a:lnTo>
                  <a:pt x="161" y="208"/>
                </a:lnTo>
                <a:lnTo>
                  <a:pt x="127" y="208"/>
                </a:lnTo>
                <a:lnTo>
                  <a:pt x="127" y="170"/>
                </a:lnTo>
                <a:lnTo>
                  <a:pt x="246" y="170"/>
                </a:lnTo>
                <a:close/>
                <a:moveTo>
                  <a:pt x="9" y="9"/>
                </a:moveTo>
                <a:lnTo>
                  <a:pt x="236" y="9"/>
                </a:lnTo>
                <a:lnTo>
                  <a:pt x="236" y="161"/>
                </a:lnTo>
                <a:lnTo>
                  <a:pt x="9" y="161"/>
                </a:lnTo>
                <a:lnTo>
                  <a:pt x="9" y="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3" name="组合 182"/>
          <p:cNvGrpSpPr/>
          <p:nvPr/>
        </p:nvGrpSpPr>
        <p:grpSpPr>
          <a:xfrm>
            <a:off x="2722563" y="2908301"/>
            <a:ext cx="374650" cy="376237"/>
            <a:chOff x="2722563" y="2908301"/>
            <a:chExt cx="374650" cy="376237"/>
          </a:xfrm>
          <a:solidFill>
            <a:schemeClr val="tx1"/>
          </a:solidFill>
        </p:grpSpPr>
        <p:sp>
          <p:nvSpPr>
            <p:cNvPr id="112" name="Freeform 106"/>
            <p:cNvSpPr>
              <a:spLocks noEditPoints="1"/>
            </p:cNvSpPr>
            <p:nvPr/>
          </p:nvSpPr>
          <p:spPr bwMode="auto">
            <a:xfrm>
              <a:off x="2722563" y="2908301"/>
              <a:ext cx="374650" cy="376237"/>
            </a:xfrm>
            <a:custGeom>
              <a:avLst/>
              <a:gdLst>
                <a:gd name="T0" fmla="*/ 0 w 236"/>
                <a:gd name="T1" fmla="*/ 0 h 237"/>
                <a:gd name="T2" fmla="*/ 0 w 236"/>
                <a:gd name="T3" fmla="*/ 237 h 237"/>
                <a:gd name="T4" fmla="*/ 236 w 236"/>
                <a:gd name="T5" fmla="*/ 237 h 237"/>
                <a:gd name="T6" fmla="*/ 236 w 236"/>
                <a:gd name="T7" fmla="*/ 0 h 237"/>
                <a:gd name="T8" fmla="*/ 0 w 236"/>
                <a:gd name="T9" fmla="*/ 0 h 237"/>
                <a:gd name="T10" fmla="*/ 227 w 236"/>
                <a:gd name="T11" fmla="*/ 10 h 237"/>
                <a:gd name="T12" fmla="*/ 227 w 236"/>
                <a:gd name="T13" fmla="*/ 48 h 237"/>
                <a:gd name="T14" fmla="*/ 9 w 236"/>
                <a:gd name="T15" fmla="*/ 48 h 237"/>
                <a:gd name="T16" fmla="*/ 9 w 236"/>
                <a:gd name="T17" fmla="*/ 10 h 237"/>
                <a:gd name="T18" fmla="*/ 227 w 236"/>
                <a:gd name="T19" fmla="*/ 10 h 237"/>
                <a:gd name="T20" fmla="*/ 9 w 236"/>
                <a:gd name="T21" fmla="*/ 228 h 237"/>
                <a:gd name="T22" fmla="*/ 9 w 236"/>
                <a:gd name="T23" fmla="*/ 57 h 237"/>
                <a:gd name="T24" fmla="*/ 227 w 236"/>
                <a:gd name="T25" fmla="*/ 57 h 237"/>
                <a:gd name="T26" fmla="*/ 227 w 236"/>
                <a:gd name="T27" fmla="*/ 228 h 237"/>
                <a:gd name="T28" fmla="*/ 9 w 236"/>
                <a:gd name="T29" fmla="*/ 22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237">
                  <a:moveTo>
                    <a:pt x="0" y="0"/>
                  </a:moveTo>
                  <a:lnTo>
                    <a:pt x="0" y="237"/>
                  </a:lnTo>
                  <a:lnTo>
                    <a:pt x="236" y="237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227" y="10"/>
                  </a:moveTo>
                  <a:lnTo>
                    <a:pt x="227" y="48"/>
                  </a:lnTo>
                  <a:lnTo>
                    <a:pt x="9" y="48"/>
                  </a:lnTo>
                  <a:lnTo>
                    <a:pt x="9" y="10"/>
                  </a:lnTo>
                  <a:lnTo>
                    <a:pt x="227" y="10"/>
                  </a:lnTo>
                  <a:close/>
                  <a:moveTo>
                    <a:pt x="9" y="228"/>
                  </a:moveTo>
                  <a:lnTo>
                    <a:pt x="9" y="57"/>
                  </a:lnTo>
                  <a:lnTo>
                    <a:pt x="227" y="57"/>
                  </a:lnTo>
                  <a:lnTo>
                    <a:pt x="227" y="228"/>
                  </a:lnTo>
                  <a:lnTo>
                    <a:pt x="9" y="2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3" name="Rectangle 107"/>
            <p:cNvSpPr>
              <a:spLocks noChangeArrowheads="1"/>
            </p:cNvSpPr>
            <p:nvPr/>
          </p:nvSpPr>
          <p:spPr bwMode="auto">
            <a:xfrm>
              <a:off x="2819401" y="2946401"/>
              <a:ext cx="233362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4" name="Rectangle 108"/>
            <p:cNvSpPr>
              <a:spLocks noChangeArrowheads="1"/>
            </p:cNvSpPr>
            <p:nvPr/>
          </p:nvSpPr>
          <p:spPr bwMode="auto">
            <a:xfrm>
              <a:off x="2759076" y="2946401"/>
              <a:ext cx="1587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5" name="Rectangle 109"/>
            <p:cNvSpPr>
              <a:spLocks noChangeArrowheads="1"/>
            </p:cNvSpPr>
            <p:nvPr/>
          </p:nvSpPr>
          <p:spPr bwMode="auto">
            <a:xfrm>
              <a:off x="2789238" y="2946401"/>
              <a:ext cx="15875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16" name="Freeform 110"/>
          <p:cNvSpPr>
            <a:spLocks noEditPoints="1"/>
          </p:cNvSpPr>
          <p:nvPr/>
        </p:nvSpPr>
        <p:spPr bwMode="auto">
          <a:xfrm>
            <a:off x="3389313" y="2968626"/>
            <a:ext cx="419100" cy="255587"/>
          </a:xfrm>
          <a:custGeom>
            <a:avLst/>
            <a:gdLst>
              <a:gd name="T0" fmla="*/ 203 w 224"/>
              <a:gd name="T1" fmla="*/ 16 h 136"/>
              <a:gd name="T2" fmla="*/ 152 w 224"/>
              <a:gd name="T3" fmla="*/ 47 h 136"/>
              <a:gd name="T4" fmla="*/ 152 w 224"/>
              <a:gd name="T5" fmla="*/ 12 h 136"/>
              <a:gd name="T6" fmla="*/ 140 w 224"/>
              <a:gd name="T7" fmla="*/ 0 h 136"/>
              <a:gd name="T8" fmla="*/ 12 w 224"/>
              <a:gd name="T9" fmla="*/ 0 h 136"/>
              <a:gd name="T10" fmla="*/ 0 w 224"/>
              <a:gd name="T11" fmla="*/ 12 h 136"/>
              <a:gd name="T12" fmla="*/ 0 w 224"/>
              <a:gd name="T13" fmla="*/ 124 h 136"/>
              <a:gd name="T14" fmla="*/ 12 w 224"/>
              <a:gd name="T15" fmla="*/ 136 h 136"/>
              <a:gd name="T16" fmla="*/ 140 w 224"/>
              <a:gd name="T17" fmla="*/ 136 h 136"/>
              <a:gd name="T18" fmla="*/ 152 w 224"/>
              <a:gd name="T19" fmla="*/ 124 h 136"/>
              <a:gd name="T20" fmla="*/ 152 w 224"/>
              <a:gd name="T21" fmla="*/ 89 h 136"/>
              <a:gd name="T22" fmla="*/ 205 w 224"/>
              <a:gd name="T23" fmla="*/ 120 h 136"/>
              <a:gd name="T24" fmla="*/ 224 w 224"/>
              <a:gd name="T25" fmla="*/ 120 h 136"/>
              <a:gd name="T26" fmla="*/ 224 w 224"/>
              <a:gd name="T27" fmla="*/ 16 h 136"/>
              <a:gd name="T28" fmla="*/ 203 w 224"/>
              <a:gd name="T29" fmla="*/ 16 h 136"/>
              <a:gd name="T30" fmla="*/ 144 w 224"/>
              <a:gd name="T31" fmla="*/ 124 h 136"/>
              <a:gd name="T32" fmla="*/ 140 w 224"/>
              <a:gd name="T33" fmla="*/ 128 h 136"/>
              <a:gd name="T34" fmla="*/ 12 w 224"/>
              <a:gd name="T35" fmla="*/ 128 h 136"/>
              <a:gd name="T36" fmla="*/ 8 w 224"/>
              <a:gd name="T37" fmla="*/ 124 h 136"/>
              <a:gd name="T38" fmla="*/ 8 w 224"/>
              <a:gd name="T39" fmla="*/ 12 h 136"/>
              <a:gd name="T40" fmla="*/ 12 w 224"/>
              <a:gd name="T41" fmla="*/ 8 h 136"/>
              <a:gd name="T42" fmla="*/ 140 w 224"/>
              <a:gd name="T43" fmla="*/ 8 h 136"/>
              <a:gd name="T44" fmla="*/ 144 w 224"/>
              <a:gd name="T45" fmla="*/ 12 h 136"/>
              <a:gd name="T46" fmla="*/ 144 w 224"/>
              <a:gd name="T47" fmla="*/ 52 h 136"/>
              <a:gd name="T48" fmla="*/ 144 w 224"/>
              <a:gd name="T49" fmla="*/ 84 h 136"/>
              <a:gd name="T50" fmla="*/ 144 w 224"/>
              <a:gd name="T51" fmla="*/ 124 h 136"/>
              <a:gd name="T52" fmla="*/ 216 w 224"/>
              <a:gd name="T53" fmla="*/ 112 h 136"/>
              <a:gd name="T54" fmla="*/ 207 w 224"/>
              <a:gd name="T55" fmla="*/ 112 h 136"/>
              <a:gd name="T56" fmla="*/ 152 w 224"/>
              <a:gd name="T57" fmla="*/ 79 h 136"/>
              <a:gd name="T58" fmla="*/ 152 w 224"/>
              <a:gd name="T59" fmla="*/ 56 h 136"/>
              <a:gd name="T60" fmla="*/ 206 w 224"/>
              <a:gd name="T61" fmla="*/ 24 h 136"/>
              <a:gd name="T62" fmla="*/ 216 w 224"/>
              <a:gd name="T63" fmla="*/ 24 h 136"/>
              <a:gd name="T64" fmla="*/ 216 w 224"/>
              <a:gd name="T65" fmla="*/ 11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4" h="136">
                <a:moveTo>
                  <a:pt x="203" y="16"/>
                </a:moveTo>
                <a:cubicBezTo>
                  <a:pt x="152" y="47"/>
                  <a:pt x="152" y="47"/>
                  <a:pt x="152" y="47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47" y="0"/>
                  <a:pt x="14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31"/>
                  <a:pt x="5" y="136"/>
                  <a:pt x="12" y="13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47" y="136"/>
                  <a:pt x="152" y="131"/>
                  <a:pt x="152" y="124"/>
                </a:cubicBezTo>
                <a:cubicBezTo>
                  <a:pt x="152" y="89"/>
                  <a:pt x="152" y="89"/>
                  <a:pt x="152" y="89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24" y="120"/>
                  <a:pt x="224" y="120"/>
                  <a:pt x="224" y="120"/>
                </a:cubicBezTo>
                <a:cubicBezTo>
                  <a:pt x="224" y="16"/>
                  <a:pt x="224" y="16"/>
                  <a:pt x="224" y="16"/>
                </a:cubicBezTo>
                <a:lnTo>
                  <a:pt x="203" y="16"/>
                </a:lnTo>
                <a:close/>
                <a:moveTo>
                  <a:pt x="144" y="124"/>
                </a:moveTo>
                <a:cubicBezTo>
                  <a:pt x="144" y="126"/>
                  <a:pt x="142" y="128"/>
                  <a:pt x="140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10" y="128"/>
                  <a:pt x="8" y="126"/>
                  <a:pt x="8" y="12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10"/>
                  <a:pt x="144" y="1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4" y="84"/>
                  <a:pt x="144" y="84"/>
                  <a:pt x="144" y="84"/>
                </a:cubicBezTo>
                <a:lnTo>
                  <a:pt x="144" y="124"/>
                </a:lnTo>
                <a:close/>
                <a:moveTo>
                  <a:pt x="216" y="112"/>
                </a:moveTo>
                <a:cubicBezTo>
                  <a:pt x="207" y="112"/>
                  <a:pt x="207" y="112"/>
                  <a:pt x="207" y="112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206" y="24"/>
                  <a:pt x="206" y="24"/>
                  <a:pt x="206" y="24"/>
                </a:cubicBezTo>
                <a:cubicBezTo>
                  <a:pt x="216" y="24"/>
                  <a:pt x="216" y="24"/>
                  <a:pt x="216" y="24"/>
                </a:cubicBezTo>
                <a:lnTo>
                  <a:pt x="216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4068763" y="2909888"/>
            <a:ext cx="374650" cy="373063"/>
            <a:chOff x="4068763" y="2909888"/>
            <a:chExt cx="374650" cy="373063"/>
          </a:xfrm>
          <a:solidFill>
            <a:schemeClr val="tx1"/>
          </a:solidFill>
        </p:grpSpPr>
        <p:sp>
          <p:nvSpPr>
            <p:cNvPr id="117" name="Freeform 111"/>
            <p:cNvSpPr/>
            <p:nvPr/>
          </p:nvSpPr>
          <p:spPr bwMode="auto">
            <a:xfrm>
              <a:off x="4068763" y="3073401"/>
              <a:ext cx="360362" cy="209550"/>
            </a:xfrm>
            <a:custGeom>
              <a:avLst/>
              <a:gdLst>
                <a:gd name="T0" fmla="*/ 217 w 227"/>
                <a:gd name="T1" fmla="*/ 76 h 132"/>
                <a:gd name="T2" fmla="*/ 17 w 227"/>
                <a:gd name="T3" fmla="*/ 76 h 132"/>
                <a:gd name="T4" fmla="*/ 56 w 227"/>
                <a:gd name="T5" fmla="*/ 37 h 132"/>
                <a:gd name="T6" fmla="*/ 50 w 227"/>
                <a:gd name="T7" fmla="*/ 30 h 132"/>
                <a:gd name="T8" fmla="*/ 0 w 227"/>
                <a:gd name="T9" fmla="*/ 81 h 132"/>
                <a:gd name="T10" fmla="*/ 50 w 227"/>
                <a:gd name="T11" fmla="*/ 132 h 132"/>
                <a:gd name="T12" fmla="*/ 56 w 227"/>
                <a:gd name="T13" fmla="*/ 126 h 132"/>
                <a:gd name="T14" fmla="*/ 17 w 227"/>
                <a:gd name="T15" fmla="*/ 86 h 132"/>
                <a:gd name="T16" fmla="*/ 227 w 227"/>
                <a:gd name="T17" fmla="*/ 86 h 132"/>
                <a:gd name="T18" fmla="*/ 227 w 227"/>
                <a:gd name="T19" fmla="*/ 0 h 132"/>
                <a:gd name="T20" fmla="*/ 217 w 227"/>
                <a:gd name="T21" fmla="*/ 0 h 132"/>
                <a:gd name="T22" fmla="*/ 217 w 227"/>
                <a:gd name="T23" fmla="*/ 7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" h="132">
                  <a:moveTo>
                    <a:pt x="217" y="76"/>
                  </a:moveTo>
                  <a:lnTo>
                    <a:pt x="17" y="76"/>
                  </a:lnTo>
                  <a:lnTo>
                    <a:pt x="56" y="37"/>
                  </a:lnTo>
                  <a:lnTo>
                    <a:pt x="50" y="30"/>
                  </a:lnTo>
                  <a:lnTo>
                    <a:pt x="0" y="81"/>
                  </a:lnTo>
                  <a:lnTo>
                    <a:pt x="50" y="132"/>
                  </a:lnTo>
                  <a:lnTo>
                    <a:pt x="56" y="126"/>
                  </a:lnTo>
                  <a:lnTo>
                    <a:pt x="17" y="86"/>
                  </a:lnTo>
                  <a:lnTo>
                    <a:pt x="227" y="86"/>
                  </a:lnTo>
                  <a:lnTo>
                    <a:pt x="227" y="0"/>
                  </a:lnTo>
                  <a:lnTo>
                    <a:pt x="217" y="0"/>
                  </a:lnTo>
                  <a:lnTo>
                    <a:pt x="217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4083051" y="2909888"/>
              <a:ext cx="360362" cy="209550"/>
            </a:xfrm>
            <a:custGeom>
              <a:avLst/>
              <a:gdLst>
                <a:gd name="T0" fmla="*/ 10 w 227"/>
                <a:gd name="T1" fmla="*/ 56 h 132"/>
                <a:gd name="T2" fmla="*/ 208 w 227"/>
                <a:gd name="T3" fmla="*/ 56 h 132"/>
                <a:gd name="T4" fmla="*/ 169 w 227"/>
                <a:gd name="T5" fmla="*/ 96 h 132"/>
                <a:gd name="T6" fmla="*/ 176 w 227"/>
                <a:gd name="T7" fmla="*/ 102 h 132"/>
                <a:gd name="T8" fmla="*/ 227 w 227"/>
                <a:gd name="T9" fmla="*/ 51 h 132"/>
                <a:gd name="T10" fmla="*/ 176 w 227"/>
                <a:gd name="T11" fmla="*/ 0 h 132"/>
                <a:gd name="T12" fmla="*/ 169 w 227"/>
                <a:gd name="T13" fmla="*/ 8 h 132"/>
                <a:gd name="T14" fmla="*/ 208 w 227"/>
                <a:gd name="T15" fmla="*/ 47 h 132"/>
                <a:gd name="T16" fmla="*/ 0 w 227"/>
                <a:gd name="T17" fmla="*/ 47 h 132"/>
                <a:gd name="T18" fmla="*/ 0 w 227"/>
                <a:gd name="T19" fmla="*/ 132 h 132"/>
                <a:gd name="T20" fmla="*/ 10 w 227"/>
                <a:gd name="T21" fmla="*/ 132 h 132"/>
                <a:gd name="T22" fmla="*/ 10 w 227"/>
                <a:gd name="T23" fmla="*/ 5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" h="132">
                  <a:moveTo>
                    <a:pt x="10" y="56"/>
                  </a:moveTo>
                  <a:lnTo>
                    <a:pt x="208" y="56"/>
                  </a:lnTo>
                  <a:lnTo>
                    <a:pt x="169" y="96"/>
                  </a:lnTo>
                  <a:lnTo>
                    <a:pt x="176" y="102"/>
                  </a:lnTo>
                  <a:lnTo>
                    <a:pt x="227" y="51"/>
                  </a:lnTo>
                  <a:lnTo>
                    <a:pt x="176" y="0"/>
                  </a:lnTo>
                  <a:lnTo>
                    <a:pt x="169" y="8"/>
                  </a:lnTo>
                  <a:lnTo>
                    <a:pt x="208" y="47"/>
                  </a:lnTo>
                  <a:lnTo>
                    <a:pt x="0" y="47"/>
                  </a:lnTo>
                  <a:lnTo>
                    <a:pt x="0" y="132"/>
                  </a:lnTo>
                  <a:lnTo>
                    <a:pt x="10" y="132"/>
                  </a:lnTo>
                  <a:lnTo>
                    <a:pt x="1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4760913" y="2909888"/>
            <a:ext cx="374650" cy="330200"/>
            <a:chOff x="4760913" y="2909888"/>
            <a:chExt cx="374650" cy="330200"/>
          </a:xfrm>
          <a:solidFill>
            <a:schemeClr val="tx1"/>
          </a:solidFill>
        </p:grpSpPr>
        <p:sp>
          <p:nvSpPr>
            <p:cNvPr id="119" name="Freeform 113"/>
            <p:cNvSpPr/>
            <p:nvPr/>
          </p:nvSpPr>
          <p:spPr bwMode="auto">
            <a:xfrm>
              <a:off x="4760913" y="2968626"/>
              <a:ext cx="374650" cy="271462"/>
            </a:xfrm>
            <a:custGeom>
              <a:avLst/>
              <a:gdLst>
                <a:gd name="T0" fmla="*/ 188 w 236"/>
                <a:gd name="T1" fmla="*/ 92 h 171"/>
                <a:gd name="T2" fmla="*/ 219 w 236"/>
                <a:gd name="T3" fmla="*/ 123 h 171"/>
                <a:gd name="T4" fmla="*/ 163 w 236"/>
                <a:gd name="T5" fmla="*/ 123 h 171"/>
                <a:gd name="T6" fmla="*/ 47 w 236"/>
                <a:gd name="T7" fmla="*/ 0 h 171"/>
                <a:gd name="T8" fmla="*/ 0 w 236"/>
                <a:gd name="T9" fmla="*/ 0 h 171"/>
                <a:gd name="T10" fmla="*/ 0 w 236"/>
                <a:gd name="T11" fmla="*/ 10 h 171"/>
                <a:gd name="T12" fmla="*/ 44 w 236"/>
                <a:gd name="T13" fmla="*/ 10 h 171"/>
                <a:gd name="T14" fmla="*/ 158 w 236"/>
                <a:gd name="T15" fmla="*/ 133 h 171"/>
                <a:gd name="T16" fmla="*/ 219 w 236"/>
                <a:gd name="T17" fmla="*/ 133 h 171"/>
                <a:gd name="T18" fmla="*/ 188 w 236"/>
                <a:gd name="T19" fmla="*/ 165 h 171"/>
                <a:gd name="T20" fmla="*/ 195 w 236"/>
                <a:gd name="T21" fmla="*/ 171 h 171"/>
                <a:gd name="T22" fmla="*/ 236 w 236"/>
                <a:gd name="T23" fmla="*/ 128 h 171"/>
                <a:gd name="T24" fmla="*/ 195 w 236"/>
                <a:gd name="T25" fmla="*/ 87 h 171"/>
                <a:gd name="T26" fmla="*/ 188 w 236"/>
                <a:gd name="T27" fmla="*/ 9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6" h="171">
                  <a:moveTo>
                    <a:pt x="188" y="92"/>
                  </a:moveTo>
                  <a:lnTo>
                    <a:pt x="219" y="123"/>
                  </a:lnTo>
                  <a:lnTo>
                    <a:pt x="163" y="123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4" y="10"/>
                  </a:lnTo>
                  <a:lnTo>
                    <a:pt x="158" y="133"/>
                  </a:lnTo>
                  <a:lnTo>
                    <a:pt x="219" y="133"/>
                  </a:lnTo>
                  <a:lnTo>
                    <a:pt x="188" y="165"/>
                  </a:lnTo>
                  <a:lnTo>
                    <a:pt x="195" y="171"/>
                  </a:lnTo>
                  <a:lnTo>
                    <a:pt x="236" y="128"/>
                  </a:lnTo>
                  <a:lnTo>
                    <a:pt x="195" y="87"/>
                  </a:lnTo>
                  <a:lnTo>
                    <a:pt x="188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4760913" y="3092451"/>
              <a:ext cx="147637" cy="87312"/>
            </a:xfrm>
            <a:custGeom>
              <a:avLst/>
              <a:gdLst>
                <a:gd name="T0" fmla="*/ 44 w 93"/>
                <a:gd name="T1" fmla="*/ 45 h 55"/>
                <a:gd name="T2" fmla="*/ 0 w 93"/>
                <a:gd name="T3" fmla="*/ 45 h 55"/>
                <a:gd name="T4" fmla="*/ 0 w 93"/>
                <a:gd name="T5" fmla="*/ 55 h 55"/>
                <a:gd name="T6" fmla="*/ 47 w 93"/>
                <a:gd name="T7" fmla="*/ 55 h 55"/>
                <a:gd name="T8" fmla="*/ 93 w 93"/>
                <a:gd name="T9" fmla="*/ 6 h 55"/>
                <a:gd name="T10" fmla="*/ 86 w 93"/>
                <a:gd name="T11" fmla="*/ 0 h 55"/>
                <a:gd name="T12" fmla="*/ 44 w 93"/>
                <a:gd name="T13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5">
                  <a:moveTo>
                    <a:pt x="44" y="45"/>
                  </a:moveTo>
                  <a:lnTo>
                    <a:pt x="0" y="45"/>
                  </a:lnTo>
                  <a:lnTo>
                    <a:pt x="0" y="55"/>
                  </a:lnTo>
                  <a:lnTo>
                    <a:pt x="47" y="55"/>
                  </a:lnTo>
                  <a:lnTo>
                    <a:pt x="93" y="6"/>
                  </a:lnTo>
                  <a:lnTo>
                    <a:pt x="86" y="0"/>
                  </a:lnTo>
                  <a:lnTo>
                    <a:pt x="44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4940301" y="2909888"/>
              <a:ext cx="195262" cy="147637"/>
            </a:xfrm>
            <a:custGeom>
              <a:avLst/>
              <a:gdLst>
                <a:gd name="T0" fmla="*/ 50 w 123"/>
                <a:gd name="T1" fmla="*/ 47 h 93"/>
                <a:gd name="T2" fmla="*/ 106 w 123"/>
                <a:gd name="T3" fmla="*/ 47 h 93"/>
                <a:gd name="T4" fmla="*/ 75 w 123"/>
                <a:gd name="T5" fmla="*/ 79 h 93"/>
                <a:gd name="T6" fmla="*/ 82 w 123"/>
                <a:gd name="T7" fmla="*/ 84 h 93"/>
                <a:gd name="T8" fmla="*/ 123 w 123"/>
                <a:gd name="T9" fmla="*/ 42 h 93"/>
                <a:gd name="T10" fmla="*/ 82 w 123"/>
                <a:gd name="T11" fmla="*/ 0 h 93"/>
                <a:gd name="T12" fmla="*/ 75 w 123"/>
                <a:gd name="T13" fmla="*/ 6 h 93"/>
                <a:gd name="T14" fmla="*/ 106 w 123"/>
                <a:gd name="T15" fmla="*/ 37 h 93"/>
                <a:gd name="T16" fmla="*/ 45 w 123"/>
                <a:gd name="T17" fmla="*/ 37 h 93"/>
                <a:gd name="T18" fmla="*/ 0 w 123"/>
                <a:gd name="T19" fmla="*/ 87 h 93"/>
                <a:gd name="T20" fmla="*/ 6 w 123"/>
                <a:gd name="T21" fmla="*/ 93 h 93"/>
                <a:gd name="T22" fmla="*/ 50 w 123"/>
                <a:gd name="T23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93">
                  <a:moveTo>
                    <a:pt x="50" y="47"/>
                  </a:moveTo>
                  <a:lnTo>
                    <a:pt x="106" y="47"/>
                  </a:lnTo>
                  <a:lnTo>
                    <a:pt x="75" y="79"/>
                  </a:lnTo>
                  <a:lnTo>
                    <a:pt x="82" y="84"/>
                  </a:lnTo>
                  <a:lnTo>
                    <a:pt x="123" y="42"/>
                  </a:lnTo>
                  <a:lnTo>
                    <a:pt x="82" y="0"/>
                  </a:lnTo>
                  <a:lnTo>
                    <a:pt x="75" y="6"/>
                  </a:lnTo>
                  <a:lnTo>
                    <a:pt x="106" y="37"/>
                  </a:lnTo>
                  <a:lnTo>
                    <a:pt x="45" y="37"/>
                  </a:lnTo>
                  <a:lnTo>
                    <a:pt x="0" y="87"/>
                  </a:lnTo>
                  <a:lnTo>
                    <a:pt x="6" y="93"/>
                  </a:lnTo>
                  <a:lnTo>
                    <a:pt x="5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402263" y="3051176"/>
            <a:ext cx="450850" cy="90487"/>
            <a:chOff x="5402263" y="3051176"/>
            <a:chExt cx="450850" cy="90487"/>
          </a:xfrm>
          <a:solidFill>
            <a:schemeClr val="tx1"/>
          </a:solidFill>
        </p:grpSpPr>
        <p:sp>
          <p:nvSpPr>
            <p:cNvPr id="122" name="Freeform 116"/>
            <p:cNvSpPr>
              <a:spLocks noEditPoints="1"/>
            </p:cNvSpPr>
            <p:nvPr/>
          </p:nvSpPr>
          <p:spPr bwMode="auto">
            <a:xfrm>
              <a:off x="5402263" y="3051176"/>
              <a:ext cx="90487" cy="90487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3" name="Freeform 117"/>
            <p:cNvSpPr>
              <a:spLocks noEditPoints="1"/>
            </p:cNvSpPr>
            <p:nvPr/>
          </p:nvSpPr>
          <p:spPr bwMode="auto">
            <a:xfrm>
              <a:off x="5762626" y="3051176"/>
              <a:ext cx="90487" cy="90487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4" name="Freeform 118"/>
            <p:cNvSpPr>
              <a:spLocks noEditPoints="1"/>
            </p:cNvSpPr>
            <p:nvPr/>
          </p:nvSpPr>
          <p:spPr bwMode="auto">
            <a:xfrm>
              <a:off x="5583238" y="3051176"/>
              <a:ext cx="90487" cy="90487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08026" y="3603626"/>
            <a:ext cx="360362" cy="361950"/>
            <a:chOff x="708026" y="3603626"/>
            <a:chExt cx="360362" cy="361950"/>
          </a:xfrm>
          <a:solidFill>
            <a:schemeClr val="tx1"/>
          </a:solidFill>
        </p:grpSpPr>
        <p:sp>
          <p:nvSpPr>
            <p:cNvPr id="125" name="Freeform 119"/>
            <p:cNvSpPr>
              <a:spLocks noEditPoints="1"/>
            </p:cNvSpPr>
            <p:nvPr/>
          </p:nvSpPr>
          <p:spPr bwMode="auto">
            <a:xfrm>
              <a:off x="708026" y="3603626"/>
              <a:ext cx="360362" cy="361950"/>
            </a:xfrm>
            <a:custGeom>
              <a:avLst/>
              <a:gdLst>
                <a:gd name="T0" fmla="*/ 186 w 192"/>
                <a:gd name="T1" fmla="*/ 40 h 192"/>
                <a:gd name="T2" fmla="*/ 160 w 192"/>
                <a:gd name="T3" fmla="*/ 40 h 192"/>
                <a:gd name="T4" fmla="*/ 160 w 192"/>
                <a:gd name="T5" fmla="*/ 18 h 192"/>
                <a:gd name="T6" fmla="*/ 142 w 192"/>
                <a:gd name="T7" fmla="*/ 0 h 192"/>
                <a:gd name="T8" fmla="*/ 18 w 192"/>
                <a:gd name="T9" fmla="*/ 0 h 192"/>
                <a:gd name="T10" fmla="*/ 0 w 192"/>
                <a:gd name="T11" fmla="*/ 18 h 192"/>
                <a:gd name="T12" fmla="*/ 0 w 192"/>
                <a:gd name="T13" fmla="*/ 46 h 192"/>
                <a:gd name="T14" fmla="*/ 0 w 192"/>
                <a:gd name="T15" fmla="*/ 46 h 192"/>
                <a:gd name="T16" fmla="*/ 0 w 192"/>
                <a:gd name="T17" fmla="*/ 186 h 192"/>
                <a:gd name="T18" fmla="*/ 6 w 192"/>
                <a:gd name="T19" fmla="*/ 192 h 192"/>
                <a:gd name="T20" fmla="*/ 186 w 192"/>
                <a:gd name="T21" fmla="*/ 192 h 192"/>
                <a:gd name="T22" fmla="*/ 192 w 192"/>
                <a:gd name="T23" fmla="*/ 186 h 192"/>
                <a:gd name="T24" fmla="*/ 192 w 192"/>
                <a:gd name="T25" fmla="*/ 46 h 192"/>
                <a:gd name="T26" fmla="*/ 186 w 192"/>
                <a:gd name="T27" fmla="*/ 40 h 192"/>
                <a:gd name="T28" fmla="*/ 18 w 192"/>
                <a:gd name="T29" fmla="*/ 8 h 192"/>
                <a:gd name="T30" fmla="*/ 142 w 192"/>
                <a:gd name="T31" fmla="*/ 8 h 192"/>
                <a:gd name="T32" fmla="*/ 152 w 192"/>
                <a:gd name="T33" fmla="*/ 18 h 192"/>
                <a:gd name="T34" fmla="*/ 152 w 192"/>
                <a:gd name="T35" fmla="*/ 40 h 192"/>
                <a:gd name="T36" fmla="*/ 8 w 192"/>
                <a:gd name="T37" fmla="*/ 40 h 192"/>
                <a:gd name="T38" fmla="*/ 8 w 192"/>
                <a:gd name="T39" fmla="*/ 18 h 192"/>
                <a:gd name="T40" fmla="*/ 18 w 192"/>
                <a:gd name="T41" fmla="*/ 8 h 192"/>
                <a:gd name="T42" fmla="*/ 184 w 192"/>
                <a:gd name="T43" fmla="*/ 184 h 192"/>
                <a:gd name="T44" fmla="*/ 8 w 192"/>
                <a:gd name="T45" fmla="*/ 184 h 192"/>
                <a:gd name="T46" fmla="*/ 8 w 192"/>
                <a:gd name="T47" fmla="*/ 48 h 192"/>
                <a:gd name="T48" fmla="*/ 8 w 192"/>
                <a:gd name="T49" fmla="*/ 48 h 192"/>
                <a:gd name="T50" fmla="*/ 152 w 192"/>
                <a:gd name="T51" fmla="*/ 48 h 192"/>
                <a:gd name="T52" fmla="*/ 160 w 192"/>
                <a:gd name="T53" fmla="*/ 48 h 192"/>
                <a:gd name="T54" fmla="*/ 184 w 192"/>
                <a:gd name="T55" fmla="*/ 48 h 192"/>
                <a:gd name="T56" fmla="*/ 184 w 192"/>
                <a:gd name="T57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192">
                  <a:moveTo>
                    <a:pt x="186" y="40"/>
                  </a:moveTo>
                  <a:cubicBezTo>
                    <a:pt x="160" y="40"/>
                    <a:pt x="160" y="40"/>
                    <a:pt x="160" y="4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8"/>
                    <a:pt x="152" y="0"/>
                    <a:pt x="14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9"/>
                    <a:pt x="3" y="192"/>
                    <a:pt x="6" y="192"/>
                  </a:cubicBezTo>
                  <a:cubicBezTo>
                    <a:pt x="186" y="192"/>
                    <a:pt x="186" y="192"/>
                    <a:pt x="186" y="192"/>
                  </a:cubicBezTo>
                  <a:cubicBezTo>
                    <a:pt x="189" y="192"/>
                    <a:pt x="192" y="189"/>
                    <a:pt x="192" y="186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2" y="43"/>
                    <a:pt x="189" y="40"/>
                    <a:pt x="186" y="40"/>
                  </a:cubicBezTo>
                  <a:close/>
                  <a:moveTo>
                    <a:pt x="18" y="8"/>
                  </a:moveTo>
                  <a:cubicBezTo>
                    <a:pt x="142" y="8"/>
                    <a:pt x="142" y="8"/>
                    <a:pt x="142" y="8"/>
                  </a:cubicBezTo>
                  <a:cubicBezTo>
                    <a:pt x="147" y="8"/>
                    <a:pt x="152" y="12"/>
                    <a:pt x="152" y="18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lose/>
                  <a:moveTo>
                    <a:pt x="184" y="184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84" y="48"/>
                    <a:pt x="184" y="48"/>
                    <a:pt x="184" y="48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6" name="Freeform 120"/>
            <p:cNvSpPr>
              <a:spLocks noEditPoints="1"/>
            </p:cNvSpPr>
            <p:nvPr/>
          </p:nvSpPr>
          <p:spPr bwMode="auto">
            <a:xfrm>
              <a:off x="947738" y="3784601"/>
              <a:ext cx="76200" cy="74612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20 w 40"/>
                <a:gd name="T7" fmla="*/ 0 h 40"/>
                <a:gd name="T8" fmla="*/ 0 w 40"/>
                <a:gd name="T9" fmla="*/ 20 h 40"/>
                <a:gd name="T10" fmla="*/ 32 w 40"/>
                <a:gd name="T11" fmla="*/ 20 h 40"/>
                <a:gd name="T12" fmla="*/ 20 w 40"/>
                <a:gd name="T13" fmla="*/ 32 h 40"/>
                <a:gd name="T14" fmla="*/ 8 w 40"/>
                <a:gd name="T15" fmla="*/ 20 h 40"/>
                <a:gd name="T16" fmla="*/ 20 w 40"/>
                <a:gd name="T17" fmla="*/ 8 h 40"/>
                <a:gd name="T18" fmla="*/ 32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32" y="20"/>
                  </a:moveTo>
                  <a:cubicBezTo>
                    <a:pt x="32" y="26"/>
                    <a:pt x="27" y="32"/>
                    <a:pt x="20" y="32"/>
                  </a:cubicBezTo>
                  <a:cubicBezTo>
                    <a:pt x="13" y="32"/>
                    <a:pt x="8" y="26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403351" y="3649663"/>
            <a:ext cx="404812" cy="269875"/>
            <a:chOff x="1403351" y="3649663"/>
            <a:chExt cx="404812" cy="269875"/>
          </a:xfrm>
          <a:solidFill>
            <a:schemeClr val="tx1"/>
          </a:solidFill>
        </p:grpSpPr>
        <p:sp>
          <p:nvSpPr>
            <p:cNvPr id="127" name="Freeform 121"/>
            <p:cNvSpPr>
              <a:spLocks noEditPoints="1"/>
            </p:cNvSpPr>
            <p:nvPr/>
          </p:nvSpPr>
          <p:spPr bwMode="auto">
            <a:xfrm>
              <a:off x="1403351" y="3649663"/>
              <a:ext cx="404812" cy="269875"/>
            </a:xfrm>
            <a:custGeom>
              <a:avLst/>
              <a:gdLst>
                <a:gd name="T0" fmla="*/ 204 w 216"/>
                <a:gd name="T1" fmla="*/ 0 h 144"/>
                <a:gd name="T2" fmla="*/ 12 w 216"/>
                <a:gd name="T3" fmla="*/ 0 h 144"/>
                <a:gd name="T4" fmla="*/ 0 w 216"/>
                <a:gd name="T5" fmla="*/ 12 h 144"/>
                <a:gd name="T6" fmla="*/ 0 w 216"/>
                <a:gd name="T7" fmla="*/ 24 h 144"/>
                <a:gd name="T8" fmla="*/ 0 w 216"/>
                <a:gd name="T9" fmla="*/ 56 h 144"/>
                <a:gd name="T10" fmla="*/ 0 w 216"/>
                <a:gd name="T11" fmla="*/ 132 h 144"/>
                <a:gd name="T12" fmla="*/ 12 w 216"/>
                <a:gd name="T13" fmla="*/ 144 h 144"/>
                <a:gd name="T14" fmla="*/ 204 w 216"/>
                <a:gd name="T15" fmla="*/ 144 h 144"/>
                <a:gd name="T16" fmla="*/ 216 w 216"/>
                <a:gd name="T17" fmla="*/ 132 h 144"/>
                <a:gd name="T18" fmla="*/ 216 w 216"/>
                <a:gd name="T19" fmla="*/ 56 h 144"/>
                <a:gd name="T20" fmla="*/ 216 w 216"/>
                <a:gd name="T21" fmla="*/ 24 h 144"/>
                <a:gd name="T22" fmla="*/ 216 w 216"/>
                <a:gd name="T23" fmla="*/ 12 h 144"/>
                <a:gd name="T24" fmla="*/ 204 w 216"/>
                <a:gd name="T25" fmla="*/ 0 h 144"/>
                <a:gd name="T26" fmla="*/ 8 w 216"/>
                <a:gd name="T27" fmla="*/ 32 h 144"/>
                <a:gd name="T28" fmla="*/ 208 w 216"/>
                <a:gd name="T29" fmla="*/ 32 h 144"/>
                <a:gd name="T30" fmla="*/ 208 w 216"/>
                <a:gd name="T31" fmla="*/ 48 h 144"/>
                <a:gd name="T32" fmla="*/ 8 w 216"/>
                <a:gd name="T33" fmla="*/ 48 h 144"/>
                <a:gd name="T34" fmla="*/ 8 w 216"/>
                <a:gd name="T35" fmla="*/ 32 h 144"/>
                <a:gd name="T36" fmla="*/ 208 w 216"/>
                <a:gd name="T37" fmla="*/ 132 h 144"/>
                <a:gd name="T38" fmla="*/ 204 w 216"/>
                <a:gd name="T39" fmla="*/ 136 h 144"/>
                <a:gd name="T40" fmla="*/ 12 w 216"/>
                <a:gd name="T41" fmla="*/ 136 h 144"/>
                <a:gd name="T42" fmla="*/ 8 w 216"/>
                <a:gd name="T43" fmla="*/ 132 h 144"/>
                <a:gd name="T44" fmla="*/ 8 w 216"/>
                <a:gd name="T45" fmla="*/ 56 h 144"/>
                <a:gd name="T46" fmla="*/ 208 w 216"/>
                <a:gd name="T47" fmla="*/ 56 h 144"/>
                <a:gd name="T48" fmla="*/ 208 w 216"/>
                <a:gd name="T49" fmla="*/ 132 h 144"/>
                <a:gd name="T50" fmla="*/ 8 w 216"/>
                <a:gd name="T51" fmla="*/ 24 h 144"/>
                <a:gd name="T52" fmla="*/ 8 w 216"/>
                <a:gd name="T53" fmla="*/ 12 h 144"/>
                <a:gd name="T54" fmla="*/ 12 w 216"/>
                <a:gd name="T55" fmla="*/ 8 h 144"/>
                <a:gd name="T56" fmla="*/ 204 w 216"/>
                <a:gd name="T57" fmla="*/ 8 h 144"/>
                <a:gd name="T58" fmla="*/ 208 w 216"/>
                <a:gd name="T59" fmla="*/ 12 h 144"/>
                <a:gd name="T60" fmla="*/ 208 w 216"/>
                <a:gd name="T61" fmla="*/ 24 h 144"/>
                <a:gd name="T62" fmla="*/ 8 w 216"/>
                <a:gd name="T63" fmla="*/ 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" h="144">
                  <a:moveTo>
                    <a:pt x="20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5" y="144"/>
                    <a:pt x="12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10" y="144"/>
                    <a:pt x="216" y="138"/>
                    <a:pt x="216" y="132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5"/>
                    <a:pt x="210" y="0"/>
                    <a:pt x="204" y="0"/>
                  </a:cubicBezTo>
                  <a:close/>
                  <a:moveTo>
                    <a:pt x="8" y="32"/>
                  </a:moveTo>
                  <a:cubicBezTo>
                    <a:pt x="208" y="32"/>
                    <a:pt x="208" y="32"/>
                    <a:pt x="208" y="32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8" y="32"/>
                  </a:lnTo>
                  <a:close/>
                  <a:moveTo>
                    <a:pt x="208" y="132"/>
                  </a:moveTo>
                  <a:cubicBezTo>
                    <a:pt x="208" y="134"/>
                    <a:pt x="206" y="136"/>
                    <a:pt x="204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9" y="136"/>
                    <a:pt x="8" y="134"/>
                    <a:pt x="8" y="13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08" y="56"/>
                    <a:pt x="208" y="56"/>
                    <a:pt x="208" y="56"/>
                  </a:cubicBezTo>
                  <a:lnTo>
                    <a:pt x="208" y="132"/>
                  </a:lnTo>
                  <a:close/>
                  <a:moveTo>
                    <a:pt x="8" y="24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9" y="8"/>
                    <a:pt x="12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6" y="8"/>
                    <a:pt x="208" y="10"/>
                    <a:pt x="208" y="12"/>
                  </a:cubicBezTo>
                  <a:cubicBezTo>
                    <a:pt x="208" y="24"/>
                    <a:pt x="208" y="24"/>
                    <a:pt x="208" y="24"/>
                  </a:cubicBezTo>
                  <a:lnTo>
                    <a:pt x="8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8" name="Rectangle 122"/>
            <p:cNvSpPr>
              <a:spLocks noChangeArrowheads="1"/>
            </p:cNvSpPr>
            <p:nvPr/>
          </p:nvSpPr>
          <p:spPr bwMode="auto">
            <a:xfrm>
              <a:off x="1447801" y="3859213"/>
              <a:ext cx="150812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29" name="Rectangle 123"/>
            <p:cNvSpPr>
              <a:spLocks noChangeArrowheads="1"/>
            </p:cNvSpPr>
            <p:nvPr/>
          </p:nvSpPr>
          <p:spPr bwMode="auto">
            <a:xfrm>
              <a:off x="1447801" y="3814763"/>
              <a:ext cx="90487" cy="14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1703388" y="3844926"/>
              <a:ext cx="60325" cy="30162"/>
            </a:xfrm>
            <a:custGeom>
              <a:avLst/>
              <a:gdLst>
                <a:gd name="T0" fmla="*/ 8 w 32"/>
                <a:gd name="T1" fmla="*/ 16 h 16"/>
                <a:gd name="T2" fmla="*/ 24 w 32"/>
                <a:gd name="T3" fmla="*/ 16 h 16"/>
                <a:gd name="T4" fmla="*/ 32 w 32"/>
                <a:gd name="T5" fmla="*/ 8 h 16"/>
                <a:gd name="T6" fmla="*/ 32 w 32"/>
                <a:gd name="T7" fmla="*/ 8 h 16"/>
                <a:gd name="T8" fmla="*/ 24 w 32"/>
                <a:gd name="T9" fmla="*/ 0 h 16"/>
                <a:gd name="T10" fmla="*/ 8 w 32"/>
                <a:gd name="T11" fmla="*/ 0 h 16"/>
                <a:gd name="T12" fmla="*/ 0 w 32"/>
                <a:gd name="T13" fmla="*/ 8 h 16"/>
                <a:gd name="T14" fmla="*/ 0 w 32"/>
                <a:gd name="T15" fmla="*/ 8 h 16"/>
                <a:gd name="T16" fmla="*/ 8 w 32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6">
                  <a:moveTo>
                    <a:pt x="8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8" y="16"/>
                    <a:pt x="32" y="12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3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31" name="Freeform 125"/>
          <p:cNvSpPr>
            <a:spLocks noEditPoints="1"/>
          </p:cNvSpPr>
          <p:nvPr/>
        </p:nvSpPr>
        <p:spPr bwMode="auto">
          <a:xfrm>
            <a:off x="2063751" y="3589338"/>
            <a:ext cx="411162" cy="390525"/>
          </a:xfrm>
          <a:custGeom>
            <a:avLst/>
            <a:gdLst>
              <a:gd name="T0" fmla="*/ 219 w 219"/>
              <a:gd name="T1" fmla="*/ 56 h 208"/>
              <a:gd name="T2" fmla="*/ 51 w 219"/>
              <a:gd name="T3" fmla="*/ 56 h 208"/>
              <a:gd name="T4" fmla="*/ 37 w 219"/>
              <a:gd name="T5" fmla="*/ 0 h 208"/>
              <a:gd name="T6" fmla="*/ 0 w 219"/>
              <a:gd name="T7" fmla="*/ 0 h 208"/>
              <a:gd name="T8" fmla="*/ 0 w 219"/>
              <a:gd name="T9" fmla="*/ 8 h 208"/>
              <a:gd name="T10" fmla="*/ 31 w 219"/>
              <a:gd name="T11" fmla="*/ 8 h 208"/>
              <a:gd name="T12" fmla="*/ 70 w 219"/>
              <a:gd name="T13" fmla="*/ 169 h 208"/>
              <a:gd name="T14" fmla="*/ 56 w 219"/>
              <a:gd name="T15" fmla="*/ 188 h 208"/>
              <a:gd name="T16" fmla="*/ 76 w 219"/>
              <a:gd name="T17" fmla="*/ 208 h 208"/>
              <a:gd name="T18" fmla="*/ 96 w 219"/>
              <a:gd name="T19" fmla="*/ 188 h 208"/>
              <a:gd name="T20" fmla="*/ 92 w 219"/>
              <a:gd name="T21" fmla="*/ 176 h 208"/>
              <a:gd name="T22" fmla="*/ 148 w 219"/>
              <a:gd name="T23" fmla="*/ 176 h 208"/>
              <a:gd name="T24" fmla="*/ 144 w 219"/>
              <a:gd name="T25" fmla="*/ 188 h 208"/>
              <a:gd name="T26" fmla="*/ 164 w 219"/>
              <a:gd name="T27" fmla="*/ 208 h 208"/>
              <a:gd name="T28" fmla="*/ 184 w 219"/>
              <a:gd name="T29" fmla="*/ 188 h 208"/>
              <a:gd name="T30" fmla="*/ 164 w 219"/>
              <a:gd name="T31" fmla="*/ 168 h 208"/>
              <a:gd name="T32" fmla="*/ 164 w 219"/>
              <a:gd name="T33" fmla="*/ 168 h 208"/>
              <a:gd name="T34" fmla="*/ 78 w 219"/>
              <a:gd name="T35" fmla="*/ 168 h 208"/>
              <a:gd name="T36" fmla="*/ 74 w 219"/>
              <a:gd name="T37" fmla="*/ 152 h 208"/>
              <a:gd name="T38" fmla="*/ 186 w 219"/>
              <a:gd name="T39" fmla="*/ 152 h 208"/>
              <a:gd name="T40" fmla="*/ 219 w 219"/>
              <a:gd name="T41" fmla="*/ 56 h 208"/>
              <a:gd name="T42" fmla="*/ 88 w 219"/>
              <a:gd name="T43" fmla="*/ 188 h 208"/>
              <a:gd name="T44" fmla="*/ 76 w 219"/>
              <a:gd name="T45" fmla="*/ 200 h 208"/>
              <a:gd name="T46" fmla="*/ 64 w 219"/>
              <a:gd name="T47" fmla="*/ 188 h 208"/>
              <a:gd name="T48" fmla="*/ 76 w 219"/>
              <a:gd name="T49" fmla="*/ 176 h 208"/>
              <a:gd name="T50" fmla="*/ 88 w 219"/>
              <a:gd name="T51" fmla="*/ 188 h 208"/>
              <a:gd name="T52" fmla="*/ 176 w 219"/>
              <a:gd name="T53" fmla="*/ 188 h 208"/>
              <a:gd name="T54" fmla="*/ 164 w 219"/>
              <a:gd name="T55" fmla="*/ 200 h 208"/>
              <a:gd name="T56" fmla="*/ 152 w 219"/>
              <a:gd name="T57" fmla="*/ 188 h 208"/>
              <a:gd name="T58" fmla="*/ 164 w 219"/>
              <a:gd name="T59" fmla="*/ 176 h 208"/>
              <a:gd name="T60" fmla="*/ 176 w 219"/>
              <a:gd name="T61" fmla="*/ 188 h 208"/>
              <a:gd name="T62" fmla="*/ 72 w 219"/>
              <a:gd name="T63" fmla="*/ 144 h 208"/>
              <a:gd name="T64" fmla="*/ 53 w 219"/>
              <a:gd name="T65" fmla="*/ 64 h 208"/>
              <a:gd name="T66" fmla="*/ 208 w 219"/>
              <a:gd name="T67" fmla="*/ 64 h 208"/>
              <a:gd name="T68" fmla="*/ 181 w 219"/>
              <a:gd name="T69" fmla="*/ 144 h 208"/>
              <a:gd name="T70" fmla="*/ 72 w 219"/>
              <a:gd name="T71" fmla="*/ 14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08">
                <a:moveTo>
                  <a:pt x="219" y="56"/>
                </a:moveTo>
                <a:cubicBezTo>
                  <a:pt x="51" y="56"/>
                  <a:pt x="51" y="56"/>
                  <a:pt x="51" y="56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62" y="171"/>
                  <a:pt x="56" y="179"/>
                  <a:pt x="56" y="188"/>
                </a:cubicBezTo>
                <a:cubicBezTo>
                  <a:pt x="56" y="199"/>
                  <a:pt x="65" y="208"/>
                  <a:pt x="76" y="208"/>
                </a:cubicBezTo>
                <a:cubicBezTo>
                  <a:pt x="87" y="208"/>
                  <a:pt x="96" y="199"/>
                  <a:pt x="96" y="188"/>
                </a:cubicBezTo>
                <a:cubicBezTo>
                  <a:pt x="96" y="183"/>
                  <a:pt x="94" y="179"/>
                  <a:pt x="92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5" y="179"/>
                  <a:pt x="144" y="183"/>
                  <a:pt x="144" y="188"/>
                </a:cubicBezTo>
                <a:cubicBezTo>
                  <a:pt x="144" y="199"/>
                  <a:pt x="153" y="208"/>
                  <a:pt x="164" y="208"/>
                </a:cubicBezTo>
                <a:cubicBezTo>
                  <a:pt x="175" y="208"/>
                  <a:pt x="184" y="199"/>
                  <a:pt x="184" y="188"/>
                </a:cubicBezTo>
                <a:cubicBezTo>
                  <a:pt x="184" y="177"/>
                  <a:pt x="175" y="168"/>
                  <a:pt x="164" y="168"/>
                </a:cubicBezTo>
                <a:cubicBezTo>
                  <a:pt x="164" y="168"/>
                  <a:pt x="164" y="168"/>
                  <a:pt x="164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186" y="152"/>
                  <a:pt x="186" y="152"/>
                  <a:pt x="186" y="152"/>
                </a:cubicBezTo>
                <a:lnTo>
                  <a:pt x="219" y="56"/>
                </a:lnTo>
                <a:close/>
                <a:moveTo>
                  <a:pt x="88" y="188"/>
                </a:moveTo>
                <a:cubicBezTo>
                  <a:pt x="88" y="194"/>
                  <a:pt x="82" y="200"/>
                  <a:pt x="76" y="200"/>
                </a:cubicBezTo>
                <a:cubicBezTo>
                  <a:pt x="69" y="200"/>
                  <a:pt x="64" y="194"/>
                  <a:pt x="64" y="188"/>
                </a:cubicBezTo>
                <a:cubicBezTo>
                  <a:pt x="64" y="181"/>
                  <a:pt x="69" y="176"/>
                  <a:pt x="76" y="176"/>
                </a:cubicBezTo>
                <a:cubicBezTo>
                  <a:pt x="82" y="176"/>
                  <a:pt x="88" y="181"/>
                  <a:pt x="88" y="188"/>
                </a:cubicBezTo>
                <a:close/>
                <a:moveTo>
                  <a:pt x="176" y="188"/>
                </a:moveTo>
                <a:cubicBezTo>
                  <a:pt x="176" y="194"/>
                  <a:pt x="170" y="200"/>
                  <a:pt x="164" y="200"/>
                </a:cubicBezTo>
                <a:cubicBezTo>
                  <a:pt x="157" y="200"/>
                  <a:pt x="152" y="194"/>
                  <a:pt x="152" y="188"/>
                </a:cubicBezTo>
                <a:cubicBezTo>
                  <a:pt x="152" y="181"/>
                  <a:pt x="157" y="176"/>
                  <a:pt x="164" y="176"/>
                </a:cubicBezTo>
                <a:cubicBezTo>
                  <a:pt x="170" y="176"/>
                  <a:pt x="176" y="181"/>
                  <a:pt x="176" y="188"/>
                </a:cubicBezTo>
                <a:close/>
                <a:moveTo>
                  <a:pt x="72" y="144"/>
                </a:moveTo>
                <a:cubicBezTo>
                  <a:pt x="53" y="64"/>
                  <a:pt x="53" y="64"/>
                  <a:pt x="53" y="64"/>
                </a:cubicBezTo>
                <a:cubicBezTo>
                  <a:pt x="208" y="64"/>
                  <a:pt x="208" y="64"/>
                  <a:pt x="208" y="64"/>
                </a:cubicBezTo>
                <a:cubicBezTo>
                  <a:pt x="181" y="144"/>
                  <a:pt x="181" y="144"/>
                  <a:pt x="181" y="144"/>
                </a:cubicBezTo>
                <a:lnTo>
                  <a:pt x="72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2" name="Freeform 126"/>
          <p:cNvSpPr>
            <a:spLocks noEditPoints="1"/>
          </p:cNvSpPr>
          <p:nvPr/>
        </p:nvSpPr>
        <p:spPr bwMode="auto">
          <a:xfrm>
            <a:off x="2722563" y="3597276"/>
            <a:ext cx="374650" cy="374650"/>
          </a:xfrm>
          <a:custGeom>
            <a:avLst/>
            <a:gdLst>
              <a:gd name="T0" fmla="*/ 200 w 200"/>
              <a:gd name="T1" fmla="*/ 100 h 200"/>
              <a:gd name="T2" fmla="*/ 104 w 200"/>
              <a:gd name="T3" fmla="*/ 0 h 200"/>
              <a:gd name="T4" fmla="*/ 104 w 200"/>
              <a:gd name="T5" fmla="*/ 0 h 200"/>
              <a:gd name="T6" fmla="*/ 96 w 200"/>
              <a:gd name="T7" fmla="*/ 0 h 200"/>
              <a:gd name="T8" fmla="*/ 96 w 200"/>
              <a:gd name="T9" fmla="*/ 0 h 200"/>
              <a:gd name="T10" fmla="*/ 0 w 200"/>
              <a:gd name="T11" fmla="*/ 100 h 200"/>
              <a:gd name="T12" fmla="*/ 100 w 200"/>
              <a:gd name="T13" fmla="*/ 200 h 200"/>
              <a:gd name="T14" fmla="*/ 153 w 200"/>
              <a:gd name="T15" fmla="*/ 185 h 200"/>
              <a:gd name="T16" fmla="*/ 153 w 200"/>
              <a:gd name="T17" fmla="*/ 185 h 200"/>
              <a:gd name="T18" fmla="*/ 156 w 200"/>
              <a:gd name="T19" fmla="*/ 183 h 200"/>
              <a:gd name="T20" fmla="*/ 156 w 200"/>
              <a:gd name="T21" fmla="*/ 183 h 200"/>
              <a:gd name="T22" fmla="*/ 159 w 200"/>
              <a:gd name="T23" fmla="*/ 180 h 200"/>
              <a:gd name="T24" fmla="*/ 159 w 200"/>
              <a:gd name="T25" fmla="*/ 180 h 200"/>
              <a:gd name="T26" fmla="*/ 200 w 200"/>
              <a:gd name="T27" fmla="*/ 100 h 200"/>
              <a:gd name="T28" fmla="*/ 184 w 200"/>
              <a:gd name="T29" fmla="*/ 63 h 200"/>
              <a:gd name="T30" fmla="*/ 104 w 200"/>
              <a:gd name="T31" fmla="*/ 94 h 200"/>
              <a:gd name="T32" fmla="*/ 104 w 200"/>
              <a:gd name="T33" fmla="*/ 8 h 200"/>
              <a:gd name="T34" fmla="*/ 184 w 200"/>
              <a:gd name="T35" fmla="*/ 63 h 200"/>
              <a:gd name="T36" fmla="*/ 100 w 200"/>
              <a:gd name="T37" fmla="*/ 192 h 200"/>
              <a:gd name="T38" fmla="*/ 8 w 200"/>
              <a:gd name="T39" fmla="*/ 100 h 200"/>
              <a:gd name="T40" fmla="*/ 96 w 200"/>
              <a:gd name="T41" fmla="*/ 8 h 200"/>
              <a:gd name="T42" fmla="*/ 96 w 200"/>
              <a:gd name="T43" fmla="*/ 101 h 200"/>
              <a:gd name="T44" fmla="*/ 148 w 200"/>
              <a:gd name="T45" fmla="*/ 178 h 200"/>
              <a:gd name="T46" fmla="*/ 100 w 200"/>
              <a:gd name="T47" fmla="*/ 192 h 200"/>
              <a:gd name="T48" fmla="*/ 155 w 200"/>
              <a:gd name="T49" fmla="*/ 174 h 200"/>
              <a:gd name="T50" fmla="*/ 106 w 200"/>
              <a:gd name="T51" fmla="*/ 102 h 200"/>
              <a:gd name="T52" fmla="*/ 187 w 200"/>
              <a:gd name="T53" fmla="*/ 70 h 200"/>
              <a:gd name="T54" fmla="*/ 192 w 200"/>
              <a:gd name="T55" fmla="*/ 100 h 200"/>
              <a:gd name="T56" fmla="*/ 155 w 200"/>
              <a:gd name="T57" fmla="*/ 17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200" y="100"/>
                </a:moveTo>
                <a:cubicBezTo>
                  <a:pt x="200" y="46"/>
                  <a:pt x="157" y="2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43" y="2"/>
                  <a:pt x="0" y="46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19" y="200"/>
                  <a:pt x="137" y="194"/>
                  <a:pt x="153" y="185"/>
                </a:cubicBezTo>
                <a:cubicBezTo>
                  <a:pt x="153" y="185"/>
                  <a:pt x="153" y="185"/>
                  <a:pt x="153" y="185"/>
                </a:cubicBezTo>
                <a:cubicBezTo>
                  <a:pt x="156" y="183"/>
                  <a:pt x="156" y="183"/>
                  <a:pt x="156" y="183"/>
                </a:cubicBezTo>
                <a:cubicBezTo>
                  <a:pt x="156" y="183"/>
                  <a:pt x="156" y="183"/>
                  <a:pt x="156" y="183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84" y="162"/>
                  <a:pt x="200" y="133"/>
                  <a:pt x="200" y="100"/>
                </a:cubicBezTo>
                <a:close/>
                <a:moveTo>
                  <a:pt x="184" y="63"/>
                </a:moveTo>
                <a:cubicBezTo>
                  <a:pt x="104" y="94"/>
                  <a:pt x="104" y="94"/>
                  <a:pt x="104" y="94"/>
                </a:cubicBezTo>
                <a:cubicBezTo>
                  <a:pt x="104" y="8"/>
                  <a:pt x="104" y="8"/>
                  <a:pt x="104" y="8"/>
                </a:cubicBezTo>
                <a:cubicBezTo>
                  <a:pt x="140" y="9"/>
                  <a:pt x="170" y="32"/>
                  <a:pt x="184" y="63"/>
                </a:cubicBezTo>
                <a:close/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50"/>
                  <a:pt x="47" y="10"/>
                  <a:pt x="96" y="8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34" y="187"/>
                  <a:pt x="118" y="192"/>
                  <a:pt x="100" y="192"/>
                </a:cubicBezTo>
                <a:close/>
                <a:moveTo>
                  <a:pt x="155" y="174"/>
                </a:moveTo>
                <a:cubicBezTo>
                  <a:pt x="106" y="102"/>
                  <a:pt x="106" y="102"/>
                  <a:pt x="106" y="102"/>
                </a:cubicBezTo>
                <a:cubicBezTo>
                  <a:pt x="187" y="70"/>
                  <a:pt x="187" y="70"/>
                  <a:pt x="187" y="70"/>
                </a:cubicBezTo>
                <a:cubicBezTo>
                  <a:pt x="190" y="79"/>
                  <a:pt x="192" y="89"/>
                  <a:pt x="192" y="100"/>
                </a:cubicBezTo>
                <a:cubicBezTo>
                  <a:pt x="192" y="130"/>
                  <a:pt x="177" y="157"/>
                  <a:pt x="155" y="1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3" name="Freeform 127"/>
          <p:cNvSpPr>
            <a:spLocks noEditPoints="1"/>
          </p:cNvSpPr>
          <p:nvPr/>
        </p:nvSpPr>
        <p:spPr bwMode="auto">
          <a:xfrm>
            <a:off x="3414713" y="3573463"/>
            <a:ext cx="368300" cy="422275"/>
          </a:xfrm>
          <a:custGeom>
            <a:avLst/>
            <a:gdLst>
              <a:gd name="T0" fmla="*/ 188 w 196"/>
              <a:gd name="T1" fmla="*/ 32 h 224"/>
              <a:gd name="T2" fmla="*/ 188 w 196"/>
              <a:gd name="T3" fmla="*/ 19 h 224"/>
              <a:gd name="T4" fmla="*/ 168 w 196"/>
              <a:gd name="T5" fmla="*/ 0 h 224"/>
              <a:gd name="T6" fmla="*/ 40 w 196"/>
              <a:gd name="T7" fmla="*/ 0 h 224"/>
              <a:gd name="T8" fmla="*/ 20 w 196"/>
              <a:gd name="T9" fmla="*/ 19 h 224"/>
              <a:gd name="T10" fmla="*/ 20 w 196"/>
              <a:gd name="T11" fmla="*/ 32 h 224"/>
              <a:gd name="T12" fmla="*/ 16 w 196"/>
              <a:gd name="T13" fmla="*/ 32 h 224"/>
              <a:gd name="T14" fmla="*/ 0 w 196"/>
              <a:gd name="T15" fmla="*/ 48 h 224"/>
              <a:gd name="T16" fmla="*/ 0 w 196"/>
              <a:gd name="T17" fmla="*/ 76 h 224"/>
              <a:gd name="T18" fmla="*/ 16 w 196"/>
              <a:gd name="T19" fmla="*/ 92 h 224"/>
              <a:gd name="T20" fmla="*/ 85 w 196"/>
              <a:gd name="T21" fmla="*/ 92 h 224"/>
              <a:gd name="T22" fmla="*/ 85 w 196"/>
              <a:gd name="T23" fmla="*/ 92 h 224"/>
              <a:gd name="T24" fmla="*/ 92 w 196"/>
              <a:gd name="T25" fmla="*/ 92 h 224"/>
              <a:gd name="T26" fmla="*/ 100 w 196"/>
              <a:gd name="T27" fmla="*/ 100 h 224"/>
              <a:gd name="T28" fmla="*/ 100 w 196"/>
              <a:gd name="T29" fmla="*/ 128 h 224"/>
              <a:gd name="T30" fmla="*/ 84 w 196"/>
              <a:gd name="T31" fmla="*/ 128 h 224"/>
              <a:gd name="T32" fmla="*/ 84 w 196"/>
              <a:gd name="T33" fmla="*/ 224 h 224"/>
              <a:gd name="T34" fmla="*/ 124 w 196"/>
              <a:gd name="T35" fmla="*/ 224 h 224"/>
              <a:gd name="T36" fmla="*/ 124 w 196"/>
              <a:gd name="T37" fmla="*/ 128 h 224"/>
              <a:gd name="T38" fmla="*/ 108 w 196"/>
              <a:gd name="T39" fmla="*/ 128 h 224"/>
              <a:gd name="T40" fmla="*/ 108 w 196"/>
              <a:gd name="T41" fmla="*/ 100 h 224"/>
              <a:gd name="T42" fmla="*/ 92 w 196"/>
              <a:gd name="T43" fmla="*/ 84 h 224"/>
              <a:gd name="T44" fmla="*/ 82 w 196"/>
              <a:gd name="T45" fmla="*/ 84 h 224"/>
              <a:gd name="T46" fmla="*/ 82 w 196"/>
              <a:gd name="T47" fmla="*/ 84 h 224"/>
              <a:gd name="T48" fmla="*/ 16 w 196"/>
              <a:gd name="T49" fmla="*/ 84 h 224"/>
              <a:gd name="T50" fmla="*/ 8 w 196"/>
              <a:gd name="T51" fmla="*/ 76 h 224"/>
              <a:gd name="T52" fmla="*/ 8 w 196"/>
              <a:gd name="T53" fmla="*/ 48 h 224"/>
              <a:gd name="T54" fmla="*/ 16 w 196"/>
              <a:gd name="T55" fmla="*/ 40 h 224"/>
              <a:gd name="T56" fmla="*/ 20 w 196"/>
              <a:gd name="T57" fmla="*/ 40 h 224"/>
              <a:gd name="T58" fmla="*/ 20 w 196"/>
              <a:gd name="T59" fmla="*/ 52 h 224"/>
              <a:gd name="T60" fmla="*/ 40 w 196"/>
              <a:gd name="T61" fmla="*/ 72 h 224"/>
              <a:gd name="T62" fmla="*/ 168 w 196"/>
              <a:gd name="T63" fmla="*/ 72 h 224"/>
              <a:gd name="T64" fmla="*/ 188 w 196"/>
              <a:gd name="T65" fmla="*/ 52 h 224"/>
              <a:gd name="T66" fmla="*/ 188 w 196"/>
              <a:gd name="T67" fmla="*/ 40 h 224"/>
              <a:gd name="T68" fmla="*/ 196 w 196"/>
              <a:gd name="T69" fmla="*/ 40 h 224"/>
              <a:gd name="T70" fmla="*/ 196 w 196"/>
              <a:gd name="T71" fmla="*/ 32 h 224"/>
              <a:gd name="T72" fmla="*/ 188 w 196"/>
              <a:gd name="T73" fmla="*/ 32 h 224"/>
              <a:gd name="T74" fmla="*/ 116 w 196"/>
              <a:gd name="T75" fmla="*/ 216 h 224"/>
              <a:gd name="T76" fmla="*/ 92 w 196"/>
              <a:gd name="T77" fmla="*/ 216 h 224"/>
              <a:gd name="T78" fmla="*/ 92 w 196"/>
              <a:gd name="T79" fmla="*/ 136 h 224"/>
              <a:gd name="T80" fmla="*/ 116 w 196"/>
              <a:gd name="T81" fmla="*/ 136 h 224"/>
              <a:gd name="T82" fmla="*/ 116 w 196"/>
              <a:gd name="T83" fmla="*/ 216 h 224"/>
              <a:gd name="T84" fmla="*/ 180 w 196"/>
              <a:gd name="T85" fmla="*/ 52 h 224"/>
              <a:gd name="T86" fmla="*/ 168 w 196"/>
              <a:gd name="T87" fmla="*/ 64 h 224"/>
              <a:gd name="T88" fmla="*/ 40 w 196"/>
              <a:gd name="T89" fmla="*/ 64 h 224"/>
              <a:gd name="T90" fmla="*/ 28 w 196"/>
              <a:gd name="T91" fmla="*/ 52 h 224"/>
              <a:gd name="T92" fmla="*/ 28 w 196"/>
              <a:gd name="T93" fmla="*/ 19 h 224"/>
              <a:gd name="T94" fmla="*/ 40 w 196"/>
              <a:gd name="T95" fmla="*/ 8 h 224"/>
              <a:gd name="T96" fmla="*/ 168 w 196"/>
              <a:gd name="T97" fmla="*/ 8 h 224"/>
              <a:gd name="T98" fmla="*/ 180 w 196"/>
              <a:gd name="T99" fmla="*/ 19 h 224"/>
              <a:gd name="T100" fmla="*/ 180 w 196"/>
              <a:gd name="T101" fmla="*/ 5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6" h="224">
                <a:moveTo>
                  <a:pt x="188" y="32"/>
                </a:moveTo>
                <a:cubicBezTo>
                  <a:pt x="188" y="19"/>
                  <a:pt x="188" y="19"/>
                  <a:pt x="188" y="19"/>
                </a:cubicBezTo>
                <a:cubicBezTo>
                  <a:pt x="188" y="9"/>
                  <a:pt x="179" y="0"/>
                  <a:pt x="16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9" y="0"/>
                  <a:pt x="20" y="9"/>
                  <a:pt x="20" y="19"/>
                </a:cubicBezTo>
                <a:cubicBezTo>
                  <a:pt x="20" y="32"/>
                  <a:pt x="20" y="32"/>
                  <a:pt x="2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5"/>
                  <a:pt x="7" y="92"/>
                  <a:pt x="16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6" y="92"/>
                  <a:pt x="100" y="96"/>
                  <a:pt x="100" y="100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224"/>
                  <a:pt x="84" y="224"/>
                  <a:pt x="84" y="224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91"/>
                  <a:pt x="101" y="84"/>
                  <a:pt x="9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2" y="84"/>
                  <a:pt x="8" y="80"/>
                  <a:pt x="8" y="7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3"/>
                  <a:pt x="29" y="72"/>
                  <a:pt x="4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9" y="72"/>
                  <a:pt x="188" y="63"/>
                  <a:pt x="188" y="52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96" y="40"/>
                  <a:pt x="196" y="40"/>
                  <a:pt x="196" y="40"/>
                </a:cubicBezTo>
                <a:cubicBezTo>
                  <a:pt x="196" y="32"/>
                  <a:pt x="196" y="32"/>
                  <a:pt x="196" y="32"/>
                </a:cubicBezTo>
                <a:lnTo>
                  <a:pt x="188" y="32"/>
                </a:lnTo>
                <a:close/>
                <a:moveTo>
                  <a:pt x="116" y="216"/>
                </a:moveTo>
                <a:cubicBezTo>
                  <a:pt x="92" y="216"/>
                  <a:pt x="92" y="216"/>
                  <a:pt x="92" y="216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6" y="136"/>
                  <a:pt x="116" y="136"/>
                  <a:pt x="116" y="136"/>
                </a:cubicBezTo>
                <a:lnTo>
                  <a:pt x="116" y="216"/>
                </a:lnTo>
                <a:close/>
                <a:moveTo>
                  <a:pt x="180" y="52"/>
                </a:moveTo>
                <a:cubicBezTo>
                  <a:pt x="180" y="59"/>
                  <a:pt x="175" y="64"/>
                  <a:pt x="168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33" y="64"/>
                  <a:pt x="28" y="59"/>
                  <a:pt x="28" y="52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3"/>
                  <a:pt x="33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75" y="8"/>
                  <a:pt x="180" y="13"/>
                  <a:pt x="180" y="19"/>
                </a:cubicBezTo>
                <a:lnTo>
                  <a:pt x="180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4" name="Freeform 128"/>
          <p:cNvSpPr>
            <a:spLocks noEditPoints="1"/>
          </p:cNvSpPr>
          <p:nvPr/>
        </p:nvSpPr>
        <p:spPr bwMode="auto">
          <a:xfrm>
            <a:off x="4075113" y="3603626"/>
            <a:ext cx="376237" cy="361950"/>
          </a:xfrm>
          <a:custGeom>
            <a:avLst/>
            <a:gdLst>
              <a:gd name="T0" fmla="*/ 199 w 237"/>
              <a:gd name="T1" fmla="*/ 190 h 228"/>
              <a:gd name="T2" fmla="*/ 199 w 237"/>
              <a:gd name="T3" fmla="*/ 36 h 228"/>
              <a:gd name="T4" fmla="*/ 216 w 237"/>
              <a:gd name="T5" fmla="*/ 18 h 228"/>
              <a:gd name="T6" fmla="*/ 210 w 237"/>
              <a:gd name="T7" fmla="*/ 12 h 228"/>
              <a:gd name="T8" fmla="*/ 192 w 237"/>
              <a:gd name="T9" fmla="*/ 29 h 228"/>
              <a:gd name="T10" fmla="*/ 38 w 237"/>
              <a:gd name="T11" fmla="*/ 29 h 228"/>
              <a:gd name="T12" fmla="*/ 38 w 237"/>
              <a:gd name="T13" fmla="*/ 0 h 228"/>
              <a:gd name="T14" fmla="*/ 29 w 237"/>
              <a:gd name="T15" fmla="*/ 0 h 228"/>
              <a:gd name="T16" fmla="*/ 29 w 237"/>
              <a:gd name="T17" fmla="*/ 29 h 228"/>
              <a:gd name="T18" fmla="*/ 0 w 237"/>
              <a:gd name="T19" fmla="*/ 29 h 228"/>
              <a:gd name="T20" fmla="*/ 0 w 237"/>
              <a:gd name="T21" fmla="*/ 38 h 228"/>
              <a:gd name="T22" fmla="*/ 29 w 237"/>
              <a:gd name="T23" fmla="*/ 38 h 228"/>
              <a:gd name="T24" fmla="*/ 29 w 237"/>
              <a:gd name="T25" fmla="*/ 199 h 228"/>
              <a:gd name="T26" fmla="*/ 190 w 237"/>
              <a:gd name="T27" fmla="*/ 199 h 228"/>
              <a:gd name="T28" fmla="*/ 190 w 237"/>
              <a:gd name="T29" fmla="*/ 228 h 228"/>
              <a:gd name="T30" fmla="*/ 199 w 237"/>
              <a:gd name="T31" fmla="*/ 228 h 228"/>
              <a:gd name="T32" fmla="*/ 199 w 237"/>
              <a:gd name="T33" fmla="*/ 199 h 228"/>
              <a:gd name="T34" fmla="*/ 237 w 237"/>
              <a:gd name="T35" fmla="*/ 199 h 228"/>
              <a:gd name="T36" fmla="*/ 237 w 237"/>
              <a:gd name="T37" fmla="*/ 190 h 228"/>
              <a:gd name="T38" fmla="*/ 199 w 237"/>
              <a:gd name="T39" fmla="*/ 190 h 228"/>
              <a:gd name="T40" fmla="*/ 182 w 237"/>
              <a:gd name="T41" fmla="*/ 38 h 228"/>
              <a:gd name="T42" fmla="*/ 38 w 237"/>
              <a:gd name="T43" fmla="*/ 183 h 228"/>
              <a:gd name="T44" fmla="*/ 38 w 237"/>
              <a:gd name="T45" fmla="*/ 38 h 228"/>
              <a:gd name="T46" fmla="*/ 182 w 237"/>
              <a:gd name="T47" fmla="*/ 38 h 228"/>
              <a:gd name="T48" fmla="*/ 44 w 237"/>
              <a:gd name="T49" fmla="*/ 190 h 228"/>
              <a:gd name="T50" fmla="*/ 190 w 237"/>
              <a:gd name="T51" fmla="*/ 45 h 228"/>
              <a:gd name="T52" fmla="*/ 190 w 237"/>
              <a:gd name="T53" fmla="*/ 190 h 228"/>
              <a:gd name="T54" fmla="*/ 44 w 237"/>
              <a:gd name="T5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7" h="228">
                <a:moveTo>
                  <a:pt x="199" y="190"/>
                </a:moveTo>
                <a:lnTo>
                  <a:pt x="199" y="36"/>
                </a:lnTo>
                <a:lnTo>
                  <a:pt x="216" y="18"/>
                </a:lnTo>
                <a:lnTo>
                  <a:pt x="210" y="12"/>
                </a:lnTo>
                <a:lnTo>
                  <a:pt x="192" y="29"/>
                </a:lnTo>
                <a:lnTo>
                  <a:pt x="38" y="29"/>
                </a:lnTo>
                <a:lnTo>
                  <a:pt x="38" y="0"/>
                </a:lnTo>
                <a:lnTo>
                  <a:pt x="29" y="0"/>
                </a:lnTo>
                <a:lnTo>
                  <a:pt x="29" y="29"/>
                </a:lnTo>
                <a:lnTo>
                  <a:pt x="0" y="29"/>
                </a:lnTo>
                <a:lnTo>
                  <a:pt x="0" y="38"/>
                </a:lnTo>
                <a:lnTo>
                  <a:pt x="29" y="38"/>
                </a:lnTo>
                <a:lnTo>
                  <a:pt x="29" y="199"/>
                </a:lnTo>
                <a:lnTo>
                  <a:pt x="190" y="199"/>
                </a:lnTo>
                <a:lnTo>
                  <a:pt x="190" y="228"/>
                </a:lnTo>
                <a:lnTo>
                  <a:pt x="199" y="228"/>
                </a:lnTo>
                <a:lnTo>
                  <a:pt x="199" y="199"/>
                </a:lnTo>
                <a:lnTo>
                  <a:pt x="237" y="199"/>
                </a:lnTo>
                <a:lnTo>
                  <a:pt x="237" y="190"/>
                </a:lnTo>
                <a:lnTo>
                  <a:pt x="199" y="190"/>
                </a:lnTo>
                <a:close/>
                <a:moveTo>
                  <a:pt x="182" y="38"/>
                </a:moveTo>
                <a:lnTo>
                  <a:pt x="38" y="183"/>
                </a:lnTo>
                <a:lnTo>
                  <a:pt x="38" y="38"/>
                </a:lnTo>
                <a:lnTo>
                  <a:pt x="182" y="38"/>
                </a:lnTo>
                <a:close/>
                <a:moveTo>
                  <a:pt x="44" y="190"/>
                </a:moveTo>
                <a:lnTo>
                  <a:pt x="190" y="45"/>
                </a:lnTo>
                <a:lnTo>
                  <a:pt x="190" y="190"/>
                </a:lnTo>
                <a:lnTo>
                  <a:pt x="44" y="1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5" name="Freeform 129"/>
          <p:cNvSpPr>
            <a:spLocks noEditPoints="1"/>
          </p:cNvSpPr>
          <p:nvPr/>
        </p:nvSpPr>
        <p:spPr bwMode="auto">
          <a:xfrm>
            <a:off x="4768851" y="3589338"/>
            <a:ext cx="344487" cy="390525"/>
          </a:xfrm>
          <a:custGeom>
            <a:avLst/>
            <a:gdLst>
              <a:gd name="T0" fmla="*/ 92 w 184"/>
              <a:gd name="T1" fmla="*/ 0 h 208"/>
              <a:gd name="T2" fmla="*/ 0 w 184"/>
              <a:gd name="T3" fmla="*/ 44 h 208"/>
              <a:gd name="T4" fmla="*/ 0 w 184"/>
              <a:gd name="T5" fmla="*/ 164 h 208"/>
              <a:gd name="T6" fmla="*/ 92 w 184"/>
              <a:gd name="T7" fmla="*/ 208 h 208"/>
              <a:gd name="T8" fmla="*/ 184 w 184"/>
              <a:gd name="T9" fmla="*/ 164 h 208"/>
              <a:gd name="T10" fmla="*/ 184 w 184"/>
              <a:gd name="T11" fmla="*/ 44 h 208"/>
              <a:gd name="T12" fmla="*/ 92 w 184"/>
              <a:gd name="T13" fmla="*/ 0 h 208"/>
              <a:gd name="T14" fmla="*/ 92 w 184"/>
              <a:gd name="T15" fmla="*/ 8 h 208"/>
              <a:gd name="T16" fmla="*/ 176 w 184"/>
              <a:gd name="T17" fmla="*/ 44 h 208"/>
              <a:gd name="T18" fmla="*/ 92 w 184"/>
              <a:gd name="T19" fmla="*/ 80 h 208"/>
              <a:gd name="T20" fmla="*/ 8 w 184"/>
              <a:gd name="T21" fmla="*/ 44 h 208"/>
              <a:gd name="T22" fmla="*/ 92 w 184"/>
              <a:gd name="T23" fmla="*/ 8 h 208"/>
              <a:gd name="T24" fmla="*/ 176 w 184"/>
              <a:gd name="T25" fmla="*/ 156 h 208"/>
              <a:gd name="T26" fmla="*/ 176 w 184"/>
              <a:gd name="T27" fmla="*/ 164 h 208"/>
              <a:gd name="T28" fmla="*/ 92 w 184"/>
              <a:gd name="T29" fmla="*/ 200 h 208"/>
              <a:gd name="T30" fmla="*/ 8 w 184"/>
              <a:gd name="T31" fmla="*/ 164 h 208"/>
              <a:gd name="T32" fmla="*/ 8 w 184"/>
              <a:gd name="T33" fmla="*/ 156 h 208"/>
              <a:gd name="T34" fmla="*/ 8 w 184"/>
              <a:gd name="T35" fmla="*/ 142 h 208"/>
              <a:gd name="T36" fmla="*/ 92 w 184"/>
              <a:gd name="T37" fmla="*/ 168 h 208"/>
              <a:gd name="T38" fmla="*/ 176 w 184"/>
              <a:gd name="T39" fmla="*/ 142 h 208"/>
              <a:gd name="T40" fmla="*/ 176 w 184"/>
              <a:gd name="T41" fmla="*/ 156 h 208"/>
              <a:gd name="T42" fmla="*/ 176 w 184"/>
              <a:gd name="T43" fmla="*/ 124 h 208"/>
              <a:gd name="T44" fmla="*/ 92 w 184"/>
              <a:gd name="T45" fmla="*/ 160 h 208"/>
              <a:gd name="T46" fmla="*/ 8 w 184"/>
              <a:gd name="T47" fmla="*/ 124 h 208"/>
              <a:gd name="T48" fmla="*/ 8 w 184"/>
              <a:gd name="T49" fmla="*/ 110 h 208"/>
              <a:gd name="T50" fmla="*/ 8 w 184"/>
              <a:gd name="T51" fmla="*/ 102 h 208"/>
              <a:gd name="T52" fmla="*/ 92 w 184"/>
              <a:gd name="T53" fmla="*/ 128 h 208"/>
              <a:gd name="T54" fmla="*/ 176 w 184"/>
              <a:gd name="T55" fmla="*/ 102 h 208"/>
              <a:gd name="T56" fmla="*/ 176 w 184"/>
              <a:gd name="T57" fmla="*/ 124 h 208"/>
              <a:gd name="T58" fmla="*/ 176 w 184"/>
              <a:gd name="T59" fmla="*/ 84 h 208"/>
              <a:gd name="T60" fmla="*/ 92 w 184"/>
              <a:gd name="T61" fmla="*/ 120 h 208"/>
              <a:gd name="T62" fmla="*/ 8 w 184"/>
              <a:gd name="T63" fmla="*/ 84 h 208"/>
              <a:gd name="T64" fmla="*/ 8 w 184"/>
              <a:gd name="T65" fmla="*/ 62 h 208"/>
              <a:gd name="T66" fmla="*/ 92 w 184"/>
              <a:gd name="T67" fmla="*/ 88 h 208"/>
              <a:gd name="T68" fmla="*/ 176 w 184"/>
              <a:gd name="T69" fmla="*/ 62 h 208"/>
              <a:gd name="T70" fmla="*/ 176 w 184"/>
              <a:gd name="T71" fmla="*/ 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208">
                <a:moveTo>
                  <a:pt x="92" y="0"/>
                </a:moveTo>
                <a:cubicBezTo>
                  <a:pt x="41" y="0"/>
                  <a:pt x="0" y="20"/>
                  <a:pt x="0" y="4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8"/>
                  <a:pt x="41" y="208"/>
                  <a:pt x="92" y="208"/>
                </a:cubicBezTo>
                <a:cubicBezTo>
                  <a:pt x="142" y="208"/>
                  <a:pt x="184" y="188"/>
                  <a:pt x="184" y="164"/>
                </a:cubicBezTo>
                <a:cubicBezTo>
                  <a:pt x="184" y="44"/>
                  <a:pt x="184" y="44"/>
                  <a:pt x="184" y="44"/>
                </a:cubicBezTo>
                <a:cubicBezTo>
                  <a:pt x="184" y="20"/>
                  <a:pt x="142" y="0"/>
                  <a:pt x="92" y="0"/>
                </a:cubicBezTo>
                <a:close/>
                <a:moveTo>
                  <a:pt x="92" y="8"/>
                </a:moveTo>
                <a:cubicBezTo>
                  <a:pt x="141" y="8"/>
                  <a:pt x="176" y="27"/>
                  <a:pt x="176" y="44"/>
                </a:cubicBezTo>
                <a:cubicBezTo>
                  <a:pt x="176" y="61"/>
                  <a:pt x="141" y="80"/>
                  <a:pt x="92" y="80"/>
                </a:cubicBezTo>
                <a:cubicBezTo>
                  <a:pt x="42" y="80"/>
                  <a:pt x="8" y="61"/>
                  <a:pt x="8" y="44"/>
                </a:cubicBezTo>
                <a:cubicBezTo>
                  <a:pt x="8" y="27"/>
                  <a:pt x="42" y="8"/>
                  <a:pt x="92" y="8"/>
                </a:cubicBezTo>
                <a:close/>
                <a:moveTo>
                  <a:pt x="176" y="156"/>
                </a:moveTo>
                <a:cubicBezTo>
                  <a:pt x="176" y="164"/>
                  <a:pt x="176" y="164"/>
                  <a:pt x="176" y="164"/>
                </a:cubicBezTo>
                <a:cubicBezTo>
                  <a:pt x="176" y="181"/>
                  <a:pt x="141" y="200"/>
                  <a:pt x="92" y="200"/>
                </a:cubicBezTo>
                <a:cubicBezTo>
                  <a:pt x="42" y="200"/>
                  <a:pt x="8" y="181"/>
                  <a:pt x="8" y="164"/>
                </a:cubicBezTo>
                <a:cubicBezTo>
                  <a:pt x="8" y="156"/>
                  <a:pt x="8" y="156"/>
                  <a:pt x="8" y="156"/>
                </a:cubicBezTo>
                <a:cubicBezTo>
                  <a:pt x="8" y="142"/>
                  <a:pt x="8" y="142"/>
                  <a:pt x="8" y="142"/>
                </a:cubicBezTo>
                <a:cubicBezTo>
                  <a:pt x="22" y="157"/>
                  <a:pt x="54" y="168"/>
                  <a:pt x="92" y="168"/>
                </a:cubicBezTo>
                <a:cubicBezTo>
                  <a:pt x="129" y="168"/>
                  <a:pt x="161" y="157"/>
                  <a:pt x="176" y="142"/>
                </a:cubicBezTo>
                <a:lnTo>
                  <a:pt x="176" y="156"/>
                </a:lnTo>
                <a:close/>
                <a:moveTo>
                  <a:pt x="176" y="124"/>
                </a:moveTo>
                <a:cubicBezTo>
                  <a:pt x="176" y="141"/>
                  <a:pt x="141" y="160"/>
                  <a:pt x="92" y="160"/>
                </a:cubicBezTo>
                <a:cubicBezTo>
                  <a:pt x="42" y="160"/>
                  <a:pt x="8" y="141"/>
                  <a:pt x="8" y="124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102"/>
                  <a:pt x="8" y="102"/>
                  <a:pt x="8" y="102"/>
                </a:cubicBezTo>
                <a:cubicBezTo>
                  <a:pt x="22" y="117"/>
                  <a:pt x="54" y="128"/>
                  <a:pt x="92" y="128"/>
                </a:cubicBezTo>
                <a:cubicBezTo>
                  <a:pt x="129" y="128"/>
                  <a:pt x="161" y="117"/>
                  <a:pt x="176" y="102"/>
                </a:cubicBezTo>
                <a:lnTo>
                  <a:pt x="176" y="124"/>
                </a:lnTo>
                <a:close/>
                <a:moveTo>
                  <a:pt x="176" y="84"/>
                </a:moveTo>
                <a:cubicBezTo>
                  <a:pt x="176" y="101"/>
                  <a:pt x="141" y="120"/>
                  <a:pt x="92" y="120"/>
                </a:cubicBezTo>
                <a:cubicBezTo>
                  <a:pt x="42" y="120"/>
                  <a:pt x="8" y="101"/>
                  <a:pt x="8" y="84"/>
                </a:cubicBezTo>
                <a:cubicBezTo>
                  <a:pt x="8" y="62"/>
                  <a:pt x="8" y="62"/>
                  <a:pt x="8" y="62"/>
                </a:cubicBezTo>
                <a:cubicBezTo>
                  <a:pt x="22" y="77"/>
                  <a:pt x="54" y="88"/>
                  <a:pt x="92" y="88"/>
                </a:cubicBezTo>
                <a:cubicBezTo>
                  <a:pt x="129" y="88"/>
                  <a:pt x="161" y="77"/>
                  <a:pt x="176" y="62"/>
                </a:cubicBezTo>
                <a:lnTo>
                  <a:pt x="176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6" name="Freeform 130"/>
          <p:cNvSpPr>
            <a:spLocks noEditPoints="1"/>
          </p:cNvSpPr>
          <p:nvPr/>
        </p:nvSpPr>
        <p:spPr bwMode="auto">
          <a:xfrm>
            <a:off x="5426076" y="3571876"/>
            <a:ext cx="404812" cy="425450"/>
          </a:xfrm>
          <a:custGeom>
            <a:avLst/>
            <a:gdLst>
              <a:gd name="T0" fmla="*/ 250 w 255"/>
              <a:gd name="T1" fmla="*/ 45 h 268"/>
              <a:gd name="T2" fmla="*/ 127 w 255"/>
              <a:gd name="T3" fmla="*/ 0 h 268"/>
              <a:gd name="T4" fmla="*/ 4 w 255"/>
              <a:gd name="T5" fmla="*/ 45 h 268"/>
              <a:gd name="T6" fmla="*/ 0 w 255"/>
              <a:gd name="T7" fmla="*/ 46 h 268"/>
              <a:gd name="T8" fmla="*/ 0 w 255"/>
              <a:gd name="T9" fmla="*/ 53 h 268"/>
              <a:gd name="T10" fmla="*/ 0 w 255"/>
              <a:gd name="T11" fmla="*/ 55 h 268"/>
              <a:gd name="T12" fmla="*/ 0 w 255"/>
              <a:gd name="T13" fmla="*/ 222 h 268"/>
              <a:gd name="T14" fmla="*/ 123 w 255"/>
              <a:gd name="T15" fmla="*/ 265 h 268"/>
              <a:gd name="T16" fmla="*/ 127 w 255"/>
              <a:gd name="T17" fmla="*/ 268 h 268"/>
              <a:gd name="T18" fmla="*/ 132 w 255"/>
              <a:gd name="T19" fmla="*/ 265 h 268"/>
              <a:gd name="T20" fmla="*/ 255 w 255"/>
              <a:gd name="T21" fmla="*/ 222 h 268"/>
              <a:gd name="T22" fmla="*/ 255 w 255"/>
              <a:gd name="T23" fmla="*/ 56 h 268"/>
              <a:gd name="T24" fmla="*/ 255 w 255"/>
              <a:gd name="T25" fmla="*/ 53 h 268"/>
              <a:gd name="T26" fmla="*/ 255 w 255"/>
              <a:gd name="T27" fmla="*/ 46 h 268"/>
              <a:gd name="T28" fmla="*/ 250 w 255"/>
              <a:gd name="T29" fmla="*/ 45 h 268"/>
              <a:gd name="T30" fmla="*/ 123 w 255"/>
              <a:gd name="T31" fmla="*/ 256 h 268"/>
              <a:gd name="T32" fmla="*/ 9 w 255"/>
              <a:gd name="T33" fmla="*/ 214 h 268"/>
              <a:gd name="T34" fmla="*/ 9 w 255"/>
              <a:gd name="T35" fmla="*/ 57 h 268"/>
              <a:gd name="T36" fmla="*/ 89 w 255"/>
              <a:gd name="T37" fmla="*/ 87 h 268"/>
              <a:gd name="T38" fmla="*/ 123 w 255"/>
              <a:gd name="T39" fmla="*/ 98 h 268"/>
              <a:gd name="T40" fmla="*/ 123 w 255"/>
              <a:gd name="T41" fmla="*/ 256 h 268"/>
              <a:gd name="T42" fmla="*/ 127 w 255"/>
              <a:gd name="T43" fmla="*/ 90 h 268"/>
              <a:gd name="T44" fmla="*/ 69 w 255"/>
              <a:gd name="T45" fmla="*/ 69 h 268"/>
              <a:gd name="T46" fmla="*/ 18 w 255"/>
              <a:gd name="T47" fmla="*/ 50 h 268"/>
              <a:gd name="T48" fmla="*/ 127 w 255"/>
              <a:gd name="T49" fmla="*/ 10 h 268"/>
              <a:gd name="T50" fmla="*/ 236 w 255"/>
              <a:gd name="T51" fmla="*/ 50 h 268"/>
              <a:gd name="T52" fmla="*/ 127 w 255"/>
              <a:gd name="T53" fmla="*/ 90 h 268"/>
              <a:gd name="T54" fmla="*/ 245 w 255"/>
              <a:gd name="T55" fmla="*/ 214 h 268"/>
              <a:gd name="T56" fmla="*/ 132 w 255"/>
              <a:gd name="T57" fmla="*/ 256 h 268"/>
              <a:gd name="T58" fmla="*/ 132 w 255"/>
              <a:gd name="T59" fmla="*/ 98 h 268"/>
              <a:gd name="T60" fmla="*/ 245 w 255"/>
              <a:gd name="T61" fmla="*/ 57 h 268"/>
              <a:gd name="T62" fmla="*/ 245 w 255"/>
              <a:gd name="T63" fmla="*/ 21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5" h="268">
                <a:moveTo>
                  <a:pt x="250" y="45"/>
                </a:moveTo>
                <a:lnTo>
                  <a:pt x="127" y="0"/>
                </a:lnTo>
                <a:lnTo>
                  <a:pt x="4" y="45"/>
                </a:lnTo>
                <a:lnTo>
                  <a:pt x="0" y="46"/>
                </a:lnTo>
                <a:lnTo>
                  <a:pt x="0" y="53"/>
                </a:lnTo>
                <a:lnTo>
                  <a:pt x="0" y="55"/>
                </a:lnTo>
                <a:lnTo>
                  <a:pt x="0" y="222"/>
                </a:lnTo>
                <a:lnTo>
                  <a:pt x="123" y="265"/>
                </a:lnTo>
                <a:lnTo>
                  <a:pt x="127" y="268"/>
                </a:lnTo>
                <a:lnTo>
                  <a:pt x="132" y="265"/>
                </a:lnTo>
                <a:lnTo>
                  <a:pt x="255" y="222"/>
                </a:lnTo>
                <a:lnTo>
                  <a:pt x="255" y="56"/>
                </a:lnTo>
                <a:lnTo>
                  <a:pt x="255" y="53"/>
                </a:lnTo>
                <a:lnTo>
                  <a:pt x="255" y="46"/>
                </a:lnTo>
                <a:lnTo>
                  <a:pt x="250" y="45"/>
                </a:lnTo>
                <a:close/>
                <a:moveTo>
                  <a:pt x="123" y="256"/>
                </a:moveTo>
                <a:lnTo>
                  <a:pt x="9" y="214"/>
                </a:lnTo>
                <a:lnTo>
                  <a:pt x="9" y="57"/>
                </a:lnTo>
                <a:lnTo>
                  <a:pt x="89" y="87"/>
                </a:lnTo>
                <a:lnTo>
                  <a:pt x="123" y="98"/>
                </a:lnTo>
                <a:lnTo>
                  <a:pt x="123" y="256"/>
                </a:lnTo>
                <a:close/>
                <a:moveTo>
                  <a:pt x="127" y="90"/>
                </a:moveTo>
                <a:lnTo>
                  <a:pt x="69" y="69"/>
                </a:lnTo>
                <a:lnTo>
                  <a:pt x="18" y="50"/>
                </a:lnTo>
                <a:lnTo>
                  <a:pt x="127" y="10"/>
                </a:lnTo>
                <a:lnTo>
                  <a:pt x="236" y="50"/>
                </a:lnTo>
                <a:lnTo>
                  <a:pt x="127" y="90"/>
                </a:lnTo>
                <a:close/>
                <a:moveTo>
                  <a:pt x="245" y="214"/>
                </a:moveTo>
                <a:lnTo>
                  <a:pt x="132" y="256"/>
                </a:lnTo>
                <a:lnTo>
                  <a:pt x="132" y="98"/>
                </a:lnTo>
                <a:lnTo>
                  <a:pt x="245" y="57"/>
                </a:lnTo>
                <a:lnTo>
                  <a:pt x="24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37" name="Freeform 131"/>
          <p:cNvSpPr>
            <a:spLocks noEditPoints="1"/>
          </p:cNvSpPr>
          <p:nvPr/>
        </p:nvSpPr>
        <p:spPr bwMode="auto">
          <a:xfrm>
            <a:off x="738188" y="4225926"/>
            <a:ext cx="300037" cy="436562"/>
          </a:xfrm>
          <a:custGeom>
            <a:avLst/>
            <a:gdLst>
              <a:gd name="T0" fmla="*/ 160 w 160"/>
              <a:gd name="T1" fmla="*/ 80 h 232"/>
              <a:gd name="T2" fmla="*/ 80 w 160"/>
              <a:gd name="T3" fmla="*/ 0 h 232"/>
              <a:gd name="T4" fmla="*/ 0 w 160"/>
              <a:gd name="T5" fmla="*/ 80 h 232"/>
              <a:gd name="T6" fmla="*/ 32 w 160"/>
              <a:gd name="T7" fmla="*/ 144 h 232"/>
              <a:gd name="T8" fmla="*/ 32 w 160"/>
              <a:gd name="T9" fmla="*/ 144 h 232"/>
              <a:gd name="T10" fmla="*/ 33 w 160"/>
              <a:gd name="T11" fmla="*/ 145 h 232"/>
              <a:gd name="T12" fmla="*/ 33 w 160"/>
              <a:gd name="T13" fmla="*/ 145 h 232"/>
              <a:gd name="T14" fmla="*/ 48 w 160"/>
              <a:gd name="T15" fmla="*/ 176 h 232"/>
              <a:gd name="T16" fmla="*/ 48 w 160"/>
              <a:gd name="T17" fmla="*/ 232 h 232"/>
              <a:gd name="T18" fmla="*/ 112 w 160"/>
              <a:gd name="T19" fmla="*/ 232 h 232"/>
              <a:gd name="T20" fmla="*/ 112 w 160"/>
              <a:gd name="T21" fmla="*/ 176 h 232"/>
              <a:gd name="T22" fmla="*/ 128 w 160"/>
              <a:gd name="T23" fmla="*/ 144 h 232"/>
              <a:gd name="T24" fmla="*/ 128 w 160"/>
              <a:gd name="T25" fmla="*/ 144 h 232"/>
              <a:gd name="T26" fmla="*/ 160 w 160"/>
              <a:gd name="T27" fmla="*/ 80 h 232"/>
              <a:gd name="T28" fmla="*/ 56 w 160"/>
              <a:gd name="T29" fmla="*/ 224 h 232"/>
              <a:gd name="T30" fmla="*/ 56 w 160"/>
              <a:gd name="T31" fmla="*/ 200 h 232"/>
              <a:gd name="T32" fmla="*/ 104 w 160"/>
              <a:gd name="T33" fmla="*/ 200 h 232"/>
              <a:gd name="T34" fmla="*/ 104 w 160"/>
              <a:gd name="T35" fmla="*/ 224 h 232"/>
              <a:gd name="T36" fmla="*/ 56 w 160"/>
              <a:gd name="T37" fmla="*/ 224 h 232"/>
              <a:gd name="T38" fmla="*/ 80 w 160"/>
              <a:gd name="T39" fmla="*/ 88 h 232"/>
              <a:gd name="T40" fmla="*/ 72 w 160"/>
              <a:gd name="T41" fmla="*/ 80 h 232"/>
              <a:gd name="T42" fmla="*/ 80 w 160"/>
              <a:gd name="T43" fmla="*/ 72 h 232"/>
              <a:gd name="T44" fmla="*/ 88 w 160"/>
              <a:gd name="T45" fmla="*/ 80 h 232"/>
              <a:gd name="T46" fmla="*/ 80 w 160"/>
              <a:gd name="T47" fmla="*/ 88 h 232"/>
              <a:gd name="T48" fmla="*/ 123 w 160"/>
              <a:gd name="T49" fmla="*/ 138 h 232"/>
              <a:gd name="T50" fmla="*/ 123 w 160"/>
              <a:gd name="T51" fmla="*/ 138 h 232"/>
              <a:gd name="T52" fmla="*/ 104 w 160"/>
              <a:gd name="T53" fmla="*/ 176 h 232"/>
              <a:gd name="T54" fmla="*/ 104 w 160"/>
              <a:gd name="T55" fmla="*/ 192 h 232"/>
              <a:gd name="T56" fmla="*/ 84 w 160"/>
              <a:gd name="T57" fmla="*/ 192 h 232"/>
              <a:gd name="T58" fmla="*/ 84 w 160"/>
              <a:gd name="T59" fmla="*/ 96 h 232"/>
              <a:gd name="T60" fmla="*/ 96 w 160"/>
              <a:gd name="T61" fmla="*/ 80 h 232"/>
              <a:gd name="T62" fmla="*/ 80 w 160"/>
              <a:gd name="T63" fmla="*/ 64 h 232"/>
              <a:gd name="T64" fmla="*/ 64 w 160"/>
              <a:gd name="T65" fmla="*/ 80 h 232"/>
              <a:gd name="T66" fmla="*/ 76 w 160"/>
              <a:gd name="T67" fmla="*/ 96 h 232"/>
              <a:gd name="T68" fmla="*/ 76 w 160"/>
              <a:gd name="T69" fmla="*/ 192 h 232"/>
              <a:gd name="T70" fmla="*/ 56 w 160"/>
              <a:gd name="T71" fmla="*/ 192 h 232"/>
              <a:gd name="T72" fmla="*/ 56 w 160"/>
              <a:gd name="T73" fmla="*/ 176 h 232"/>
              <a:gd name="T74" fmla="*/ 38 w 160"/>
              <a:gd name="T75" fmla="*/ 139 h 232"/>
              <a:gd name="T76" fmla="*/ 38 w 160"/>
              <a:gd name="T77" fmla="*/ 138 h 232"/>
              <a:gd name="T78" fmla="*/ 37 w 160"/>
              <a:gd name="T79" fmla="*/ 138 h 232"/>
              <a:gd name="T80" fmla="*/ 36 w 160"/>
              <a:gd name="T81" fmla="*/ 138 h 232"/>
              <a:gd name="T82" fmla="*/ 8 w 160"/>
              <a:gd name="T83" fmla="*/ 80 h 232"/>
              <a:gd name="T84" fmla="*/ 80 w 160"/>
              <a:gd name="T85" fmla="*/ 8 h 232"/>
              <a:gd name="T86" fmla="*/ 152 w 160"/>
              <a:gd name="T87" fmla="*/ 80 h 232"/>
              <a:gd name="T88" fmla="*/ 123 w 160"/>
              <a:gd name="T89" fmla="*/ 13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232">
                <a:moveTo>
                  <a:pt x="160" y="80"/>
                </a:move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06"/>
                  <a:pt x="12" y="129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3" y="145"/>
                </a:cubicBezTo>
                <a:cubicBezTo>
                  <a:pt x="33" y="145"/>
                  <a:pt x="33" y="145"/>
                  <a:pt x="33" y="145"/>
                </a:cubicBezTo>
                <a:cubicBezTo>
                  <a:pt x="39" y="150"/>
                  <a:pt x="48" y="161"/>
                  <a:pt x="48" y="176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60"/>
                  <a:pt x="121" y="149"/>
                  <a:pt x="128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47" y="130"/>
                  <a:pt x="160" y="106"/>
                  <a:pt x="160" y="80"/>
                </a:cubicBezTo>
                <a:close/>
                <a:moveTo>
                  <a:pt x="56" y="224"/>
                </a:moveTo>
                <a:cubicBezTo>
                  <a:pt x="56" y="200"/>
                  <a:pt x="56" y="200"/>
                  <a:pt x="56" y="200"/>
                </a:cubicBezTo>
                <a:cubicBezTo>
                  <a:pt x="104" y="200"/>
                  <a:pt x="104" y="200"/>
                  <a:pt x="104" y="200"/>
                </a:cubicBezTo>
                <a:cubicBezTo>
                  <a:pt x="104" y="224"/>
                  <a:pt x="104" y="224"/>
                  <a:pt x="104" y="224"/>
                </a:cubicBezTo>
                <a:lnTo>
                  <a:pt x="56" y="224"/>
                </a:lnTo>
                <a:close/>
                <a:moveTo>
                  <a:pt x="80" y="88"/>
                </a:moveTo>
                <a:cubicBezTo>
                  <a:pt x="76" y="88"/>
                  <a:pt x="72" y="85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84" y="72"/>
                  <a:pt x="88" y="76"/>
                  <a:pt x="88" y="80"/>
                </a:cubicBezTo>
                <a:cubicBezTo>
                  <a:pt x="88" y="85"/>
                  <a:pt x="84" y="88"/>
                  <a:pt x="80" y="88"/>
                </a:cubicBezTo>
                <a:close/>
                <a:moveTo>
                  <a:pt x="123" y="138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14" y="144"/>
                  <a:pt x="104" y="158"/>
                  <a:pt x="104" y="176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96"/>
                  <a:pt x="84" y="96"/>
                  <a:pt x="84" y="96"/>
                </a:cubicBezTo>
                <a:cubicBezTo>
                  <a:pt x="91" y="94"/>
                  <a:pt x="96" y="88"/>
                  <a:pt x="96" y="80"/>
                </a:cubicBezTo>
                <a:cubicBezTo>
                  <a:pt x="96" y="71"/>
                  <a:pt x="89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88"/>
                  <a:pt x="69" y="94"/>
                  <a:pt x="76" y="96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59"/>
                  <a:pt x="46" y="145"/>
                  <a:pt x="38" y="139"/>
                </a:cubicBezTo>
                <a:cubicBezTo>
                  <a:pt x="38" y="139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8"/>
                  <a:pt x="37" y="138"/>
                  <a:pt x="36" y="138"/>
                </a:cubicBezTo>
                <a:cubicBezTo>
                  <a:pt x="18" y="124"/>
                  <a:pt x="8" y="103"/>
                  <a:pt x="8" y="80"/>
                </a:cubicBezTo>
                <a:cubicBezTo>
                  <a:pt x="8" y="41"/>
                  <a:pt x="40" y="8"/>
                  <a:pt x="80" y="8"/>
                </a:cubicBezTo>
                <a:cubicBezTo>
                  <a:pt x="120" y="8"/>
                  <a:pt x="152" y="41"/>
                  <a:pt x="152" y="80"/>
                </a:cubicBezTo>
                <a:cubicBezTo>
                  <a:pt x="152" y="103"/>
                  <a:pt x="141" y="124"/>
                  <a:pt x="12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1417638" y="4271963"/>
            <a:ext cx="376237" cy="344487"/>
            <a:chOff x="1417638" y="4271963"/>
            <a:chExt cx="376237" cy="344487"/>
          </a:xfrm>
          <a:solidFill>
            <a:schemeClr val="tx1"/>
          </a:solidFill>
        </p:grpSpPr>
        <p:sp>
          <p:nvSpPr>
            <p:cNvPr id="138" name="Freeform 132"/>
            <p:cNvSpPr>
              <a:spLocks noEditPoints="1"/>
            </p:cNvSpPr>
            <p:nvPr/>
          </p:nvSpPr>
          <p:spPr bwMode="auto">
            <a:xfrm>
              <a:off x="1417638" y="4271963"/>
              <a:ext cx="376237" cy="344487"/>
            </a:xfrm>
            <a:custGeom>
              <a:avLst/>
              <a:gdLst>
                <a:gd name="T0" fmla="*/ 191 w 200"/>
                <a:gd name="T1" fmla="*/ 40 h 184"/>
                <a:gd name="T2" fmla="*/ 190 w 200"/>
                <a:gd name="T3" fmla="*/ 40 h 184"/>
                <a:gd name="T4" fmla="*/ 21 w 200"/>
                <a:gd name="T5" fmla="*/ 0 h 184"/>
                <a:gd name="T6" fmla="*/ 16 w 200"/>
                <a:gd name="T7" fmla="*/ 3 h 184"/>
                <a:gd name="T8" fmla="*/ 19 w 200"/>
                <a:gd name="T9" fmla="*/ 8 h 184"/>
                <a:gd name="T10" fmla="*/ 155 w 200"/>
                <a:gd name="T11" fmla="*/ 40 h 184"/>
                <a:gd name="T12" fmla="*/ 11 w 200"/>
                <a:gd name="T13" fmla="*/ 40 h 184"/>
                <a:gd name="T14" fmla="*/ 0 w 200"/>
                <a:gd name="T15" fmla="*/ 51 h 184"/>
                <a:gd name="T16" fmla="*/ 0 w 200"/>
                <a:gd name="T17" fmla="*/ 173 h 184"/>
                <a:gd name="T18" fmla="*/ 11 w 200"/>
                <a:gd name="T19" fmla="*/ 184 h 184"/>
                <a:gd name="T20" fmla="*/ 188 w 200"/>
                <a:gd name="T21" fmla="*/ 184 h 184"/>
                <a:gd name="T22" fmla="*/ 200 w 200"/>
                <a:gd name="T23" fmla="*/ 173 h 184"/>
                <a:gd name="T24" fmla="*/ 200 w 200"/>
                <a:gd name="T25" fmla="*/ 51 h 184"/>
                <a:gd name="T26" fmla="*/ 191 w 200"/>
                <a:gd name="T27" fmla="*/ 40 h 184"/>
                <a:gd name="T28" fmla="*/ 192 w 200"/>
                <a:gd name="T29" fmla="*/ 173 h 184"/>
                <a:gd name="T30" fmla="*/ 188 w 200"/>
                <a:gd name="T31" fmla="*/ 176 h 184"/>
                <a:gd name="T32" fmla="*/ 11 w 200"/>
                <a:gd name="T33" fmla="*/ 176 h 184"/>
                <a:gd name="T34" fmla="*/ 8 w 200"/>
                <a:gd name="T35" fmla="*/ 173 h 184"/>
                <a:gd name="T36" fmla="*/ 8 w 200"/>
                <a:gd name="T37" fmla="*/ 51 h 184"/>
                <a:gd name="T38" fmla="*/ 11 w 200"/>
                <a:gd name="T39" fmla="*/ 48 h 184"/>
                <a:gd name="T40" fmla="*/ 188 w 200"/>
                <a:gd name="T41" fmla="*/ 48 h 184"/>
                <a:gd name="T42" fmla="*/ 192 w 200"/>
                <a:gd name="T43" fmla="*/ 51 h 184"/>
                <a:gd name="T44" fmla="*/ 192 w 200"/>
                <a:gd name="T45" fmla="*/ 1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0" h="184">
                  <a:moveTo>
                    <a:pt x="191" y="40"/>
                  </a:moveTo>
                  <a:cubicBezTo>
                    <a:pt x="190" y="40"/>
                    <a:pt x="190" y="40"/>
                    <a:pt x="190" y="4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5" y="5"/>
                    <a:pt x="17" y="8"/>
                    <a:pt x="19" y="8"/>
                  </a:cubicBezTo>
                  <a:cubicBezTo>
                    <a:pt x="155" y="40"/>
                    <a:pt x="155" y="40"/>
                    <a:pt x="155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5" y="40"/>
                    <a:pt x="0" y="45"/>
                    <a:pt x="0" y="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9"/>
                    <a:pt x="5" y="184"/>
                    <a:pt x="11" y="184"/>
                  </a:cubicBezTo>
                  <a:cubicBezTo>
                    <a:pt x="188" y="184"/>
                    <a:pt x="188" y="184"/>
                    <a:pt x="188" y="184"/>
                  </a:cubicBezTo>
                  <a:cubicBezTo>
                    <a:pt x="195" y="184"/>
                    <a:pt x="200" y="179"/>
                    <a:pt x="200" y="173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200" y="46"/>
                    <a:pt x="196" y="41"/>
                    <a:pt x="191" y="40"/>
                  </a:cubicBezTo>
                  <a:close/>
                  <a:moveTo>
                    <a:pt x="192" y="173"/>
                  </a:moveTo>
                  <a:cubicBezTo>
                    <a:pt x="192" y="175"/>
                    <a:pt x="190" y="176"/>
                    <a:pt x="188" y="176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9" y="176"/>
                    <a:pt x="8" y="175"/>
                    <a:pt x="8" y="173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9" y="48"/>
                    <a:pt x="11" y="48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90" y="48"/>
                    <a:pt x="192" y="50"/>
                    <a:pt x="192" y="51"/>
                  </a:cubicBezTo>
                  <a:lnTo>
                    <a:pt x="192" y="1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39" name="Oval 133"/>
            <p:cNvSpPr>
              <a:spLocks noChangeArrowheads="1"/>
            </p:cNvSpPr>
            <p:nvPr/>
          </p:nvSpPr>
          <p:spPr bwMode="auto">
            <a:xfrm>
              <a:off x="1541463" y="446722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0" name="Oval 134"/>
            <p:cNvSpPr>
              <a:spLocks noChangeArrowheads="1"/>
            </p:cNvSpPr>
            <p:nvPr/>
          </p:nvSpPr>
          <p:spPr bwMode="auto">
            <a:xfrm>
              <a:off x="1447801" y="446722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1" name="Oval 135"/>
            <p:cNvSpPr>
              <a:spLocks noChangeArrowheads="1"/>
            </p:cNvSpPr>
            <p:nvPr/>
          </p:nvSpPr>
          <p:spPr bwMode="auto">
            <a:xfrm>
              <a:off x="1635126" y="446722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2" name="Oval 136"/>
            <p:cNvSpPr>
              <a:spLocks noChangeArrowheads="1"/>
            </p:cNvSpPr>
            <p:nvPr/>
          </p:nvSpPr>
          <p:spPr bwMode="auto">
            <a:xfrm>
              <a:off x="1500188" y="4489451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3" name="Oval 137"/>
            <p:cNvSpPr>
              <a:spLocks noChangeArrowheads="1"/>
            </p:cNvSpPr>
            <p:nvPr/>
          </p:nvSpPr>
          <p:spPr bwMode="auto">
            <a:xfrm>
              <a:off x="1582738" y="4489451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4" name="Oval 138"/>
            <p:cNvSpPr>
              <a:spLocks noChangeArrowheads="1"/>
            </p:cNvSpPr>
            <p:nvPr/>
          </p:nvSpPr>
          <p:spPr bwMode="auto">
            <a:xfrm>
              <a:off x="1500188" y="4443413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5" name="Oval 139"/>
            <p:cNvSpPr>
              <a:spLocks noChangeArrowheads="1"/>
            </p:cNvSpPr>
            <p:nvPr/>
          </p:nvSpPr>
          <p:spPr bwMode="auto">
            <a:xfrm>
              <a:off x="1582738" y="4443413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6" name="Oval 140"/>
            <p:cNvSpPr>
              <a:spLocks noChangeArrowheads="1"/>
            </p:cNvSpPr>
            <p:nvPr/>
          </p:nvSpPr>
          <p:spPr bwMode="auto">
            <a:xfrm>
              <a:off x="1462088" y="4511676"/>
              <a:ext cx="23812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7" name="Oval 141"/>
            <p:cNvSpPr>
              <a:spLocks noChangeArrowheads="1"/>
            </p:cNvSpPr>
            <p:nvPr/>
          </p:nvSpPr>
          <p:spPr bwMode="auto">
            <a:xfrm>
              <a:off x="1620838" y="451167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8" name="Oval 142"/>
            <p:cNvSpPr>
              <a:spLocks noChangeArrowheads="1"/>
            </p:cNvSpPr>
            <p:nvPr/>
          </p:nvSpPr>
          <p:spPr bwMode="auto">
            <a:xfrm>
              <a:off x="1462088" y="4421188"/>
              <a:ext cx="23812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49" name="Oval 143"/>
            <p:cNvSpPr>
              <a:spLocks noChangeArrowheads="1"/>
            </p:cNvSpPr>
            <p:nvPr/>
          </p:nvSpPr>
          <p:spPr bwMode="auto">
            <a:xfrm>
              <a:off x="1620838" y="442118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0" name="Oval 144"/>
            <p:cNvSpPr>
              <a:spLocks noChangeArrowheads="1"/>
            </p:cNvSpPr>
            <p:nvPr/>
          </p:nvSpPr>
          <p:spPr bwMode="auto">
            <a:xfrm>
              <a:off x="1490663" y="454183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1" name="Oval 145"/>
            <p:cNvSpPr>
              <a:spLocks noChangeArrowheads="1"/>
            </p:cNvSpPr>
            <p:nvPr/>
          </p:nvSpPr>
          <p:spPr bwMode="auto">
            <a:xfrm>
              <a:off x="1590676" y="454183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2" name="Oval 146"/>
            <p:cNvSpPr>
              <a:spLocks noChangeArrowheads="1"/>
            </p:cNvSpPr>
            <p:nvPr/>
          </p:nvSpPr>
          <p:spPr bwMode="auto">
            <a:xfrm>
              <a:off x="1492251" y="4391026"/>
              <a:ext cx="23812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3" name="Oval 147"/>
            <p:cNvSpPr>
              <a:spLocks noChangeArrowheads="1"/>
            </p:cNvSpPr>
            <p:nvPr/>
          </p:nvSpPr>
          <p:spPr bwMode="auto">
            <a:xfrm>
              <a:off x="1590676" y="4391026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1541463" y="4511676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1541463" y="4556126"/>
              <a:ext cx="22225" cy="23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6" name="Oval 150"/>
            <p:cNvSpPr>
              <a:spLocks noChangeArrowheads="1"/>
            </p:cNvSpPr>
            <p:nvPr/>
          </p:nvSpPr>
          <p:spPr bwMode="auto">
            <a:xfrm>
              <a:off x="1541463" y="442118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7" name="Oval 151"/>
            <p:cNvSpPr>
              <a:spLocks noChangeArrowheads="1"/>
            </p:cNvSpPr>
            <p:nvPr/>
          </p:nvSpPr>
          <p:spPr bwMode="auto">
            <a:xfrm>
              <a:off x="1541463" y="4376738"/>
              <a:ext cx="22225" cy="22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8" name="Freeform 152"/>
            <p:cNvSpPr>
              <a:spLocks noEditPoints="1"/>
            </p:cNvSpPr>
            <p:nvPr/>
          </p:nvSpPr>
          <p:spPr bwMode="auto">
            <a:xfrm>
              <a:off x="1703388" y="4391026"/>
              <a:ext cx="44450" cy="46037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16 h 24"/>
                <a:gd name="T12" fmla="*/ 8 w 24"/>
                <a:gd name="T13" fmla="*/ 12 h 24"/>
                <a:gd name="T14" fmla="*/ 12 w 24"/>
                <a:gd name="T15" fmla="*/ 8 h 24"/>
                <a:gd name="T16" fmla="*/ 16 w 24"/>
                <a:gd name="T17" fmla="*/ 12 h 24"/>
                <a:gd name="T18" fmla="*/ 12 w 24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  <a:moveTo>
                    <a:pt x="12" y="16"/>
                  </a:moveTo>
                  <a:cubicBezTo>
                    <a:pt x="9" y="16"/>
                    <a:pt x="8" y="14"/>
                    <a:pt x="8" y="12"/>
                  </a:cubicBezTo>
                  <a:cubicBezTo>
                    <a:pt x="8" y="10"/>
                    <a:pt x="9" y="8"/>
                    <a:pt x="12" y="8"/>
                  </a:cubicBez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59" name="Freeform 153"/>
            <p:cNvSpPr>
              <a:spLocks noEditPoints="1"/>
            </p:cNvSpPr>
            <p:nvPr/>
          </p:nvSpPr>
          <p:spPr bwMode="auto">
            <a:xfrm>
              <a:off x="1703388" y="4451351"/>
              <a:ext cx="44450" cy="46037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16 h 24"/>
                <a:gd name="T12" fmla="*/ 8 w 24"/>
                <a:gd name="T13" fmla="*/ 12 h 24"/>
                <a:gd name="T14" fmla="*/ 12 w 24"/>
                <a:gd name="T15" fmla="*/ 8 h 24"/>
                <a:gd name="T16" fmla="*/ 16 w 24"/>
                <a:gd name="T17" fmla="*/ 12 h 24"/>
                <a:gd name="T18" fmla="*/ 12 w 24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lose/>
                  <a:moveTo>
                    <a:pt x="12" y="16"/>
                  </a:moveTo>
                  <a:cubicBezTo>
                    <a:pt x="9" y="16"/>
                    <a:pt x="8" y="14"/>
                    <a:pt x="8" y="12"/>
                  </a:cubicBezTo>
                  <a:cubicBezTo>
                    <a:pt x="8" y="10"/>
                    <a:pt x="9" y="8"/>
                    <a:pt x="12" y="8"/>
                  </a:cubicBez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60" name="Freeform 154"/>
          <p:cNvSpPr>
            <a:spLocks noEditPoints="1"/>
          </p:cNvSpPr>
          <p:nvPr/>
        </p:nvSpPr>
        <p:spPr bwMode="auto">
          <a:xfrm>
            <a:off x="2046288" y="4235451"/>
            <a:ext cx="412750" cy="404812"/>
          </a:xfrm>
          <a:custGeom>
            <a:avLst/>
            <a:gdLst>
              <a:gd name="T0" fmla="*/ 169 w 220"/>
              <a:gd name="T1" fmla="*/ 138 h 215"/>
              <a:gd name="T2" fmla="*/ 169 w 220"/>
              <a:gd name="T3" fmla="*/ 127 h 215"/>
              <a:gd name="T4" fmla="*/ 124 w 220"/>
              <a:gd name="T5" fmla="*/ 115 h 215"/>
              <a:gd name="T6" fmla="*/ 172 w 220"/>
              <a:gd name="T7" fmla="*/ 84 h 215"/>
              <a:gd name="T8" fmla="*/ 211 w 220"/>
              <a:gd name="T9" fmla="*/ 25 h 215"/>
              <a:gd name="T10" fmla="*/ 190 w 220"/>
              <a:gd name="T11" fmla="*/ 38 h 215"/>
              <a:gd name="T12" fmla="*/ 176 w 220"/>
              <a:gd name="T13" fmla="*/ 24 h 215"/>
              <a:gd name="T14" fmla="*/ 189 w 220"/>
              <a:gd name="T15" fmla="*/ 3 h 215"/>
              <a:gd name="T16" fmla="*/ 143 w 220"/>
              <a:gd name="T17" fmla="*/ 12 h 215"/>
              <a:gd name="T18" fmla="*/ 99 w 220"/>
              <a:gd name="T19" fmla="*/ 90 h 215"/>
              <a:gd name="T20" fmla="*/ 56 w 220"/>
              <a:gd name="T21" fmla="*/ 36 h 215"/>
              <a:gd name="T22" fmla="*/ 8 w 220"/>
              <a:gd name="T23" fmla="*/ 22 h 215"/>
              <a:gd name="T24" fmla="*/ 45 w 220"/>
              <a:gd name="T25" fmla="*/ 48 h 215"/>
              <a:gd name="T26" fmla="*/ 59 w 220"/>
              <a:gd name="T27" fmla="*/ 130 h 215"/>
              <a:gd name="T28" fmla="*/ 15 w 220"/>
              <a:gd name="T29" fmla="*/ 139 h 215"/>
              <a:gd name="T30" fmla="*/ 9 w 220"/>
              <a:gd name="T31" fmla="*/ 191 h 215"/>
              <a:gd name="T32" fmla="*/ 41 w 220"/>
              <a:gd name="T33" fmla="*/ 172 h 215"/>
              <a:gd name="T34" fmla="*/ 23 w 220"/>
              <a:gd name="T35" fmla="*/ 205 h 215"/>
              <a:gd name="T36" fmla="*/ 45 w 220"/>
              <a:gd name="T37" fmla="*/ 211 h 215"/>
              <a:gd name="T38" fmla="*/ 85 w 220"/>
              <a:gd name="T39" fmla="*/ 155 h 215"/>
              <a:gd name="T40" fmla="*/ 147 w 220"/>
              <a:gd name="T41" fmla="*/ 149 h 215"/>
              <a:gd name="T42" fmla="*/ 136 w 220"/>
              <a:gd name="T43" fmla="*/ 172 h 215"/>
              <a:gd name="T44" fmla="*/ 184 w 220"/>
              <a:gd name="T45" fmla="*/ 209 h 215"/>
              <a:gd name="T46" fmla="*/ 212 w 220"/>
              <a:gd name="T47" fmla="*/ 209 h 215"/>
              <a:gd name="T48" fmla="*/ 20 w 220"/>
              <a:gd name="T49" fmla="*/ 22 h 215"/>
              <a:gd name="T50" fmla="*/ 45 w 220"/>
              <a:gd name="T51" fmla="*/ 36 h 215"/>
              <a:gd name="T52" fmla="*/ 20 w 220"/>
              <a:gd name="T53" fmla="*/ 22 h 215"/>
              <a:gd name="T54" fmla="*/ 69 w 220"/>
              <a:gd name="T55" fmla="*/ 193 h 215"/>
              <a:gd name="T56" fmla="*/ 37 w 220"/>
              <a:gd name="T57" fmla="*/ 202 h 215"/>
              <a:gd name="T58" fmla="*/ 49 w 220"/>
              <a:gd name="T59" fmla="*/ 164 h 215"/>
              <a:gd name="T60" fmla="*/ 12 w 220"/>
              <a:gd name="T61" fmla="*/ 177 h 215"/>
              <a:gd name="T62" fmla="*/ 45 w 220"/>
              <a:gd name="T63" fmla="*/ 135 h 215"/>
              <a:gd name="T64" fmla="*/ 61 w 220"/>
              <a:gd name="T65" fmla="*/ 139 h 215"/>
              <a:gd name="T66" fmla="*/ 141 w 220"/>
              <a:gd name="T67" fmla="*/ 55 h 215"/>
              <a:gd name="T68" fmla="*/ 172 w 220"/>
              <a:gd name="T69" fmla="*/ 8 h 215"/>
              <a:gd name="T70" fmla="*/ 168 w 220"/>
              <a:gd name="T71" fmla="*/ 21 h 215"/>
              <a:gd name="T72" fmla="*/ 194 w 220"/>
              <a:gd name="T73" fmla="*/ 46 h 215"/>
              <a:gd name="T74" fmla="*/ 196 w 220"/>
              <a:gd name="T75" fmla="*/ 66 h 215"/>
              <a:gd name="T76" fmla="*/ 159 w 220"/>
              <a:gd name="T77" fmla="*/ 73 h 215"/>
              <a:gd name="T78" fmla="*/ 75 w 220"/>
              <a:gd name="T79" fmla="*/ 153 h 215"/>
              <a:gd name="T80" fmla="*/ 206 w 220"/>
              <a:gd name="T81" fmla="*/ 203 h 215"/>
              <a:gd name="T82" fmla="*/ 189 w 220"/>
              <a:gd name="T83" fmla="*/ 203 h 215"/>
              <a:gd name="T84" fmla="*/ 164 w 220"/>
              <a:gd name="T85" fmla="*/ 144 h 215"/>
              <a:gd name="T86" fmla="*/ 206 w 220"/>
              <a:gd name="T87" fmla="*/ 20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0" h="215">
                <a:moveTo>
                  <a:pt x="212" y="180"/>
                </a:moveTo>
                <a:cubicBezTo>
                  <a:pt x="169" y="138"/>
                  <a:pt x="169" y="138"/>
                  <a:pt x="169" y="138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69" y="127"/>
                  <a:pt x="169" y="127"/>
                  <a:pt x="169" y="127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24" y="115"/>
                  <a:pt x="124" y="115"/>
                  <a:pt x="124" y="115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63" y="83"/>
                  <a:pt x="167" y="84"/>
                  <a:pt x="172" y="84"/>
                </a:cubicBezTo>
                <a:cubicBezTo>
                  <a:pt x="184" y="84"/>
                  <a:pt x="194" y="79"/>
                  <a:pt x="202" y="72"/>
                </a:cubicBezTo>
                <a:cubicBezTo>
                  <a:pt x="214" y="59"/>
                  <a:pt x="218" y="41"/>
                  <a:pt x="211" y="25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90" y="38"/>
                  <a:pt x="190" y="38"/>
                  <a:pt x="190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94" y="6"/>
                  <a:pt x="194" y="6"/>
                  <a:pt x="194" y="6"/>
                </a:cubicBezTo>
                <a:cubicBezTo>
                  <a:pt x="189" y="3"/>
                  <a:pt x="189" y="3"/>
                  <a:pt x="189" y="3"/>
                </a:cubicBezTo>
                <a:cubicBezTo>
                  <a:pt x="184" y="1"/>
                  <a:pt x="178" y="0"/>
                  <a:pt x="172" y="0"/>
                </a:cubicBezTo>
                <a:cubicBezTo>
                  <a:pt x="161" y="0"/>
                  <a:pt x="150" y="4"/>
                  <a:pt x="143" y="12"/>
                </a:cubicBezTo>
                <a:cubicBezTo>
                  <a:pt x="131" y="24"/>
                  <a:pt x="127" y="41"/>
                  <a:pt x="133" y="56"/>
                </a:cubicBezTo>
                <a:cubicBezTo>
                  <a:pt x="99" y="90"/>
                  <a:pt x="99" y="90"/>
                  <a:pt x="99" y="90"/>
                </a:cubicBezTo>
                <a:cubicBezTo>
                  <a:pt x="51" y="42"/>
                  <a:pt x="51" y="42"/>
                  <a:pt x="51" y="42"/>
                </a:cubicBezTo>
                <a:cubicBezTo>
                  <a:pt x="56" y="36"/>
                  <a:pt x="56" y="36"/>
                  <a:pt x="56" y="36"/>
                </a:cubicBezTo>
                <a:cubicBezTo>
                  <a:pt x="25" y="5"/>
                  <a:pt x="25" y="5"/>
                  <a:pt x="25" y="5"/>
                </a:cubicBezTo>
                <a:cubicBezTo>
                  <a:pt x="8" y="22"/>
                  <a:pt x="8" y="22"/>
                  <a:pt x="8" y="22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48"/>
                  <a:pt x="45" y="48"/>
                  <a:pt x="45" y="48"/>
                </a:cubicBezTo>
                <a:cubicBezTo>
                  <a:pt x="93" y="96"/>
                  <a:pt x="93" y="96"/>
                  <a:pt x="93" y="96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5" y="128"/>
                  <a:pt x="50" y="127"/>
                  <a:pt x="45" y="127"/>
                </a:cubicBezTo>
                <a:cubicBezTo>
                  <a:pt x="34" y="127"/>
                  <a:pt x="23" y="132"/>
                  <a:pt x="15" y="139"/>
                </a:cubicBezTo>
                <a:cubicBezTo>
                  <a:pt x="3" y="152"/>
                  <a:pt x="0" y="170"/>
                  <a:pt x="6" y="186"/>
                </a:cubicBezTo>
                <a:cubicBezTo>
                  <a:pt x="9" y="191"/>
                  <a:pt x="9" y="191"/>
                  <a:pt x="9" y="191"/>
                </a:cubicBezTo>
                <a:cubicBezTo>
                  <a:pt x="27" y="173"/>
                  <a:pt x="27" y="173"/>
                  <a:pt x="27" y="173"/>
                </a:cubicBezTo>
                <a:cubicBezTo>
                  <a:pt x="41" y="172"/>
                  <a:pt x="41" y="172"/>
                  <a:pt x="41" y="172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23" y="205"/>
                  <a:pt x="23" y="205"/>
                  <a:pt x="23" y="205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34" y="210"/>
                  <a:pt x="39" y="211"/>
                  <a:pt x="45" y="211"/>
                </a:cubicBezTo>
                <a:cubicBezTo>
                  <a:pt x="56" y="211"/>
                  <a:pt x="67" y="207"/>
                  <a:pt x="75" y="199"/>
                </a:cubicBezTo>
                <a:cubicBezTo>
                  <a:pt x="86" y="187"/>
                  <a:pt x="90" y="170"/>
                  <a:pt x="85" y="155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1" y="166"/>
                  <a:pt x="141" y="166"/>
                  <a:pt x="141" y="166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7" y="213"/>
                  <a:pt x="192" y="215"/>
                  <a:pt x="198" y="215"/>
                </a:cubicBezTo>
                <a:cubicBezTo>
                  <a:pt x="203" y="215"/>
                  <a:pt x="208" y="213"/>
                  <a:pt x="212" y="209"/>
                </a:cubicBezTo>
                <a:cubicBezTo>
                  <a:pt x="220" y="201"/>
                  <a:pt x="220" y="188"/>
                  <a:pt x="212" y="180"/>
                </a:cubicBezTo>
                <a:close/>
                <a:moveTo>
                  <a:pt x="20" y="22"/>
                </a:moveTo>
                <a:cubicBezTo>
                  <a:pt x="25" y="16"/>
                  <a:pt x="25" y="16"/>
                  <a:pt x="25" y="16"/>
                </a:cubicBezTo>
                <a:cubicBezTo>
                  <a:pt x="45" y="36"/>
                  <a:pt x="45" y="36"/>
                  <a:pt x="45" y="36"/>
                </a:cubicBezTo>
                <a:cubicBezTo>
                  <a:pt x="39" y="42"/>
                  <a:pt x="39" y="42"/>
                  <a:pt x="39" y="42"/>
                </a:cubicBezTo>
                <a:lnTo>
                  <a:pt x="20" y="22"/>
                </a:lnTo>
                <a:close/>
                <a:moveTo>
                  <a:pt x="76" y="156"/>
                </a:moveTo>
                <a:cubicBezTo>
                  <a:pt x="82" y="169"/>
                  <a:pt x="79" y="183"/>
                  <a:pt x="69" y="193"/>
                </a:cubicBezTo>
                <a:cubicBezTo>
                  <a:pt x="63" y="200"/>
                  <a:pt x="54" y="203"/>
                  <a:pt x="45" y="203"/>
                </a:cubicBezTo>
                <a:cubicBezTo>
                  <a:pt x="42" y="203"/>
                  <a:pt x="40" y="203"/>
                  <a:pt x="37" y="202"/>
                </a:cubicBezTo>
                <a:cubicBezTo>
                  <a:pt x="49" y="190"/>
                  <a:pt x="49" y="190"/>
                  <a:pt x="49" y="190"/>
                </a:cubicBezTo>
                <a:cubicBezTo>
                  <a:pt x="49" y="164"/>
                  <a:pt x="49" y="164"/>
                  <a:pt x="49" y="164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12" y="177"/>
                  <a:pt x="12" y="177"/>
                  <a:pt x="12" y="177"/>
                </a:cubicBezTo>
                <a:cubicBezTo>
                  <a:pt x="9" y="166"/>
                  <a:pt x="12" y="154"/>
                  <a:pt x="21" y="145"/>
                </a:cubicBezTo>
                <a:cubicBezTo>
                  <a:pt x="27" y="139"/>
                  <a:pt x="36" y="135"/>
                  <a:pt x="45" y="135"/>
                </a:cubicBezTo>
                <a:cubicBezTo>
                  <a:pt x="50" y="135"/>
                  <a:pt x="54" y="136"/>
                  <a:pt x="58" y="13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135" y="42"/>
                  <a:pt x="138" y="28"/>
                  <a:pt x="148" y="18"/>
                </a:cubicBezTo>
                <a:cubicBezTo>
                  <a:pt x="155" y="11"/>
                  <a:pt x="163" y="8"/>
                  <a:pt x="172" y="8"/>
                </a:cubicBezTo>
                <a:cubicBezTo>
                  <a:pt x="175" y="8"/>
                  <a:pt x="177" y="8"/>
                  <a:pt x="180" y="9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7" y="46"/>
                  <a:pt x="167" y="46"/>
                  <a:pt x="167" y="46"/>
                </a:cubicBezTo>
                <a:cubicBezTo>
                  <a:pt x="194" y="46"/>
                  <a:pt x="194" y="46"/>
                  <a:pt x="194" y="46"/>
                </a:cubicBezTo>
                <a:cubicBezTo>
                  <a:pt x="205" y="34"/>
                  <a:pt x="205" y="34"/>
                  <a:pt x="205" y="34"/>
                </a:cubicBezTo>
                <a:cubicBezTo>
                  <a:pt x="208" y="46"/>
                  <a:pt x="205" y="57"/>
                  <a:pt x="196" y="66"/>
                </a:cubicBezTo>
                <a:cubicBezTo>
                  <a:pt x="190" y="72"/>
                  <a:pt x="181" y="76"/>
                  <a:pt x="172" y="76"/>
                </a:cubicBezTo>
                <a:cubicBezTo>
                  <a:pt x="168" y="76"/>
                  <a:pt x="163" y="75"/>
                  <a:pt x="159" y="73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75" y="153"/>
                  <a:pt x="75" y="153"/>
                  <a:pt x="75" y="153"/>
                </a:cubicBezTo>
                <a:lnTo>
                  <a:pt x="76" y="156"/>
                </a:lnTo>
                <a:close/>
                <a:moveTo>
                  <a:pt x="206" y="203"/>
                </a:moveTo>
                <a:cubicBezTo>
                  <a:pt x="204" y="205"/>
                  <a:pt x="201" y="207"/>
                  <a:pt x="198" y="207"/>
                </a:cubicBezTo>
                <a:cubicBezTo>
                  <a:pt x="195" y="207"/>
                  <a:pt x="192" y="205"/>
                  <a:pt x="189" y="203"/>
                </a:cubicBezTo>
                <a:cubicBezTo>
                  <a:pt x="147" y="161"/>
                  <a:pt x="147" y="161"/>
                  <a:pt x="147" y="161"/>
                </a:cubicBezTo>
                <a:cubicBezTo>
                  <a:pt x="164" y="144"/>
                  <a:pt x="164" y="144"/>
                  <a:pt x="164" y="144"/>
                </a:cubicBezTo>
                <a:cubicBezTo>
                  <a:pt x="206" y="186"/>
                  <a:pt x="206" y="186"/>
                  <a:pt x="206" y="186"/>
                </a:cubicBezTo>
                <a:cubicBezTo>
                  <a:pt x="211" y="191"/>
                  <a:pt x="211" y="198"/>
                  <a:pt x="206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grpSp>
        <p:nvGrpSpPr>
          <p:cNvPr id="173" name="组合 172"/>
          <p:cNvGrpSpPr/>
          <p:nvPr/>
        </p:nvGrpSpPr>
        <p:grpSpPr>
          <a:xfrm>
            <a:off x="2714626" y="4251326"/>
            <a:ext cx="390524" cy="380999"/>
            <a:chOff x="2714626" y="4251326"/>
            <a:chExt cx="390524" cy="380999"/>
          </a:xfrm>
          <a:solidFill>
            <a:schemeClr val="tx1"/>
          </a:solidFill>
        </p:grpSpPr>
        <p:sp>
          <p:nvSpPr>
            <p:cNvPr id="161" name="Freeform 155"/>
            <p:cNvSpPr/>
            <p:nvPr/>
          </p:nvSpPr>
          <p:spPr bwMode="auto">
            <a:xfrm>
              <a:off x="2881313" y="4251326"/>
              <a:ext cx="223837" cy="260350"/>
            </a:xfrm>
            <a:custGeom>
              <a:avLst/>
              <a:gdLst>
                <a:gd name="T0" fmla="*/ 26 w 119"/>
                <a:gd name="T1" fmla="*/ 139 h 139"/>
                <a:gd name="T2" fmla="*/ 0 w 119"/>
                <a:gd name="T3" fmla="*/ 128 h 139"/>
                <a:gd name="T4" fmla="*/ 5 w 119"/>
                <a:gd name="T5" fmla="*/ 122 h 139"/>
                <a:gd name="T6" fmla="*/ 48 w 119"/>
                <a:gd name="T7" fmla="*/ 122 h 139"/>
                <a:gd name="T8" fmla="*/ 98 w 119"/>
                <a:gd name="T9" fmla="*/ 72 h 139"/>
                <a:gd name="T10" fmla="*/ 98 w 119"/>
                <a:gd name="T11" fmla="*/ 29 h 139"/>
                <a:gd name="T12" fmla="*/ 89 w 119"/>
                <a:gd name="T13" fmla="*/ 20 h 139"/>
                <a:gd name="T14" fmla="*/ 46 w 119"/>
                <a:gd name="T15" fmla="*/ 20 h 139"/>
                <a:gd name="T16" fmla="*/ 11 w 119"/>
                <a:gd name="T17" fmla="*/ 56 h 139"/>
                <a:gd name="T18" fmla="*/ 5 w 119"/>
                <a:gd name="T19" fmla="*/ 50 h 139"/>
                <a:gd name="T20" fmla="*/ 41 w 119"/>
                <a:gd name="T21" fmla="*/ 14 h 139"/>
                <a:gd name="T22" fmla="*/ 94 w 119"/>
                <a:gd name="T23" fmla="*/ 14 h 139"/>
                <a:gd name="T24" fmla="*/ 104 w 119"/>
                <a:gd name="T25" fmla="*/ 24 h 139"/>
                <a:gd name="T26" fmla="*/ 104 w 119"/>
                <a:gd name="T27" fmla="*/ 78 h 139"/>
                <a:gd name="T28" fmla="*/ 53 w 119"/>
                <a:gd name="T29" fmla="*/ 128 h 139"/>
                <a:gd name="T30" fmla="*/ 26 w 119"/>
                <a:gd name="T31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39">
                  <a:moveTo>
                    <a:pt x="26" y="139"/>
                  </a:moveTo>
                  <a:cubicBezTo>
                    <a:pt x="17" y="139"/>
                    <a:pt x="7" y="136"/>
                    <a:pt x="0" y="128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7" y="134"/>
                    <a:pt x="36" y="134"/>
                    <a:pt x="48" y="122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10" y="60"/>
                    <a:pt x="110" y="41"/>
                    <a:pt x="98" y="29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77" y="8"/>
                    <a:pt x="58" y="8"/>
                    <a:pt x="46" y="20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5" y="0"/>
                    <a:pt x="80" y="0"/>
                    <a:pt x="94" y="1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9" y="39"/>
                    <a:pt x="119" y="63"/>
                    <a:pt x="104" y="7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46" y="136"/>
                    <a:pt x="36" y="139"/>
                    <a:pt x="26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14626" y="4370388"/>
              <a:ext cx="242887" cy="261937"/>
            </a:xfrm>
            <a:custGeom>
              <a:avLst/>
              <a:gdLst>
                <a:gd name="T0" fmla="*/ 51 w 129"/>
                <a:gd name="T1" fmla="*/ 139 h 139"/>
                <a:gd name="T2" fmla="*/ 25 w 129"/>
                <a:gd name="T3" fmla="*/ 128 h 139"/>
                <a:gd name="T4" fmla="*/ 15 w 129"/>
                <a:gd name="T5" fmla="*/ 119 h 139"/>
                <a:gd name="T6" fmla="*/ 15 w 129"/>
                <a:gd name="T7" fmla="*/ 65 h 139"/>
                <a:gd name="T8" fmla="*/ 66 w 129"/>
                <a:gd name="T9" fmla="*/ 14 h 139"/>
                <a:gd name="T10" fmla="*/ 119 w 129"/>
                <a:gd name="T11" fmla="*/ 14 h 139"/>
                <a:gd name="T12" fmla="*/ 129 w 129"/>
                <a:gd name="T13" fmla="*/ 24 h 139"/>
                <a:gd name="T14" fmla="*/ 123 w 129"/>
                <a:gd name="T15" fmla="*/ 29 h 139"/>
                <a:gd name="T16" fmla="*/ 114 w 129"/>
                <a:gd name="T17" fmla="*/ 20 h 139"/>
                <a:gd name="T18" fmla="*/ 71 w 129"/>
                <a:gd name="T19" fmla="*/ 20 h 139"/>
                <a:gd name="T20" fmla="*/ 21 w 129"/>
                <a:gd name="T21" fmla="*/ 70 h 139"/>
                <a:gd name="T22" fmla="*/ 21 w 129"/>
                <a:gd name="T23" fmla="*/ 113 h 139"/>
                <a:gd name="T24" fmla="*/ 30 w 129"/>
                <a:gd name="T25" fmla="*/ 122 h 139"/>
                <a:gd name="T26" fmla="*/ 51 w 129"/>
                <a:gd name="T27" fmla="*/ 131 h 139"/>
                <a:gd name="T28" fmla="*/ 73 w 129"/>
                <a:gd name="T29" fmla="*/ 122 h 139"/>
                <a:gd name="T30" fmla="*/ 106 w 129"/>
                <a:gd name="T31" fmla="*/ 89 h 139"/>
                <a:gd name="T32" fmla="*/ 112 w 129"/>
                <a:gd name="T33" fmla="*/ 95 h 139"/>
                <a:gd name="T34" fmla="*/ 78 w 129"/>
                <a:gd name="T35" fmla="*/ 128 h 139"/>
                <a:gd name="T36" fmla="*/ 51 w 129"/>
                <a:gd name="T3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39">
                  <a:moveTo>
                    <a:pt x="51" y="139"/>
                  </a:moveTo>
                  <a:cubicBezTo>
                    <a:pt x="41" y="139"/>
                    <a:pt x="32" y="135"/>
                    <a:pt x="25" y="12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0" y="104"/>
                    <a:pt x="0" y="80"/>
                    <a:pt x="15" y="6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80" y="0"/>
                    <a:pt x="105" y="0"/>
                    <a:pt x="119" y="1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02" y="8"/>
                    <a:pt x="83" y="8"/>
                    <a:pt x="71" y="2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9" y="82"/>
                    <a:pt x="9" y="101"/>
                    <a:pt x="21" y="11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6" y="128"/>
                    <a:pt x="43" y="131"/>
                    <a:pt x="51" y="131"/>
                  </a:cubicBezTo>
                  <a:cubicBezTo>
                    <a:pt x="60" y="131"/>
                    <a:pt x="67" y="128"/>
                    <a:pt x="73" y="122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1" y="135"/>
                    <a:pt x="62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3" name="Line 157"/>
            <p:cNvSpPr>
              <a:spLocks noChangeShapeType="1"/>
            </p:cNvSpPr>
            <p:nvPr/>
          </p:nvSpPr>
          <p:spPr bwMode="auto">
            <a:xfrm>
              <a:off x="2886076" y="45386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  <p:sp>
          <p:nvSpPr>
            <p:cNvPr id="164" name="Line 158"/>
            <p:cNvSpPr>
              <a:spLocks noChangeShapeType="1"/>
            </p:cNvSpPr>
            <p:nvPr/>
          </p:nvSpPr>
          <p:spPr bwMode="auto">
            <a:xfrm>
              <a:off x="2886076" y="45386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TW" altLang="en-US"/>
            </a:p>
          </p:txBody>
        </p:sp>
      </p:grpSp>
      <p:sp>
        <p:nvSpPr>
          <p:cNvPr id="165" name="Freeform 159"/>
          <p:cNvSpPr>
            <a:spLocks noEditPoints="1"/>
          </p:cNvSpPr>
          <p:nvPr/>
        </p:nvSpPr>
        <p:spPr bwMode="auto">
          <a:xfrm>
            <a:off x="3433763" y="4264026"/>
            <a:ext cx="330200" cy="376237"/>
          </a:xfrm>
          <a:custGeom>
            <a:avLst/>
            <a:gdLst>
              <a:gd name="T0" fmla="*/ 128 w 176"/>
              <a:gd name="T1" fmla="*/ 0 h 200"/>
              <a:gd name="T2" fmla="*/ 128 w 176"/>
              <a:gd name="T3" fmla="*/ 112 h 200"/>
              <a:gd name="T4" fmla="*/ 88 w 176"/>
              <a:gd name="T5" fmla="*/ 152 h 200"/>
              <a:gd name="T6" fmla="*/ 48 w 176"/>
              <a:gd name="T7" fmla="*/ 112 h 200"/>
              <a:gd name="T8" fmla="*/ 48 w 176"/>
              <a:gd name="T9" fmla="*/ 0 h 200"/>
              <a:gd name="T10" fmla="*/ 0 w 176"/>
              <a:gd name="T11" fmla="*/ 0 h 200"/>
              <a:gd name="T12" fmla="*/ 0 w 176"/>
              <a:gd name="T13" fmla="*/ 112 h 200"/>
              <a:gd name="T14" fmla="*/ 88 w 176"/>
              <a:gd name="T15" fmla="*/ 200 h 200"/>
              <a:gd name="T16" fmla="*/ 176 w 176"/>
              <a:gd name="T17" fmla="*/ 112 h 200"/>
              <a:gd name="T18" fmla="*/ 176 w 176"/>
              <a:gd name="T19" fmla="*/ 0 h 200"/>
              <a:gd name="T20" fmla="*/ 128 w 176"/>
              <a:gd name="T21" fmla="*/ 0 h 200"/>
              <a:gd name="T22" fmla="*/ 168 w 176"/>
              <a:gd name="T23" fmla="*/ 8 h 200"/>
              <a:gd name="T24" fmla="*/ 168 w 176"/>
              <a:gd name="T25" fmla="*/ 32 h 200"/>
              <a:gd name="T26" fmla="*/ 136 w 176"/>
              <a:gd name="T27" fmla="*/ 32 h 200"/>
              <a:gd name="T28" fmla="*/ 136 w 176"/>
              <a:gd name="T29" fmla="*/ 8 h 200"/>
              <a:gd name="T30" fmla="*/ 168 w 176"/>
              <a:gd name="T31" fmla="*/ 8 h 200"/>
              <a:gd name="T32" fmla="*/ 40 w 176"/>
              <a:gd name="T33" fmla="*/ 8 h 200"/>
              <a:gd name="T34" fmla="*/ 40 w 176"/>
              <a:gd name="T35" fmla="*/ 32 h 200"/>
              <a:gd name="T36" fmla="*/ 8 w 176"/>
              <a:gd name="T37" fmla="*/ 32 h 200"/>
              <a:gd name="T38" fmla="*/ 8 w 176"/>
              <a:gd name="T39" fmla="*/ 8 h 200"/>
              <a:gd name="T40" fmla="*/ 40 w 176"/>
              <a:gd name="T41" fmla="*/ 8 h 200"/>
              <a:gd name="T42" fmla="*/ 88 w 176"/>
              <a:gd name="T43" fmla="*/ 192 h 200"/>
              <a:gd name="T44" fmla="*/ 8 w 176"/>
              <a:gd name="T45" fmla="*/ 112 h 200"/>
              <a:gd name="T46" fmla="*/ 8 w 176"/>
              <a:gd name="T47" fmla="*/ 40 h 200"/>
              <a:gd name="T48" fmla="*/ 40 w 176"/>
              <a:gd name="T49" fmla="*/ 40 h 200"/>
              <a:gd name="T50" fmla="*/ 40 w 176"/>
              <a:gd name="T51" fmla="*/ 112 h 200"/>
              <a:gd name="T52" fmla="*/ 88 w 176"/>
              <a:gd name="T53" fmla="*/ 160 h 200"/>
              <a:gd name="T54" fmla="*/ 136 w 176"/>
              <a:gd name="T55" fmla="*/ 112 h 200"/>
              <a:gd name="T56" fmla="*/ 136 w 176"/>
              <a:gd name="T57" fmla="*/ 40 h 200"/>
              <a:gd name="T58" fmla="*/ 168 w 176"/>
              <a:gd name="T59" fmla="*/ 40 h 200"/>
              <a:gd name="T60" fmla="*/ 168 w 176"/>
              <a:gd name="T61" fmla="*/ 112 h 200"/>
              <a:gd name="T62" fmla="*/ 88 w 176"/>
              <a:gd name="T63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200">
                <a:moveTo>
                  <a:pt x="128" y="0"/>
                </a:moveTo>
                <a:cubicBezTo>
                  <a:pt x="128" y="112"/>
                  <a:pt x="128" y="112"/>
                  <a:pt x="128" y="112"/>
                </a:cubicBezTo>
                <a:cubicBezTo>
                  <a:pt x="128" y="134"/>
                  <a:pt x="110" y="152"/>
                  <a:pt x="88" y="152"/>
                </a:cubicBezTo>
                <a:cubicBezTo>
                  <a:pt x="66" y="152"/>
                  <a:pt x="48" y="134"/>
                  <a:pt x="48" y="112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61"/>
                  <a:pt x="39" y="200"/>
                  <a:pt x="88" y="200"/>
                </a:cubicBezTo>
                <a:cubicBezTo>
                  <a:pt x="137" y="200"/>
                  <a:pt x="176" y="161"/>
                  <a:pt x="176" y="112"/>
                </a:cubicBezTo>
                <a:cubicBezTo>
                  <a:pt x="176" y="0"/>
                  <a:pt x="176" y="0"/>
                  <a:pt x="176" y="0"/>
                </a:cubicBezTo>
                <a:lnTo>
                  <a:pt x="128" y="0"/>
                </a:lnTo>
                <a:close/>
                <a:moveTo>
                  <a:pt x="168" y="8"/>
                </a:moveTo>
                <a:cubicBezTo>
                  <a:pt x="168" y="32"/>
                  <a:pt x="168" y="32"/>
                  <a:pt x="168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8"/>
                  <a:pt x="136" y="8"/>
                  <a:pt x="136" y="8"/>
                </a:cubicBezTo>
                <a:lnTo>
                  <a:pt x="168" y="8"/>
                </a:lnTo>
                <a:close/>
                <a:moveTo>
                  <a:pt x="40" y="8"/>
                </a:moveTo>
                <a:cubicBezTo>
                  <a:pt x="40" y="32"/>
                  <a:pt x="40" y="32"/>
                  <a:pt x="40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8"/>
                  <a:pt x="8" y="8"/>
                  <a:pt x="8" y="8"/>
                </a:cubicBezTo>
                <a:lnTo>
                  <a:pt x="40" y="8"/>
                </a:lnTo>
                <a:close/>
                <a:moveTo>
                  <a:pt x="88" y="192"/>
                </a:moveTo>
                <a:cubicBezTo>
                  <a:pt x="44" y="192"/>
                  <a:pt x="8" y="15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0" y="139"/>
                  <a:pt x="62" y="160"/>
                  <a:pt x="88" y="160"/>
                </a:cubicBezTo>
                <a:cubicBezTo>
                  <a:pt x="115" y="160"/>
                  <a:pt x="136" y="139"/>
                  <a:pt x="136" y="112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56"/>
                  <a:pt x="132" y="192"/>
                  <a:pt x="88" y="1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6" name="Freeform 160"/>
          <p:cNvSpPr>
            <a:spLocks noEditPoints="1"/>
          </p:cNvSpPr>
          <p:nvPr/>
        </p:nvSpPr>
        <p:spPr bwMode="auto">
          <a:xfrm>
            <a:off x="4030663" y="4225926"/>
            <a:ext cx="450850" cy="420687"/>
          </a:xfrm>
          <a:custGeom>
            <a:avLst/>
            <a:gdLst>
              <a:gd name="T0" fmla="*/ 124 w 240"/>
              <a:gd name="T1" fmla="*/ 12 h 224"/>
              <a:gd name="T2" fmla="*/ 124 w 240"/>
              <a:gd name="T3" fmla="*/ 0 h 224"/>
              <a:gd name="T4" fmla="*/ 116 w 240"/>
              <a:gd name="T5" fmla="*/ 0 h 224"/>
              <a:gd name="T6" fmla="*/ 116 w 240"/>
              <a:gd name="T7" fmla="*/ 12 h 224"/>
              <a:gd name="T8" fmla="*/ 0 w 240"/>
              <a:gd name="T9" fmla="*/ 132 h 224"/>
              <a:gd name="T10" fmla="*/ 0 w 240"/>
              <a:gd name="T11" fmla="*/ 144 h 224"/>
              <a:gd name="T12" fmla="*/ 8 w 240"/>
              <a:gd name="T13" fmla="*/ 144 h 224"/>
              <a:gd name="T14" fmla="*/ 33 w 240"/>
              <a:gd name="T15" fmla="*/ 120 h 224"/>
              <a:gd name="T16" fmla="*/ 58 w 240"/>
              <a:gd name="T17" fmla="*/ 145 h 224"/>
              <a:gd name="T18" fmla="*/ 66 w 240"/>
              <a:gd name="T19" fmla="*/ 145 h 224"/>
              <a:gd name="T20" fmla="*/ 91 w 240"/>
              <a:gd name="T21" fmla="*/ 120 h 224"/>
              <a:gd name="T22" fmla="*/ 116 w 240"/>
              <a:gd name="T23" fmla="*/ 145 h 224"/>
              <a:gd name="T24" fmla="*/ 116 w 240"/>
              <a:gd name="T25" fmla="*/ 207 h 224"/>
              <a:gd name="T26" fmla="*/ 133 w 240"/>
              <a:gd name="T27" fmla="*/ 224 h 224"/>
              <a:gd name="T28" fmla="*/ 151 w 240"/>
              <a:gd name="T29" fmla="*/ 207 h 224"/>
              <a:gd name="T30" fmla="*/ 143 w 240"/>
              <a:gd name="T31" fmla="*/ 207 h 224"/>
              <a:gd name="T32" fmla="*/ 133 w 240"/>
              <a:gd name="T33" fmla="*/ 216 h 224"/>
              <a:gd name="T34" fmla="*/ 124 w 240"/>
              <a:gd name="T35" fmla="*/ 207 h 224"/>
              <a:gd name="T36" fmla="*/ 124 w 240"/>
              <a:gd name="T37" fmla="*/ 145 h 224"/>
              <a:gd name="T38" fmla="*/ 124 w 240"/>
              <a:gd name="T39" fmla="*/ 145 h 224"/>
              <a:gd name="T40" fmla="*/ 149 w 240"/>
              <a:gd name="T41" fmla="*/ 120 h 224"/>
              <a:gd name="T42" fmla="*/ 173 w 240"/>
              <a:gd name="T43" fmla="*/ 145 h 224"/>
              <a:gd name="T44" fmla="*/ 181 w 240"/>
              <a:gd name="T45" fmla="*/ 145 h 224"/>
              <a:gd name="T46" fmla="*/ 206 w 240"/>
              <a:gd name="T47" fmla="*/ 120 h 224"/>
              <a:gd name="T48" fmla="*/ 231 w 240"/>
              <a:gd name="T49" fmla="*/ 144 h 224"/>
              <a:gd name="T50" fmla="*/ 239 w 240"/>
              <a:gd name="T51" fmla="*/ 144 h 224"/>
              <a:gd name="T52" fmla="*/ 240 w 240"/>
              <a:gd name="T53" fmla="*/ 132 h 224"/>
              <a:gd name="T54" fmla="*/ 124 w 240"/>
              <a:gd name="T55" fmla="*/ 12 h 224"/>
              <a:gd name="T56" fmla="*/ 206 w 240"/>
              <a:gd name="T57" fmla="*/ 112 h 224"/>
              <a:gd name="T58" fmla="*/ 177 w 240"/>
              <a:gd name="T59" fmla="*/ 129 h 224"/>
              <a:gd name="T60" fmla="*/ 149 w 240"/>
              <a:gd name="T61" fmla="*/ 112 h 224"/>
              <a:gd name="T62" fmla="*/ 120 w 240"/>
              <a:gd name="T63" fmla="*/ 129 h 224"/>
              <a:gd name="T64" fmla="*/ 91 w 240"/>
              <a:gd name="T65" fmla="*/ 112 h 224"/>
              <a:gd name="T66" fmla="*/ 62 w 240"/>
              <a:gd name="T67" fmla="*/ 129 h 224"/>
              <a:gd name="T68" fmla="*/ 33 w 240"/>
              <a:gd name="T69" fmla="*/ 112 h 224"/>
              <a:gd name="T70" fmla="*/ 8 w 240"/>
              <a:gd name="T71" fmla="*/ 124 h 224"/>
              <a:gd name="T72" fmla="*/ 120 w 240"/>
              <a:gd name="T73" fmla="*/ 20 h 224"/>
              <a:gd name="T74" fmla="*/ 231 w 240"/>
              <a:gd name="T75" fmla="*/ 124 h 224"/>
              <a:gd name="T76" fmla="*/ 206 w 240"/>
              <a:gd name="T77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0" h="224">
                <a:moveTo>
                  <a:pt x="124" y="12"/>
                </a:move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51" y="14"/>
                  <a:pt x="0" y="67"/>
                  <a:pt x="0" y="132"/>
                </a:cubicBezTo>
                <a:cubicBezTo>
                  <a:pt x="0" y="136"/>
                  <a:pt x="0" y="140"/>
                  <a:pt x="0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9" y="131"/>
                  <a:pt x="20" y="120"/>
                  <a:pt x="33" y="120"/>
                </a:cubicBezTo>
                <a:cubicBezTo>
                  <a:pt x="47" y="120"/>
                  <a:pt x="58" y="131"/>
                  <a:pt x="58" y="145"/>
                </a:cubicBezTo>
                <a:cubicBezTo>
                  <a:pt x="66" y="145"/>
                  <a:pt x="66" y="145"/>
                  <a:pt x="66" y="145"/>
                </a:cubicBezTo>
                <a:cubicBezTo>
                  <a:pt x="66" y="131"/>
                  <a:pt x="77" y="120"/>
                  <a:pt x="91" y="120"/>
                </a:cubicBezTo>
                <a:cubicBezTo>
                  <a:pt x="104" y="120"/>
                  <a:pt x="115" y="131"/>
                  <a:pt x="116" y="145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16"/>
                  <a:pt x="124" y="224"/>
                  <a:pt x="133" y="224"/>
                </a:cubicBezTo>
                <a:cubicBezTo>
                  <a:pt x="143" y="224"/>
                  <a:pt x="151" y="216"/>
                  <a:pt x="151" y="207"/>
                </a:cubicBezTo>
                <a:cubicBezTo>
                  <a:pt x="143" y="207"/>
                  <a:pt x="143" y="207"/>
                  <a:pt x="143" y="207"/>
                </a:cubicBezTo>
                <a:cubicBezTo>
                  <a:pt x="143" y="212"/>
                  <a:pt x="139" y="216"/>
                  <a:pt x="133" y="216"/>
                </a:cubicBezTo>
                <a:cubicBezTo>
                  <a:pt x="128" y="216"/>
                  <a:pt x="124" y="212"/>
                  <a:pt x="124" y="207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24" y="131"/>
                  <a:pt x="135" y="120"/>
                  <a:pt x="149" y="120"/>
                </a:cubicBezTo>
                <a:cubicBezTo>
                  <a:pt x="162" y="120"/>
                  <a:pt x="173" y="131"/>
                  <a:pt x="173" y="145"/>
                </a:cubicBezTo>
                <a:cubicBezTo>
                  <a:pt x="181" y="145"/>
                  <a:pt x="181" y="145"/>
                  <a:pt x="181" y="145"/>
                </a:cubicBezTo>
                <a:cubicBezTo>
                  <a:pt x="181" y="131"/>
                  <a:pt x="193" y="120"/>
                  <a:pt x="206" y="120"/>
                </a:cubicBezTo>
                <a:cubicBezTo>
                  <a:pt x="220" y="120"/>
                  <a:pt x="230" y="131"/>
                  <a:pt x="231" y="144"/>
                </a:cubicBezTo>
                <a:cubicBezTo>
                  <a:pt x="239" y="144"/>
                  <a:pt x="239" y="144"/>
                  <a:pt x="239" y="144"/>
                </a:cubicBezTo>
                <a:cubicBezTo>
                  <a:pt x="239" y="140"/>
                  <a:pt x="240" y="136"/>
                  <a:pt x="240" y="132"/>
                </a:cubicBezTo>
                <a:cubicBezTo>
                  <a:pt x="240" y="67"/>
                  <a:pt x="188" y="14"/>
                  <a:pt x="124" y="12"/>
                </a:cubicBezTo>
                <a:close/>
                <a:moveTo>
                  <a:pt x="206" y="112"/>
                </a:moveTo>
                <a:cubicBezTo>
                  <a:pt x="194" y="112"/>
                  <a:pt x="183" y="119"/>
                  <a:pt x="177" y="129"/>
                </a:cubicBezTo>
                <a:cubicBezTo>
                  <a:pt x="172" y="119"/>
                  <a:pt x="161" y="112"/>
                  <a:pt x="149" y="112"/>
                </a:cubicBezTo>
                <a:cubicBezTo>
                  <a:pt x="136" y="112"/>
                  <a:pt x="125" y="119"/>
                  <a:pt x="120" y="129"/>
                </a:cubicBezTo>
                <a:cubicBezTo>
                  <a:pt x="114" y="119"/>
                  <a:pt x="103" y="112"/>
                  <a:pt x="91" y="112"/>
                </a:cubicBezTo>
                <a:cubicBezTo>
                  <a:pt x="78" y="112"/>
                  <a:pt x="68" y="119"/>
                  <a:pt x="62" y="129"/>
                </a:cubicBezTo>
                <a:cubicBezTo>
                  <a:pt x="56" y="119"/>
                  <a:pt x="46" y="112"/>
                  <a:pt x="33" y="112"/>
                </a:cubicBezTo>
                <a:cubicBezTo>
                  <a:pt x="23" y="112"/>
                  <a:pt x="14" y="117"/>
                  <a:pt x="8" y="124"/>
                </a:cubicBezTo>
                <a:cubicBezTo>
                  <a:pt x="12" y="66"/>
                  <a:pt x="60" y="20"/>
                  <a:pt x="120" y="20"/>
                </a:cubicBezTo>
                <a:cubicBezTo>
                  <a:pt x="179" y="20"/>
                  <a:pt x="227" y="66"/>
                  <a:pt x="231" y="124"/>
                </a:cubicBezTo>
                <a:cubicBezTo>
                  <a:pt x="225" y="117"/>
                  <a:pt x="216" y="112"/>
                  <a:pt x="206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7" name="Freeform 161"/>
          <p:cNvSpPr>
            <a:spLocks noEditPoints="1"/>
          </p:cNvSpPr>
          <p:nvPr/>
        </p:nvSpPr>
        <p:spPr bwMode="auto">
          <a:xfrm>
            <a:off x="4760913" y="4264026"/>
            <a:ext cx="374650" cy="376237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92 w 200"/>
              <a:gd name="T11" fmla="*/ 96 h 200"/>
              <a:gd name="T12" fmla="*/ 120 w 200"/>
              <a:gd name="T13" fmla="*/ 96 h 200"/>
              <a:gd name="T14" fmla="*/ 146 w 200"/>
              <a:gd name="T15" fmla="*/ 20 h 200"/>
              <a:gd name="T16" fmla="*/ 192 w 200"/>
              <a:gd name="T17" fmla="*/ 96 h 200"/>
              <a:gd name="T18" fmla="*/ 100 w 200"/>
              <a:gd name="T19" fmla="*/ 8 h 200"/>
              <a:gd name="T20" fmla="*/ 138 w 200"/>
              <a:gd name="T21" fmla="*/ 16 h 200"/>
              <a:gd name="T22" fmla="*/ 112 w 200"/>
              <a:gd name="T23" fmla="*/ 96 h 200"/>
              <a:gd name="T24" fmla="*/ 88 w 200"/>
              <a:gd name="T25" fmla="*/ 96 h 200"/>
              <a:gd name="T26" fmla="*/ 62 w 200"/>
              <a:gd name="T27" fmla="*/ 16 h 200"/>
              <a:gd name="T28" fmla="*/ 100 w 200"/>
              <a:gd name="T29" fmla="*/ 8 h 200"/>
              <a:gd name="T30" fmla="*/ 55 w 200"/>
              <a:gd name="T31" fmla="*/ 20 h 200"/>
              <a:gd name="T32" fmla="*/ 80 w 200"/>
              <a:gd name="T33" fmla="*/ 96 h 200"/>
              <a:gd name="T34" fmla="*/ 8 w 200"/>
              <a:gd name="T35" fmla="*/ 96 h 200"/>
              <a:gd name="T36" fmla="*/ 55 w 200"/>
              <a:gd name="T37" fmla="*/ 20 h 200"/>
              <a:gd name="T38" fmla="*/ 8 w 200"/>
              <a:gd name="T39" fmla="*/ 104 h 200"/>
              <a:gd name="T40" fmla="*/ 80 w 200"/>
              <a:gd name="T41" fmla="*/ 104 h 200"/>
              <a:gd name="T42" fmla="*/ 55 w 200"/>
              <a:gd name="T43" fmla="*/ 180 h 200"/>
              <a:gd name="T44" fmla="*/ 8 w 200"/>
              <a:gd name="T45" fmla="*/ 104 h 200"/>
              <a:gd name="T46" fmla="*/ 100 w 200"/>
              <a:gd name="T47" fmla="*/ 192 h 200"/>
              <a:gd name="T48" fmla="*/ 62 w 200"/>
              <a:gd name="T49" fmla="*/ 184 h 200"/>
              <a:gd name="T50" fmla="*/ 88 w 200"/>
              <a:gd name="T51" fmla="*/ 104 h 200"/>
              <a:gd name="T52" fmla="*/ 112 w 200"/>
              <a:gd name="T53" fmla="*/ 104 h 200"/>
              <a:gd name="T54" fmla="*/ 138 w 200"/>
              <a:gd name="T55" fmla="*/ 184 h 200"/>
              <a:gd name="T56" fmla="*/ 100 w 200"/>
              <a:gd name="T57" fmla="*/ 192 h 200"/>
              <a:gd name="T58" fmla="*/ 145 w 200"/>
              <a:gd name="T59" fmla="*/ 180 h 200"/>
              <a:gd name="T60" fmla="*/ 120 w 200"/>
              <a:gd name="T61" fmla="*/ 104 h 200"/>
              <a:gd name="T62" fmla="*/ 192 w 200"/>
              <a:gd name="T63" fmla="*/ 104 h 200"/>
              <a:gd name="T64" fmla="*/ 145 w 200"/>
              <a:gd name="T65" fmla="*/ 1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92" y="96"/>
                </a:moveTo>
                <a:cubicBezTo>
                  <a:pt x="120" y="96"/>
                  <a:pt x="120" y="96"/>
                  <a:pt x="120" y="96"/>
                </a:cubicBezTo>
                <a:cubicBezTo>
                  <a:pt x="121" y="69"/>
                  <a:pt x="130" y="43"/>
                  <a:pt x="146" y="20"/>
                </a:cubicBezTo>
                <a:cubicBezTo>
                  <a:pt x="172" y="35"/>
                  <a:pt x="191" y="64"/>
                  <a:pt x="192" y="96"/>
                </a:cubicBezTo>
                <a:close/>
                <a:moveTo>
                  <a:pt x="100" y="8"/>
                </a:moveTo>
                <a:cubicBezTo>
                  <a:pt x="114" y="8"/>
                  <a:pt x="127" y="11"/>
                  <a:pt x="138" y="16"/>
                </a:cubicBezTo>
                <a:cubicBezTo>
                  <a:pt x="122" y="40"/>
                  <a:pt x="113" y="67"/>
                  <a:pt x="112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67"/>
                  <a:pt x="79" y="40"/>
                  <a:pt x="62" y="16"/>
                </a:cubicBezTo>
                <a:cubicBezTo>
                  <a:pt x="74" y="11"/>
                  <a:pt x="87" y="8"/>
                  <a:pt x="100" y="8"/>
                </a:cubicBezTo>
                <a:close/>
                <a:moveTo>
                  <a:pt x="55" y="20"/>
                </a:moveTo>
                <a:cubicBezTo>
                  <a:pt x="71" y="43"/>
                  <a:pt x="79" y="69"/>
                  <a:pt x="8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10" y="64"/>
                  <a:pt x="28" y="35"/>
                  <a:pt x="55" y="20"/>
                </a:cubicBezTo>
                <a:close/>
                <a:moveTo>
                  <a:pt x="8" y="104"/>
                </a:moveTo>
                <a:cubicBezTo>
                  <a:pt x="80" y="104"/>
                  <a:pt x="80" y="104"/>
                  <a:pt x="80" y="104"/>
                </a:cubicBezTo>
                <a:cubicBezTo>
                  <a:pt x="79" y="132"/>
                  <a:pt x="71" y="158"/>
                  <a:pt x="55" y="180"/>
                </a:cubicBezTo>
                <a:cubicBezTo>
                  <a:pt x="28" y="165"/>
                  <a:pt x="10" y="137"/>
                  <a:pt x="8" y="104"/>
                </a:cubicBezTo>
                <a:close/>
                <a:moveTo>
                  <a:pt x="100" y="192"/>
                </a:moveTo>
                <a:cubicBezTo>
                  <a:pt x="87" y="192"/>
                  <a:pt x="74" y="189"/>
                  <a:pt x="62" y="184"/>
                </a:cubicBezTo>
                <a:cubicBezTo>
                  <a:pt x="79" y="160"/>
                  <a:pt x="88" y="133"/>
                  <a:pt x="88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3" y="133"/>
                  <a:pt x="122" y="160"/>
                  <a:pt x="138" y="184"/>
                </a:cubicBezTo>
                <a:cubicBezTo>
                  <a:pt x="127" y="189"/>
                  <a:pt x="114" y="192"/>
                  <a:pt x="100" y="192"/>
                </a:cubicBezTo>
                <a:close/>
                <a:moveTo>
                  <a:pt x="145" y="180"/>
                </a:moveTo>
                <a:cubicBezTo>
                  <a:pt x="130" y="158"/>
                  <a:pt x="121" y="132"/>
                  <a:pt x="120" y="104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1" y="137"/>
                  <a:pt x="172" y="165"/>
                  <a:pt x="145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8" name="Freeform 162"/>
          <p:cNvSpPr>
            <a:spLocks noEditPoints="1"/>
          </p:cNvSpPr>
          <p:nvPr/>
        </p:nvSpPr>
        <p:spPr bwMode="auto">
          <a:xfrm>
            <a:off x="5492751" y="4211638"/>
            <a:ext cx="269875" cy="450850"/>
          </a:xfrm>
          <a:custGeom>
            <a:avLst/>
            <a:gdLst>
              <a:gd name="T0" fmla="*/ 109 w 170"/>
              <a:gd name="T1" fmla="*/ 34 h 284"/>
              <a:gd name="T2" fmla="*/ 98 w 170"/>
              <a:gd name="T3" fmla="*/ 122 h 284"/>
              <a:gd name="T4" fmla="*/ 97 w 170"/>
              <a:gd name="T5" fmla="*/ 132 h 284"/>
              <a:gd name="T6" fmla="*/ 108 w 170"/>
              <a:gd name="T7" fmla="*/ 132 h 284"/>
              <a:gd name="T8" fmla="*/ 151 w 170"/>
              <a:gd name="T9" fmla="*/ 132 h 284"/>
              <a:gd name="T10" fmla="*/ 62 w 170"/>
              <a:gd name="T11" fmla="*/ 251 h 284"/>
              <a:gd name="T12" fmla="*/ 72 w 170"/>
              <a:gd name="T13" fmla="*/ 162 h 284"/>
              <a:gd name="T14" fmla="*/ 73 w 170"/>
              <a:gd name="T15" fmla="*/ 151 h 284"/>
              <a:gd name="T16" fmla="*/ 63 w 170"/>
              <a:gd name="T17" fmla="*/ 151 h 284"/>
              <a:gd name="T18" fmla="*/ 19 w 170"/>
              <a:gd name="T19" fmla="*/ 151 h 284"/>
              <a:gd name="T20" fmla="*/ 109 w 170"/>
              <a:gd name="T21" fmla="*/ 34 h 284"/>
              <a:gd name="T22" fmla="*/ 123 w 170"/>
              <a:gd name="T23" fmla="*/ 0 h 284"/>
              <a:gd name="T24" fmla="*/ 0 w 170"/>
              <a:gd name="T25" fmla="*/ 161 h 284"/>
              <a:gd name="T26" fmla="*/ 63 w 170"/>
              <a:gd name="T27" fmla="*/ 161 h 284"/>
              <a:gd name="T28" fmla="*/ 47 w 170"/>
              <a:gd name="T29" fmla="*/ 284 h 284"/>
              <a:gd name="T30" fmla="*/ 170 w 170"/>
              <a:gd name="T31" fmla="*/ 123 h 284"/>
              <a:gd name="T32" fmla="*/ 108 w 170"/>
              <a:gd name="T33" fmla="*/ 123 h 284"/>
              <a:gd name="T34" fmla="*/ 123 w 170"/>
              <a:gd name="T35" fmla="*/ 0 h 284"/>
              <a:gd name="T36" fmla="*/ 123 w 170"/>
              <a:gd name="T37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0" h="284">
                <a:moveTo>
                  <a:pt x="109" y="34"/>
                </a:moveTo>
                <a:lnTo>
                  <a:pt x="98" y="122"/>
                </a:lnTo>
                <a:lnTo>
                  <a:pt x="97" y="132"/>
                </a:lnTo>
                <a:lnTo>
                  <a:pt x="108" y="132"/>
                </a:lnTo>
                <a:lnTo>
                  <a:pt x="151" y="132"/>
                </a:lnTo>
                <a:lnTo>
                  <a:pt x="62" y="251"/>
                </a:lnTo>
                <a:lnTo>
                  <a:pt x="72" y="162"/>
                </a:lnTo>
                <a:lnTo>
                  <a:pt x="73" y="151"/>
                </a:lnTo>
                <a:lnTo>
                  <a:pt x="63" y="151"/>
                </a:lnTo>
                <a:lnTo>
                  <a:pt x="19" y="151"/>
                </a:lnTo>
                <a:lnTo>
                  <a:pt x="109" y="34"/>
                </a:lnTo>
                <a:close/>
                <a:moveTo>
                  <a:pt x="123" y="0"/>
                </a:moveTo>
                <a:lnTo>
                  <a:pt x="0" y="161"/>
                </a:lnTo>
                <a:lnTo>
                  <a:pt x="63" y="161"/>
                </a:lnTo>
                <a:lnTo>
                  <a:pt x="47" y="284"/>
                </a:lnTo>
                <a:lnTo>
                  <a:pt x="170" y="123"/>
                </a:lnTo>
                <a:lnTo>
                  <a:pt x="108" y="123"/>
                </a:lnTo>
                <a:lnTo>
                  <a:pt x="123" y="0"/>
                </a:lnTo>
                <a:lnTo>
                  <a:pt x="1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  <p:sp>
        <p:nvSpPr>
          <p:cNvPr id="169" name="Freeform 163"/>
          <p:cNvSpPr>
            <a:spLocks noEditPoints="1"/>
          </p:cNvSpPr>
          <p:nvPr/>
        </p:nvSpPr>
        <p:spPr bwMode="auto">
          <a:xfrm>
            <a:off x="5492751" y="4211638"/>
            <a:ext cx="269875" cy="450850"/>
          </a:xfrm>
          <a:custGeom>
            <a:avLst/>
            <a:gdLst>
              <a:gd name="T0" fmla="*/ 109 w 170"/>
              <a:gd name="T1" fmla="*/ 34 h 284"/>
              <a:gd name="T2" fmla="*/ 98 w 170"/>
              <a:gd name="T3" fmla="*/ 122 h 284"/>
              <a:gd name="T4" fmla="*/ 97 w 170"/>
              <a:gd name="T5" fmla="*/ 132 h 284"/>
              <a:gd name="T6" fmla="*/ 108 w 170"/>
              <a:gd name="T7" fmla="*/ 132 h 284"/>
              <a:gd name="T8" fmla="*/ 151 w 170"/>
              <a:gd name="T9" fmla="*/ 132 h 284"/>
              <a:gd name="T10" fmla="*/ 62 w 170"/>
              <a:gd name="T11" fmla="*/ 251 h 284"/>
              <a:gd name="T12" fmla="*/ 72 w 170"/>
              <a:gd name="T13" fmla="*/ 162 h 284"/>
              <a:gd name="T14" fmla="*/ 73 w 170"/>
              <a:gd name="T15" fmla="*/ 151 h 284"/>
              <a:gd name="T16" fmla="*/ 63 w 170"/>
              <a:gd name="T17" fmla="*/ 151 h 284"/>
              <a:gd name="T18" fmla="*/ 19 w 170"/>
              <a:gd name="T19" fmla="*/ 151 h 284"/>
              <a:gd name="T20" fmla="*/ 109 w 170"/>
              <a:gd name="T21" fmla="*/ 34 h 284"/>
              <a:gd name="T22" fmla="*/ 123 w 170"/>
              <a:gd name="T23" fmla="*/ 0 h 284"/>
              <a:gd name="T24" fmla="*/ 0 w 170"/>
              <a:gd name="T25" fmla="*/ 161 h 284"/>
              <a:gd name="T26" fmla="*/ 63 w 170"/>
              <a:gd name="T27" fmla="*/ 161 h 284"/>
              <a:gd name="T28" fmla="*/ 47 w 170"/>
              <a:gd name="T29" fmla="*/ 284 h 284"/>
              <a:gd name="T30" fmla="*/ 170 w 170"/>
              <a:gd name="T31" fmla="*/ 123 h 284"/>
              <a:gd name="T32" fmla="*/ 108 w 170"/>
              <a:gd name="T33" fmla="*/ 123 h 284"/>
              <a:gd name="T34" fmla="*/ 123 w 170"/>
              <a:gd name="T35" fmla="*/ 0 h 284"/>
              <a:gd name="T36" fmla="*/ 123 w 170"/>
              <a:gd name="T37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0" h="284">
                <a:moveTo>
                  <a:pt x="109" y="34"/>
                </a:moveTo>
                <a:lnTo>
                  <a:pt x="98" y="122"/>
                </a:lnTo>
                <a:lnTo>
                  <a:pt x="97" y="132"/>
                </a:lnTo>
                <a:lnTo>
                  <a:pt x="108" y="132"/>
                </a:lnTo>
                <a:lnTo>
                  <a:pt x="151" y="132"/>
                </a:lnTo>
                <a:lnTo>
                  <a:pt x="62" y="251"/>
                </a:lnTo>
                <a:lnTo>
                  <a:pt x="72" y="162"/>
                </a:lnTo>
                <a:lnTo>
                  <a:pt x="73" y="151"/>
                </a:lnTo>
                <a:lnTo>
                  <a:pt x="63" y="151"/>
                </a:lnTo>
                <a:lnTo>
                  <a:pt x="19" y="151"/>
                </a:lnTo>
                <a:lnTo>
                  <a:pt x="109" y="34"/>
                </a:lnTo>
                <a:moveTo>
                  <a:pt x="123" y="0"/>
                </a:moveTo>
                <a:lnTo>
                  <a:pt x="0" y="161"/>
                </a:lnTo>
                <a:lnTo>
                  <a:pt x="63" y="161"/>
                </a:lnTo>
                <a:lnTo>
                  <a:pt x="47" y="284"/>
                </a:lnTo>
                <a:lnTo>
                  <a:pt x="170" y="123"/>
                </a:lnTo>
                <a:lnTo>
                  <a:pt x="108" y="123"/>
                </a:lnTo>
                <a:lnTo>
                  <a:pt x="123" y="0"/>
                </a:lnTo>
                <a:lnTo>
                  <a:pt x="123" y="0"/>
                </a:ln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9124950" y="2334231"/>
            <a:ext cx="450850" cy="247650"/>
          </a:xfrm>
          <a:custGeom>
            <a:avLst/>
            <a:gdLst>
              <a:gd name="T0" fmla="*/ 196 w 240"/>
              <a:gd name="T1" fmla="*/ 44 h 132"/>
              <a:gd name="T2" fmla="*/ 181 w 240"/>
              <a:gd name="T3" fmla="*/ 47 h 132"/>
              <a:gd name="T4" fmla="*/ 161 w 240"/>
              <a:gd name="T5" fmla="*/ 8 h 132"/>
              <a:gd name="T6" fmla="*/ 176 w 240"/>
              <a:gd name="T7" fmla="*/ 8 h 132"/>
              <a:gd name="T8" fmla="*/ 176 w 240"/>
              <a:gd name="T9" fmla="*/ 0 h 132"/>
              <a:gd name="T10" fmla="*/ 148 w 240"/>
              <a:gd name="T11" fmla="*/ 0 h 132"/>
              <a:gd name="T12" fmla="*/ 156 w 240"/>
              <a:gd name="T13" fmla="*/ 16 h 132"/>
              <a:gd name="T14" fmla="*/ 87 w 240"/>
              <a:gd name="T15" fmla="*/ 16 h 132"/>
              <a:gd name="T16" fmla="*/ 83 w 240"/>
              <a:gd name="T17" fmla="*/ 8 h 132"/>
              <a:gd name="T18" fmla="*/ 96 w 240"/>
              <a:gd name="T19" fmla="*/ 8 h 132"/>
              <a:gd name="T20" fmla="*/ 96 w 240"/>
              <a:gd name="T21" fmla="*/ 0 h 132"/>
              <a:gd name="T22" fmla="*/ 70 w 240"/>
              <a:gd name="T23" fmla="*/ 0 h 132"/>
              <a:gd name="T24" fmla="*/ 79 w 240"/>
              <a:gd name="T25" fmla="*/ 18 h 132"/>
              <a:gd name="T26" fmla="*/ 79 w 240"/>
              <a:gd name="T27" fmla="*/ 18 h 132"/>
              <a:gd name="T28" fmla="*/ 62 w 240"/>
              <a:gd name="T29" fmla="*/ 48 h 132"/>
              <a:gd name="T30" fmla="*/ 44 w 240"/>
              <a:gd name="T31" fmla="*/ 44 h 132"/>
              <a:gd name="T32" fmla="*/ 0 w 240"/>
              <a:gd name="T33" fmla="*/ 88 h 132"/>
              <a:gd name="T34" fmla="*/ 44 w 240"/>
              <a:gd name="T35" fmla="*/ 132 h 132"/>
              <a:gd name="T36" fmla="*/ 88 w 240"/>
              <a:gd name="T37" fmla="*/ 92 h 132"/>
              <a:gd name="T38" fmla="*/ 121 w 240"/>
              <a:gd name="T39" fmla="*/ 92 h 132"/>
              <a:gd name="T40" fmla="*/ 124 w 240"/>
              <a:gd name="T41" fmla="*/ 90 h 132"/>
              <a:gd name="T42" fmla="*/ 161 w 240"/>
              <a:gd name="T43" fmla="*/ 27 h 132"/>
              <a:gd name="T44" fmla="*/ 174 w 240"/>
              <a:gd name="T45" fmla="*/ 51 h 132"/>
              <a:gd name="T46" fmla="*/ 152 w 240"/>
              <a:gd name="T47" fmla="*/ 88 h 132"/>
              <a:gd name="T48" fmla="*/ 196 w 240"/>
              <a:gd name="T49" fmla="*/ 132 h 132"/>
              <a:gd name="T50" fmla="*/ 240 w 240"/>
              <a:gd name="T51" fmla="*/ 88 h 132"/>
              <a:gd name="T52" fmla="*/ 196 w 240"/>
              <a:gd name="T53" fmla="*/ 44 h 132"/>
              <a:gd name="T54" fmla="*/ 83 w 240"/>
              <a:gd name="T55" fmla="*/ 27 h 132"/>
              <a:gd name="T56" fmla="*/ 112 w 240"/>
              <a:gd name="T57" fmla="*/ 84 h 132"/>
              <a:gd name="T58" fmla="*/ 88 w 240"/>
              <a:gd name="T59" fmla="*/ 84 h 132"/>
              <a:gd name="T60" fmla="*/ 69 w 240"/>
              <a:gd name="T61" fmla="*/ 52 h 132"/>
              <a:gd name="T62" fmla="*/ 83 w 240"/>
              <a:gd name="T63" fmla="*/ 27 h 132"/>
              <a:gd name="T64" fmla="*/ 80 w 240"/>
              <a:gd name="T65" fmla="*/ 84 h 132"/>
              <a:gd name="T66" fmla="*/ 50 w 240"/>
              <a:gd name="T67" fmla="*/ 84 h 132"/>
              <a:gd name="T68" fmla="*/ 65 w 240"/>
              <a:gd name="T69" fmla="*/ 59 h 132"/>
              <a:gd name="T70" fmla="*/ 80 w 240"/>
              <a:gd name="T71" fmla="*/ 84 h 132"/>
              <a:gd name="T72" fmla="*/ 44 w 240"/>
              <a:gd name="T73" fmla="*/ 124 h 132"/>
              <a:gd name="T74" fmla="*/ 8 w 240"/>
              <a:gd name="T75" fmla="*/ 88 h 132"/>
              <a:gd name="T76" fmla="*/ 44 w 240"/>
              <a:gd name="T77" fmla="*/ 52 h 132"/>
              <a:gd name="T78" fmla="*/ 58 w 240"/>
              <a:gd name="T79" fmla="*/ 55 h 132"/>
              <a:gd name="T80" fmla="*/ 40 w 240"/>
              <a:gd name="T81" fmla="*/ 86 h 132"/>
              <a:gd name="T82" fmla="*/ 40 w 240"/>
              <a:gd name="T83" fmla="*/ 90 h 132"/>
              <a:gd name="T84" fmla="*/ 43 w 240"/>
              <a:gd name="T85" fmla="*/ 92 h 132"/>
              <a:gd name="T86" fmla="*/ 80 w 240"/>
              <a:gd name="T87" fmla="*/ 92 h 132"/>
              <a:gd name="T88" fmla="*/ 44 w 240"/>
              <a:gd name="T89" fmla="*/ 124 h 132"/>
              <a:gd name="T90" fmla="*/ 120 w 240"/>
              <a:gd name="T91" fmla="*/ 82 h 132"/>
              <a:gd name="T92" fmla="*/ 91 w 240"/>
              <a:gd name="T93" fmla="*/ 24 h 132"/>
              <a:gd name="T94" fmla="*/ 153 w 240"/>
              <a:gd name="T95" fmla="*/ 24 h 132"/>
              <a:gd name="T96" fmla="*/ 120 w 240"/>
              <a:gd name="T97" fmla="*/ 82 h 132"/>
              <a:gd name="T98" fmla="*/ 196 w 240"/>
              <a:gd name="T99" fmla="*/ 124 h 132"/>
              <a:gd name="T100" fmla="*/ 160 w 240"/>
              <a:gd name="T101" fmla="*/ 88 h 132"/>
              <a:gd name="T102" fmla="*/ 177 w 240"/>
              <a:gd name="T103" fmla="*/ 58 h 132"/>
              <a:gd name="T104" fmla="*/ 194 w 240"/>
              <a:gd name="T105" fmla="*/ 91 h 132"/>
              <a:gd name="T106" fmla="*/ 201 w 240"/>
              <a:gd name="T107" fmla="*/ 88 h 132"/>
              <a:gd name="T108" fmla="*/ 184 w 240"/>
              <a:gd name="T109" fmla="*/ 54 h 132"/>
              <a:gd name="T110" fmla="*/ 196 w 240"/>
              <a:gd name="T111" fmla="*/ 52 h 132"/>
              <a:gd name="T112" fmla="*/ 232 w 240"/>
              <a:gd name="T113" fmla="*/ 88 h 132"/>
              <a:gd name="T114" fmla="*/ 196 w 240"/>
              <a:gd name="T115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0" h="132">
                <a:moveTo>
                  <a:pt x="196" y="44"/>
                </a:moveTo>
                <a:cubicBezTo>
                  <a:pt x="191" y="44"/>
                  <a:pt x="186" y="45"/>
                  <a:pt x="181" y="47"/>
                </a:cubicBezTo>
                <a:cubicBezTo>
                  <a:pt x="161" y="8"/>
                  <a:pt x="161" y="8"/>
                  <a:pt x="161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0"/>
                  <a:pt x="176" y="0"/>
                  <a:pt x="176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3" y="8"/>
                  <a:pt x="83" y="8"/>
                  <a:pt x="83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0"/>
                  <a:pt x="96" y="0"/>
                  <a:pt x="9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62" y="48"/>
                  <a:pt x="62" y="48"/>
                  <a:pt x="62" y="48"/>
                </a:cubicBezTo>
                <a:cubicBezTo>
                  <a:pt x="56" y="46"/>
                  <a:pt x="51" y="44"/>
                  <a:pt x="44" y="44"/>
                </a:cubicBezTo>
                <a:cubicBezTo>
                  <a:pt x="20" y="44"/>
                  <a:pt x="0" y="64"/>
                  <a:pt x="0" y="88"/>
                </a:cubicBezTo>
                <a:cubicBezTo>
                  <a:pt x="0" y="113"/>
                  <a:pt x="20" y="132"/>
                  <a:pt x="44" y="132"/>
                </a:cubicBezTo>
                <a:cubicBezTo>
                  <a:pt x="67" y="132"/>
                  <a:pt x="86" y="115"/>
                  <a:pt x="88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2" y="92"/>
                  <a:pt x="124" y="92"/>
                  <a:pt x="124" y="90"/>
                </a:cubicBezTo>
                <a:cubicBezTo>
                  <a:pt x="161" y="27"/>
                  <a:pt x="161" y="27"/>
                  <a:pt x="161" y="27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61" y="59"/>
                  <a:pt x="152" y="72"/>
                  <a:pt x="152" y="88"/>
                </a:cubicBezTo>
                <a:cubicBezTo>
                  <a:pt x="152" y="113"/>
                  <a:pt x="172" y="132"/>
                  <a:pt x="196" y="132"/>
                </a:cubicBezTo>
                <a:cubicBezTo>
                  <a:pt x="221" y="132"/>
                  <a:pt x="240" y="113"/>
                  <a:pt x="240" y="88"/>
                </a:cubicBezTo>
                <a:cubicBezTo>
                  <a:pt x="240" y="64"/>
                  <a:pt x="221" y="44"/>
                  <a:pt x="196" y="44"/>
                </a:cubicBezTo>
                <a:close/>
                <a:moveTo>
                  <a:pt x="83" y="27"/>
                </a:moveTo>
                <a:cubicBezTo>
                  <a:pt x="112" y="84"/>
                  <a:pt x="112" y="84"/>
                  <a:pt x="112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87" y="71"/>
                  <a:pt x="80" y="59"/>
                  <a:pt x="69" y="52"/>
                </a:cubicBezTo>
                <a:lnTo>
                  <a:pt x="83" y="27"/>
                </a:lnTo>
                <a:close/>
                <a:moveTo>
                  <a:pt x="80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65" y="59"/>
                  <a:pt x="65" y="59"/>
                  <a:pt x="65" y="59"/>
                </a:cubicBezTo>
                <a:cubicBezTo>
                  <a:pt x="73" y="64"/>
                  <a:pt x="79" y="74"/>
                  <a:pt x="80" y="84"/>
                </a:cubicBezTo>
                <a:close/>
                <a:moveTo>
                  <a:pt x="44" y="124"/>
                </a:moveTo>
                <a:cubicBezTo>
                  <a:pt x="25" y="124"/>
                  <a:pt x="8" y="108"/>
                  <a:pt x="8" y="88"/>
                </a:cubicBezTo>
                <a:cubicBezTo>
                  <a:pt x="8" y="68"/>
                  <a:pt x="25" y="52"/>
                  <a:pt x="44" y="52"/>
                </a:cubicBezTo>
                <a:cubicBezTo>
                  <a:pt x="49" y="52"/>
                  <a:pt x="54" y="53"/>
                  <a:pt x="58" y="55"/>
                </a:cubicBezTo>
                <a:cubicBezTo>
                  <a:pt x="40" y="86"/>
                  <a:pt x="40" y="86"/>
                  <a:pt x="40" y="86"/>
                </a:cubicBezTo>
                <a:cubicBezTo>
                  <a:pt x="39" y="88"/>
                  <a:pt x="39" y="89"/>
                  <a:pt x="40" y="90"/>
                </a:cubicBezTo>
                <a:cubicBezTo>
                  <a:pt x="40" y="92"/>
                  <a:pt x="42" y="92"/>
                  <a:pt x="43" y="92"/>
                </a:cubicBezTo>
                <a:cubicBezTo>
                  <a:pt x="80" y="92"/>
                  <a:pt x="80" y="92"/>
                  <a:pt x="80" y="92"/>
                </a:cubicBezTo>
                <a:cubicBezTo>
                  <a:pt x="78" y="110"/>
                  <a:pt x="63" y="124"/>
                  <a:pt x="44" y="124"/>
                </a:cubicBezTo>
                <a:close/>
                <a:moveTo>
                  <a:pt x="120" y="82"/>
                </a:moveTo>
                <a:cubicBezTo>
                  <a:pt x="91" y="24"/>
                  <a:pt x="91" y="24"/>
                  <a:pt x="91" y="24"/>
                </a:cubicBezTo>
                <a:cubicBezTo>
                  <a:pt x="153" y="24"/>
                  <a:pt x="153" y="24"/>
                  <a:pt x="153" y="24"/>
                </a:cubicBezTo>
                <a:lnTo>
                  <a:pt x="120" y="82"/>
                </a:lnTo>
                <a:close/>
                <a:moveTo>
                  <a:pt x="196" y="124"/>
                </a:moveTo>
                <a:cubicBezTo>
                  <a:pt x="177" y="124"/>
                  <a:pt x="160" y="108"/>
                  <a:pt x="160" y="88"/>
                </a:cubicBezTo>
                <a:cubicBezTo>
                  <a:pt x="160" y="76"/>
                  <a:pt x="167" y="64"/>
                  <a:pt x="177" y="58"/>
                </a:cubicBezTo>
                <a:cubicBezTo>
                  <a:pt x="194" y="91"/>
                  <a:pt x="194" y="91"/>
                  <a:pt x="194" y="91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8" y="53"/>
                  <a:pt x="192" y="52"/>
                  <a:pt x="196" y="52"/>
                </a:cubicBezTo>
                <a:cubicBezTo>
                  <a:pt x="216" y="52"/>
                  <a:pt x="232" y="68"/>
                  <a:pt x="232" y="88"/>
                </a:cubicBezTo>
                <a:cubicBezTo>
                  <a:pt x="232" y="108"/>
                  <a:pt x="216" y="124"/>
                  <a:pt x="196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10544175" y="2312006"/>
            <a:ext cx="390525" cy="346075"/>
          </a:xfrm>
          <a:custGeom>
            <a:avLst/>
            <a:gdLst>
              <a:gd name="T0" fmla="*/ 0 w 246"/>
              <a:gd name="T1" fmla="*/ 0 h 218"/>
              <a:gd name="T2" fmla="*/ 95 w 246"/>
              <a:gd name="T3" fmla="*/ 125 h 218"/>
              <a:gd name="T4" fmla="*/ 95 w 246"/>
              <a:gd name="T5" fmla="*/ 218 h 218"/>
              <a:gd name="T6" fmla="*/ 152 w 246"/>
              <a:gd name="T7" fmla="*/ 218 h 218"/>
              <a:gd name="T8" fmla="*/ 152 w 246"/>
              <a:gd name="T9" fmla="*/ 125 h 218"/>
              <a:gd name="T10" fmla="*/ 246 w 246"/>
              <a:gd name="T11" fmla="*/ 0 h 218"/>
              <a:gd name="T12" fmla="*/ 0 w 246"/>
              <a:gd name="T13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218">
                <a:moveTo>
                  <a:pt x="0" y="0"/>
                </a:moveTo>
                <a:lnTo>
                  <a:pt x="95" y="125"/>
                </a:lnTo>
                <a:lnTo>
                  <a:pt x="95" y="218"/>
                </a:lnTo>
                <a:lnTo>
                  <a:pt x="152" y="218"/>
                </a:lnTo>
                <a:lnTo>
                  <a:pt x="152" y="125"/>
                </a:lnTo>
                <a:lnTo>
                  <a:pt x="24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11290300" y="2253268"/>
            <a:ext cx="285750" cy="419100"/>
          </a:xfrm>
          <a:custGeom>
            <a:avLst/>
            <a:gdLst>
              <a:gd name="T0" fmla="*/ 143 w 152"/>
              <a:gd name="T1" fmla="*/ 110 h 223"/>
              <a:gd name="T2" fmla="*/ 142 w 152"/>
              <a:gd name="T3" fmla="*/ 109 h 223"/>
              <a:gd name="T4" fmla="*/ 86 w 152"/>
              <a:gd name="T5" fmla="*/ 15 h 223"/>
              <a:gd name="T6" fmla="*/ 86 w 152"/>
              <a:gd name="T7" fmla="*/ 15 h 223"/>
              <a:gd name="T8" fmla="*/ 76 w 152"/>
              <a:gd name="T9" fmla="*/ 0 h 223"/>
              <a:gd name="T10" fmla="*/ 67 w 152"/>
              <a:gd name="T11" fmla="*/ 15 h 223"/>
              <a:gd name="T12" fmla="*/ 67 w 152"/>
              <a:gd name="T13" fmla="*/ 15 h 223"/>
              <a:gd name="T14" fmla="*/ 11 w 152"/>
              <a:gd name="T15" fmla="*/ 109 h 223"/>
              <a:gd name="T16" fmla="*/ 10 w 152"/>
              <a:gd name="T17" fmla="*/ 110 h 223"/>
              <a:gd name="T18" fmla="*/ 0 w 152"/>
              <a:gd name="T19" fmla="*/ 147 h 223"/>
              <a:gd name="T20" fmla="*/ 76 w 152"/>
              <a:gd name="T21" fmla="*/ 223 h 223"/>
              <a:gd name="T22" fmla="*/ 152 w 152"/>
              <a:gd name="T23" fmla="*/ 147 h 223"/>
              <a:gd name="T24" fmla="*/ 143 w 152"/>
              <a:gd name="T25" fmla="*/ 11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2" h="223">
                <a:moveTo>
                  <a:pt x="143" y="110"/>
                </a:moveTo>
                <a:cubicBezTo>
                  <a:pt x="143" y="110"/>
                  <a:pt x="142" y="109"/>
                  <a:pt x="142" y="109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15"/>
                  <a:pt x="86" y="15"/>
                  <a:pt x="86" y="15"/>
                </a:cubicBezTo>
                <a:cubicBezTo>
                  <a:pt x="76" y="0"/>
                  <a:pt x="76" y="0"/>
                  <a:pt x="76" y="0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67" y="15"/>
                  <a:pt x="67" y="15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4" y="122"/>
                  <a:pt x="0" y="134"/>
                  <a:pt x="0" y="147"/>
                </a:cubicBezTo>
                <a:cubicBezTo>
                  <a:pt x="0" y="189"/>
                  <a:pt x="34" y="223"/>
                  <a:pt x="76" y="223"/>
                </a:cubicBezTo>
                <a:cubicBezTo>
                  <a:pt x="118" y="223"/>
                  <a:pt x="152" y="189"/>
                  <a:pt x="152" y="147"/>
                </a:cubicBezTo>
                <a:cubicBezTo>
                  <a:pt x="152" y="135"/>
                  <a:pt x="149" y="122"/>
                  <a:pt x="143" y="1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6426200" y="2927956"/>
            <a:ext cx="412750" cy="420688"/>
          </a:xfrm>
          <a:custGeom>
            <a:avLst/>
            <a:gdLst>
              <a:gd name="T0" fmla="*/ 200 w 220"/>
              <a:gd name="T1" fmla="*/ 0 h 224"/>
              <a:gd name="T2" fmla="*/ 180 w 220"/>
              <a:gd name="T3" fmla="*/ 20 h 224"/>
              <a:gd name="T4" fmla="*/ 189 w 220"/>
              <a:gd name="T5" fmla="*/ 36 h 224"/>
              <a:gd name="T6" fmla="*/ 152 w 220"/>
              <a:gd name="T7" fmla="*/ 136 h 224"/>
              <a:gd name="T8" fmla="*/ 148 w 220"/>
              <a:gd name="T9" fmla="*/ 136 h 224"/>
              <a:gd name="T10" fmla="*/ 136 w 220"/>
              <a:gd name="T11" fmla="*/ 140 h 224"/>
              <a:gd name="T12" fmla="*/ 98 w 220"/>
              <a:gd name="T13" fmla="*/ 109 h 224"/>
              <a:gd name="T14" fmla="*/ 100 w 220"/>
              <a:gd name="T15" fmla="*/ 100 h 224"/>
              <a:gd name="T16" fmla="*/ 80 w 220"/>
              <a:gd name="T17" fmla="*/ 80 h 224"/>
              <a:gd name="T18" fmla="*/ 60 w 220"/>
              <a:gd name="T19" fmla="*/ 100 h 224"/>
              <a:gd name="T20" fmla="*/ 67 w 220"/>
              <a:gd name="T21" fmla="*/ 115 h 224"/>
              <a:gd name="T22" fmla="*/ 27 w 220"/>
              <a:gd name="T23" fmla="*/ 185 h 224"/>
              <a:gd name="T24" fmla="*/ 20 w 220"/>
              <a:gd name="T25" fmla="*/ 184 h 224"/>
              <a:gd name="T26" fmla="*/ 0 w 220"/>
              <a:gd name="T27" fmla="*/ 204 h 224"/>
              <a:gd name="T28" fmla="*/ 20 w 220"/>
              <a:gd name="T29" fmla="*/ 224 h 224"/>
              <a:gd name="T30" fmla="*/ 40 w 220"/>
              <a:gd name="T31" fmla="*/ 204 h 224"/>
              <a:gd name="T32" fmla="*/ 34 w 220"/>
              <a:gd name="T33" fmla="*/ 189 h 224"/>
              <a:gd name="T34" fmla="*/ 74 w 220"/>
              <a:gd name="T35" fmla="*/ 119 h 224"/>
              <a:gd name="T36" fmla="*/ 80 w 220"/>
              <a:gd name="T37" fmla="*/ 120 h 224"/>
              <a:gd name="T38" fmla="*/ 93 w 220"/>
              <a:gd name="T39" fmla="*/ 115 h 224"/>
              <a:gd name="T40" fmla="*/ 131 w 220"/>
              <a:gd name="T41" fmla="*/ 147 h 224"/>
              <a:gd name="T42" fmla="*/ 128 w 220"/>
              <a:gd name="T43" fmla="*/ 156 h 224"/>
              <a:gd name="T44" fmla="*/ 148 w 220"/>
              <a:gd name="T45" fmla="*/ 176 h 224"/>
              <a:gd name="T46" fmla="*/ 168 w 220"/>
              <a:gd name="T47" fmla="*/ 156 h 224"/>
              <a:gd name="T48" fmla="*/ 159 w 220"/>
              <a:gd name="T49" fmla="*/ 139 h 224"/>
              <a:gd name="T50" fmla="*/ 197 w 220"/>
              <a:gd name="T51" fmla="*/ 39 h 224"/>
              <a:gd name="T52" fmla="*/ 200 w 220"/>
              <a:gd name="T53" fmla="*/ 40 h 224"/>
              <a:gd name="T54" fmla="*/ 220 w 220"/>
              <a:gd name="T55" fmla="*/ 20 h 224"/>
              <a:gd name="T56" fmla="*/ 200 w 220"/>
              <a:gd name="T5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0" h="224">
                <a:moveTo>
                  <a:pt x="200" y="0"/>
                </a:moveTo>
                <a:cubicBezTo>
                  <a:pt x="189" y="0"/>
                  <a:pt x="180" y="9"/>
                  <a:pt x="180" y="20"/>
                </a:cubicBezTo>
                <a:cubicBezTo>
                  <a:pt x="180" y="27"/>
                  <a:pt x="184" y="33"/>
                  <a:pt x="189" y="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1" y="136"/>
                  <a:pt x="149" y="136"/>
                  <a:pt x="148" y="136"/>
                </a:cubicBezTo>
                <a:cubicBezTo>
                  <a:pt x="144" y="136"/>
                  <a:pt x="139" y="138"/>
                  <a:pt x="136" y="140"/>
                </a:cubicBezTo>
                <a:cubicBezTo>
                  <a:pt x="98" y="109"/>
                  <a:pt x="98" y="109"/>
                  <a:pt x="98" y="109"/>
                </a:cubicBezTo>
                <a:cubicBezTo>
                  <a:pt x="99" y="106"/>
                  <a:pt x="100" y="103"/>
                  <a:pt x="100" y="100"/>
                </a:cubicBezTo>
                <a:cubicBezTo>
                  <a:pt x="100" y="89"/>
                  <a:pt x="91" y="80"/>
                  <a:pt x="80" y="80"/>
                </a:cubicBezTo>
                <a:cubicBezTo>
                  <a:pt x="69" y="80"/>
                  <a:pt x="60" y="89"/>
                  <a:pt x="60" y="100"/>
                </a:cubicBezTo>
                <a:cubicBezTo>
                  <a:pt x="60" y="106"/>
                  <a:pt x="63" y="111"/>
                  <a:pt x="67" y="115"/>
                </a:cubicBezTo>
                <a:cubicBezTo>
                  <a:pt x="27" y="185"/>
                  <a:pt x="27" y="185"/>
                  <a:pt x="27" y="185"/>
                </a:cubicBezTo>
                <a:cubicBezTo>
                  <a:pt x="25" y="184"/>
                  <a:pt x="23" y="184"/>
                  <a:pt x="20" y="184"/>
                </a:cubicBezTo>
                <a:cubicBezTo>
                  <a:pt x="9" y="184"/>
                  <a:pt x="0" y="193"/>
                  <a:pt x="0" y="204"/>
                </a:cubicBezTo>
                <a:cubicBezTo>
                  <a:pt x="0" y="215"/>
                  <a:pt x="9" y="224"/>
                  <a:pt x="20" y="224"/>
                </a:cubicBezTo>
                <a:cubicBezTo>
                  <a:pt x="31" y="224"/>
                  <a:pt x="40" y="215"/>
                  <a:pt x="40" y="204"/>
                </a:cubicBezTo>
                <a:cubicBezTo>
                  <a:pt x="40" y="198"/>
                  <a:pt x="38" y="193"/>
                  <a:pt x="34" y="189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6" y="119"/>
                  <a:pt x="78" y="120"/>
                  <a:pt x="80" y="120"/>
                </a:cubicBezTo>
                <a:cubicBezTo>
                  <a:pt x="85" y="120"/>
                  <a:pt x="89" y="118"/>
                  <a:pt x="93" y="115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9" y="149"/>
                  <a:pt x="128" y="152"/>
                  <a:pt x="128" y="156"/>
                </a:cubicBezTo>
                <a:cubicBezTo>
                  <a:pt x="128" y="167"/>
                  <a:pt x="137" y="176"/>
                  <a:pt x="148" y="176"/>
                </a:cubicBezTo>
                <a:cubicBezTo>
                  <a:pt x="159" y="176"/>
                  <a:pt x="168" y="167"/>
                  <a:pt x="168" y="156"/>
                </a:cubicBezTo>
                <a:cubicBezTo>
                  <a:pt x="168" y="149"/>
                  <a:pt x="165" y="142"/>
                  <a:pt x="159" y="139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198" y="40"/>
                  <a:pt x="199" y="40"/>
                  <a:pt x="200" y="40"/>
                </a:cubicBezTo>
                <a:cubicBezTo>
                  <a:pt x="211" y="40"/>
                  <a:pt x="220" y="31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1260138" y="2950181"/>
            <a:ext cx="347663" cy="376238"/>
          </a:xfrm>
          <a:custGeom>
            <a:avLst/>
            <a:gdLst>
              <a:gd name="T0" fmla="*/ 178 w 185"/>
              <a:gd name="T1" fmla="*/ 48 h 200"/>
              <a:gd name="T2" fmla="*/ 123 w 185"/>
              <a:gd name="T3" fmla="*/ 42 h 200"/>
              <a:gd name="T4" fmla="*/ 58 w 185"/>
              <a:gd name="T5" fmla="*/ 41 h 200"/>
              <a:gd name="T6" fmla="*/ 7 w 185"/>
              <a:gd name="T7" fmla="*/ 48 h 200"/>
              <a:gd name="T8" fmla="*/ 28 w 185"/>
              <a:gd name="T9" fmla="*/ 100 h 200"/>
              <a:gd name="T10" fmla="*/ 32 w 185"/>
              <a:gd name="T11" fmla="*/ 162 h 200"/>
              <a:gd name="T12" fmla="*/ 91 w 185"/>
              <a:gd name="T13" fmla="*/ 200 h 200"/>
              <a:gd name="T14" fmla="*/ 153 w 185"/>
              <a:gd name="T15" fmla="*/ 162 h 200"/>
              <a:gd name="T16" fmla="*/ 157 w 185"/>
              <a:gd name="T17" fmla="*/ 100 h 200"/>
              <a:gd name="T18" fmla="*/ 171 w 185"/>
              <a:gd name="T19" fmla="*/ 52 h 200"/>
              <a:gd name="T20" fmla="*/ 129 w 185"/>
              <a:gd name="T21" fmla="*/ 77 h 200"/>
              <a:gd name="T22" fmla="*/ 153 w 185"/>
              <a:gd name="T23" fmla="*/ 45 h 200"/>
              <a:gd name="T24" fmla="*/ 92 w 185"/>
              <a:gd name="T25" fmla="*/ 136 h 200"/>
              <a:gd name="T26" fmla="*/ 59 w 185"/>
              <a:gd name="T27" fmla="*/ 116 h 200"/>
              <a:gd name="T28" fmla="*/ 59 w 185"/>
              <a:gd name="T29" fmla="*/ 84 h 200"/>
              <a:gd name="T30" fmla="*/ 92 w 185"/>
              <a:gd name="T31" fmla="*/ 63 h 200"/>
              <a:gd name="T32" fmla="*/ 122 w 185"/>
              <a:gd name="T33" fmla="*/ 81 h 200"/>
              <a:gd name="T34" fmla="*/ 122 w 185"/>
              <a:gd name="T35" fmla="*/ 119 h 200"/>
              <a:gd name="T36" fmla="*/ 121 w 185"/>
              <a:gd name="T37" fmla="*/ 129 h 200"/>
              <a:gd name="T38" fmla="*/ 101 w 185"/>
              <a:gd name="T39" fmla="*/ 141 h 200"/>
              <a:gd name="T40" fmla="*/ 121 w 185"/>
              <a:gd name="T41" fmla="*/ 129 h 200"/>
              <a:gd name="T42" fmla="*/ 64 w 185"/>
              <a:gd name="T43" fmla="*/ 148 h 200"/>
              <a:gd name="T44" fmla="*/ 72 w 185"/>
              <a:gd name="T45" fmla="*/ 134 h 200"/>
              <a:gd name="T46" fmla="*/ 51 w 185"/>
              <a:gd name="T47" fmla="*/ 110 h 200"/>
              <a:gd name="T48" fmla="*/ 51 w 185"/>
              <a:gd name="T49" fmla="*/ 90 h 200"/>
              <a:gd name="T50" fmla="*/ 51 w 185"/>
              <a:gd name="T51" fmla="*/ 110 h 200"/>
              <a:gd name="T52" fmla="*/ 64 w 185"/>
              <a:gd name="T53" fmla="*/ 51 h 200"/>
              <a:gd name="T54" fmla="*/ 72 w 185"/>
              <a:gd name="T55" fmla="*/ 66 h 200"/>
              <a:gd name="T56" fmla="*/ 101 w 185"/>
              <a:gd name="T57" fmla="*/ 59 h 200"/>
              <a:gd name="T58" fmla="*/ 121 w 185"/>
              <a:gd name="T59" fmla="*/ 71 h 200"/>
              <a:gd name="T60" fmla="*/ 101 w 185"/>
              <a:gd name="T61" fmla="*/ 59 h 200"/>
              <a:gd name="T62" fmla="*/ 145 w 185"/>
              <a:gd name="T63" fmla="*/ 100 h 200"/>
              <a:gd name="T64" fmla="*/ 131 w 185"/>
              <a:gd name="T65" fmla="*/ 100 h 200"/>
              <a:gd name="T66" fmla="*/ 91 w 185"/>
              <a:gd name="T67" fmla="*/ 8 h 200"/>
              <a:gd name="T68" fmla="*/ 92 w 185"/>
              <a:gd name="T69" fmla="*/ 54 h 200"/>
              <a:gd name="T70" fmla="*/ 91 w 185"/>
              <a:gd name="T71" fmla="*/ 8 h 200"/>
              <a:gd name="T72" fmla="*/ 32 w 185"/>
              <a:gd name="T73" fmla="*/ 45 h 200"/>
              <a:gd name="T74" fmla="*/ 52 w 185"/>
              <a:gd name="T75" fmla="*/ 79 h 200"/>
              <a:gd name="T76" fmla="*/ 24 w 185"/>
              <a:gd name="T77" fmla="*/ 84 h 200"/>
              <a:gd name="T78" fmla="*/ 32 w 185"/>
              <a:gd name="T79" fmla="*/ 154 h 200"/>
              <a:gd name="T80" fmla="*/ 34 w 185"/>
              <a:gd name="T81" fmla="*/ 105 h 200"/>
              <a:gd name="T82" fmla="*/ 56 w 185"/>
              <a:gd name="T83" fmla="*/ 151 h 200"/>
              <a:gd name="T84" fmla="*/ 91 w 185"/>
              <a:gd name="T85" fmla="*/ 192 h 200"/>
              <a:gd name="T86" fmla="*/ 92 w 185"/>
              <a:gd name="T87" fmla="*/ 145 h 200"/>
              <a:gd name="T88" fmla="*/ 91 w 185"/>
              <a:gd name="T89" fmla="*/ 192 h 200"/>
              <a:gd name="T90" fmla="*/ 153 w 185"/>
              <a:gd name="T91" fmla="*/ 154 h 200"/>
              <a:gd name="T92" fmla="*/ 129 w 185"/>
              <a:gd name="T93" fmla="*/ 123 h 200"/>
              <a:gd name="T94" fmla="*/ 171 w 185"/>
              <a:gd name="T95" fmla="*/ 14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5" h="200">
                <a:moveTo>
                  <a:pt x="157" y="100"/>
                </a:moveTo>
                <a:cubicBezTo>
                  <a:pt x="176" y="80"/>
                  <a:pt x="185" y="60"/>
                  <a:pt x="178" y="48"/>
                </a:cubicBezTo>
                <a:cubicBezTo>
                  <a:pt x="175" y="43"/>
                  <a:pt x="168" y="37"/>
                  <a:pt x="153" y="37"/>
                </a:cubicBezTo>
                <a:cubicBezTo>
                  <a:pt x="144" y="37"/>
                  <a:pt x="134" y="39"/>
                  <a:pt x="123" y="42"/>
                </a:cubicBezTo>
                <a:cubicBezTo>
                  <a:pt x="116" y="16"/>
                  <a:pt x="104" y="0"/>
                  <a:pt x="91" y="0"/>
                </a:cubicBezTo>
                <a:cubicBezTo>
                  <a:pt x="77" y="0"/>
                  <a:pt x="65" y="16"/>
                  <a:pt x="58" y="41"/>
                </a:cubicBezTo>
                <a:cubicBezTo>
                  <a:pt x="49" y="39"/>
                  <a:pt x="40" y="37"/>
                  <a:pt x="32" y="37"/>
                </a:cubicBezTo>
                <a:cubicBezTo>
                  <a:pt x="17" y="37"/>
                  <a:pt x="10" y="43"/>
                  <a:pt x="7" y="48"/>
                </a:cubicBezTo>
                <a:cubicBezTo>
                  <a:pt x="1" y="58"/>
                  <a:pt x="5" y="72"/>
                  <a:pt x="18" y="89"/>
                </a:cubicBezTo>
                <a:cubicBezTo>
                  <a:pt x="21" y="92"/>
                  <a:pt x="24" y="96"/>
                  <a:pt x="28" y="100"/>
                </a:cubicBezTo>
                <a:cubicBezTo>
                  <a:pt x="8" y="120"/>
                  <a:pt x="0" y="140"/>
                  <a:pt x="7" y="152"/>
                </a:cubicBezTo>
                <a:cubicBezTo>
                  <a:pt x="10" y="157"/>
                  <a:pt x="17" y="162"/>
                  <a:pt x="32" y="162"/>
                </a:cubicBezTo>
                <a:cubicBezTo>
                  <a:pt x="40" y="162"/>
                  <a:pt x="49" y="161"/>
                  <a:pt x="58" y="158"/>
                </a:cubicBezTo>
                <a:cubicBezTo>
                  <a:pt x="65" y="184"/>
                  <a:pt x="77" y="200"/>
                  <a:pt x="91" y="200"/>
                </a:cubicBezTo>
                <a:cubicBezTo>
                  <a:pt x="104" y="200"/>
                  <a:pt x="116" y="183"/>
                  <a:pt x="123" y="157"/>
                </a:cubicBezTo>
                <a:cubicBezTo>
                  <a:pt x="134" y="161"/>
                  <a:pt x="144" y="162"/>
                  <a:pt x="153" y="162"/>
                </a:cubicBezTo>
                <a:cubicBezTo>
                  <a:pt x="168" y="162"/>
                  <a:pt x="175" y="157"/>
                  <a:pt x="178" y="152"/>
                </a:cubicBezTo>
                <a:cubicBezTo>
                  <a:pt x="185" y="140"/>
                  <a:pt x="176" y="120"/>
                  <a:pt x="157" y="100"/>
                </a:cubicBezTo>
                <a:close/>
                <a:moveTo>
                  <a:pt x="153" y="45"/>
                </a:moveTo>
                <a:cubicBezTo>
                  <a:pt x="159" y="45"/>
                  <a:pt x="168" y="46"/>
                  <a:pt x="171" y="52"/>
                </a:cubicBezTo>
                <a:cubicBezTo>
                  <a:pt x="176" y="60"/>
                  <a:pt x="169" y="76"/>
                  <a:pt x="151" y="94"/>
                </a:cubicBezTo>
                <a:cubicBezTo>
                  <a:pt x="145" y="88"/>
                  <a:pt x="137" y="82"/>
                  <a:pt x="129" y="77"/>
                </a:cubicBezTo>
                <a:cubicBezTo>
                  <a:pt x="129" y="67"/>
                  <a:pt x="127" y="58"/>
                  <a:pt x="125" y="50"/>
                </a:cubicBezTo>
                <a:cubicBezTo>
                  <a:pt x="136" y="47"/>
                  <a:pt x="145" y="45"/>
                  <a:pt x="153" y="45"/>
                </a:cubicBezTo>
                <a:close/>
                <a:moveTo>
                  <a:pt x="109" y="127"/>
                </a:moveTo>
                <a:cubicBezTo>
                  <a:pt x="103" y="130"/>
                  <a:pt x="98" y="133"/>
                  <a:pt x="92" y="136"/>
                </a:cubicBezTo>
                <a:cubicBezTo>
                  <a:pt x="87" y="133"/>
                  <a:pt x="81" y="130"/>
                  <a:pt x="76" y="127"/>
                </a:cubicBezTo>
                <a:cubicBezTo>
                  <a:pt x="70" y="124"/>
                  <a:pt x="65" y="120"/>
                  <a:pt x="59" y="116"/>
                </a:cubicBezTo>
                <a:cubicBezTo>
                  <a:pt x="59" y="111"/>
                  <a:pt x="59" y="105"/>
                  <a:pt x="59" y="100"/>
                </a:cubicBezTo>
                <a:cubicBezTo>
                  <a:pt x="59" y="94"/>
                  <a:pt x="59" y="89"/>
                  <a:pt x="59" y="84"/>
                </a:cubicBezTo>
                <a:cubicBezTo>
                  <a:pt x="65" y="80"/>
                  <a:pt x="70" y="76"/>
                  <a:pt x="76" y="73"/>
                </a:cubicBezTo>
                <a:cubicBezTo>
                  <a:pt x="81" y="69"/>
                  <a:pt x="87" y="66"/>
                  <a:pt x="92" y="63"/>
                </a:cubicBezTo>
                <a:cubicBezTo>
                  <a:pt x="98" y="66"/>
                  <a:pt x="103" y="69"/>
                  <a:pt x="109" y="73"/>
                </a:cubicBezTo>
                <a:cubicBezTo>
                  <a:pt x="113" y="75"/>
                  <a:pt x="118" y="78"/>
                  <a:pt x="122" y="81"/>
                </a:cubicBezTo>
                <a:cubicBezTo>
                  <a:pt x="122" y="87"/>
                  <a:pt x="123" y="93"/>
                  <a:pt x="123" y="100"/>
                </a:cubicBezTo>
                <a:cubicBezTo>
                  <a:pt x="123" y="106"/>
                  <a:pt x="122" y="113"/>
                  <a:pt x="122" y="119"/>
                </a:cubicBezTo>
                <a:cubicBezTo>
                  <a:pt x="118" y="121"/>
                  <a:pt x="113" y="124"/>
                  <a:pt x="109" y="127"/>
                </a:cubicBezTo>
                <a:close/>
                <a:moveTo>
                  <a:pt x="121" y="129"/>
                </a:moveTo>
                <a:cubicBezTo>
                  <a:pt x="120" y="135"/>
                  <a:pt x="119" y="141"/>
                  <a:pt x="118" y="147"/>
                </a:cubicBezTo>
                <a:cubicBezTo>
                  <a:pt x="112" y="145"/>
                  <a:pt x="107" y="143"/>
                  <a:pt x="101" y="141"/>
                </a:cubicBezTo>
                <a:cubicBezTo>
                  <a:pt x="105" y="138"/>
                  <a:pt x="109" y="136"/>
                  <a:pt x="113" y="134"/>
                </a:cubicBezTo>
                <a:cubicBezTo>
                  <a:pt x="116" y="132"/>
                  <a:pt x="118" y="131"/>
                  <a:pt x="121" y="129"/>
                </a:cubicBezTo>
                <a:close/>
                <a:moveTo>
                  <a:pt x="83" y="141"/>
                </a:moveTo>
                <a:cubicBezTo>
                  <a:pt x="77" y="144"/>
                  <a:pt x="70" y="146"/>
                  <a:pt x="64" y="148"/>
                </a:cubicBezTo>
                <a:cubicBezTo>
                  <a:pt x="62" y="142"/>
                  <a:pt x="61" y="134"/>
                  <a:pt x="60" y="126"/>
                </a:cubicBezTo>
                <a:cubicBezTo>
                  <a:pt x="64" y="129"/>
                  <a:pt x="68" y="131"/>
                  <a:pt x="72" y="134"/>
                </a:cubicBezTo>
                <a:cubicBezTo>
                  <a:pt x="76" y="136"/>
                  <a:pt x="80" y="138"/>
                  <a:pt x="83" y="141"/>
                </a:cubicBezTo>
                <a:close/>
                <a:moveTo>
                  <a:pt x="51" y="110"/>
                </a:moveTo>
                <a:cubicBezTo>
                  <a:pt x="47" y="106"/>
                  <a:pt x="43" y="103"/>
                  <a:pt x="39" y="100"/>
                </a:cubicBezTo>
                <a:cubicBezTo>
                  <a:pt x="43" y="97"/>
                  <a:pt x="47" y="93"/>
                  <a:pt x="51" y="90"/>
                </a:cubicBezTo>
                <a:cubicBezTo>
                  <a:pt x="51" y="93"/>
                  <a:pt x="51" y="96"/>
                  <a:pt x="51" y="100"/>
                </a:cubicBezTo>
                <a:cubicBezTo>
                  <a:pt x="51" y="103"/>
                  <a:pt x="51" y="106"/>
                  <a:pt x="51" y="110"/>
                </a:cubicBezTo>
                <a:close/>
                <a:moveTo>
                  <a:pt x="60" y="73"/>
                </a:moveTo>
                <a:cubicBezTo>
                  <a:pt x="61" y="65"/>
                  <a:pt x="62" y="58"/>
                  <a:pt x="64" y="51"/>
                </a:cubicBezTo>
                <a:cubicBezTo>
                  <a:pt x="70" y="53"/>
                  <a:pt x="77" y="56"/>
                  <a:pt x="83" y="59"/>
                </a:cubicBezTo>
                <a:cubicBezTo>
                  <a:pt x="80" y="61"/>
                  <a:pt x="76" y="63"/>
                  <a:pt x="72" y="66"/>
                </a:cubicBezTo>
                <a:cubicBezTo>
                  <a:pt x="68" y="68"/>
                  <a:pt x="64" y="71"/>
                  <a:pt x="60" y="73"/>
                </a:cubicBezTo>
                <a:close/>
                <a:moveTo>
                  <a:pt x="101" y="59"/>
                </a:moveTo>
                <a:cubicBezTo>
                  <a:pt x="107" y="57"/>
                  <a:pt x="112" y="54"/>
                  <a:pt x="118" y="52"/>
                </a:cubicBezTo>
                <a:cubicBezTo>
                  <a:pt x="119" y="58"/>
                  <a:pt x="120" y="64"/>
                  <a:pt x="121" y="71"/>
                </a:cubicBezTo>
                <a:cubicBezTo>
                  <a:pt x="118" y="69"/>
                  <a:pt x="116" y="67"/>
                  <a:pt x="113" y="66"/>
                </a:cubicBezTo>
                <a:cubicBezTo>
                  <a:pt x="109" y="63"/>
                  <a:pt x="105" y="61"/>
                  <a:pt x="101" y="59"/>
                </a:cubicBezTo>
                <a:close/>
                <a:moveTo>
                  <a:pt x="130" y="87"/>
                </a:moveTo>
                <a:cubicBezTo>
                  <a:pt x="136" y="91"/>
                  <a:pt x="141" y="96"/>
                  <a:pt x="145" y="100"/>
                </a:cubicBezTo>
                <a:cubicBezTo>
                  <a:pt x="141" y="104"/>
                  <a:pt x="136" y="108"/>
                  <a:pt x="130" y="113"/>
                </a:cubicBezTo>
                <a:cubicBezTo>
                  <a:pt x="130" y="108"/>
                  <a:pt x="131" y="104"/>
                  <a:pt x="131" y="100"/>
                </a:cubicBezTo>
                <a:cubicBezTo>
                  <a:pt x="131" y="95"/>
                  <a:pt x="130" y="91"/>
                  <a:pt x="130" y="87"/>
                </a:cubicBezTo>
                <a:close/>
                <a:moveTo>
                  <a:pt x="91" y="8"/>
                </a:moveTo>
                <a:cubicBezTo>
                  <a:pt x="100" y="8"/>
                  <a:pt x="109" y="22"/>
                  <a:pt x="116" y="45"/>
                </a:cubicBezTo>
                <a:cubicBezTo>
                  <a:pt x="108" y="47"/>
                  <a:pt x="100" y="51"/>
                  <a:pt x="92" y="54"/>
                </a:cubicBezTo>
                <a:cubicBezTo>
                  <a:pt x="83" y="50"/>
                  <a:pt x="74" y="46"/>
                  <a:pt x="66" y="44"/>
                </a:cubicBezTo>
                <a:cubicBezTo>
                  <a:pt x="72" y="21"/>
                  <a:pt x="82" y="8"/>
                  <a:pt x="91" y="8"/>
                </a:cubicBezTo>
                <a:close/>
                <a:moveTo>
                  <a:pt x="14" y="52"/>
                </a:moveTo>
                <a:cubicBezTo>
                  <a:pt x="17" y="46"/>
                  <a:pt x="26" y="45"/>
                  <a:pt x="32" y="45"/>
                </a:cubicBezTo>
                <a:cubicBezTo>
                  <a:pt x="39" y="45"/>
                  <a:pt x="47" y="47"/>
                  <a:pt x="56" y="49"/>
                </a:cubicBezTo>
                <a:cubicBezTo>
                  <a:pt x="54" y="58"/>
                  <a:pt x="52" y="68"/>
                  <a:pt x="52" y="79"/>
                </a:cubicBezTo>
                <a:cubicBezTo>
                  <a:pt x="45" y="84"/>
                  <a:pt x="39" y="89"/>
                  <a:pt x="34" y="94"/>
                </a:cubicBezTo>
                <a:cubicBezTo>
                  <a:pt x="30" y="91"/>
                  <a:pt x="27" y="87"/>
                  <a:pt x="24" y="84"/>
                </a:cubicBezTo>
                <a:cubicBezTo>
                  <a:pt x="14" y="70"/>
                  <a:pt x="10" y="59"/>
                  <a:pt x="14" y="52"/>
                </a:cubicBezTo>
                <a:close/>
                <a:moveTo>
                  <a:pt x="32" y="154"/>
                </a:moveTo>
                <a:cubicBezTo>
                  <a:pt x="26" y="154"/>
                  <a:pt x="17" y="153"/>
                  <a:pt x="14" y="148"/>
                </a:cubicBezTo>
                <a:cubicBezTo>
                  <a:pt x="9" y="140"/>
                  <a:pt x="16" y="123"/>
                  <a:pt x="34" y="105"/>
                </a:cubicBezTo>
                <a:cubicBezTo>
                  <a:pt x="39" y="110"/>
                  <a:pt x="45" y="115"/>
                  <a:pt x="52" y="120"/>
                </a:cubicBezTo>
                <a:cubicBezTo>
                  <a:pt x="52" y="131"/>
                  <a:pt x="54" y="141"/>
                  <a:pt x="56" y="151"/>
                </a:cubicBezTo>
                <a:cubicBezTo>
                  <a:pt x="47" y="153"/>
                  <a:pt x="39" y="154"/>
                  <a:pt x="32" y="154"/>
                </a:cubicBezTo>
                <a:close/>
                <a:moveTo>
                  <a:pt x="91" y="192"/>
                </a:moveTo>
                <a:cubicBezTo>
                  <a:pt x="82" y="192"/>
                  <a:pt x="72" y="178"/>
                  <a:pt x="66" y="156"/>
                </a:cubicBezTo>
                <a:cubicBezTo>
                  <a:pt x="74" y="153"/>
                  <a:pt x="83" y="150"/>
                  <a:pt x="92" y="145"/>
                </a:cubicBezTo>
                <a:cubicBezTo>
                  <a:pt x="100" y="149"/>
                  <a:pt x="108" y="152"/>
                  <a:pt x="116" y="155"/>
                </a:cubicBezTo>
                <a:cubicBezTo>
                  <a:pt x="109" y="178"/>
                  <a:pt x="100" y="192"/>
                  <a:pt x="91" y="192"/>
                </a:cubicBezTo>
                <a:close/>
                <a:moveTo>
                  <a:pt x="171" y="148"/>
                </a:moveTo>
                <a:cubicBezTo>
                  <a:pt x="168" y="153"/>
                  <a:pt x="159" y="154"/>
                  <a:pt x="153" y="154"/>
                </a:cubicBezTo>
                <a:cubicBezTo>
                  <a:pt x="145" y="154"/>
                  <a:pt x="136" y="153"/>
                  <a:pt x="125" y="150"/>
                </a:cubicBezTo>
                <a:cubicBezTo>
                  <a:pt x="127" y="141"/>
                  <a:pt x="129" y="133"/>
                  <a:pt x="129" y="123"/>
                </a:cubicBezTo>
                <a:cubicBezTo>
                  <a:pt x="137" y="117"/>
                  <a:pt x="145" y="111"/>
                  <a:pt x="151" y="105"/>
                </a:cubicBezTo>
                <a:cubicBezTo>
                  <a:pt x="169" y="123"/>
                  <a:pt x="176" y="140"/>
                  <a:pt x="171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6451600" y="3688368"/>
            <a:ext cx="131763" cy="133350"/>
          </a:xfrm>
          <a:custGeom>
            <a:avLst/>
            <a:gdLst>
              <a:gd name="T0" fmla="*/ 70 w 83"/>
              <a:gd name="T1" fmla="*/ 10 h 84"/>
              <a:gd name="T2" fmla="*/ 70 w 83"/>
              <a:gd name="T3" fmla="*/ 0 h 84"/>
              <a:gd name="T4" fmla="*/ 0 w 83"/>
              <a:gd name="T5" fmla="*/ 0 h 84"/>
              <a:gd name="T6" fmla="*/ 0 w 83"/>
              <a:gd name="T7" fmla="*/ 71 h 84"/>
              <a:gd name="T8" fmla="*/ 9 w 83"/>
              <a:gd name="T9" fmla="*/ 71 h 84"/>
              <a:gd name="T10" fmla="*/ 9 w 83"/>
              <a:gd name="T11" fmla="*/ 17 h 84"/>
              <a:gd name="T12" fmla="*/ 76 w 83"/>
              <a:gd name="T13" fmla="*/ 84 h 84"/>
              <a:gd name="T14" fmla="*/ 83 w 83"/>
              <a:gd name="T15" fmla="*/ 77 h 84"/>
              <a:gd name="T16" fmla="*/ 16 w 83"/>
              <a:gd name="T17" fmla="*/ 10 h 84"/>
              <a:gd name="T18" fmla="*/ 70 w 83"/>
              <a:gd name="T19" fmla="*/ 1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84">
                <a:moveTo>
                  <a:pt x="70" y="10"/>
                </a:moveTo>
                <a:lnTo>
                  <a:pt x="70" y="0"/>
                </a:lnTo>
                <a:lnTo>
                  <a:pt x="0" y="0"/>
                </a:lnTo>
                <a:lnTo>
                  <a:pt x="0" y="71"/>
                </a:lnTo>
                <a:lnTo>
                  <a:pt x="9" y="71"/>
                </a:lnTo>
                <a:lnTo>
                  <a:pt x="9" y="17"/>
                </a:lnTo>
                <a:lnTo>
                  <a:pt x="76" y="84"/>
                </a:lnTo>
                <a:lnTo>
                  <a:pt x="83" y="77"/>
                </a:lnTo>
                <a:lnTo>
                  <a:pt x="16" y="10"/>
                </a:lnTo>
                <a:lnTo>
                  <a:pt x="7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6678613" y="3688368"/>
            <a:ext cx="133350" cy="133350"/>
          </a:xfrm>
          <a:custGeom>
            <a:avLst/>
            <a:gdLst>
              <a:gd name="T0" fmla="*/ 13 w 84"/>
              <a:gd name="T1" fmla="*/ 0 h 84"/>
              <a:gd name="T2" fmla="*/ 13 w 84"/>
              <a:gd name="T3" fmla="*/ 10 h 84"/>
              <a:gd name="T4" fmla="*/ 67 w 84"/>
              <a:gd name="T5" fmla="*/ 10 h 84"/>
              <a:gd name="T6" fmla="*/ 0 w 84"/>
              <a:gd name="T7" fmla="*/ 77 h 84"/>
              <a:gd name="T8" fmla="*/ 7 w 84"/>
              <a:gd name="T9" fmla="*/ 84 h 84"/>
              <a:gd name="T10" fmla="*/ 74 w 84"/>
              <a:gd name="T11" fmla="*/ 17 h 84"/>
              <a:gd name="T12" fmla="*/ 74 w 84"/>
              <a:gd name="T13" fmla="*/ 71 h 84"/>
              <a:gd name="T14" fmla="*/ 84 w 84"/>
              <a:gd name="T15" fmla="*/ 71 h 84"/>
              <a:gd name="T16" fmla="*/ 84 w 84"/>
              <a:gd name="T17" fmla="*/ 0 h 84"/>
              <a:gd name="T18" fmla="*/ 13 w 84"/>
              <a:gd name="T1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13" y="0"/>
                </a:moveTo>
                <a:lnTo>
                  <a:pt x="13" y="10"/>
                </a:lnTo>
                <a:lnTo>
                  <a:pt x="67" y="10"/>
                </a:lnTo>
                <a:lnTo>
                  <a:pt x="0" y="77"/>
                </a:lnTo>
                <a:lnTo>
                  <a:pt x="7" y="84"/>
                </a:lnTo>
                <a:lnTo>
                  <a:pt x="74" y="17"/>
                </a:lnTo>
                <a:lnTo>
                  <a:pt x="74" y="71"/>
                </a:lnTo>
                <a:lnTo>
                  <a:pt x="84" y="71"/>
                </a:lnTo>
                <a:lnTo>
                  <a:pt x="84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6451600" y="3918556"/>
            <a:ext cx="131763" cy="131763"/>
          </a:xfrm>
          <a:custGeom>
            <a:avLst/>
            <a:gdLst>
              <a:gd name="T0" fmla="*/ 76 w 83"/>
              <a:gd name="T1" fmla="*/ 0 h 83"/>
              <a:gd name="T2" fmla="*/ 9 w 83"/>
              <a:gd name="T3" fmla="*/ 67 h 83"/>
              <a:gd name="T4" fmla="*/ 9 w 83"/>
              <a:gd name="T5" fmla="*/ 12 h 83"/>
              <a:gd name="T6" fmla="*/ 0 w 83"/>
              <a:gd name="T7" fmla="*/ 12 h 83"/>
              <a:gd name="T8" fmla="*/ 0 w 83"/>
              <a:gd name="T9" fmla="*/ 83 h 83"/>
              <a:gd name="T10" fmla="*/ 70 w 83"/>
              <a:gd name="T11" fmla="*/ 83 h 83"/>
              <a:gd name="T12" fmla="*/ 70 w 83"/>
              <a:gd name="T13" fmla="*/ 73 h 83"/>
              <a:gd name="T14" fmla="*/ 16 w 83"/>
              <a:gd name="T15" fmla="*/ 73 h 83"/>
              <a:gd name="T16" fmla="*/ 83 w 83"/>
              <a:gd name="T17" fmla="*/ 6 h 83"/>
              <a:gd name="T18" fmla="*/ 76 w 83"/>
              <a:gd name="T1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83">
                <a:moveTo>
                  <a:pt x="76" y="0"/>
                </a:moveTo>
                <a:lnTo>
                  <a:pt x="9" y="67"/>
                </a:lnTo>
                <a:lnTo>
                  <a:pt x="9" y="12"/>
                </a:lnTo>
                <a:lnTo>
                  <a:pt x="0" y="12"/>
                </a:lnTo>
                <a:lnTo>
                  <a:pt x="0" y="83"/>
                </a:lnTo>
                <a:lnTo>
                  <a:pt x="70" y="83"/>
                </a:lnTo>
                <a:lnTo>
                  <a:pt x="70" y="73"/>
                </a:lnTo>
                <a:lnTo>
                  <a:pt x="16" y="73"/>
                </a:lnTo>
                <a:lnTo>
                  <a:pt x="83" y="6"/>
                </a:lnTo>
                <a:lnTo>
                  <a:pt x="7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6678613" y="3918556"/>
            <a:ext cx="133350" cy="131763"/>
          </a:xfrm>
          <a:custGeom>
            <a:avLst/>
            <a:gdLst>
              <a:gd name="T0" fmla="*/ 74 w 84"/>
              <a:gd name="T1" fmla="*/ 67 h 83"/>
              <a:gd name="T2" fmla="*/ 7 w 84"/>
              <a:gd name="T3" fmla="*/ 0 h 83"/>
              <a:gd name="T4" fmla="*/ 0 w 84"/>
              <a:gd name="T5" fmla="*/ 6 h 83"/>
              <a:gd name="T6" fmla="*/ 67 w 84"/>
              <a:gd name="T7" fmla="*/ 73 h 83"/>
              <a:gd name="T8" fmla="*/ 13 w 84"/>
              <a:gd name="T9" fmla="*/ 73 h 83"/>
              <a:gd name="T10" fmla="*/ 13 w 84"/>
              <a:gd name="T11" fmla="*/ 83 h 83"/>
              <a:gd name="T12" fmla="*/ 84 w 84"/>
              <a:gd name="T13" fmla="*/ 83 h 83"/>
              <a:gd name="T14" fmla="*/ 84 w 84"/>
              <a:gd name="T15" fmla="*/ 12 h 83"/>
              <a:gd name="T16" fmla="*/ 74 w 84"/>
              <a:gd name="T17" fmla="*/ 12 h 83"/>
              <a:gd name="T18" fmla="*/ 74 w 84"/>
              <a:gd name="T19" fmla="*/ 67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74" y="67"/>
                </a:moveTo>
                <a:lnTo>
                  <a:pt x="7" y="0"/>
                </a:lnTo>
                <a:lnTo>
                  <a:pt x="0" y="6"/>
                </a:lnTo>
                <a:lnTo>
                  <a:pt x="67" y="73"/>
                </a:lnTo>
                <a:lnTo>
                  <a:pt x="13" y="73"/>
                </a:lnTo>
                <a:lnTo>
                  <a:pt x="13" y="83"/>
                </a:lnTo>
                <a:lnTo>
                  <a:pt x="84" y="83"/>
                </a:lnTo>
                <a:lnTo>
                  <a:pt x="84" y="12"/>
                </a:lnTo>
                <a:lnTo>
                  <a:pt x="74" y="12"/>
                </a:lnTo>
                <a:lnTo>
                  <a:pt x="74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177088" y="3899506"/>
            <a:ext cx="150813" cy="1508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7342188" y="3748693"/>
            <a:ext cx="134938" cy="138113"/>
          </a:xfrm>
          <a:custGeom>
            <a:avLst/>
            <a:gdLst>
              <a:gd name="T0" fmla="*/ 76 w 85"/>
              <a:gd name="T1" fmla="*/ 76 h 87"/>
              <a:gd name="T2" fmla="*/ 85 w 85"/>
              <a:gd name="T3" fmla="*/ 76 h 87"/>
              <a:gd name="T4" fmla="*/ 85 w 85"/>
              <a:gd name="T5" fmla="*/ 0 h 87"/>
              <a:gd name="T6" fmla="*/ 10 w 85"/>
              <a:gd name="T7" fmla="*/ 0 h 87"/>
              <a:gd name="T8" fmla="*/ 10 w 85"/>
              <a:gd name="T9" fmla="*/ 10 h 87"/>
              <a:gd name="T10" fmla="*/ 70 w 85"/>
              <a:gd name="T11" fmla="*/ 10 h 87"/>
              <a:gd name="T12" fmla="*/ 0 w 85"/>
              <a:gd name="T13" fmla="*/ 79 h 87"/>
              <a:gd name="T14" fmla="*/ 6 w 85"/>
              <a:gd name="T15" fmla="*/ 87 h 87"/>
              <a:gd name="T16" fmla="*/ 76 w 85"/>
              <a:gd name="T17" fmla="*/ 17 h 87"/>
              <a:gd name="T18" fmla="*/ 76 w 85"/>
              <a:gd name="T19" fmla="*/ 7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7">
                <a:moveTo>
                  <a:pt x="76" y="76"/>
                </a:moveTo>
                <a:lnTo>
                  <a:pt x="85" y="76"/>
                </a:lnTo>
                <a:lnTo>
                  <a:pt x="85" y="0"/>
                </a:lnTo>
                <a:lnTo>
                  <a:pt x="10" y="0"/>
                </a:lnTo>
                <a:lnTo>
                  <a:pt x="10" y="10"/>
                </a:lnTo>
                <a:lnTo>
                  <a:pt x="70" y="10"/>
                </a:lnTo>
                <a:lnTo>
                  <a:pt x="0" y="79"/>
                </a:lnTo>
                <a:lnTo>
                  <a:pt x="6" y="87"/>
                </a:lnTo>
                <a:lnTo>
                  <a:pt x="76" y="17"/>
                </a:lnTo>
                <a:lnTo>
                  <a:pt x="76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7177088" y="3688368"/>
            <a:ext cx="360363" cy="361950"/>
          </a:xfrm>
          <a:custGeom>
            <a:avLst/>
            <a:gdLst>
              <a:gd name="T0" fmla="*/ 0 w 227"/>
              <a:gd name="T1" fmla="*/ 0 h 228"/>
              <a:gd name="T2" fmla="*/ 0 w 227"/>
              <a:gd name="T3" fmla="*/ 114 h 228"/>
              <a:gd name="T4" fmla="*/ 10 w 227"/>
              <a:gd name="T5" fmla="*/ 114 h 228"/>
              <a:gd name="T6" fmla="*/ 10 w 227"/>
              <a:gd name="T7" fmla="*/ 10 h 228"/>
              <a:gd name="T8" fmla="*/ 218 w 227"/>
              <a:gd name="T9" fmla="*/ 10 h 228"/>
              <a:gd name="T10" fmla="*/ 218 w 227"/>
              <a:gd name="T11" fmla="*/ 218 h 228"/>
              <a:gd name="T12" fmla="*/ 114 w 227"/>
              <a:gd name="T13" fmla="*/ 218 h 228"/>
              <a:gd name="T14" fmla="*/ 114 w 227"/>
              <a:gd name="T15" fmla="*/ 228 h 228"/>
              <a:gd name="T16" fmla="*/ 227 w 227"/>
              <a:gd name="T17" fmla="*/ 228 h 228"/>
              <a:gd name="T18" fmla="*/ 227 w 227"/>
              <a:gd name="T19" fmla="*/ 0 h 228"/>
              <a:gd name="T20" fmla="*/ 0 w 227"/>
              <a:gd name="T21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7" h="228">
                <a:moveTo>
                  <a:pt x="0" y="0"/>
                </a:moveTo>
                <a:lnTo>
                  <a:pt x="0" y="114"/>
                </a:lnTo>
                <a:lnTo>
                  <a:pt x="10" y="114"/>
                </a:lnTo>
                <a:lnTo>
                  <a:pt x="10" y="10"/>
                </a:lnTo>
                <a:lnTo>
                  <a:pt x="218" y="10"/>
                </a:lnTo>
                <a:lnTo>
                  <a:pt x="218" y="218"/>
                </a:lnTo>
                <a:lnTo>
                  <a:pt x="114" y="218"/>
                </a:lnTo>
                <a:lnTo>
                  <a:pt x="114" y="228"/>
                </a:lnTo>
                <a:lnTo>
                  <a:pt x="227" y="228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9340850" y="3682018"/>
            <a:ext cx="15875" cy="179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9170988" y="3713768"/>
            <a:ext cx="360363" cy="342900"/>
          </a:xfrm>
          <a:custGeom>
            <a:avLst/>
            <a:gdLst>
              <a:gd name="T0" fmla="*/ 135 w 192"/>
              <a:gd name="T1" fmla="*/ 0 h 183"/>
              <a:gd name="T2" fmla="*/ 135 w 192"/>
              <a:gd name="T3" fmla="*/ 8 h 183"/>
              <a:gd name="T4" fmla="*/ 184 w 192"/>
              <a:gd name="T5" fmla="*/ 87 h 183"/>
              <a:gd name="T6" fmla="*/ 96 w 192"/>
              <a:gd name="T7" fmla="*/ 175 h 183"/>
              <a:gd name="T8" fmla="*/ 8 w 192"/>
              <a:gd name="T9" fmla="*/ 87 h 183"/>
              <a:gd name="T10" fmla="*/ 55 w 192"/>
              <a:gd name="T11" fmla="*/ 10 h 183"/>
              <a:gd name="T12" fmla="*/ 55 w 192"/>
              <a:gd name="T13" fmla="*/ 1 h 183"/>
              <a:gd name="T14" fmla="*/ 0 w 192"/>
              <a:gd name="T15" fmla="*/ 87 h 183"/>
              <a:gd name="T16" fmla="*/ 96 w 192"/>
              <a:gd name="T17" fmla="*/ 183 h 183"/>
              <a:gd name="T18" fmla="*/ 192 w 192"/>
              <a:gd name="T19" fmla="*/ 87 h 183"/>
              <a:gd name="T20" fmla="*/ 135 w 192"/>
              <a:gd name="T21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2" h="183">
                <a:moveTo>
                  <a:pt x="135" y="0"/>
                </a:moveTo>
                <a:cubicBezTo>
                  <a:pt x="135" y="8"/>
                  <a:pt x="135" y="8"/>
                  <a:pt x="135" y="8"/>
                </a:cubicBezTo>
                <a:cubicBezTo>
                  <a:pt x="164" y="23"/>
                  <a:pt x="184" y="53"/>
                  <a:pt x="184" y="87"/>
                </a:cubicBezTo>
                <a:cubicBezTo>
                  <a:pt x="184" y="136"/>
                  <a:pt x="145" y="175"/>
                  <a:pt x="96" y="175"/>
                </a:cubicBezTo>
                <a:cubicBezTo>
                  <a:pt x="48" y="175"/>
                  <a:pt x="8" y="136"/>
                  <a:pt x="8" y="87"/>
                </a:cubicBezTo>
                <a:cubicBezTo>
                  <a:pt x="8" y="54"/>
                  <a:pt x="27" y="24"/>
                  <a:pt x="55" y="10"/>
                </a:cubicBezTo>
                <a:cubicBezTo>
                  <a:pt x="55" y="1"/>
                  <a:pt x="55" y="1"/>
                  <a:pt x="55" y="1"/>
                </a:cubicBezTo>
                <a:cubicBezTo>
                  <a:pt x="23" y="16"/>
                  <a:pt x="0" y="49"/>
                  <a:pt x="0" y="87"/>
                </a:cubicBezTo>
                <a:cubicBezTo>
                  <a:pt x="0" y="140"/>
                  <a:pt x="43" y="183"/>
                  <a:pt x="96" y="183"/>
                </a:cubicBezTo>
                <a:cubicBezTo>
                  <a:pt x="149" y="183"/>
                  <a:pt x="192" y="140"/>
                  <a:pt x="192" y="87"/>
                </a:cubicBezTo>
                <a:cubicBezTo>
                  <a:pt x="192" y="48"/>
                  <a:pt x="169" y="14"/>
                  <a:pt x="13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9850438" y="3678843"/>
            <a:ext cx="360363" cy="412750"/>
          </a:xfrm>
          <a:custGeom>
            <a:avLst/>
            <a:gdLst>
              <a:gd name="T0" fmla="*/ 192 w 192"/>
              <a:gd name="T1" fmla="*/ 0 h 219"/>
              <a:gd name="T2" fmla="*/ 60 w 192"/>
              <a:gd name="T3" fmla="*/ 47 h 219"/>
              <a:gd name="T4" fmla="*/ 60 w 192"/>
              <a:gd name="T5" fmla="*/ 163 h 219"/>
              <a:gd name="T6" fmla="*/ 34 w 192"/>
              <a:gd name="T7" fmla="*/ 151 h 219"/>
              <a:gd name="T8" fmla="*/ 0 w 192"/>
              <a:gd name="T9" fmla="*/ 185 h 219"/>
              <a:gd name="T10" fmla="*/ 34 w 192"/>
              <a:gd name="T11" fmla="*/ 219 h 219"/>
              <a:gd name="T12" fmla="*/ 68 w 192"/>
              <a:gd name="T13" fmla="*/ 185 h 219"/>
              <a:gd name="T14" fmla="*/ 68 w 192"/>
              <a:gd name="T15" fmla="*/ 185 h 219"/>
              <a:gd name="T16" fmla="*/ 68 w 192"/>
              <a:gd name="T17" fmla="*/ 53 h 219"/>
              <a:gd name="T18" fmla="*/ 184 w 192"/>
              <a:gd name="T19" fmla="*/ 12 h 219"/>
              <a:gd name="T20" fmla="*/ 184 w 192"/>
              <a:gd name="T21" fmla="*/ 119 h 219"/>
              <a:gd name="T22" fmla="*/ 158 w 192"/>
              <a:gd name="T23" fmla="*/ 107 h 219"/>
              <a:gd name="T24" fmla="*/ 124 w 192"/>
              <a:gd name="T25" fmla="*/ 141 h 219"/>
              <a:gd name="T26" fmla="*/ 158 w 192"/>
              <a:gd name="T27" fmla="*/ 175 h 219"/>
              <a:gd name="T28" fmla="*/ 192 w 192"/>
              <a:gd name="T29" fmla="*/ 141 h 219"/>
              <a:gd name="T30" fmla="*/ 192 w 192"/>
              <a:gd name="T31" fmla="*/ 139 h 219"/>
              <a:gd name="T32" fmla="*/ 192 w 192"/>
              <a:gd name="T33" fmla="*/ 139 h 219"/>
              <a:gd name="T34" fmla="*/ 192 w 192"/>
              <a:gd name="T35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219">
                <a:moveTo>
                  <a:pt x="192" y="0"/>
                </a:moveTo>
                <a:cubicBezTo>
                  <a:pt x="60" y="47"/>
                  <a:pt x="60" y="47"/>
                  <a:pt x="60" y="47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4" y="155"/>
                  <a:pt x="45" y="151"/>
                  <a:pt x="34" y="151"/>
                </a:cubicBezTo>
                <a:cubicBezTo>
                  <a:pt x="15" y="151"/>
                  <a:pt x="0" y="166"/>
                  <a:pt x="0" y="185"/>
                </a:cubicBezTo>
                <a:cubicBezTo>
                  <a:pt x="0" y="203"/>
                  <a:pt x="15" y="219"/>
                  <a:pt x="34" y="219"/>
                </a:cubicBezTo>
                <a:cubicBezTo>
                  <a:pt x="53" y="219"/>
                  <a:pt x="68" y="204"/>
                  <a:pt x="68" y="185"/>
                </a:cubicBezTo>
                <a:cubicBezTo>
                  <a:pt x="68" y="185"/>
                  <a:pt x="68" y="185"/>
                  <a:pt x="68" y="185"/>
                </a:cubicBezTo>
                <a:cubicBezTo>
                  <a:pt x="68" y="53"/>
                  <a:pt x="68" y="53"/>
                  <a:pt x="68" y="53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78" y="111"/>
                  <a:pt x="169" y="107"/>
                  <a:pt x="158" y="107"/>
                </a:cubicBezTo>
                <a:cubicBezTo>
                  <a:pt x="139" y="107"/>
                  <a:pt x="124" y="122"/>
                  <a:pt x="124" y="141"/>
                </a:cubicBezTo>
                <a:cubicBezTo>
                  <a:pt x="124" y="159"/>
                  <a:pt x="139" y="175"/>
                  <a:pt x="158" y="175"/>
                </a:cubicBezTo>
                <a:cubicBezTo>
                  <a:pt x="177" y="175"/>
                  <a:pt x="192" y="159"/>
                  <a:pt x="192" y="141"/>
                </a:cubicBezTo>
                <a:cubicBezTo>
                  <a:pt x="192" y="140"/>
                  <a:pt x="192" y="139"/>
                  <a:pt x="192" y="139"/>
                </a:cubicBezTo>
                <a:cubicBezTo>
                  <a:pt x="192" y="139"/>
                  <a:pt x="192" y="139"/>
                  <a:pt x="192" y="139"/>
                </a:cubicBezTo>
                <a:lnTo>
                  <a:pt x="1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10677525" y="3920143"/>
            <a:ext cx="120650" cy="120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1"/>
          <p:cNvSpPr/>
          <p:nvPr/>
        </p:nvSpPr>
        <p:spPr bwMode="auto">
          <a:xfrm>
            <a:off x="10623550" y="3851881"/>
            <a:ext cx="230188" cy="85725"/>
          </a:xfrm>
          <a:custGeom>
            <a:avLst/>
            <a:gdLst>
              <a:gd name="T0" fmla="*/ 61 w 123"/>
              <a:gd name="T1" fmla="*/ 0 h 45"/>
              <a:gd name="T2" fmla="*/ 0 w 123"/>
              <a:gd name="T3" fmla="*/ 39 h 45"/>
              <a:gd name="T4" fmla="*/ 6 w 123"/>
              <a:gd name="T5" fmla="*/ 45 h 45"/>
              <a:gd name="T6" fmla="*/ 61 w 123"/>
              <a:gd name="T7" fmla="*/ 8 h 45"/>
              <a:gd name="T8" fmla="*/ 117 w 123"/>
              <a:gd name="T9" fmla="*/ 45 h 45"/>
              <a:gd name="T10" fmla="*/ 123 w 123"/>
              <a:gd name="T11" fmla="*/ 39 h 45"/>
              <a:gd name="T12" fmla="*/ 61 w 123"/>
              <a:gd name="T1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5">
                <a:moveTo>
                  <a:pt x="61" y="0"/>
                </a:moveTo>
                <a:cubicBezTo>
                  <a:pt x="34" y="0"/>
                  <a:pt x="11" y="16"/>
                  <a:pt x="0" y="39"/>
                </a:cubicBezTo>
                <a:cubicBezTo>
                  <a:pt x="6" y="45"/>
                  <a:pt x="6" y="45"/>
                  <a:pt x="6" y="45"/>
                </a:cubicBezTo>
                <a:cubicBezTo>
                  <a:pt x="15" y="23"/>
                  <a:pt x="37" y="8"/>
                  <a:pt x="61" y="8"/>
                </a:cubicBezTo>
                <a:cubicBezTo>
                  <a:pt x="86" y="8"/>
                  <a:pt x="108" y="23"/>
                  <a:pt x="117" y="45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12" y="16"/>
                  <a:pt x="89" y="0"/>
                  <a:pt x="6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2"/>
          <p:cNvSpPr/>
          <p:nvPr/>
        </p:nvSpPr>
        <p:spPr bwMode="auto">
          <a:xfrm>
            <a:off x="10537825" y="3732818"/>
            <a:ext cx="404813" cy="115888"/>
          </a:xfrm>
          <a:custGeom>
            <a:avLst/>
            <a:gdLst>
              <a:gd name="T0" fmla="*/ 108 w 216"/>
              <a:gd name="T1" fmla="*/ 0 h 62"/>
              <a:gd name="T2" fmla="*/ 0 w 216"/>
              <a:gd name="T3" fmla="*/ 56 h 62"/>
              <a:gd name="T4" fmla="*/ 6 w 216"/>
              <a:gd name="T5" fmla="*/ 62 h 62"/>
              <a:gd name="T6" fmla="*/ 108 w 216"/>
              <a:gd name="T7" fmla="*/ 8 h 62"/>
              <a:gd name="T8" fmla="*/ 210 w 216"/>
              <a:gd name="T9" fmla="*/ 62 h 62"/>
              <a:gd name="T10" fmla="*/ 216 w 216"/>
              <a:gd name="T11" fmla="*/ 56 h 62"/>
              <a:gd name="T12" fmla="*/ 108 w 216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62">
                <a:moveTo>
                  <a:pt x="108" y="0"/>
                </a:moveTo>
                <a:cubicBezTo>
                  <a:pt x="63" y="0"/>
                  <a:pt x="24" y="22"/>
                  <a:pt x="0" y="56"/>
                </a:cubicBezTo>
                <a:cubicBezTo>
                  <a:pt x="6" y="62"/>
                  <a:pt x="6" y="62"/>
                  <a:pt x="6" y="62"/>
                </a:cubicBezTo>
                <a:cubicBezTo>
                  <a:pt x="28" y="30"/>
                  <a:pt x="65" y="8"/>
                  <a:pt x="108" y="8"/>
                </a:cubicBezTo>
                <a:cubicBezTo>
                  <a:pt x="150" y="8"/>
                  <a:pt x="187" y="29"/>
                  <a:pt x="210" y="62"/>
                </a:cubicBezTo>
                <a:cubicBezTo>
                  <a:pt x="216" y="56"/>
                  <a:pt x="216" y="56"/>
                  <a:pt x="216" y="56"/>
                </a:cubicBezTo>
                <a:cubicBezTo>
                  <a:pt x="192" y="22"/>
                  <a:pt x="152" y="0"/>
                  <a:pt x="10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"/>
          <p:cNvSpPr/>
          <p:nvPr/>
        </p:nvSpPr>
        <p:spPr bwMode="auto">
          <a:xfrm>
            <a:off x="10580688" y="3791556"/>
            <a:ext cx="319088" cy="100013"/>
          </a:xfrm>
          <a:custGeom>
            <a:avLst/>
            <a:gdLst>
              <a:gd name="T0" fmla="*/ 85 w 170"/>
              <a:gd name="T1" fmla="*/ 0 h 53"/>
              <a:gd name="T2" fmla="*/ 0 w 170"/>
              <a:gd name="T3" fmla="*/ 48 h 53"/>
              <a:gd name="T4" fmla="*/ 6 w 170"/>
              <a:gd name="T5" fmla="*/ 53 h 53"/>
              <a:gd name="T6" fmla="*/ 85 w 170"/>
              <a:gd name="T7" fmla="*/ 8 h 53"/>
              <a:gd name="T8" fmla="*/ 164 w 170"/>
              <a:gd name="T9" fmla="*/ 53 h 53"/>
              <a:gd name="T10" fmla="*/ 170 w 170"/>
              <a:gd name="T11" fmla="*/ 47 h 53"/>
              <a:gd name="T12" fmla="*/ 85 w 170"/>
              <a:gd name="T1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53">
                <a:moveTo>
                  <a:pt x="85" y="0"/>
                </a:moveTo>
                <a:cubicBezTo>
                  <a:pt x="49" y="0"/>
                  <a:pt x="18" y="19"/>
                  <a:pt x="0" y="48"/>
                </a:cubicBezTo>
                <a:cubicBezTo>
                  <a:pt x="6" y="53"/>
                  <a:pt x="6" y="53"/>
                  <a:pt x="6" y="53"/>
                </a:cubicBezTo>
                <a:cubicBezTo>
                  <a:pt x="22" y="26"/>
                  <a:pt x="51" y="8"/>
                  <a:pt x="85" y="8"/>
                </a:cubicBezTo>
                <a:cubicBezTo>
                  <a:pt x="118" y="8"/>
                  <a:pt x="148" y="26"/>
                  <a:pt x="164" y="53"/>
                </a:cubicBezTo>
                <a:cubicBezTo>
                  <a:pt x="170" y="47"/>
                  <a:pt x="170" y="47"/>
                  <a:pt x="170" y="47"/>
                </a:cubicBezTo>
                <a:cubicBezTo>
                  <a:pt x="152" y="19"/>
                  <a:pt x="121" y="0"/>
                  <a:pt x="8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1374438" y="3799493"/>
            <a:ext cx="120650" cy="120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11252200" y="3678843"/>
            <a:ext cx="360363" cy="366713"/>
          </a:xfrm>
          <a:custGeom>
            <a:avLst/>
            <a:gdLst>
              <a:gd name="T0" fmla="*/ 192 w 192"/>
              <a:gd name="T1" fmla="*/ 96 h 195"/>
              <a:gd name="T2" fmla="*/ 96 w 192"/>
              <a:gd name="T3" fmla="*/ 0 h 195"/>
              <a:gd name="T4" fmla="*/ 0 w 192"/>
              <a:gd name="T5" fmla="*/ 96 h 195"/>
              <a:gd name="T6" fmla="*/ 34 w 192"/>
              <a:gd name="T7" fmla="*/ 169 h 195"/>
              <a:gd name="T8" fmla="*/ 18 w 192"/>
              <a:gd name="T9" fmla="*/ 190 h 195"/>
              <a:gd name="T10" fmla="*/ 24 w 192"/>
              <a:gd name="T11" fmla="*/ 195 h 195"/>
              <a:gd name="T12" fmla="*/ 40 w 192"/>
              <a:gd name="T13" fmla="*/ 174 h 195"/>
              <a:gd name="T14" fmla="*/ 96 w 192"/>
              <a:gd name="T15" fmla="*/ 192 h 195"/>
              <a:gd name="T16" fmla="*/ 152 w 192"/>
              <a:gd name="T17" fmla="*/ 174 h 195"/>
              <a:gd name="T18" fmla="*/ 169 w 192"/>
              <a:gd name="T19" fmla="*/ 195 h 195"/>
              <a:gd name="T20" fmla="*/ 175 w 192"/>
              <a:gd name="T21" fmla="*/ 190 h 195"/>
              <a:gd name="T22" fmla="*/ 159 w 192"/>
              <a:gd name="T23" fmla="*/ 169 h 195"/>
              <a:gd name="T24" fmla="*/ 192 w 192"/>
              <a:gd name="T25" fmla="*/ 96 h 195"/>
              <a:gd name="T26" fmla="*/ 97 w 192"/>
              <a:gd name="T27" fmla="*/ 160 h 195"/>
              <a:gd name="T28" fmla="*/ 33 w 192"/>
              <a:gd name="T29" fmla="*/ 96 h 195"/>
              <a:gd name="T30" fmla="*/ 97 w 192"/>
              <a:gd name="T31" fmla="*/ 32 h 195"/>
              <a:gd name="T32" fmla="*/ 161 w 192"/>
              <a:gd name="T33" fmla="*/ 96 h 195"/>
              <a:gd name="T34" fmla="*/ 97 w 192"/>
              <a:gd name="T35" fmla="*/ 16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95">
                <a:moveTo>
                  <a:pt x="192" y="96"/>
                </a:moveTo>
                <a:cubicBezTo>
                  <a:pt x="192" y="43"/>
                  <a:pt x="149" y="0"/>
                  <a:pt x="96" y="0"/>
                </a:cubicBezTo>
                <a:cubicBezTo>
                  <a:pt x="43" y="0"/>
                  <a:pt x="0" y="43"/>
                  <a:pt x="0" y="96"/>
                </a:cubicBezTo>
                <a:cubicBezTo>
                  <a:pt x="0" y="125"/>
                  <a:pt x="13" y="151"/>
                  <a:pt x="34" y="169"/>
                </a:cubicBezTo>
                <a:cubicBezTo>
                  <a:pt x="18" y="190"/>
                  <a:pt x="18" y="190"/>
                  <a:pt x="18" y="190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56" y="185"/>
                  <a:pt x="75" y="192"/>
                  <a:pt x="96" y="192"/>
                </a:cubicBezTo>
                <a:cubicBezTo>
                  <a:pt x="117" y="192"/>
                  <a:pt x="136" y="185"/>
                  <a:pt x="152" y="174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59" y="169"/>
                  <a:pt x="159" y="169"/>
                  <a:pt x="159" y="169"/>
                </a:cubicBezTo>
                <a:cubicBezTo>
                  <a:pt x="179" y="152"/>
                  <a:pt x="192" y="125"/>
                  <a:pt x="192" y="96"/>
                </a:cubicBezTo>
                <a:close/>
                <a:moveTo>
                  <a:pt x="97" y="160"/>
                </a:moveTo>
                <a:cubicBezTo>
                  <a:pt x="61" y="160"/>
                  <a:pt x="33" y="131"/>
                  <a:pt x="33" y="96"/>
                </a:cubicBezTo>
                <a:cubicBezTo>
                  <a:pt x="33" y="61"/>
                  <a:pt x="61" y="32"/>
                  <a:pt x="97" y="32"/>
                </a:cubicBezTo>
                <a:cubicBezTo>
                  <a:pt x="132" y="32"/>
                  <a:pt x="161" y="61"/>
                  <a:pt x="161" y="96"/>
                </a:cubicBezTo>
                <a:cubicBezTo>
                  <a:pt x="161" y="131"/>
                  <a:pt x="132" y="160"/>
                  <a:pt x="97" y="1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6"/>
          <p:cNvSpPr/>
          <p:nvPr/>
        </p:nvSpPr>
        <p:spPr bwMode="auto">
          <a:xfrm>
            <a:off x="6429375" y="4334481"/>
            <a:ext cx="406400" cy="392113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7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7"/>
          <p:cNvSpPr/>
          <p:nvPr/>
        </p:nvSpPr>
        <p:spPr bwMode="auto">
          <a:xfrm>
            <a:off x="7289800" y="4456718"/>
            <a:ext cx="141288" cy="141288"/>
          </a:xfrm>
          <a:custGeom>
            <a:avLst/>
            <a:gdLst>
              <a:gd name="T0" fmla="*/ 83 w 89"/>
              <a:gd name="T1" fmla="*/ 0 h 89"/>
              <a:gd name="T2" fmla="*/ 0 w 89"/>
              <a:gd name="T3" fmla="*/ 82 h 89"/>
              <a:gd name="T4" fmla="*/ 7 w 89"/>
              <a:gd name="T5" fmla="*/ 89 h 89"/>
              <a:gd name="T6" fmla="*/ 89 w 89"/>
              <a:gd name="T7" fmla="*/ 7 h 89"/>
              <a:gd name="T8" fmla="*/ 83 w 89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83" y="0"/>
                </a:moveTo>
                <a:lnTo>
                  <a:pt x="0" y="82"/>
                </a:lnTo>
                <a:lnTo>
                  <a:pt x="7" y="89"/>
                </a:lnTo>
                <a:lnTo>
                  <a:pt x="89" y="7"/>
                </a:lnTo>
                <a:lnTo>
                  <a:pt x="8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8"/>
          <p:cNvSpPr/>
          <p:nvPr/>
        </p:nvSpPr>
        <p:spPr bwMode="auto">
          <a:xfrm>
            <a:off x="7132638" y="4432906"/>
            <a:ext cx="209550" cy="195263"/>
          </a:xfrm>
          <a:custGeom>
            <a:avLst/>
            <a:gdLst>
              <a:gd name="T0" fmla="*/ 52 w 112"/>
              <a:gd name="T1" fmla="*/ 96 h 104"/>
              <a:gd name="T2" fmla="*/ 8 w 112"/>
              <a:gd name="T3" fmla="*/ 52 h 104"/>
              <a:gd name="T4" fmla="*/ 52 w 112"/>
              <a:gd name="T5" fmla="*/ 8 h 104"/>
              <a:gd name="T6" fmla="*/ 82 w 112"/>
              <a:gd name="T7" fmla="*/ 20 h 104"/>
              <a:gd name="T8" fmla="*/ 82 w 112"/>
              <a:gd name="T9" fmla="*/ 20 h 104"/>
              <a:gd name="T10" fmla="*/ 83 w 112"/>
              <a:gd name="T11" fmla="*/ 20 h 104"/>
              <a:gd name="T12" fmla="*/ 98 w 112"/>
              <a:gd name="T13" fmla="*/ 36 h 104"/>
              <a:gd name="T14" fmla="*/ 84 w 112"/>
              <a:gd name="T15" fmla="*/ 36 h 104"/>
              <a:gd name="T16" fmla="*/ 84 w 112"/>
              <a:gd name="T17" fmla="*/ 44 h 104"/>
              <a:gd name="T18" fmla="*/ 112 w 112"/>
              <a:gd name="T19" fmla="*/ 44 h 104"/>
              <a:gd name="T20" fmla="*/ 112 w 112"/>
              <a:gd name="T21" fmla="*/ 16 h 104"/>
              <a:gd name="T22" fmla="*/ 104 w 112"/>
              <a:gd name="T23" fmla="*/ 16 h 104"/>
              <a:gd name="T24" fmla="*/ 104 w 112"/>
              <a:gd name="T25" fmla="*/ 30 h 104"/>
              <a:gd name="T26" fmla="*/ 88 w 112"/>
              <a:gd name="T27" fmla="*/ 15 h 104"/>
              <a:gd name="T28" fmla="*/ 88 w 112"/>
              <a:gd name="T29" fmla="*/ 15 h 104"/>
              <a:gd name="T30" fmla="*/ 52 w 112"/>
              <a:gd name="T31" fmla="*/ 0 h 104"/>
              <a:gd name="T32" fmla="*/ 0 w 112"/>
              <a:gd name="T33" fmla="*/ 52 h 104"/>
              <a:gd name="T34" fmla="*/ 52 w 112"/>
              <a:gd name="T35" fmla="*/ 104 h 104"/>
              <a:gd name="T36" fmla="*/ 90 w 112"/>
              <a:gd name="T37" fmla="*/ 88 h 104"/>
              <a:gd name="T38" fmla="*/ 84 w 112"/>
              <a:gd name="T39" fmla="*/ 82 h 104"/>
              <a:gd name="T40" fmla="*/ 52 w 112"/>
              <a:gd name="T41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104">
                <a:moveTo>
                  <a:pt x="52" y="96"/>
                </a:moveTo>
                <a:cubicBezTo>
                  <a:pt x="28" y="96"/>
                  <a:pt x="8" y="76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64" y="8"/>
                  <a:pt x="74" y="12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98" y="36"/>
                  <a:pt x="98" y="36"/>
                  <a:pt x="98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44"/>
                  <a:pt x="84" y="44"/>
                  <a:pt x="84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5"/>
                  <a:pt x="88" y="15"/>
                  <a:pt x="88" y="15"/>
                </a:cubicBezTo>
                <a:cubicBezTo>
                  <a:pt x="79" y="6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4"/>
                  <a:pt x="52" y="104"/>
                </a:cubicBezTo>
                <a:cubicBezTo>
                  <a:pt x="67" y="104"/>
                  <a:pt x="80" y="98"/>
                  <a:pt x="90" y="88"/>
                </a:cubicBezTo>
                <a:cubicBezTo>
                  <a:pt x="84" y="82"/>
                  <a:pt x="84" y="82"/>
                  <a:pt x="84" y="82"/>
                </a:cubicBezTo>
                <a:cubicBezTo>
                  <a:pt x="76" y="90"/>
                  <a:pt x="65" y="96"/>
                  <a:pt x="52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9"/>
          <p:cNvSpPr/>
          <p:nvPr/>
        </p:nvSpPr>
        <p:spPr bwMode="auto">
          <a:xfrm>
            <a:off x="7369175" y="4432906"/>
            <a:ext cx="214313" cy="195263"/>
          </a:xfrm>
          <a:custGeom>
            <a:avLst/>
            <a:gdLst>
              <a:gd name="T0" fmla="*/ 62 w 114"/>
              <a:gd name="T1" fmla="*/ 0 h 104"/>
              <a:gd name="T2" fmla="*/ 28 w 114"/>
              <a:gd name="T3" fmla="*/ 13 h 104"/>
              <a:gd name="T4" fmla="*/ 33 w 114"/>
              <a:gd name="T5" fmla="*/ 19 h 104"/>
              <a:gd name="T6" fmla="*/ 62 w 114"/>
              <a:gd name="T7" fmla="*/ 8 h 104"/>
              <a:gd name="T8" fmla="*/ 106 w 114"/>
              <a:gd name="T9" fmla="*/ 52 h 104"/>
              <a:gd name="T10" fmla="*/ 62 w 114"/>
              <a:gd name="T11" fmla="*/ 96 h 104"/>
              <a:gd name="T12" fmla="*/ 32 w 114"/>
              <a:gd name="T13" fmla="*/ 84 h 104"/>
              <a:gd name="T14" fmla="*/ 32 w 114"/>
              <a:gd name="T15" fmla="*/ 84 h 104"/>
              <a:gd name="T16" fmla="*/ 5 w 114"/>
              <a:gd name="T17" fmla="*/ 57 h 104"/>
              <a:gd name="T18" fmla="*/ 0 w 114"/>
              <a:gd name="T19" fmla="*/ 63 h 104"/>
              <a:gd name="T20" fmla="*/ 26 w 114"/>
              <a:gd name="T21" fmla="*/ 89 h 104"/>
              <a:gd name="T22" fmla="*/ 26 w 114"/>
              <a:gd name="T23" fmla="*/ 89 h 104"/>
              <a:gd name="T24" fmla="*/ 62 w 114"/>
              <a:gd name="T25" fmla="*/ 104 h 104"/>
              <a:gd name="T26" fmla="*/ 114 w 114"/>
              <a:gd name="T27" fmla="*/ 52 h 104"/>
              <a:gd name="T28" fmla="*/ 62 w 114"/>
              <a:gd name="T2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04">
                <a:moveTo>
                  <a:pt x="62" y="0"/>
                </a:moveTo>
                <a:cubicBezTo>
                  <a:pt x="49" y="0"/>
                  <a:pt x="37" y="5"/>
                  <a:pt x="28" y="13"/>
                </a:cubicBezTo>
                <a:cubicBezTo>
                  <a:pt x="33" y="19"/>
                  <a:pt x="33" y="19"/>
                  <a:pt x="33" y="19"/>
                </a:cubicBezTo>
                <a:cubicBezTo>
                  <a:pt x="41" y="12"/>
                  <a:pt x="51" y="8"/>
                  <a:pt x="62" y="8"/>
                </a:cubicBezTo>
                <a:cubicBezTo>
                  <a:pt x="86" y="8"/>
                  <a:pt x="106" y="28"/>
                  <a:pt x="106" y="52"/>
                </a:cubicBezTo>
                <a:cubicBezTo>
                  <a:pt x="106" y="76"/>
                  <a:pt x="86" y="96"/>
                  <a:pt x="62" y="96"/>
                </a:cubicBezTo>
                <a:cubicBezTo>
                  <a:pt x="50" y="96"/>
                  <a:pt x="40" y="91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63"/>
                  <a:pt x="0" y="63"/>
                  <a:pt x="0" y="63"/>
                </a:cubicBez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36" y="98"/>
                  <a:pt x="48" y="104"/>
                  <a:pt x="62" y="104"/>
                </a:cubicBezTo>
                <a:cubicBezTo>
                  <a:pt x="91" y="104"/>
                  <a:pt x="114" y="80"/>
                  <a:pt x="114" y="52"/>
                </a:cubicBezTo>
                <a:cubicBezTo>
                  <a:pt x="114" y="23"/>
                  <a:pt x="91" y="0"/>
                  <a:pt x="6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7824788" y="4323368"/>
            <a:ext cx="393700" cy="406400"/>
          </a:xfrm>
          <a:custGeom>
            <a:avLst/>
            <a:gdLst>
              <a:gd name="T0" fmla="*/ 210 w 210"/>
              <a:gd name="T1" fmla="*/ 172 h 216"/>
              <a:gd name="T2" fmla="*/ 194 w 210"/>
              <a:gd name="T3" fmla="*/ 139 h 216"/>
              <a:gd name="T4" fmla="*/ 158 w 210"/>
              <a:gd name="T5" fmla="*/ 154 h 216"/>
              <a:gd name="T6" fmla="*/ 161 w 210"/>
              <a:gd name="T7" fmla="*/ 161 h 216"/>
              <a:gd name="T8" fmla="*/ 185 w 210"/>
              <a:gd name="T9" fmla="*/ 151 h 216"/>
              <a:gd name="T10" fmla="*/ 110 w 210"/>
              <a:gd name="T11" fmla="*/ 208 h 216"/>
              <a:gd name="T12" fmla="*/ 110 w 210"/>
              <a:gd name="T13" fmla="*/ 64 h 216"/>
              <a:gd name="T14" fmla="*/ 138 w 210"/>
              <a:gd name="T15" fmla="*/ 32 h 216"/>
              <a:gd name="T16" fmla="*/ 106 w 210"/>
              <a:gd name="T17" fmla="*/ 0 h 216"/>
              <a:gd name="T18" fmla="*/ 74 w 210"/>
              <a:gd name="T19" fmla="*/ 32 h 216"/>
              <a:gd name="T20" fmla="*/ 102 w 210"/>
              <a:gd name="T21" fmla="*/ 64 h 216"/>
              <a:gd name="T22" fmla="*/ 102 w 210"/>
              <a:gd name="T23" fmla="*/ 208 h 216"/>
              <a:gd name="T24" fmla="*/ 27 w 210"/>
              <a:gd name="T25" fmla="*/ 152 h 216"/>
              <a:gd name="T26" fmla="*/ 48 w 210"/>
              <a:gd name="T27" fmla="*/ 161 h 216"/>
              <a:gd name="T28" fmla="*/ 51 w 210"/>
              <a:gd name="T29" fmla="*/ 154 h 216"/>
              <a:gd name="T30" fmla="*/ 16 w 210"/>
              <a:gd name="T31" fmla="*/ 139 h 216"/>
              <a:gd name="T32" fmla="*/ 0 w 210"/>
              <a:gd name="T33" fmla="*/ 172 h 216"/>
              <a:gd name="T34" fmla="*/ 7 w 210"/>
              <a:gd name="T35" fmla="*/ 176 h 216"/>
              <a:gd name="T36" fmla="*/ 18 w 210"/>
              <a:gd name="T37" fmla="*/ 153 h 216"/>
              <a:gd name="T38" fmla="*/ 106 w 210"/>
              <a:gd name="T39" fmla="*/ 216 h 216"/>
              <a:gd name="T40" fmla="*/ 192 w 210"/>
              <a:gd name="T41" fmla="*/ 155 h 216"/>
              <a:gd name="T42" fmla="*/ 203 w 210"/>
              <a:gd name="T43" fmla="*/ 176 h 216"/>
              <a:gd name="T44" fmla="*/ 210 w 210"/>
              <a:gd name="T45" fmla="*/ 172 h 216"/>
              <a:gd name="T46" fmla="*/ 82 w 210"/>
              <a:gd name="T47" fmla="*/ 32 h 216"/>
              <a:gd name="T48" fmla="*/ 106 w 210"/>
              <a:gd name="T49" fmla="*/ 8 h 216"/>
              <a:gd name="T50" fmla="*/ 130 w 210"/>
              <a:gd name="T51" fmla="*/ 32 h 216"/>
              <a:gd name="T52" fmla="*/ 106 w 210"/>
              <a:gd name="T53" fmla="*/ 56 h 216"/>
              <a:gd name="T54" fmla="*/ 82 w 210"/>
              <a:gd name="T55" fmla="*/ 3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0" h="216">
                <a:moveTo>
                  <a:pt x="210" y="172"/>
                </a:moveTo>
                <a:cubicBezTo>
                  <a:pt x="194" y="139"/>
                  <a:pt x="194" y="139"/>
                  <a:pt x="194" y="139"/>
                </a:cubicBezTo>
                <a:cubicBezTo>
                  <a:pt x="158" y="154"/>
                  <a:pt x="158" y="154"/>
                  <a:pt x="158" y="154"/>
                </a:cubicBezTo>
                <a:cubicBezTo>
                  <a:pt x="161" y="161"/>
                  <a:pt x="161" y="161"/>
                  <a:pt x="161" y="161"/>
                </a:cubicBezTo>
                <a:cubicBezTo>
                  <a:pt x="185" y="151"/>
                  <a:pt x="185" y="151"/>
                  <a:pt x="185" y="151"/>
                </a:cubicBezTo>
                <a:cubicBezTo>
                  <a:pt x="174" y="183"/>
                  <a:pt x="145" y="206"/>
                  <a:pt x="110" y="208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25" y="62"/>
                  <a:pt x="138" y="49"/>
                  <a:pt x="138" y="32"/>
                </a:cubicBezTo>
                <a:cubicBezTo>
                  <a:pt x="138" y="15"/>
                  <a:pt x="123" y="0"/>
                  <a:pt x="106" y="0"/>
                </a:cubicBezTo>
                <a:cubicBezTo>
                  <a:pt x="88" y="0"/>
                  <a:pt x="74" y="15"/>
                  <a:pt x="74" y="32"/>
                </a:cubicBezTo>
                <a:cubicBezTo>
                  <a:pt x="74" y="49"/>
                  <a:pt x="86" y="62"/>
                  <a:pt x="102" y="64"/>
                </a:cubicBezTo>
                <a:cubicBezTo>
                  <a:pt x="102" y="208"/>
                  <a:pt x="102" y="208"/>
                  <a:pt x="102" y="208"/>
                </a:cubicBezTo>
                <a:cubicBezTo>
                  <a:pt x="67" y="207"/>
                  <a:pt x="38" y="184"/>
                  <a:pt x="27" y="152"/>
                </a:cubicBezTo>
                <a:cubicBezTo>
                  <a:pt x="48" y="161"/>
                  <a:pt x="48" y="161"/>
                  <a:pt x="48" y="161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0" y="172"/>
                  <a:pt x="0" y="172"/>
                  <a:pt x="0" y="172"/>
                </a:cubicBezTo>
                <a:cubicBezTo>
                  <a:pt x="7" y="176"/>
                  <a:pt x="7" y="176"/>
                  <a:pt x="7" y="176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30" y="190"/>
                  <a:pt x="65" y="216"/>
                  <a:pt x="106" y="216"/>
                </a:cubicBezTo>
                <a:cubicBezTo>
                  <a:pt x="146" y="216"/>
                  <a:pt x="180" y="191"/>
                  <a:pt x="192" y="155"/>
                </a:cubicBezTo>
                <a:cubicBezTo>
                  <a:pt x="203" y="176"/>
                  <a:pt x="203" y="176"/>
                  <a:pt x="203" y="176"/>
                </a:cubicBezTo>
                <a:lnTo>
                  <a:pt x="210" y="172"/>
                </a:lnTo>
                <a:close/>
                <a:moveTo>
                  <a:pt x="82" y="32"/>
                </a:moveTo>
                <a:cubicBezTo>
                  <a:pt x="82" y="19"/>
                  <a:pt x="92" y="8"/>
                  <a:pt x="106" y="8"/>
                </a:cubicBezTo>
                <a:cubicBezTo>
                  <a:pt x="119" y="8"/>
                  <a:pt x="130" y="19"/>
                  <a:pt x="130" y="32"/>
                </a:cubicBezTo>
                <a:cubicBezTo>
                  <a:pt x="130" y="46"/>
                  <a:pt x="119" y="56"/>
                  <a:pt x="106" y="56"/>
                </a:cubicBezTo>
                <a:cubicBezTo>
                  <a:pt x="92" y="56"/>
                  <a:pt x="82" y="46"/>
                  <a:pt x="82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9139238" y="4328131"/>
            <a:ext cx="404813" cy="404813"/>
          </a:xfrm>
          <a:custGeom>
            <a:avLst/>
            <a:gdLst>
              <a:gd name="T0" fmla="*/ 174 w 216"/>
              <a:gd name="T1" fmla="*/ 0 h 216"/>
              <a:gd name="T2" fmla="*/ 121 w 216"/>
              <a:gd name="T3" fmla="*/ 0 h 216"/>
              <a:gd name="T4" fmla="*/ 0 w 216"/>
              <a:gd name="T5" fmla="*/ 121 h 216"/>
              <a:gd name="T6" fmla="*/ 95 w 216"/>
              <a:gd name="T7" fmla="*/ 216 h 216"/>
              <a:gd name="T8" fmla="*/ 216 w 216"/>
              <a:gd name="T9" fmla="*/ 95 h 216"/>
              <a:gd name="T10" fmla="*/ 216 w 216"/>
              <a:gd name="T11" fmla="*/ 42 h 216"/>
              <a:gd name="T12" fmla="*/ 174 w 216"/>
              <a:gd name="T13" fmla="*/ 0 h 216"/>
              <a:gd name="T14" fmla="*/ 168 w 216"/>
              <a:gd name="T15" fmla="*/ 64 h 216"/>
              <a:gd name="T16" fmla="*/ 152 w 216"/>
              <a:gd name="T17" fmla="*/ 48 h 216"/>
              <a:gd name="T18" fmla="*/ 168 w 216"/>
              <a:gd name="T19" fmla="*/ 32 h 216"/>
              <a:gd name="T20" fmla="*/ 184 w 216"/>
              <a:gd name="T21" fmla="*/ 48 h 216"/>
              <a:gd name="T22" fmla="*/ 168 w 216"/>
              <a:gd name="T23" fmla="*/ 6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" h="216">
                <a:moveTo>
                  <a:pt x="174" y="0"/>
                </a:moveTo>
                <a:cubicBezTo>
                  <a:pt x="121" y="0"/>
                  <a:pt x="121" y="0"/>
                  <a:pt x="121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95" y="216"/>
                  <a:pt x="95" y="216"/>
                  <a:pt x="95" y="21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42"/>
                  <a:pt x="216" y="42"/>
                  <a:pt x="216" y="42"/>
                </a:cubicBezTo>
                <a:lnTo>
                  <a:pt x="174" y="0"/>
                </a:lnTo>
                <a:close/>
                <a:moveTo>
                  <a:pt x="168" y="64"/>
                </a:moveTo>
                <a:cubicBezTo>
                  <a:pt x="159" y="64"/>
                  <a:pt x="152" y="57"/>
                  <a:pt x="152" y="48"/>
                </a:cubicBezTo>
                <a:cubicBezTo>
                  <a:pt x="152" y="39"/>
                  <a:pt x="159" y="32"/>
                  <a:pt x="168" y="32"/>
                </a:cubicBezTo>
                <a:cubicBezTo>
                  <a:pt x="177" y="32"/>
                  <a:pt x="184" y="39"/>
                  <a:pt x="184" y="48"/>
                </a:cubicBezTo>
                <a:cubicBezTo>
                  <a:pt x="184" y="57"/>
                  <a:pt x="177" y="64"/>
                  <a:pt x="168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2"/>
          <p:cNvSpPr/>
          <p:nvPr/>
        </p:nvSpPr>
        <p:spPr bwMode="auto">
          <a:xfrm>
            <a:off x="9825038" y="4342418"/>
            <a:ext cx="414338" cy="407988"/>
          </a:xfrm>
          <a:custGeom>
            <a:avLst/>
            <a:gdLst>
              <a:gd name="T0" fmla="*/ 216 w 220"/>
              <a:gd name="T1" fmla="*/ 4 h 217"/>
              <a:gd name="T2" fmla="*/ 216 w 220"/>
              <a:gd name="T3" fmla="*/ 1 h 217"/>
              <a:gd name="T4" fmla="*/ 213 w 220"/>
              <a:gd name="T5" fmla="*/ 1 h 217"/>
              <a:gd name="T6" fmla="*/ 203 w 220"/>
              <a:gd name="T7" fmla="*/ 0 h 217"/>
              <a:gd name="T8" fmla="*/ 183 w 220"/>
              <a:gd name="T9" fmla="*/ 7 h 217"/>
              <a:gd name="T10" fmla="*/ 146 w 220"/>
              <a:gd name="T11" fmla="*/ 44 h 217"/>
              <a:gd name="T12" fmla="*/ 41 w 220"/>
              <a:gd name="T13" fmla="*/ 25 h 217"/>
              <a:gd name="T14" fmla="*/ 21 w 220"/>
              <a:gd name="T15" fmla="*/ 46 h 217"/>
              <a:gd name="T16" fmla="*/ 103 w 220"/>
              <a:gd name="T17" fmla="*/ 86 h 217"/>
              <a:gd name="T18" fmla="*/ 63 w 220"/>
              <a:gd name="T19" fmla="*/ 126 h 217"/>
              <a:gd name="T20" fmla="*/ 53 w 220"/>
              <a:gd name="T21" fmla="*/ 138 h 217"/>
              <a:gd name="T22" fmla="*/ 10 w 220"/>
              <a:gd name="T23" fmla="*/ 141 h 217"/>
              <a:gd name="T24" fmla="*/ 0 w 220"/>
              <a:gd name="T25" fmla="*/ 159 h 217"/>
              <a:gd name="T26" fmla="*/ 47 w 220"/>
              <a:gd name="T27" fmla="*/ 170 h 217"/>
              <a:gd name="T28" fmla="*/ 57 w 220"/>
              <a:gd name="T29" fmla="*/ 217 h 217"/>
              <a:gd name="T30" fmla="*/ 76 w 220"/>
              <a:gd name="T31" fmla="*/ 207 h 217"/>
              <a:gd name="T32" fmla="*/ 79 w 220"/>
              <a:gd name="T33" fmla="*/ 166 h 217"/>
              <a:gd name="T34" fmla="*/ 94 w 220"/>
              <a:gd name="T35" fmla="*/ 152 h 217"/>
              <a:gd name="T36" fmla="*/ 131 w 220"/>
              <a:gd name="T37" fmla="*/ 115 h 217"/>
              <a:gd name="T38" fmla="*/ 172 w 220"/>
              <a:gd name="T39" fmla="*/ 197 h 217"/>
              <a:gd name="T40" fmla="*/ 192 w 220"/>
              <a:gd name="T41" fmla="*/ 176 h 217"/>
              <a:gd name="T42" fmla="*/ 174 w 220"/>
              <a:gd name="T43" fmla="*/ 72 h 217"/>
              <a:gd name="T44" fmla="*/ 211 w 220"/>
              <a:gd name="T45" fmla="*/ 35 h 217"/>
              <a:gd name="T46" fmla="*/ 216 w 220"/>
              <a:gd name="T47" fmla="*/ 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0" h="217">
                <a:moveTo>
                  <a:pt x="216" y="4"/>
                </a:moveTo>
                <a:cubicBezTo>
                  <a:pt x="216" y="1"/>
                  <a:pt x="216" y="1"/>
                  <a:pt x="216" y="1"/>
                </a:cubicBezTo>
                <a:cubicBezTo>
                  <a:pt x="213" y="1"/>
                  <a:pt x="213" y="1"/>
                  <a:pt x="213" y="1"/>
                </a:cubicBezTo>
                <a:cubicBezTo>
                  <a:pt x="213" y="1"/>
                  <a:pt x="209" y="0"/>
                  <a:pt x="203" y="0"/>
                </a:cubicBezTo>
                <a:cubicBezTo>
                  <a:pt x="194" y="0"/>
                  <a:pt x="187" y="2"/>
                  <a:pt x="183" y="7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41" y="25"/>
                  <a:pt x="41" y="25"/>
                  <a:pt x="41" y="25"/>
                </a:cubicBezTo>
                <a:cubicBezTo>
                  <a:pt x="21" y="46"/>
                  <a:pt x="21" y="46"/>
                  <a:pt x="21" y="46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60" y="129"/>
                  <a:pt x="55" y="135"/>
                  <a:pt x="53" y="138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57" y="217"/>
                  <a:pt x="57" y="217"/>
                  <a:pt x="57" y="217"/>
                </a:cubicBezTo>
                <a:cubicBezTo>
                  <a:pt x="76" y="207"/>
                  <a:pt x="76" y="207"/>
                  <a:pt x="76" y="207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2" y="163"/>
                  <a:pt x="90" y="156"/>
                  <a:pt x="94" y="152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211" y="35"/>
                  <a:pt x="211" y="35"/>
                  <a:pt x="211" y="35"/>
                </a:cubicBezTo>
                <a:cubicBezTo>
                  <a:pt x="218" y="28"/>
                  <a:pt x="220" y="15"/>
                  <a:pt x="216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3"/>
          <p:cNvSpPr/>
          <p:nvPr/>
        </p:nvSpPr>
        <p:spPr bwMode="auto">
          <a:xfrm>
            <a:off x="11252200" y="4342418"/>
            <a:ext cx="366713" cy="406400"/>
          </a:xfrm>
          <a:custGeom>
            <a:avLst/>
            <a:gdLst>
              <a:gd name="T0" fmla="*/ 188 w 195"/>
              <a:gd name="T1" fmla="*/ 166 h 216"/>
              <a:gd name="T2" fmla="*/ 187 w 195"/>
              <a:gd name="T3" fmla="*/ 166 h 216"/>
              <a:gd name="T4" fmla="*/ 154 w 195"/>
              <a:gd name="T5" fmla="*/ 143 h 216"/>
              <a:gd name="T6" fmla="*/ 142 w 195"/>
              <a:gd name="T7" fmla="*/ 139 h 216"/>
              <a:gd name="T8" fmla="*/ 133 w 195"/>
              <a:gd name="T9" fmla="*/ 142 h 216"/>
              <a:gd name="T10" fmla="*/ 132 w 195"/>
              <a:gd name="T11" fmla="*/ 143 h 216"/>
              <a:gd name="T12" fmla="*/ 126 w 195"/>
              <a:gd name="T13" fmla="*/ 149 h 216"/>
              <a:gd name="T14" fmla="*/ 111 w 195"/>
              <a:gd name="T15" fmla="*/ 147 h 216"/>
              <a:gd name="T16" fmla="*/ 60 w 195"/>
              <a:gd name="T17" fmla="*/ 85 h 216"/>
              <a:gd name="T18" fmla="*/ 57 w 195"/>
              <a:gd name="T19" fmla="*/ 77 h 216"/>
              <a:gd name="T20" fmla="*/ 68 w 195"/>
              <a:gd name="T21" fmla="*/ 65 h 216"/>
              <a:gd name="T22" fmla="*/ 69 w 195"/>
              <a:gd name="T23" fmla="*/ 64 h 216"/>
              <a:gd name="T24" fmla="*/ 74 w 195"/>
              <a:gd name="T25" fmla="*/ 45 h 216"/>
              <a:gd name="T26" fmla="*/ 57 w 195"/>
              <a:gd name="T27" fmla="*/ 9 h 216"/>
              <a:gd name="T28" fmla="*/ 44 w 195"/>
              <a:gd name="T29" fmla="*/ 0 h 216"/>
              <a:gd name="T30" fmla="*/ 21 w 195"/>
              <a:gd name="T31" fmla="*/ 7 h 216"/>
              <a:gd name="T32" fmla="*/ 19 w 195"/>
              <a:gd name="T33" fmla="*/ 8 h 216"/>
              <a:gd name="T34" fmla="*/ 0 w 195"/>
              <a:gd name="T35" fmla="*/ 39 h 216"/>
              <a:gd name="T36" fmla="*/ 52 w 195"/>
              <a:gd name="T37" fmla="*/ 143 h 216"/>
              <a:gd name="T38" fmla="*/ 152 w 195"/>
              <a:gd name="T39" fmla="*/ 216 h 216"/>
              <a:gd name="T40" fmla="*/ 190 w 195"/>
              <a:gd name="T41" fmla="*/ 186 h 216"/>
              <a:gd name="T42" fmla="*/ 188 w 195"/>
              <a:gd name="T43" fmla="*/ 16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5" h="216">
                <a:moveTo>
                  <a:pt x="188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166"/>
                  <a:pt x="164" y="150"/>
                  <a:pt x="154" y="143"/>
                </a:cubicBezTo>
                <a:cubicBezTo>
                  <a:pt x="150" y="141"/>
                  <a:pt x="146" y="139"/>
                  <a:pt x="142" y="139"/>
                </a:cubicBezTo>
                <a:cubicBezTo>
                  <a:pt x="136" y="139"/>
                  <a:pt x="133" y="142"/>
                  <a:pt x="133" y="142"/>
                </a:cubicBezTo>
                <a:cubicBezTo>
                  <a:pt x="132" y="143"/>
                  <a:pt x="132" y="143"/>
                  <a:pt x="132" y="143"/>
                </a:cubicBezTo>
                <a:cubicBezTo>
                  <a:pt x="132" y="143"/>
                  <a:pt x="130" y="145"/>
                  <a:pt x="126" y="149"/>
                </a:cubicBezTo>
                <a:cubicBezTo>
                  <a:pt x="122" y="152"/>
                  <a:pt x="116" y="151"/>
                  <a:pt x="111" y="147"/>
                </a:cubicBezTo>
                <a:cubicBezTo>
                  <a:pt x="105" y="141"/>
                  <a:pt x="71" y="99"/>
                  <a:pt x="60" y="85"/>
                </a:cubicBezTo>
                <a:cubicBezTo>
                  <a:pt x="58" y="82"/>
                  <a:pt x="57" y="79"/>
                  <a:pt x="57" y="77"/>
                </a:cubicBezTo>
                <a:cubicBezTo>
                  <a:pt x="58" y="71"/>
                  <a:pt x="64" y="67"/>
                  <a:pt x="68" y="65"/>
                </a:cubicBezTo>
                <a:cubicBezTo>
                  <a:pt x="69" y="64"/>
                  <a:pt x="69" y="64"/>
                  <a:pt x="69" y="64"/>
                </a:cubicBezTo>
                <a:cubicBezTo>
                  <a:pt x="75" y="59"/>
                  <a:pt x="76" y="51"/>
                  <a:pt x="74" y="45"/>
                </a:cubicBezTo>
                <a:cubicBezTo>
                  <a:pt x="73" y="42"/>
                  <a:pt x="59" y="12"/>
                  <a:pt x="57" y="9"/>
                </a:cubicBezTo>
                <a:cubicBezTo>
                  <a:pt x="55" y="5"/>
                  <a:pt x="52" y="0"/>
                  <a:pt x="44" y="0"/>
                </a:cubicBezTo>
                <a:cubicBezTo>
                  <a:pt x="40" y="0"/>
                  <a:pt x="28" y="2"/>
                  <a:pt x="21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3" y="13"/>
                  <a:pt x="0" y="22"/>
                  <a:pt x="0" y="39"/>
                </a:cubicBezTo>
                <a:cubicBezTo>
                  <a:pt x="0" y="62"/>
                  <a:pt x="17" y="96"/>
                  <a:pt x="52" y="143"/>
                </a:cubicBezTo>
                <a:cubicBezTo>
                  <a:pt x="89" y="193"/>
                  <a:pt x="134" y="216"/>
                  <a:pt x="152" y="216"/>
                </a:cubicBezTo>
                <a:cubicBezTo>
                  <a:pt x="169" y="216"/>
                  <a:pt x="185" y="196"/>
                  <a:pt x="190" y="186"/>
                </a:cubicBezTo>
                <a:cubicBezTo>
                  <a:pt x="195" y="176"/>
                  <a:pt x="191" y="169"/>
                  <a:pt x="188" y="1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4"/>
          <p:cNvSpPr/>
          <p:nvPr/>
        </p:nvSpPr>
        <p:spPr bwMode="auto">
          <a:xfrm>
            <a:off x="6445250" y="2485043"/>
            <a:ext cx="74613" cy="165100"/>
          </a:xfrm>
          <a:custGeom>
            <a:avLst/>
            <a:gdLst>
              <a:gd name="T0" fmla="*/ 40 w 40"/>
              <a:gd name="T1" fmla="*/ 0 h 88"/>
              <a:gd name="T2" fmla="*/ 0 w 40"/>
              <a:gd name="T3" fmla="*/ 0 h 88"/>
              <a:gd name="T4" fmla="*/ 0 w 40"/>
              <a:gd name="T5" fmla="*/ 66 h 88"/>
              <a:gd name="T6" fmla="*/ 23 w 40"/>
              <a:gd name="T7" fmla="*/ 88 h 88"/>
              <a:gd name="T8" fmla="*/ 40 w 40"/>
              <a:gd name="T9" fmla="*/ 71 h 88"/>
              <a:gd name="T10" fmla="*/ 40 w 40"/>
              <a:gd name="T11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88">
                <a:moveTo>
                  <a:pt x="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50"/>
                  <a:pt x="0" y="66"/>
                </a:cubicBezTo>
                <a:cubicBezTo>
                  <a:pt x="0" y="80"/>
                  <a:pt x="12" y="87"/>
                  <a:pt x="23" y="88"/>
                </a:cubicBezTo>
                <a:cubicBezTo>
                  <a:pt x="33" y="87"/>
                  <a:pt x="40" y="78"/>
                  <a:pt x="40" y="71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6519863" y="2273906"/>
            <a:ext cx="300038" cy="376238"/>
          </a:xfrm>
          <a:custGeom>
            <a:avLst/>
            <a:gdLst>
              <a:gd name="T0" fmla="*/ 8 w 160"/>
              <a:gd name="T1" fmla="*/ 0 h 200"/>
              <a:gd name="T2" fmla="*/ 8 w 160"/>
              <a:gd name="T3" fmla="*/ 108 h 200"/>
              <a:gd name="T4" fmla="*/ 8 w 160"/>
              <a:gd name="T5" fmla="*/ 112 h 200"/>
              <a:gd name="T6" fmla="*/ 8 w 160"/>
              <a:gd name="T7" fmla="*/ 183 h 200"/>
              <a:gd name="T8" fmla="*/ 0 w 160"/>
              <a:gd name="T9" fmla="*/ 200 h 200"/>
              <a:gd name="T10" fmla="*/ 136 w 160"/>
              <a:gd name="T11" fmla="*/ 200 h 200"/>
              <a:gd name="T12" fmla="*/ 160 w 160"/>
              <a:gd name="T13" fmla="*/ 176 h 200"/>
              <a:gd name="T14" fmla="*/ 160 w 160"/>
              <a:gd name="T15" fmla="*/ 0 h 200"/>
              <a:gd name="T16" fmla="*/ 8 w 160"/>
              <a:gd name="T17" fmla="*/ 0 h 200"/>
              <a:gd name="T18" fmla="*/ 136 w 160"/>
              <a:gd name="T19" fmla="*/ 168 h 200"/>
              <a:gd name="T20" fmla="*/ 32 w 160"/>
              <a:gd name="T21" fmla="*/ 168 h 200"/>
              <a:gd name="T22" fmla="*/ 32 w 160"/>
              <a:gd name="T23" fmla="*/ 160 h 200"/>
              <a:gd name="T24" fmla="*/ 136 w 160"/>
              <a:gd name="T25" fmla="*/ 160 h 200"/>
              <a:gd name="T26" fmla="*/ 136 w 160"/>
              <a:gd name="T27" fmla="*/ 168 h 200"/>
              <a:gd name="T28" fmla="*/ 136 w 160"/>
              <a:gd name="T29" fmla="*/ 140 h 200"/>
              <a:gd name="T30" fmla="*/ 32 w 160"/>
              <a:gd name="T31" fmla="*/ 140 h 200"/>
              <a:gd name="T32" fmla="*/ 32 w 160"/>
              <a:gd name="T33" fmla="*/ 132 h 200"/>
              <a:gd name="T34" fmla="*/ 136 w 160"/>
              <a:gd name="T35" fmla="*/ 132 h 200"/>
              <a:gd name="T36" fmla="*/ 136 w 160"/>
              <a:gd name="T37" fmla="*/ 140 h 200"/>
              <a:gd name="T38" fmla="*/ 136 w 160"/>
              <a:gd name="T39" fmla="*/ 112 h 200"/>
              <a:gd name="T40" fmla="*/ 32 w 160"/>
              <a:gd name="T41" fmla="*/ 112 h 200"/>
              <a:gd name="T42" fmla="*/ 32 w 160"/>
              <a:gd name="T43" fmla="*/ 52 h 200"/>
              <a:gd name="T44" fmla="*/ 136 w 160"/>
              <a:gd name="T45" fmla="*/ 52 h 200"/>
              <a:gd name="T46" fmla="*/ 136 w 160"/>
              <a:gd name="T47" fmla="*/ 112 h 200"/>
              <a:gd name="T48" fmla="*/ 136 w 160"/>
              <a:gd name="T49" fmla="*/ 32 h 200"/>
              <a:gd name="T50" fmla="*/ 32 w 160"/>
              <a:gd name="T51" fmla="*/ 32 h 200"/>
              <a:gd name="T52" fmla="*/ 32 w 160"/>
              <a:gd name="T53" fmla="*/ 24 h 200"/>
              <a:gd name="T54" fmla="*/ 136 w 160"/>
              <a:gd name="T55" fmla="*/ 24 h 200"/>
              <a:gd name="T56" fmla="*/ 136 w 160"/>
              <a:gd name="T57" fmla="*/ 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0" h="200">
                <a:moveTo>
                  <a:pt x="8" y="0"/>
                </a:moveTo>
                <a:cubicBezTo>
                  <a:pt x="8" y="108"/>
                  <a:pt x="8" y="108"/>
                  <a:pt x="8" y="108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83"/>
                  <a:pt x="8" y="183"/>
                  <a:pt x="8" y="183"/>
                </a:cubicBezTo>
                <a:cubicBezTo>
                  <a:pt x="8" y="189"/>
                  <a:pt x="5" y="195"/>
                  <a:pt x="0" y="200"/>
                </a:cubicBezTo>
                <a:cubicBezTo>
                  <a:pt x="34" y="200"/>
                  <a:pt x="113" y="200"/>
                  <a:pt x="136" y="200"/>
                </a:cubicBezTo>
                <a:cubicBezTo>
                  <a:pt x="149" y="200"/>
                  <a:pt x="160" y="189"/>
                  <a:pt x="160" y="176"/>
                </a:cubicBezTo>
                <a:cubicBezTo>
                  <a:pt x="160" y="168"/>
                  <a:pt x="160" y="0"/>
                  <a:pt x="160" y="0"/>
                </a:cubicBezTo>
                <a:lnTo>
                  <a:pt x="8" y="0"/>
                </a:lnTo>
                <a:close/>
                <a:moveTo>
                  <a:pt x="136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136" y="160"/>
                  <a:pt x="136" y="160"/>
                  <a:pt x="136" y="160"/>
                </a:cubicBezTo>
                <a:lnTo>
                  <a:pt x="136" y="168"/>
                </a:lnTo>
                <a:close/>
                <a:moveTo>
                  <a:pt x="136" y="140"/>
                </a:moveTo>
                <a:cubicBezTo>
                  <a:pt x="32" y="140"/>
                  <a:pt x="32" y="140"/>
                  <a:pt x="32" y="14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136" y="132"/>
                  <a:pt x="136" y="132"/>
                  <a:pt x="136" y="132"/>
                </a:cubicBezTo>
                <a:lnTo>
                  <a:pt x="136" y="140"/>
                </a:lnTo>
                <a:close/>
                <a:moveTo>
                  <a:pt x="136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52"/>
                  <a:pt x="32" y="52"/>
                  <a:pt x="32" y="52"/>
                </a:cubicBezTo>
                <a:cubicBezTo>
                  <a:pt x="136" y="52"/>
                  <a:pt x="136" y="52"/>
                  <a:pt x="136" y="52"/>
                </a:cubicBezTo>
                <a:lnTo>
                  <a:pt x="136" y="112"/>
                </a:lnTo>
                <a:close/>
                <a:moveTo>
                  <a:pt x="13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4"/>
                  <a:pt x="32" y="24"/>
                  <a:pt x="32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/>
          <p:nvPr/>
        </p:nvSpPr>
        <p:spPr bwMode="auto">
          <a:xfrm>
            <a:off x="7507288" y="2332643"/>
            <a:ext cx="76200" cy="260350"/>
          </a:xfrm>
          <a:custGeom>
            <a:avLst/>
            <a:gdLst>
              <a:gd name="T0" fmla="*/ 7 w 40"/>
              <a:gd name="T1" fmla="*/ 0 h 139"/>
              <a:gd name="T2" fmla="*/ 1 w 40"/>
              <a:gd name="T3" fmla="*/ 6 h 139"/>
              <a:gd name="T4" fmla="*/ 32 w 40"/>
              <a:gd name="T5" fmla="*/ 69 h 139"/>
              <a:gd name="T6" fmla="*/ 0 w 40"/>
              <a:gd name="T7" fmla="*/ 133 h 139"/>
              <a:gd name="T8" fmla="*/ 6 w 40"/>
              <a:gd name="T9" fmla="*/ 139 h 139"/>
              <a:gd name="T10" fmla="*/ 40 w 40"/>
              <a:gd name="T11" fmla="*/ 69 h 139"/>
              <a:gd name="T12" fmla="*/ 7 w 40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39">
                <a:moveTo>
                  <a:pt x="7" y="0"/>
                </a:moveTo>
                <a:cubicBezTo>
                  <a:pt x="1" y="6"/>
                  <a:pt x="1" y="6"/>
                  <a:pt x="1" y="6"/>
                </a:cubicBezTo>
                <a:cubicBezTo>
                  <a:pt x="20" y="21"/>
                  <a:pt x="32" y="43"/>
                  <a:pt x="32" y="69"/>
                </a:cubicBezTo>
                <a:cubicBezTo>
                  <a:pt x="32" y="95"/>
                  <a:pt x="20" y="118"/>
                  <a:pt x="0" y="133"/>
                </a:cubicBezTo>
                <a:cubicBezTo>
                  <a:pt x="6" y="139"/>
                  <a:pt x="6" y="139"/>
                  <a:pt x="6" y="139"/>
                </a:cubicBezTo>
                <a:cubicBezTo>
                  <a:pt x="27" y="123"/>
                  <a:pt x="40" y="97"/>
                  <a:pt x="40" y="69"/>
                </a:cubicBezTo>
                <a:cubicBezTo>
                  <a:pt x="40" y="41"/>
                  <a:pt x="27" y="16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7"/>
          <p:cNvSpPr/>
          <p:nvPr/>
        </p:nvSpPr>
        <p:spPr bwMode="auto">
          <a:xfrm>
            <a:off x="7458075" y="2381856"/>
            <a:ext cx="57150" cy="161925"/>
          </a:xfrm>
          <a:custGeom>
            <a:avLst/>
            <a:gdLst>
              <a:gd name="T0" fmla="*/ 7 w 30"/>
              <a:gd name="T1" fmla="*/ 0 h 87"/>
              <a:gd name="T2" fmla="*/ 2 w 30"/>
              <a:gd name="T3" fmla="*/ 6 h 87"/>
              <a:gd name="T4" fmla="*/ 22 w 30"/>
              <a:gd name="T5" fmla="*/ 43 h 87"/>
              <a:gd name="T6" fmla="*/ 0 w 30"/>
              <a:gd name="T7" fmla="*/ 81 h 87"/>
              <a:gd name="T8" fmla="*/ 6 w 30"/>
              <a:gd name="T9" fmla="*/ 87 h 87"/>
              <a:gd name="T10" fmla="*/ 30 w 30"/>
              <a:gd name="T11" fmla="*/ 43 h 87"/>
              <a:gd name="T12" fmla="*/ 7 w 30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87">
                <a:moveTo>
                  <a:pt x="7" y="0"/>
                </a:moveTo>
                <a:cubicBezTo>
                  <a:pt x="2" y="6"/>
                  <a:pt x="2" y="6"/>
                  <a:pt x="2" y="6"/>
                </a:cubicBezTo>
                <a:cubicBezTo>
                  <a:pt x="14" y="14"/>
                  <a:pt x="22" y="27"/>
                  <a:pt x="22" y="43"/>
                </a:cubicBezTo>
                <a:cubicBezTo>
                  <a:pt x="22" y="59"/>
                  <a:pt x="13" y="74"/>
                  <a:pt x="0" y="81"/>
                </a:cubicBezTo>
                <a:cubicBezTo>
                  <a:pt x="6" y="87"/>
                  <a:pt x="6" y="87"/>
                  <a:pt x="6" y="87"/>
                </a:cubicBezTo>
                <a:cubicBezTo>
                  <a:pt x="21" y="78"/>
                  <a:pt x="30" y="62"/>
                  <a:pt x="30" y="43"/>
                </a:cubicBezTo>
                <a:cubicBezTo>
                  <a:pt x="30" y="25"/>
                  <a:pt x="21" y="9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8"/>
          <p:cNvSpPr/>
          <p:nvPr/>
        </p:nvSpPr>
        <p:spPr bwMode="auto">
          <a:xfrm>
            <a:off x="7132638" y="2410431"/>
            <a:ext cx="74613" cy="196850"/>
          </a:xfrm>
          <a:custGeom>
            <a:avLst/>
            <a:gdLst>
              <a:gd name="T0" fmla="*/ 0 w 47"/>
              <a:gd name="T1" fmla="*/ 67 h 124"/>
              <a:gd name="T2" fmla="*/ 28 w 47"/>
              <a:gd name="T3" fmla="*/ 67 h 124"/>
              <a:gd name="T4" fmla="*/ 28 w 47"/>
              <a:gd name="T5" fmla="*/ 124 h 124"/>
              <a:gd name="T6" fmla="*/ 38 w 47"/>
              <a:gd name="T7" fmla="*/ 124 h 124"/>
              <a:gd name="T8" fmla="*/ 38 w 47"/>
              <a:gd name="T9" fmla="*/ 67 h 124"/>
              <a:gd name="T10" fmla="*/ 47 w 47"/>
              <a:gd name="T11" fmla="*/ 67 h 124"/>
              <a:gd name="T12" fmla="*/ 47 w 47"/>
              <a:gd name="T13" fmla="*/ 0 h 124"/>
              <a:gd name="T14" fmla="*/ 0 w 47"/>
              <a:gd name="T15" fmla="*/ 0 h 124"/>
              <a:gd name="T16" fmla="*/ 0 w 47"/>
              <a:gd name="T17" fmla="*/ 6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24">
                <a:moveTo>
                  <a:pt x="0" y="67"/>
                </a:moveTo>
                <a:lnTo>
                  <a:pt x="28" y="67"/>
                </a:lnTo>
                <a:lnTo>
                  <a:pt x="28" y="124"/>
                </a:lnTo>
                <a:lnTo>
                  <a:pt x="38" y="124"/>
                </a:lnTo>
                <a:lnTo>
                  <a:pt x="38" y="67"/>
                </a:lnTo>
                <a:lnTo>
                  <a:pt x="47" y="67"/>
                </a:lnTo>
                <a:lnTo>
                  <a:pt x="47" y="0"/>
                </a:lnTo>
                <a:lnTo>
                  <a:pt x="0" y="0"/>
                </a:lnTo>
                <a:lnTo>
                  <a:pt x="0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9"/>
          <p:cNvSpPr/>
          <p:nvPr/>
        </p:nvSpPr>
        <p:spPr bwMode="auto">
          <a:xfrm>
            <a:off x="7221538" y="2318356"/>
            <a:ext cx="195263" cy="285750"/>
          </a:xfrm>
          <a:custGeom>
            <a:avLst/>
            <a:gdLst>
              <a:gd name="T0" fmla="*/ 0 w 123"/>
              <a:gd name="T1" fmla="*/ 58 h 180"/>
              <a:gd name="T2" fmla="*/ 0 w 123"/>
              <a:gd name="T3" fmla="*/ 125 h 180"/>
              <a:gd name="T4" fmla="*/ 54 w 123"/>
              <a:gd name="T5" fmla="*/ 125 h 180"/>
              <a:gd name="T6" fmla="*/ 123 w 123"/>
              <a:gd name="T7" fmla="*/ 180 h 180"/>
              <a:gd name="T8" fmla="*/ 123 w 123"/>
              <a:gd name="T9" fmla="*/ 0 h 180"/>
              <a:gd name="T10" fmla="*/ 54 w 123"/>
              <a:gd name="T11" fmla="*/ 58 h 180"/>
              <a:gd name="T12" fmla="*/ 0 w 123"/>
              <a:gd name="T1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80">
                <a:moveTo>
                  <a:pt x="0" y="58"/>
                </a:moveTo>
                <a:lnTo>
                  <a:pt x="0" y="125"/>
                </a:lnTo>
                <a:lnTo>
                  <a:pt x="54" y="125"/>
                </a:lnTo>
                <a:lnTo>
                  <a:pt x="123" y="180"/>
                </a:lnTo>
                <a:lnTo>
                  <a:pt x="123" y="0"/>
                </a:lnTo>
                <a:lnTo>
                  <a:pt x="54" y="58"/>
                </a:lnTo>
                <a:lnTo>
                  <a:pt x="0" y="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0"/>
          <p:cNvSpPr/>
          <p:nvPr/>
        </p:nvSpPr>
        <p:spPr bwMode="auto">
          <a:xfrm>
            <a:off x="7927975" y="2281843"/>
            <a:ext cx="79375" cy="158750"/>
          </a:xfrm>
          <a:custGeom>
            <a:avLst/>
            <a:gdLst>
              <a:gd name="T0" fmla="*/ 50 w 50"/>
              <a:gd name="T1" fmla="*/ 100 h 100"/>
              <a:gd name="T2" fmla="*/ 50 w 50"/>
              <a:gd name="T3" fmla="*/ 0 h 100"/>
              <a:gd name="T4" fmla="*/ 0 w 50"/>
              <a:gd name="T5" fmla="*/ 0 h 100"/>
              <a:gd name="T6" fmla="*/ 0 w 50"/>
              <a:gd name="T7" fmla="*/ 100 h 100"/>
              <a:gd name="T8" fmla="*/ 26 w 50"/>
              <a:gd name="T9" fmla="*/ 79 h 100"/>
              <a:gd name="T10" fmla="*/ 50 w 50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00">
                <a:moveTo>
                  <a:pt x="50" y="100"/>
                </a:moveTo>
                <a:lnTo>
                  <a:pt x="50" y="0"/>
                </a:lnTo>
                <a:lnTo>
                  <a:pt x="0" y="0"/>
                </a:lnTo>
                <a:lnTo>
                  <a:pt x="0" y="100"/>
                </a:lnTo>
                <a:lnTo>
                  <a:pt x="26" y="79"/>
                </a:lnTo>
                <a:lnTo>
                  <a:pt x="50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1"/>
          <p:cNvSpPr/>
          <p:nvPr/>
        </p:nvSpPr>
        <p:spPr bwMode="auto">
          <a:xfrm>
            <a:off x="7842250" y="2281843"/>
            <a:ext cx="360363" cy="279400"/>
          </a:xfrm>
          <a:custGeom>
            <a:avLst/>
            <a:gdLst>
              <a:gd name="T0" fmla="*/ 96 w 192"/>
              <a:gd name="T1" fmla="*/ 0 h 149"/>
              <a:gd name="T2" fmla="*/ 96 w 192"/>
              <a:gd name="T3" fmla="*/ 10 h 149"/>
              <a:gd name="T4" fmla="*/ 96 w 192"/>
              <a:gd name="T5" fmla="*/ 103 h 149"/>
              <a:gd name="T6" fmla="*/ 68 w 192"/>
              <a:gd name="T7" fmla="*/ 78 h 149"/>
              <a:gd name="T8" fmla="*/ 38 w 192"/>
              <a:gd name="T9" fmla="*/ 103 h 149"/>
              <a:gd name="T10" fmla="*/ 38 w 192"/>
              <a:gd name="T11" fmla="*/ 1 h 149"/>
              <a:gd name="T12" fmla="*/ 38 w 192"/>
              <a:gd name="T13" fmla="*/ 0 h 149"/>
              <a:gd name="T14" fmla="*/ 32 w 192"/>
              <a:gd name="T15" fmla="*/ 0 h 149"/>
              <a:gd name="T16" fmla="*/ 0 w 192"/>
              <a:gd name="T17" fmla="*/ 32 h 149"/>
              <a:gd name="T18" fmla="*/ 0 w 192"/>
              <a:gd name="T19" fmla="*/ 134 h 149"/>
              <a:gd name="T20" fmla="*/ 0 w 192"/>
              <a:gd name="T21" fmla="*/ 149 h 149"/>
              <a:gd name="T22" fmla="*/ 24 w 192"/>
              <a:gd name="T23" fmla="*/ 140 h 149"/>
              <a:gd name="T24" fmla="*/ 88 w 192"/>
              <a:gd name="T25" fmla="*/ 140 h 149"/>
              <a:gd name="T26" fmla="*/ 192 w 192"/>
              <a:gd name="T27" fmla="*/ 140 h 149"/>
              <a:gd name="T28" fmla="*/ 192 w 192"/>
              <a:gd name="T29" fmla="*/ 0 h 149"/>
              <a:gd name="T30" fmla="*/ 96 w 192"/>
              <a:gd name="T31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149">
                <a:moveTo>
                  <a:pt x="96" y="0"/>
                </a:moveTo>
                <a:cubicBezTo>
                  <a:pt x="96" y="10"/>
                  <a:pt x="96" y="10"/>
                  <a:pt x="96" y="10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68" y="78"/>
                  <a:pt x="68" y="78"/>
                  <a:pt x="68" y="78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3" y="0"/>
                  <a:pt x="0" y="13"/>
                  <a:pt x="0" y="3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9"/>
                  <a:pt x="0" y="149"/>
                  <a:pt x="0" y="149"/>
                </a:cubicBezTo>
                <a:cubicBezTo>
                  <a:pt x="5" y="143"/>
                  <a:pt x="14" y="140"/>
                  <a:pt x="24" y="140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192" y="0"/>
                  <a:pt x="192" y="0"/>
                  <a:pt x="192" y="0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2"/>
          <p:cNvSpPr/>
          <p:nvPr/>
        </p:nvSpPr>
        <p:spPr bwMode="auto">
          <a:xfrm>
            <a:off x="7842250" y="2559656"/>
            <a:ext cx="360363" cy="82550"/>
          </a:xfrm>
          <a:custGeom>
            <a:avLst/>
            <a:gdLst>
              <a:gd name="T0" fmla="*/ 0 w 192"/>
              <a:gd name="T1" fmla="*/ 20 h 44"/>
              <a:gd name="T2" fmla="*/ 0 w 192"/>
              <a:gd name="T3" fmla="*/ 20 h 44"/>
              <a:gd name="T4" fmla="*/ 0 w 192"/>
              <a:gd name="T5" fmla="*/ 20 h 44"/>
              <a:gd name="T6" fmla="*/ 32 w 192"/>
              <a:gd name="T7" fmla="*/ 44 h 44"/>
              <a:gd name="T8" fmla="*/ 192 w 192"/>
              <a:gd name="T9" fmla="*/ 44 h 44"/>
              <a:gd name="T10" fmla="*/ 192 w 192"/>
              <a:gd name="T11" fmla="*/ 0 h 44"/>
              <a:gd name="T12" fmla="*/ 24 w 192"/>
              <a:gd name="T13" fmla="*/ 0 h 44"/>
              <a:gd name="T14" fmla="*/ 0 w 192"/>
              <a:gd name="T15" fmla="*/ 2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" h="44"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8"/>
                  <a:pt x="6" y="44"/>
                  <a:pt x="32" y="44"/>
                </a:cubicBezTo>
                <a:cubicBezTo>
                  <a:pt x="192" y="44"/>
                  <a:pt x="192" y="44"/>
                  <a:pt x="192" y="44"/>
                </a:cubicBezTo>
                <a:cubicBezTo>
                  <a:pt x="192" y="0"/>
                  <a:pt x="192" y="0"/>
                  <a:pt x="19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9" y="0"/>
                  <a:pt x="0" y="8"/>
                  <a:pt x="0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3"/>
          <p:cNvSpPr/>
          <p:nvPr/>
        </p:nvSpPr>
        <p:spPr bwMode="auto">
          <a:xfrm>
            <a:off x="8602663" y="2281843"/>
            <a:ext cx="166688" cy="103188"/>
          </a:xfrm>
          <a:custGeom>
            <a:avLst/>
            <a:gdLst>
              <a:gd name="T0" fmla="*/ 29 w 89"/>
              <a:gd name="T1" fmla="*/ 55 h 55"/>
              <a:gd name="T2" fmla="*/ 44 w 89"/>
              <a:gd name="T3" fmla="*/ 52 h 55"/>
              <a:gd name="T4" fmla="*/ 60 w 89"/>
              <a:gd name="T5" fmla="*/ 55 h 55"/>
              <a:gd name="T6" fmla="*/ 89 w 89"/>
              <a:gd name="T7" fmla="*/ 11 h 55"/>
              <a:gd name="T8" fmla="*/ 44 w 89"/>
              <a:gd name="T9" fmla="*/ 0 h 55"/>
              <a:gd name="T10" fmla="*/ 0 w 89"/>
              <a:gd name="T11" fmla="*/ 11 h 55"/>
              <a:gd name="T12" fmla="*/ 29 w 89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55">
                <a:moveTo>
                  <a:pt x="29" y="55"/>
                </a:moveTo>
                <a:cubicBezTo>
                  <a:pt x="34" y="53"/>
                  <a:pt x="39" y="52"/>
                  <a:pt x="44" y="52"/>
                </a:cubicBezTo>
                <a:cubicBezTo>
                  <a:pt x="50" y="52"/>
                  <a:pt x="55" y="53"/>
                  <a:pt x="60" y="55"/>
                </a:cubicBezTo>
                <a:cubicBezTo>
                  <a:pt x="89" y="11"/>
                  <a:pt x="89" y="11"/>
                  <a:pt x="89" y="11"/>
                </a:cubicBezTo>
                <a:cubicBezTo>
                  <a:pt x="76" y="4"/>
                  <a:pt x="60" y="0"/>
                  <a:pt x="44" y="0"/>
                </a:cubicBezTo>
                <a:cubicBezTo>
                  <a:pt x="29" y="0"/>
                  <a:pt x="14" y="4"/>
                  <a:pt x="0" y="11"/>
                </a:cubicBezTo>
                <a:lnTo>
                  <a:pt x="29" y="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4"/>
          <p:cNvSpPr/>
          <p:nvPr/>
        </p:nvSpPr>
        <p:spPr bwMode="auto">
          <a:xfrm>
            <a:off x="8728075" y="2310418"/>
            <a:ext cx="111125" cy="109538"/>
          </a:xfrm>
          <a:custGeom>
            <a:avLst/>
            <a:gdLst>
              <a:gd name="T0" fmla="*/ 0 w 59"/>
              <a:gd name="T1" fmla="*/ 44 h 59"/>
              <a:gd name="T2" fmla="*/ 15 w 59"/>
              <a:gd name="T3" fmla="*/ 59 h 59"/>
              <a:gd name="T4" fmla="*/ 59 w 59"/>
              <a:gd name="T5" fmla="*/ 30 h 59"/>
              <a:gd name="T6" fmla="*/ 29 w 59"/>
              <a:gd name="T7" fmla="*/ 0 h 59"/>
              <a:gd name="T8" fmla="*/ 0 w 59"/>
              <a:gd name="T9" fmla="*/ 4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0" y="44"/>
                </a:moveTo>
                <a:cubicBezTo>
                  <a:pt x="6" y="48"/>
                  <a:pt x="11" y="53"/>
                  <a:pt x="15" y="59"/>
                </a:cubicBezTo>
                <a:cubicBezTo>
                  <a:pt x="59" y="30"/>
                  <a:pt x="59" y="30"/>
                  <a:pt x="59" y="30"/>
                </a:cubicBezTo>
                <a:cubicBezTo>
                  <a:pt x="51" y="18"/>
                  <a:pt x="41" y="8"/>
                  <a:pt x="29" y="0"/>
                </a:cubicBezTo>
                <a:lnTo>
                  <a:pt x="0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5"/>
          <p:cNvSpPr/>
          <p:nvPr/>
        </p:nvSpPr>
        <p:spPr bwMode="auto">
          <a:xfrm>
            <a:off x="8763000" y="2378681"/>
            <a:ext cx="101600" cy="165100"/>
          </a:xfrm>
          <a:custGeom>
            <a:avLst/>
            <a:gdLst>
              <a:gd name="T0" fmla="*/ 0 w 54"/>
              <a:gd name="T1" fmla="*/ 29 h 88"/>
              <a:gd name="T2" fmla="*/ 2 w 54"/>
              <a:gd name="T3" fmla="*/ 44 h 88"/>
              <a:gd name="T4" fmla="*/ 2 w 54"/>
              <a:gd name="T5" fmla="*/ 44 h 88"/>
              <a:gd name="T6" fmla="*/ 0 w 54"/>
              <a:gd name="T7" fmla="*/ 60 h 88"/>
              <a:gd name="T8" fmla="*/ 44 w 54"/>
              <a:gd name="T9" fmla="*/ 88 h 88"/>
              <a:gd name="T10" fmla="*/ 54 w 54"/>
              <a:gd name="T11" fmla="*/ 44 h 88"/>
              <a:gd name="T12" fmla="*/ 44 w 54"/>
              <a:gd name="T13" fmla="*/ 0 h 88"/>
              <a:gd name="T14" fmla="*/ 0 w 54"/>
              <a:gd name="T15" fmla="*/ 2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88">
                <a:moveTo>
                  <a:pt x="0" y="29"/>
                </a:moveTo>
                <a:cubicBezTo>
                  <a:pt x="1" y="34"/>
                  <a:pt x="2" y="39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50"/>
                  <a:pt x="1" y="55"/>
                  <a:pt x="0" y="60"/>
                </a:cubicBezTo>
                <a:cubicBezTo>
                  <a:pt x="44" y="88"/>
                  <a:pt x="44" y="88"/>
                  <a:pt x="44" y="88"/>
                </a:cubicBezTo>
                <a:cubicBezTo>
                  <a:pt x="50" y="75"/>
                  <a:pt x="54" y="60"/>
                  <a:pt x="54" y="44"/>
                </a:cubicBezTo>
                <a:cubicBezTo>
                  <a:pt x="54" y="28"/>
                  <a:pt x="50" y="13"/>
                  <a:pt x="44" y="0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6"/>
          <p:cNvSpPr/>
          <p:nvPr/>
        </p:nvSpPr>
        <p:spPr bwMode="auto">
          <a:xfrm>
            <a:off x="8728075" y="2505681"/>
            <a:ext cx="111125" cy="107950"/>
          </a:xfrm>
          <a:custGeom>
            <a:avLst/>
            <a:gdLst>
              <a:gd name="T0" fmla="*/ 0 w 59"/>
              <a:gd name="T1" fmla="*/ 15 h 58"/>
              <a:gd name="T2" fmla="*/ 29 w 59"/>
              <a:gd name="T3" fmla="*/ 58 h 58"/>
              <a:gd name="T4" fmla="*/ 59 w 59"/>
              <a:gd name="T5" fmla="*/ 28 h 58"/>
              <a:gd name="T6" fmla="*/ 15 w 59"/>
              <a:gd name="T7" fmla="*/ 0 h 58"/>
              <a:gd name="T8" fmla="*/ 0 w 59"/>
              <a:gd name="T9" fmla="*/ 1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8">
                <a:moveTo>
                  <a:pt x="0" y="15"/>
                </a:moveTo>
                <a:cubicBezTo>
                  <a:pt x="29" y="58"/>
                  <a:pt x="29" y="58"/>
                  <a:pt x="29" y="58"/>
                </a:cubicBezTo>
                <a:cubicBezTo>
                  <a:pt x="41" y="51"/>
                  <a:pt x="51" y="40"/>
                  <a:pt x="59" y="28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6"/>
                  <a:pt x="6" y="11"/>
                  <a:pt x="0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7"/>
          <p:cNvSpPr/>
          <p:nvPr/>
        </p:nvSpPr>
        <p:spPr bwMode="auto">
          <a:xfrm>
            <a:off x="8602663" y="2539018"/>
            <a:ext cx="166688" cy="103188"/>
          </a:xfrm>
          <a:custGeom>
            <a:avLst/>
            <a:gdLst>
              <a:gd name="T0" fmla="*/ 60 w 89"/>
              <a:gd name="T1" fmla="*/ 0 h 55"/>
              <a:gd name="T2" fmla="*/ 44 w 89"/>
              <a:gd name="T3" fmla="*/ 3 h 55"/>
              <a:gd name="T4" fmla="*/ 29 w 89"/>
              <a:gd name="T5" fmla="*/ 1 h 55"/>
              <a:gd name="T6" fmla="*/ 0 w 89"/>
              <a:gd name="T7" fmla="*/ 45 h 55"/>
              <a:gd name="T8" fmla="*/ 44 w 89"/>
              <a:gd name="T9" fmla="*/ 55 h 55"/>
              <a:gd name="T10" fmla="*/ 89 w 89"/>
              <a:gd name="T11" fmla="*/ 44 h 55"/>
              <a:gd name="T12" fmla="*/ 60 w 89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55">
                <a:moveTo>
                  <a:pt x="60" y="0"/>
                </a:moveTo>
                <a:cubicBezTo>
                  <a:pt x="55" y="2"/>
                  <a:pt x="50" y="3"/>
                  <a:pt x="44" y="3"/>
                </a:cubicBezTo>
                <a:cubicBezTo>
                  <a:pt x="39" y="3"/>
                  <a:pt x="34" y="2"/>
                  <a:pt x="29" y="1"/>
                </a:cubicBezTo>
                <a:cubicBezTo>
                  <a:pt x="0" y="45"/>
                  <a:pt x="0" y="45"/>
                  <a:pt x="0" y="45"/>
                </a:cubicBezTo>
                <a:cubicBezTo>
                  <a:pt x="14" y="51"/>
                  <a:pt x="28" y="55"/>
                  <a:pt x="44" y="55"/>
                </a:cubicBezTo>
                <a:cubicBezTo>
                  <a:pt x="60" y="55"/>
                  <a:pt x="76" y="51"/>
                  <a:pt x="89" y="44"/>
                </a:cubicBezTo>
                <a:lnTo>
                  <a:pt x="6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8"/>
          <p:cNvSpPr/>
          <p:nvPr/>
        </p:nvSpPr>
        <p:spPr bwMode="auto">
          <a:xfrm>
            <a:off x="8532813" y="2505681"/>
            <a:ext cx="111125" cy="109538"/>
          </a:xfrm>
          <a:custGeom>
            <a:avLst/>
            <a:gdLst>
              <a:gd name="T0" fmla="*/ 59 w 59"/>
              <a:gd name="T1" fmla="*/ 15 h 59"/>
              <a:gd name="T2" fmla="*/ 44 w 59"/>
              <a:gd name="T3" fmla="*/ 0 h 59"/>
              <a:gd name="T4" fmla="*/ 0 w 59"/>
              <a:gd name="T5" fmla="*/ 29 h 59"/>
              <a:gd name="T6" fmla="*/ 30 w 59"/>
              <a:gd name="T7" fmla="*/ 59 h 59"/>
              <a:gd name="T8" fmla="*/ 59 w 59"/>
              <a:gd name="T9" fmla="*/ 1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9">
                <a:moveTo>
                  <a:pt x="59" y="15"/>
                </a:moveTo>
                <a:cubicBezTo>
                  <a:pt x="53" y="11"/>
                  <a:pt x="48" y="6"/>
                  <a:pt x="44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8" y="41"/>
                  <a:pt x="18" y="51"/>
                  <a:pt x="30" y="59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9"/>
          <p:cNvSpPr/>
          <p:nvPr/>
        </p:nvSpPr>
        <p:spPr bwMode="auto">
          <a:xfrm>
            <a:off x="8532813" y="2310418"/>
            <a:ext cx="111125" cy="107950"/>
          </a:xfrm>
          <a:custGeom>
            <a:avLst/>
            <a:gdLst>
              <a:gd name="T0" fmla="*/ 59 w 59"/>
              <a:gd name="T1" fmla="*/ 44 h 58"/>
              <a:gd name="T2" fmla="*/ 30 w 59"/>
              <a:gd name="T3" fmla="*/ 0 h 58"/>
              <a:gd name="T4" fmla="*/ 0 w 59"/>
              <a:gd name="T5" fmla="*/ 30 h 58"/>
              <a:gd name="T6" fmla="*/ 44 w 59"/>
              <a:gd name="T7" fmla="*/ 58 h 58"/>
              <a:gd name="T8" fmla="*/ 59 w 59"/>
              <a:gd name="T9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58">
                <a:moveTo>
                  <a:pt x="59" y="44"/>
                </a:moveTo>
                <a:cubicBezTo>
                  <a:pt x="30" y="0"/>
                  <a:pt x="30" y="0"/>
                  <a:pt x="30" y="0"/>
                </a:cubicBezTo>
                <a:cubicBezTo>
                  <a:pt x="18" y="8"/>
                  <a:pt x="8" y="18"/>
                  <a:pt x="0" y="30"/>
                </a:cubicBezTo>
                <a:cubicBezTo>
                  <a:pt x="44" y="58"/>
                  <a:pt x="44" y="58"/>
                  <a:pt x="44" y="58"/>
                </a:cubicBezTo>
                <a:cubicBezTo>
                  <a:pt x="48" y="52"/>
                  <a:pt x="53" y="47"/>
                  <a:pt x="59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50"/>
          <p:cNvSpPr/>
          <p:nvPr/>
        </p:nvSpPr>
        <p:spPr bwMode="auto">
          <a:xfrm>
            <a:off x="8504238" y="2378681"/>
            <a:ext cx="103188" cy="168275"/>
          </a:xfrm>
          <a:custGeom>
            <a:avLst/>
            <a:gdLst>
              <a:gd name="T0" fmla="*/ 55 w 55"/>
              <a:gd name="T1" fmla="*/ 60 h 89"/>
              <a:gd name="T2" fmla="*/ 52 w 55"/>
              <a:gd name="T3" fmla="*/ 44 h 89"/>
              <a:gd name="T4" fmla="*/ 55 w 55"/>
              <a:gd name="T5" fmla="*/ 29 h 89"/>
              <a:gd name="T6" fmla="*/ 11 w 55"/>
              <a:gd name="T7" fmla="*/ 0 h 89"/>
              <a:gd name="T8" fmla="*/ 0 w 55"/>
              <a:gd name="T9" fmla="*/ 44 h 89"/>
              <a:gd name="T10" fmla="*/ 11 w 55"/>
              <a:gd name="T11" fmla="*/ 89 h 89"/>
              <a:gd name="T12" fmla="*/ 55 w 55"/>
              <a:gd name="T13" fmla="*/ 6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89">
                <a:moveTo>
                  <a:pt x="55" y="60"/>
                </a:moveTo>
                <a:cubicBezTo>
                  <a:pt x="53" y="55"/>
                  <a:pt x="52" y="50"/>
                  <a:pt x="52" y="44"/>
                </a:cubicBezTo>
                <a:cubicBezTo>
                  <a:pt x="52" y="39"/>
                  <a:pt x="53" y="34"/>
                  <a:pt x="55" y="29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13"/>
                  <a:pt x="0" y="28"/>
                  <a:pt x="0" y="44"/>
                </a:cubicBezTo>
                <a:cubicBezTo>
                  <a:pt x="0" y="60"/>
                  <a:pt x="4" y="75"/>
                  <a:pt x="11" y="89"/>
                </a:cubicBezTo>
                <a:lnTo>
                  <a:pt x="55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51"/>
          <p:cNvSpPr>
            <a:spLocks noEditPoints="1"/>
          </p:cNvSpPr>
          <p:nvPr/>
        </p:nvSpPr>
        <p:spPr bwMode="auto">
          <a:xfrm>
            <a:off x="9850438" y="2253268"/>
            <a:ext cx="360363" cy="420688"/>
          </a:xfrm>
          <a:custGeom>
            <a:avLst/>
            <a:gdLst>
              <a:gd name="T0" fmla="*/ 111 w 192"/>
              <a:gd name="T1" fmla="*/ 33 h 224"/>
              <a:gd name="T2" fmla="*/ 116 w 192"/>
              <a:gd name="T3" fmla="*/ 20 h 224"/>
              <a:gd name="T4" fmla="*/ 96 w 192"/>
              <a:gd name="T5" fmla="*/ 0 h 224"/>
              <a:gd name="T6" fmla="*/ 76 w 192"/>
              <a:gd name="T7" fmla="*/ 20 h 224"/>
              <a:gd name="T8" fmla="*/ 81 w 192"/>
              <a:gd name="T9" fmla="*/ 33 h 224"/>
              <a:gd name="T10" fmla="*/ 0 w 192"/>
              <a:gd name="T11" fmla="*/ 128 h 224"/>
              <a:gd name="T12" fmla="*/ 96 w 192"/>
              <a:gd name="T13" fmla="*/ 224 h 224"/>
              <a:gd name="T14" fmla="*/ 192 w 192"/>
              <a:gd name="T15" fmla="*/ 128 h 224"/>
              <a:gd name="T16" fmla="*/ 111 w 192"/>
              <a:gd name="T17" fmla="*/ 33 h 224"/>
              <a:gd name="T18" fmla="*/ 96 w 192"/>
              <a:gd name="T19" fmla="*/ 8 h 224"/>
              <a:gd name="T20" fmla="*/ 108 w 192"/>
              <a:gd name="T21" fmla="*/ 20 h 224"/>
              <a:gd name="T22" fmla="*/ 96 w 192"/>
              <a:gd name="T23" fmla="*/ 32 h 224"/>
              <a:gd name="T24" fmla="*/ 84 w 192"/>
              <a:gd name="T25" fmla="*/ 20 h 224"/>
              <a:gd name="T26" fmla="*/ 96 w 192"/>
              <a:gd name="T27" fmla="*/ 8 h 224"/>
              <a:gd name="T28" fmla="*/ 48 w 192"/>
              <a:gd name="T29" fmla="*/ 176 h 224"/>
              <a:gd name="T30" fmla="*/ 77 w 192"/>
              <a:gd name="T31" fmla="*/ 114 h 224"/>
              <a:gd name="T32" fmla="*/ 109 w 192"/>
              <a:gd name="T33" fmla="*/ 147 h 224"/>
              <a:gd name="T34" fmla="*/ 48 w 192"/>
              <a:gd name="T35" fmla="*/ 176 h 224"/>
              <a:gd name="T36" fmla="*/ 115 w 192"/>
              <a:gd name="T37" fmla="*/ 141 h 224"/>
              <a:gd name="T38" fmla="*/ 83 w 192"/>
              <a:gd name="T39" fmla="*/ 109 h 224"/>
              <a:gd name="T40" fmla="*/ 144 w 192"/>
              <a:gd name="T41" fmla="*/ 80 h 224"/>
              <a:gd name="T42" fmla="*/ 115 w 192"/>
              <a:gd name="T43" fmla="*/ 14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2" h="224">
                <a:moveTo>
                  <a:pt x="111" y="33"/>
                </a:moveTo>
                <a:cubicBezTo>
                  <a:pt x="114" y="29"/>
                  <a:pt x="116" y="25"/>
                  <a:pt x="116" y="20"/>
                </a:cubicBezTo>
                <a:cubicBezTo>
                  <a:pt x="116" y="9"/>
                  <a:pt x="107" y="0"/>
                  <a:pt x="96" y="0"/>
                </a:cubicBezTo>
                <a:cubicBezTo>
                  <a:pt x="85" y="0"/>
                  <a:pt x="76" y="9"/>
                  <a:pt x="76" y="20"/>
                </a:cubicBezTo>
                <a:cubicBezTo>
                  <a:pt x="76" y="25"/>
                  <a:pt x="78" y="29"/>
                  <a:pt x="81" y="33"/>
                </a:cubicBezTo>
                <a:cubicBezTo>
                  <a:pt x="35" y="40"/>
                  <a:pt x="0" y="80"/>
                  <a:pt x="0" y="128"/>
                </a:cubicBezTo>
                <a:cubicBezTo>
                  <a:pt x="0" y="181"/>
                  <a:pt x="43" y="224"/>
                  <a:pt x="96" y="224"/>
                </a:cubicBezTo>
                <a:cubicBezTo>
                  <a:pt x="149" y="224"/>
                  <a:pt x="192" y="181"/>
                  <a:pt x="192" y="128"/>
                </a:cubicBezTo>
                <a:cubicBezTo>
                  <a:pt x="192" y="80"/>
                  <a:pt x="157" y="40"/>
                  <a:pt x="111" y="33"/>
                </a:cubicBezTo>
                <a:close/>
                <a:moveTo>
                  <a:pt x="96" y="8"/>
                </a:moveTo>
                <a:cubicBezTo>
                  <a:pt x="103" y="8"/>
                  <a:pt x="108" y="13"/>
                  <a:pt x="108" y="20"/>
                </a:cubicBezTo>
                <a:cubicBezTo>
                  <a:pt x="108" y="26"/>
                  <a:pt x="103" y="32"/>
                  <a:pt x="96" y="32"/>
                </a:cubicBezTo>
                <a:cubicBezTo>
                  <a:pt x="89" y="32"/>
                  <a:pt x="84" y="26"/>
                  <a:pt x="84" y="20"/>
                </a:cubicBezTo>
                <a:cubicBezTo>
                  <a:pt x="84" y="13"/>
                  <a:pt x="89" y="8"/>
                  <a:pt x="96" y="8"/>
                </a:cubicBezTo>
                <a:close/>
                <a:moveTo>
                  <a:pt x="48" y="176"/>
                </a:moveTo>
                <a:cubicBezTo>
                  <a:pt x="77" y="114"/>
                  <a:pt x="77" y="114"/>
                  <a:pt x="77" y="114"/>
                </a:cubicBezTo>
                <a:cubicBezTo>
                  <a:pt x="109" y="147"/>
                  <a:pt x="109" y="147"/>
                  <a:pt x="109" y="147"/>
                </a:cubicBezTo>
                <a:lnTo>
                  <a:pt x="48" y="176"/>
                </a:lnTo>
                <a:close/>
                <a:moveTo>
                  <a:pt x="115" y="141"/>
                </a:moveTo>
                <a:cubicBezTo>
                  <a:pt x="83" y="109"/>
                  <a:pt x="83" y="109"/>
                  <a:pt x="83" y="109"/>
                </a:cubicBezTo>
                <a:cubicBezTo>
                  <a:pt x="144" y="80"/>
                  <a:pt x="144" y="80"/>
                  <a:pt x="144" y="80"/>
                </a:cubicBezTo>
                <a:lnTo>
                  <a:pt x="115" y="1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52"/>
          <p:cNvSpPr/>
          <p:nvPr/>
        </p:nvSpPr>
        <p:spPr bwMode="auto">
          <a:xfrm>
            <a:off x="7177088" y="2958118"/>
            <a:ext cx="360363" cy="314325"/>
          </a:xfrm>
          <a:custGeom>
            <a:avLst/>
            <a:gdLst>
              <a:gd name="T0" fmla="*/ 37 w 227"/>
              <a:gd name="T1" fmla="*/ 154 h 198"/>
              <a:gd name="T2" fmla="*/ 65 w 227"/>
              <a:gd name="T3" fmla="*/ 173 h 198"/>
              <a:gd name="T4" fmla="*/ 112 w 227"/>
              <a:gd name="T5" fmla="*/ 106 h 198"/>
              <a:gd name="T6" fmla="*/ 155 w 227"/>
              <a:gd name="T7" fmla="*/ 140 h 198"/>
              <a:gd name="T8" fmla="*/ 227 w 227"/>
              <a:gd name="T9" fmla="*/ 35 h 198"/>
              <a:gd name="T10" fmla="*/ 227 w 227"/>
              <a:gd name="T11" fmla="*/ 0 h 198"/>
              <a:gd name="T12" fmla="*/ 0 w 227"/>
              <a:gd name="T13" fmla="*/ 0 h 198"/>
              <a:gd name="T14" fmla="*/ 0 w 227"/>
              <a:gd name="T15" fmla="*/ 198 h 198"/>
              <a:gd name="T16" fmla="*/ 37 w 227"/>
              <a:gd name="T17" fmla="*/ 1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98">
                <a:moveTo>
                  <a:pt x="37" y="154"/>
                </a:moveTo>
                <a:lnTo>
                  <a:pt x="65" y="173"/>
                </a:lnTo>
                <a:lnTo>
                  <a:pt x="112" y="106"/>
                </a:lnTo>
                <a:lnTo>
                  <a:pt x="155" y="140"/>
                </a:lnTo>
                <a:lnTo>
                  <a:pt x="227" y="35"/>
                </a:lnTo>
                <a:lnTo>
                  <a:pt x="227" y="0"/>
                </a:lnTo>
                <a:lnTo>
                  <a:pt x="0" y="0"/>
                </a:lnTo>
                <a:lnTo>
                  <a:pt x="0" y="198"/>
                </a:lnTo>
                <a:lnTo>
                  <a:pt x="37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53"/>
          <p:cNvSpPr/>
          <p:nvPr/>
        </p:nvSpPr>
        <p:spPr bwMode="auto">
          <a:xfrm>
            <a:off x="7177088" y="3040668"/>
            <a:ext cx="360363" cy="277813"/>
          </a:xfrm>
          <a:custGeom>
            <a:avLst/>
            <a:gdLst>
              <a:gd name="T0" fmla="*/ 157 w 227"/>
              <a:gd name="T1" fmla="*/ 102 h 175"/>
              <a:gd name="T2" fmla="*/ 115 w 227"/>
              <a:gd name="T3" fmla="*/ 67 h 175"/>
              <a:gd name="T4" fmla="*/ 67 w 227"/>
              <a:gd name="T5" fmla="*/ 134 h 175"/>
              <a:gd name="T6" fmla="*/ 39 w 227"/>
              <a:gd name="T7" fmla="*/ 115 h 175"/>
              <a:gd name="T8" fmla="*/ 0 w 227"/>
              <a:gd name="T9" fmla="*/ 160 h 175"/>
              <a:gd name="T10" fmla="*/ 0 w 227"/>
              <a:gd name="T11" fmla="*/ 175 h 175"/>
              <a:gd name="T12" fmla="*/ 227 w 227"/>
              <a:gd name="T13" fmla="*/ 175 h 175"/>
              <a:gd name="T14" fmla="*/ 227 w 227"/>
              <a:gd name="T15" fmla="*/ 0 h 175"/>
              <a:gd name="T16" fmla="*/ 157 w 227"/>
              <a:gd name="T17" fmla="*/ 10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75">
                <a:moveTo>
                  <a:pt x="157" y="102"/>
                </a:moveTo>
                <a:lnTo>
                  <a:pt x="115" y="67"/>
                </a:lnTo>
                <a:lnTo>
                  <a:pt x="67" y="134"/>
                </a:lnTo>
                <a:lnTo>
                  <a:pt x="39" y="115"/>
                </a:lnTo>
                <a:lnTo>
                  <a:pt x="0" y="160"/>
                </a:lnTo>
                <a:lnTo>
                  <a:pt x="0" y="175"/>
                </a:lnTo>
                <a:lnTo>
                  <a:pt x="227" y="175"/>
                </a:lnTo>
                <a:lnTo>
                  <a:pt x="227" y="0"/>
                </a:lnTo>
                <a:lnTo>
                  <a:pt x="157" y="1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54"/>
          <p:cNvSpPr/>
          <p:nvPr/>
        </p:nvSpPr>
        <p:spPr bwMode="auto">
          <a:xfrm>
            <a:off x="7834313" y="2970818"/>
            <a:ext cx="374650" cy="346075"/>
          </a:xfrm>
          <a:custGeom>
            <a:avLst/>
            <a:gdLst>
              <a:gd name="T0" fmla="*/ 227 w 236"/>
              <a:gd name="T1" fmla="*/ 95 h 218"/>
              <a:gd name="T2" fmla="*/ 218 w 236"/>
              <a:gd name="T3" fmla="*/ 95 h 218"/>
              <a:gd name="T4" fmla="*/ 208 w 236"/>
              <a:gd name="T5" fmla="*/ 95 h 218"/>
              <a:gd name="T6" fmla="*/ 208 w 236"/>
              <a:gd name="T7" fmla="*/ 208 h 218"/>
              <a:gd name="T8" fmla="*/ 184 w 236"/>
              <a:gd name="T9" fmla="*/ 208 h 218"/>
              <a:gd name="T10" fmla="*/ 184 w 236"/>
              <a:gd name="T11" fmla="*/ 18 h 218"/>
              <a:gd name="T12" fmla="*/ 184 w 236"/>
              <a:gd name="T13" fmla="*/ 7 h 218"/>
              <a:gd name="T14" fmla="*/ 184 w 236"/>
              <a:gd name="T15" fmla="*/ 0 h 218"/>
              <a:gd name="T16" fmla="*/ 183 w 236"/>
              <a:gd name="T17" fmla="*/ 0 h 218"/>
              <a:gd name="T18" fmla="*/ 175 w 236"/>
              <a:gd name="T19" fmla="*/ 0 h 218"/>
              <a:gd name="T20" fmla="*/ 174 w 236"/>
              <a:gd name="T21" fmla="*/ 0 h 218"/>
              <a:gd name="T22" fmla="*/ 165 w 236"/>
              <a:gd name="T23" fmla="*/ 0 h 218"/>
              <a:gd name="T24" fmla="*/ 164 w 236"/>
              <a:gd name="T25" fmla="*/ 0 h 218"/>
              <a:gd name="T26" fmla="*/ 156 w 236"/>
              <a:gd name="T27" fmla="*/ 0 h 218"/>
              <a:gd name="T28" fmla="*/ 156 w 236"/>
              <a:gd name="T29" fmla="*/ 0 h 218"/>
              <a:gd name="T30" fmla="*/ 156 w 236"/>
              <a:gd name="T31" fmla="*/ 208 h 218"/>
              <a:gd name="T32" fmla="*/ 132 w 236"/>
              <a:gd name="T33" fmla="*/ 208 h 218"/>
              <a:gd name="T34" fmla="*/ 132 w 236"/>
              <a:gd name="T35" fmla="*/ 66 h 218"/>
              <a:gd name="T36" fmla="*/ 123 w 236"/>
              <a:gd name="T37" fmla="*/ 66 h 218"/>
              <a:gd name="T38" fmla="*/ 113 w 236"/>
              <a:gd name="T39" fmla="*/ 66 h 218"/>
              <a:gd name="T40" fmla="*/ 104 w 236"/>
              <a:gd name="T41" fmla="*/ 66 h 218"/>
              <a:gd name="T42" fmla="*/ 104 w 236"/>
              <a:gd name="T43" fmla="*/ 208 h 218"/>
              <a:gd name="T44" fmla="*/ 80 w 236"/>
              <a:gd name="T45" fmla="*/ 208 h 218"/>
              <a:gd name="T46" fmla="*/ 80 w 236"/>
              <a:gd name="T47" fmla="*/ 152 h 218"/>
              <a:gd name="T48" fmla="*/ 71 w 236"/>
              <a:gd name="T49" fmla="*/ 152 h 218"/>
              <a:gd name="T50" fmla="*/ 61 w 236"/>
              <a:gd name="T51" fmla="*/ 152 h 218"/>
              <a:gd name="T52" fmla="*/ 52 w 236"/>
              <a:gd name="T53" fmla="*/ 152 h 218"/>
              <a:gd name="T54" fmla="*/ 52 w 236"/>
              <a:gd name="T55" fmla="*/ 208 h 218"/>
              <a:gd name="T56" fmla="*/ 28 w 236"/>
              <a:gd name="T57" fmla="*/ 208 h 218"/>
              <a:gd name="T58" fmla="*/ 28 w 236"/>
              <a:gd name="T59" fmla="*/ 123 h 218"/>
              <a:gd name="T60" fmla="*/ 19 w 236"/>
              <a:gd name="T61" fmla="*/ 123 h 218"/>
              <a:gd name="T62" fmla="*/ 9 w 236"/>
              <a:gd name="T63" fmla="*/ 123 h 218"/>
              <a:gd name="T64" fmla="*/ 0 w 236"/>
              <a:gd name="T65" fmla="*/ 123 h 218"/>
              <a:gd name="T66" fmla="*/ 0 w 236"/>
              <a:gd name="T67" fmla="*/ 208 h 218"/>
              <a:gd name="T68" fmla="*/ 0 w 236"/>
              <a:gd name="T69" fmla="*/ 208 h 218"/>
              <a:gd name="T70" fmla="*/ 0 w 236"/>
              <a:gd name="T71" fmla="*/ 218 h 218"/>
              <a:gd name="T72" fmla="*/ 236 w 236"/>
              <a:gd name="T73" fmla="*/ 218 h 218"/>
              <a:gd name="T74" fmla="*/ 236 w 236"/>
              <a:gd name="T75" fmla="*/ 213 h 218"/>
              <a:gd name="T76" fmla="*/ 236 w 236"/>
              <a:gd name="T77" fmla="*/ 208 h 218"/>
              <a:gd name="T78" fmla="*/ 236 w 236"/>
              <a:gd name="T79" fmla="*/ 95 h 218"/>
              <a:gd name="T80" fmla="*/ 227 w 236"/>
              <a:gd name="T81" fmla="*/ 9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18">
                <a:moveTo>
                  <a:pt x="227" y="95"/>
                </a:moveTo>
                <a:lnTo>
                  <a:pt x="218" y="95"/>
                </a:lnTo>
                <a:lnTo>
                  <a:pt x="208" y="95"/>
                </a:lnTo>
                <a:lnTo>
                  <a:pt x="208" y="208"/>
                </a:lnTo>
                <a:lnTo>
                  <a:pt x="184" y="208"/>
                </a:lnTo>
                <a:lnTo>
                  <a:pt x="184" y="18"/>
                </a:lnTo>
                <a:lnTo>
                  <a:pt x="184" y="7"/>
                </a:lnTo>
                <a:lnTo>
                  <a:pt x="184" y="0"/>
                </a:lnTo>
                <a:lnTo>
                  <a:pt x="183" y="0"/>
                </a:lnTo>
                <a:lnTo>
                  <a:pt x="175" y="0"/>
                </a:lnTo>
                <a:lnTo>
                  <a:pt x="174" y="0"/>
                </a:lnTo>
                <a:lnTo>
                  <a:pt x="165" y="0"/>
                </a:lnTo>
                <a:lnTo>
                  <a:pt x="164" y="0"/>
                </a:lnTo>
                <a:lnTo>
                  <a:pt x="156" y="0"/>
                </a:lnTo>
                <a:lnTo>
                  <a:pt x="156" y="0"/>
                </a:lnTo>
                <a:lnTo>
                  <a:pt x="156" y="208"/>
                </a:lnTo>
                <a:lnTo>
                  <a:pt x="132" y="208"/>
                </a:lnTo>
                <a:lnTo>
                  <a:pt x="132" y="66"/>
                </a:lnTo>
                <a:lnTo>
                  <a:pt x="123" y="66"/>
                </a:lnTo>
                <a:lnTo>
                  <a:pt x="113" y="66"/>
                </a:lnTo>
                <a:lnTo>
                  <a:pt x="104" y="66"/>
                </a:lnTo>
                <a:lnTo>
                  <a:pt x="104" y="208"/>
                </a:lnTo>
                <a:lnTo>
                  <a:pt x="80" y="208"/>
                </a:lnTo>
                <a:lnTo>
                  <a:pt x="80" y="152"/>
                </a:lnTo>
                <a:lnTo>
                  <a:pt x="71" y="152"/>
                </a:lnTo>
                <a:lnTo>
                  <a:pt x="61" y="152"/>
                </a:lnTo>
                <a:lnTo>
                  <a:pt x="52" y="152"/>
                </a:lnTo>
                <a:lnTo>
                  <a:pt x="52" y="208"/>
                </a:lnTo>
                <a:lnTo>
                  <a:pt x="28" y="208"/>
                </a:lnTo>
                <a:lnTo>
                  <a:pt x="28" y="123"/>
                </a:lnTo>
                <a:lnTo>
                  <a:pt x="19" y="123"/>
                </a:lnTo>
                <a:lnTo>
                  <a:pt x="9" y="123"/>
                </a:lnTo>
                <a:lnTo>
                  <a:pt x="0" y="123"/>
                </a:lnTo>
                <a:lnTo>
                  <a:pt x="0" y="208"/>
                </a:lnTo>
                <a:lnTo>
                  <a:pt x="0" y="208"/>
                </a:lnTo>
                <a:lnTo>
                  <a:pt x="0" y="218"/>
                </a:lnTo>
                <a:lnTo>
                  <a:pt x="236" y="218"/>
                </a:lnTo>
                <a:lnTo>
                  <a:pt x="236" y="213"/>
                </a:lnTo>
                <a:lnTo>
                  <a:pt x="236" y="208"/>
                </a:lnTo>
                <a:lnTo>
                  <a:pt x="236" y="95"/>
                </a:lnTo>
                <a:lnTo>
                  <a:pt x="227" y="9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8489950" y="2967643"/>
            <a:ext cx="390525" cy="352425"/>
          </a:xfrm>
          <a:custGeom>
            <a:avLst/>
            <a:gdLst>
              <a:gd name="T0" fmla="*/ 208 w 208"/>
              <a:gd name="T1" fmla="*/ 144 h 188"/>
              <a:gd name="T2" fmla="*/ 208 w 208"/>
              <a:gd name="T3" fmla="*/ 0 h 188"/>
              <a:gd name="T4" fmla="*/ 0 w 208"/>
              <a:gd name="T5" fmla="*/ 0 h 188"/>
              <a:gd name="T6" fmla="*/ 0 w 208"/>
              <a:gd name="T7" fmla="*/ 144 h 188"/>
              <a:gd name="T8" fmla="*/ 100 w 208"/>
              <a:gd name="T9" fmla="*/ 144 h 188"/>
              <a:gd name="T10" fmla="*/ 100 w 208"/>
              <a:gd name="T11" fmla="*/ 160 h 188"/>
              <a:gd name="T12" fmla="*/ 62 w 208"/>
              <a:gd name="T13" fmla="*/ 181 h 188"/>
              <a:gd name="T14" fmla="*/ 66 w 208"/>
              <a:gd name="T15" fmla="*/ 188 h 188"/>
              <a:gd name="T16" fmla="*/ 104 w 208"/>
              <a:gd name="T17" fmla="*/ 167 h 188"/>
              <a:gd name="T18" fmla="*/ 142 w 208"/>
              <a:gd name="T19" fmla="*/ 188 h 188"/>
              <a:gd name="T20" fmla="*/ 146 w 208"/>
              <a:gd name="T21" fmla="*/ 181 h 188"/>
              <a:gd name="T22" fmla="*/ 108 w 208"/>
              <a:gd name="T23" fmla="*/ 160 h 188"/>
              <a:gd name="T24" fmla="*/ 108 w 208"/>
              <a:gd name="T25" fmla="*/ 144 h 188"/>
              <a:gd name="T26" fmla="*/ 208 w 208"/>
              <a:gd name="T27" fmla="*/ 144 h 188"/>
              <a:gd name="T28" fmla="*/ 160 w 208"/>
              <a:gd name="T29" fmla="*/ 48 h 188"/>
              <a:gd name="T30" fmla="*/ 184 w 208"/>
              <a:gd name="T31" fmla="*/ 72 h 188"/>
              <a:gd name="T32" fmla="*/ 160 w 208"/>
              <a:gd name="T33" fmla="*/ 96 h 188"/>
              <a:gd name="T34" fmla="*/ 136 w 208"/>
              <a:gd name="T35" fmla="*/ 72 h 188"/>
              <a:gd name="T36" fmla="*/ 160 w 208"/>
              <a:gd name="T37" fmla="*/ 48 h 188"/>
              <a:gd name="T38" fmla="*/ 102 w 208"/>
              <a:gd name="T39" fmla="*/ 108 h 188"/>
              <a:gd name="T40" fmla="*/ 76 w 208"/>
              <a:gd name="T41" fmla="*/ 72 h 188"/>
              <a:gd name="T42" fmla="*/ 59 w 208"/>
              <a:gd name="T43" fmla="*/ 105 h 188"/>
              <a:gd name="T44" fmla="*/ 37 w 208"/>
              <a:gd name="T45" fmla="*/ 60 h 188"/>
              <a:gd name="T46" fmla="*/ 24 w 208"/>
              <a:gd name="T47" fmla="*/ 107 h 188"/>
              <a:gd name="T48" fmla="*/ 16 w 208"/>
              <a:gd name="T49" fmla="*/ 104 h 188"/>
              <a:gd name="T50" fmla="*/ 35 w 208"/>
              <a:gd name="T51" fmla="*/ 37 h 188"/>
              <a:gd name="T52" fmla="*/ 59 w 208"/>
              <a:gd name="T53" fmla="*/ 88 h 188"/>
              <a:gd name="T54" fmla="*/ 75 w 208"/>
              <a:gd name="T55" fmla="*/ 57 h 188"/>
              <a:gd name="T56" fmla="*/ 99 w 208"/>
              <a:gd name="T57" fmla="*/ 90 h 188"/>
              <a:gd name="T58" fmla="*/ 117 w 208"/>
              <a:gd name="T59" fmla="*/ 31 h 188"/>
              <a:gd name="T60" fmla="*/ 124 w 208"/>
              <a:gd name="T61" fmla="*/ 34 h 188"/>
              <a:gd name="T62" fmla="*/ 102 w 208"/>
              <a:gd name="T63" fmla="*/ 10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8" h="188">
                <a:moveTo>
                  <a:pt x="208" y="144"/>
                </a:moveTo>
                <a:cubicBezTo>
                  <a:pt x="208" y="0"/>
                  <a:pt x="208" y="0"/>
                  <a:pt x="20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4"/>
                  <a:pt x="0" y="144"/>
                  <a:pt x="0" y="144"/>
                </a:cubicBezTo>
                <a:cubicBezTo>
                  <a:pt x="100" y="144"/>
                  <a:pt x="100" y="144"/>
                  <a:pt x="100" y="144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104" y="167"/>
                  <a:pt x="104" y="167"/>
                  <a:pt x="104" y="167"/>
                </a:cubicBezTo>
                <a:cubicBezTo>
                  <a:pt x="142" y="188"/>
                  <a:pt x="142" y="188"/>
                  <a:pt x="142" y="188"/>
                </a:cubicBezTo>
                <a:cubicBezTo>
                  <a:pt x="146" y="181"/>
                  <a:pt x="146" y="181"/>
                  <a:pt x="146" y="181"/>
                </a:cubicBezTo>
                <a:cubicBezTo>
                  <a:pt x="108" y="160"/>
                  <a:pt x="108" y="160"/>
                  <a:pt x="108" y="160"/>
                </a:cubicBezTo>
                <a:cubicBezTo>
                  <a:pt x="108" y="144"/>
                  <a:pt x="108" y="144"/>
                  <a:pt x="108" y="144"/>
                </a:cubicBezTo>
                <a:lnTo>
                  <a:pt x="208" y="144"/>
                </a:lnTo>
                <a:close/>
                <a:moveTo>
                  <a:pt x="160" y="48"/>
                </a:moveTo>
                <a:cubicBezTo>
                  <a:pt x="174" y="48"/>
                  <a:pt x="184" y="59"/>
                  <a:pt x="184" y="72"/>
                </a:cubicBezTo>
                <a:cubicBezTo>
                  <a:pt x="184" y="86"/>
                  <a:pt x="174" y="96"/>
                  <a:pt x="160" y="96"/>
                </a:cubicBezTo>
                <a:cubicBezTo>
                  <a:pt x="147" y="96"/>
                  <a:pt x="136" y="86"/>
                  <a:pt x="136" y="72"/>
                </a:cubicBezTo>
                <a:cubicBezTo>
                  <a:pt x="136" y="59"/>
                  <a:pt x="147" y="48"/>
                  <a:pt x="160" y="48"/>
                </a:cubicBezTo>
                <a:close/>
                <a:moveTo>
                  <a:pt x="102" y="108"/>
                </a:moveTo>
                <a:cubicBezTo>
                  <a:pt x="76" y="72"/>
                  <a:pt x="76" y="72"/>
                  <a:pt x="76" y="72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37" y="60"/>
                  <a:pt x="37" y="60"/>
                  <a:pt x="37" y="60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5" y="37"/>
                  <a:pt x="35" y="37"/>
                  <a:pt x="35" y="37"/>
                </a:cubicBezTo>
                <a:cubicBezTo>
                  <a:pt x="59" y="88"/>
                  <a:pt x="59" y="88"/>
                  <a:pt x="59" y="88"/>
                </a:cubicBezTo>
                <a:cubicBezTo>
                  <a:pt x="75" y="57"/>
                  <a:pt x="75" y="57"/>
                  <a:pt x="75" y="57"/>
                </a:cubicBezTo>
                <a:cubicBezTo>
                  <a:pt x="99" y="90"/>
                  <a:pt x="99" y="90"/>
                  <a:pt x="99" y="90"/>
                </a:cubicBezTo>
                <a:cubicBezTo>
                  <a:pt x="117" y="31"/>
                  <a:pt x="117" y="31"/>
                  <a:pt x="117" y="31"/>
                </a:cubicBezTo>
                <a:cubicBezTo>
                  <a:pt x="124" y="34"/>
                  <a:pt x="124" y="34"/>
                  <a:pt x="124" y="34"/>
                </a:cubicBezTo>
                <a:lnTo>
                  <a:pt x="102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9148763" y="2975581"/>
            <a:ext cx="404813" cy="338138"/>
          </a:xfrm>
          <a:custGeom>
            <a:avLst/>
            <a:gdLst>
              <a:gd name="T0" fmla="*/ 236 w 255"/>
              <a:gd name="T1" fmla="*/ 0 h 213"/>
              <a:gd name="T2" fmla="*/ 19 w 255"/>
              <a:gd name="T3" fmla="*/ 0 h 213"/>
              <a:gd name="T4" fmla="*/ 0 w 255"/>
              <a:gd name="T5" fmla="*/ 0 h 213"/>
              <a:gd name="T6" fmla="*/ 0 w 255"/>
              <a:gd name="T7" fmla="*/ 9 h 213"/>
              <a:gd name="T8" fmla="*/ 19 w 255"/>
              <a:gd name="T9" fmla="*/ 9 h 213"/>
              <a:gd name="T10" fmla="*/ 19 w 255"/>
              <a:gd name="T11" fmla="*/ 179 h 213"/>
              <a:gd name="T12" fmla="*/ 123 w 255"/>
              <a:gd name="T13" fmla="*/ 179 h 213"/>
              <a:gd name="T14" fmla="*/ 123 w 255"/>
              <a:gd name="T15" fmla="*/ 203 h 213"/>
              <a:gd name="T16" fmla="*/ 47 w 255"/>
              <a:gd name="T17" fmla="*/ 203 h 213"/>
              <a:gd name="T18" fmla="*/ 47 w 255"/>
              <a:gd name="T19" fmla="*/ 213 h 213"/>
              <a:gd name="T20" fmla="*/ 208 w 255"/>
              <a:gd name="T21" fmla="*/ 213 h 213"/>
              <a:gd name="T22" fmla="*/ 208 w 255"/>
              <a:gd name="T23" fmla="*/ 203 h 213"/>
              <a:gd name="T24" fmla="*/ 132 w 255"/>
              <a:gd name="T25" fmla="*/ 203 h 213"/>
              <a:gd name="T26" fmla="*/ 132 w 255"/>
              <a:gd name="T27" fmla="*/ 179 h 213"/>
              <a:gd name="T28" fmla="*/ 236 w 255"/>
              <a:gd name="T29" fmla="*/ 179 h 213"/>
              <a:gd name="T30" fmla="*/ 236 w 255"/>
              <a:gd name="T31" fmla="*/ 9 h 213"/>
              <a:gd name="T32" fmla="*/ 255 w 255"/>
              <a:gd name="T33" fmla="*/ 9 h 213"/>
              <a:gd name="T34" fmla="*/ 255 w 255"/>
              <a:gd name="T35" fmla="*/ 0 h 213"/>
              <a:gd name="T36" fmla="*/ 236 w 255"/>
              <a:gd name="T37" fmla="*/ 0 h 213"/>
              <a:gd name="T38" fmla="*/ 56 w 255"/>
              <a:gd name="T39" fmla="*/ 37 h 213"/>
              <a:gd name="T40" fmla="*/ 113 w 255"/>
              <a:gd name="T41" fmla="*/ 37 h 213"/>
              <a:gd name="T42" fmla="*/ 113 w 255"/>
              <a:gd name="T43" fmla="*/ 94 h 213"/>
              <a:gd name="T44" fmla="*/ 56 w 255"/>
              <a:gd name="T45" fmla="*/ 94 h 213"/>
              <a:gd name="T46" fmla="*/ 56 w 255"/>
              <a:gd name="T47" fmla="*/ 37 h 213"/>
              <a:gd name="T48" fmla="*/ 198 w 255"/>
              <a:gd name="T49" fmla="*/ 151 h 213"/>
              <a:gd name="T50" fmla="*/ 56 w 255"/>
              <a:gd name="T51" fmla="*/ 151 h 213"/>
              <a:gd name="T52" fmla="*/ 56 w 255"/>
              <a:gd name="T53" fmla="*/ 142 h 213"/>
              <a:gd name="T54" fmla="*/ 198 w 255"/>
              <a:gd name="T55" fmla="*/ 142 h 213"/>
              <a:gd name="T56" fmla="*/ 198 w 255"/>
              <a:gd name="T57" fmla="*/ 151 h 213"/>
              <a:gd name="T58" fmla="*/ 198 w 255"/>
              <a:gd name="T59" fmla="*/ 123 h 213"/>
              <a:gd name="T60" fmla="*/ 56 w 255"/>
              <a:gd name="T61" fmla="*/ 123 h 213"/>
              <a:gd name="T62" fmla="*/ 56 w 255"/>
              <a:gd name="T63" fmla="*/ 113 h 213"/>
              <a:gd name="T64" fmla="*/ 198 w 255"/>
              <a:gd name="T65" fmla="*/ 113 h 213"/>
              <a:gd name="T66" fmla="*/ 198 w 255"/>
              <a:gd name="T67" fmla="*/ 123 h 213"/>
              <a:gd name="T68" fmla="*/ 198 w 255"/>
              <a:gd name="T69" fmla="*/ 94 h 213"/>
              <a:gd name="T70" fmla="*/ 132 w 255"/>
              <a:gd name="T71" fmla="*/ 94 h 213"/>
              <a:gd name="T72" fmla="*/ 132 w 255"/>
              <a:gd name="T73" fmla="*/ 85 h 213"/>
              <a:gd name="T74" fmla="*/ 198 w 255"/>
              <a:gd name="T75" fmla="*/ 85 h 213"/>
              <a:gd name="T76" fmla="*/ 198 w 255"/>
              <a:gd name="T77" fmla="*/ 94 h 213"/>
              <a:gd name="T78" fmla="*/ 198 w 255"/>
              <a:gd name="T79" fmla="*/ 71 h 213"/>
              <a:gd name="T80" fmla="*/ 132 w 255"/>
              <a:gd name="T81" fmla="*/ 71 h 213"/>
              <a:gd name="T82" fmla="*/ 132 w 255"/>
              <a:gd name="T83" fmla="*/ 61 h 213"/>
              <a:gd name="T84" fmla="*/ 198 w 255"/>
              <a:gd name="T85" fmla="*/ 61 h 213"/>
              <a:gd name="T86" fmla="*/ 198 w 255"/>
              <a:gd name="T87" fmla="*/ 71 h 213"/>
              <a:gd name="T88" fmla="*/ 198 w 255"/>
              <a:gd name="T89" fmla="*/ 47 h 213"/>
              <a:gd name="T90" fmla="*/ 132 w 255"/>
              <a:gd name="T91" fmla="*/ 47 h 213"/>
              <a:gd name="T92" fmla="*/ 132 w 255"/>
              <a:gd name="T93" fmla="*/ 37 h 213"/>
              <a:gd name="T94" fmla="*/ 198 w 255"/>
              <a:gd name="T95" fmla="*/ 37 h 213"/>
              <a:gd name="T96" fmla="*/ 198 w 255"/>
              <a:gd name="T97" fmla="*/ 47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5" h="213">
                <a:moveTo>
                  <a:pt x="236" y="0"/>
                </a:moveTo>
                <a:lnTo>
                  <a:pt x="19" y="0"/>
                </a:lnTo>
                <a:lnTo>
                  <a:pt x="0" y="0"/>
                </a:lnTo>
                <a:lnTo>
                  <a:pt x="0" y="9"/>
                </a:lnTo>
                <a:lnTo>
                  <a:pt x="19" y="9"/>
                </a:lnTo>
                <a:lnTo>
                  <a:pt x="19" y="179"/>
                </a:lnTo>
                <a:lnTo>
                  <a:pt x="123" y="179"/>
                </a:lnTo>
                <a:lnTo>
                  <a:pt x="123" y="203"/>
                </a:lnTo>
                <a:lnTo>
                  <a:pt x="47" y="203"/>
                </a:lnTo>
                <a:lnTo>
                  <a:pt x="47" y="213"/>
                </a:lnTo>
                <a:lnTo>
                  <a:pt x="208" y="213"/>
                </a:lnTo>
                <a:lnTo>
                  <a:pt x="208" y="203"/>
                </a:lnTo>
                <a:lnTo>
                  <a:pt x="132" y="203"/>
                </a:lnTo>
                <a:lnTo>
                  <a:pt x="132" y="179"/>
                </a:lnTo>
                <a:lnTo>
                  <a:pt x="236" y="179"/>
                </a:lnTo>
                <a:lnTo>
                  <a:pt x="236" y="9"/>
                </a:lnTo>
                <a:lnTo>
                  <a:pt x="255" y="9"/>
                </a:lnTo>
                <a:lnTo>
                  <a:pt x="255" y="0"/>
                </a:lnTo>
                <a:lnTo>
                  <a:pt x="236" y="0"/>
                </a:lnTo>
                <a:close/>
                <a:moveTo>
                  <a:pt x="56" y="37"/>
                </a:moveTo>
                <a:lnTo>
                  <a:pt x="113" y="37"/>
                </a:lnTo>
                <a:lnTo>
                  <a:pt x="113" y="94"/>
                </a:lnTo>
                <a:lnTo>
                  <a:pt x="56" y="94"/>
                </a:lnTo>
                <a:lnTo>
                  <a:pt x="56" y="37"/>
                </a:lnTo>
                <a:close/>
                <a:moveTo>
                  <a:pt x="198" y="151"/>
                </a:moveTo>
                <a:lnTo>
                  <a:pt x="56" y="151"/>
                </a:lnTo>
                <a:lnTo>
                  <a:pt x="56" y="142"/>
                </a:lnTo>
                <a:lnTo>
                  <a:pt x="198" y="142"/>
                </a:lnTo>
                <a:lnTo>
                  <a:pt x="198" y="151"/>
                </a:lnTo>
                <a:close/>
                <a:moveTo>
                  <a:pt x="198" y="123"/>
                </a:moveTo>
                <a:lnTo>
                  <a:pt x="56" y="123"/>
                </a:lnTo>
                <a:lnTo>
                  <a:pt x="56" y="113"/>
                </a:lnTo>
                <a:lnTo>
                  <a:pt x="198" y="113"/>
                </a:lnTo>
                <a:lnTo>
                  <a:pt x="198" y="123"/>
                </a:lnTo>
                <a:close/>
                <a:moveTo>
                  <a:pt x="198" y="94"/>
                </a:moveTo>
                <a:lnTo>
                  <a:pt x="132" y="94"/>
                </a:lnTo>
                <a:lnTo>
                  <a:pt x="132" y="85"/>
                </a:lnTo>
                <a:lnTo>
                  <a:pt x="198" y="85"/>
                </a:lnTo>
                <a:lnTo>
                  <a:pt x="198" y="94"/>
                </a:lnTo>
                <a:close/>
                <a:moveTo>
                  <a:pt x="198" y="71"/>
                </a:moveTo>
                <a:lnTo>
                  <a:pt x="132" y="71"/>
                </a:lnTo>
                <a:lnTo>
                  <a:pt x="132" y="61"/>
                </a:lnTo>
                <a:lnTo>
                  <a:pt x="198" y="61"/>
                </a:lnTo>
                <a:lnTo>
                  <a:pt x="198" y="71"/>
                </a:lnTo>
                <a:close/>
                <a:moveTo>
                  <a:pt x="198" y="47"/>
                </a:moveTo>
                <a:lnTo>
                  <a:pt x="132" y="47"/>
                </a:lnTo>
                <a:lnTo>
                  <a:pt x="132" y="37"/>
                </a:lnTo>
                <a:lnTo>
                  <a:pt x="198" y="37"/>
                </a:lnTo>
                <a:lnTo>
                  <a:pt x="198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7"/>
          <p:cNvSpPr/>
          <p:nvPr/>
        </p:nvSpPr>
        <p:spPr bwMode="auto">
          <a:xfrm>
            <a:off x="9810750" y="2945418"/>
            <a:ext cx="438150" cy="284163"/>
          </a:xfrm>
          <a:custGeom>
            <a:avLst/>
            <a:gdLst>
              <a:gd name="T0" fmla="*/ 34 w 233"/>
              <a:gd name="T1" fmla="*/ 77 h 152"/>
              <a:gd name="T2" fmla="*/ 117 w 233"/>
              <a:gd name="T3" fmla="*/ 126 h 152"/>
              <a:gd name="T4" fmla="*/ 214 w 233"/>
              <a:gd name="T5" fmla="*/ 67 h 152"/>
              <a:gd name="T6" fmla="*/ 214 w 233"/>
              <a:gd name="T7" fmla="*/ 67 h 152"/>
              <a:gd name="T8" fmla="*/ 233 w 233"/>
              <a:gd name="T9" fmla="*/ 56 h 152"/>
              <a:gd name="T10" fmla="*/ 116 w 233"/>
              <a:gd name="T11" fmla="*/ 0 h 152"/>
              <a:gd name="T12" fmla="*/ 0 w 233"/>
              <a:gd name="T13" fmla="*/ 56 h 152"/>
              <a:gd name="T14" fmla="*/ 16 w 233"/>
              <a:gd name="T15" fmla="*/ 66 h 152"/>
              <a:gd name="T16" fmla="*/ 16 w 233"/>
              <a:gd name="T17" fmla="*/ 152 h 152"/>
              <a:gd name="T18" fmla="*/ 24 w 233"/>
              <a:gd name="T19" fmla="*/ 152 h 152"/>
              <a:gd name="T20" fmla="*/ 24 w 233"/>
              <a:gd name="T21" fmla="*/ 71 h 152"/>
              <a:gd name="T22" fmla="*/ 34 w 233"/>
              <a:gd name="T23" fmla="*/ 77 h 152"/>
              <a:gd name="T24" fmla="*/ 34 w 233"/>
              <a:gd name="T25" fmla="*/ 7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152">
                <a:moveTo>
                  <a:pt x="34" y="77"/>
                </a:moveTo>
                <a:cubicBezTo>
                  <a:pt x="117" y="126"/>
                  <a:pt x="117" y="126"/>
                  <a:pt x="117" y="126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33" y="56"/>
                  <a:pt x="233" y="56"/>
                  <a:pt x="233" y="56"/>
                </a:cubicBezTo>
                <a:cubicBezTo>
                  <a:pt x="116" y="0"/>
                  <a:pt x="116" y="0"/>
                  <a:pt x="116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4" y="71"/>
                  <a:pt x="24" y="71"/>
                  <a:pt x="24" y="71"/>
                </a:cubicBezTo>
                <a:cubicBezTo>
                  <a:pt x="34" y="77"/>
                  <a:pt x="34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8"/>
          <p:cNvSpPr/>
          <p:nvPr/>
        </p:nvSpPr>
        <p:spPr bwMode="auto">
          <a:xfrm>
            <a:off x="9901238" y="3121631"/>
            <a:ext cx="255588" cy="168275"/>
          </a:xfrm>
          <a:custGeom>
            <a:avLst/>
            <a:gdLst>
              <a:gd name="T0" fmla="*/ 152 w 161"/>
              <a:gd name="T1" fmla="*/ 6 h 106"/>
              <a:gd name="T2" fmla="*/ 81 w 161"/>
              <a:gd name="T3" fmla="*/ 48 h 106"/>
              <a:gd name="T4" fmla="*/ 10 w 161"/>
              <a:gd name="T5" fmla="*/ 6 h 106"/>
              <a:gd name="T6" fmla="*/ 10 w 161"/>
              <a:gd name="T7" fmla="*/ 6 h 106"/>
              <a:gd name="T8" fmla="*/ 9 w 161"/>
              <a:gd name="T9" fmla="*/ 6 h 106"/>
              <a:gd name="T10" fmla="*/ 0 w 161"/>
              <a:gd name="T11" fmla="*/ 0 h 106"/>
              <a:gd name="T12" fmla="*/ 0 w 161"/>
              <a:gd name="T13" fmla="*/ 106 h 106"/>
              <a:gd name="T14" fmla="*/ 161 w 161"/>
              <a:gd name="T15" fmla="*/ 106 h 106"/>
              <a:gd name="T16" fmla="*/ 161 w 161"/>
              <a:gd name="T17" fmla="*/ 1 h 106"/>
              <a:gd name="T18" fmla="*/ 152 w 161"/>
              <a:gd name="T19" fmla="*/ 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" h="106">
                <a:moveTo>
                  <a:pt x="152" y="6"/>
                </a:moveTo>
                <a:lnTo>
                  <a:pt x="81" y="48"/>
                </a:lnTo>
                <a:lnTo>
                  <a:pt x="10" y="6"/>
                </a:lnTo>
                <a:lnTo>
                  <a:pt x="10" y="6"/>
                </a:lnTo>
                <a:lnTo>
                  <a:pt x="9" y="6"/>
                </a:lnTo>
                <a:lnTo>
                  <a:pt x="0" y="0"/>
                </a:lnTo>
                <a:lnTo>
                  <a:pt x="0" y="106"/>
                </a:lnTo>
                <a:lnTo>
                  <a:pt x="161" y="106"/>
                </a:lnTo>
                <a:lnTo>
                  <a:pt x="161" y="1"/>
                </a:lnTo>
                <a:lnTo>
                  <a:pt x="152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10523538" y="2940656"/>
            <a:ext cx="430213" cy="369888"/>
          </a:xfrm>
          <a:custGeom>
            <a:avLst/>
            <a:gdLst>
              <a:gd name="T0" fmla="*/ 233 w 271"/>
              <a:gd name="T1" fmla="*/ 82 h 233"/>
              <a:gd name="T2" fmla="*/ 271 w 271"/>
              <a:gd name="T3" fmla="*/ 82 h 233"/>
              <a:gd name="T4" fmla="*/ 134 w 271"/>
              <a:gd name="T5" fmla="*/ 0 h 233"/>
              <a:gd name="T6" fmla="*/ 0 w 271"/>
              <a:gd name="T7" fmla="*/ 82 h 233"/>
              <a:gd name="T8" fmla="*/ 35 w 271"/>
              <a:gd name="T9" fmla="*/ 82 h 233"/>
              <a:gd name="T10" fmla="*/ 35 w 271"/>
              <a:gd name="T11" fmla="*/ 224 h 233"/>
              <a:gd name="T12" fmla="*/ 16 w 271"/>
              <a:gd name="T13" fmla="*/ 224 h 233"/>
              <a:gd name="T14" fmla="*/ 16 w 271"/>
              <a:gd name="T15" fmla="*/ 233 h 233"/>
              <a:gd name="T16" fmla="*/ 35 w 271"/>
              <a:gd name="T17" fmla="*/ 233 h 233"/>
              <a:gd name="T18" fmla="*/ 82 w 271"/>
              <a:gd name="T19" fmla="*/ 233 h 233"/>
              <a:gd name="T20" fmla="*/ 110 w 271"/>
              <a:gd name="T21" fmla="*/ 233 h 233"/>
              <a:gd name="T22" fmla="*/ 158 w 271"/>
              <a:gd name="T23" fmla="*/ 233 h 233"/>
              <a:gd name="T24" fmla="*/ 186 w 271"/>
              <a:gd name="T25" fmla="*/ 233 h 233"/>
              <a:gd name="T26" fmla="*/ 233 w 271"/>
              <a:gd name="T27" fmla="*/ 233 h 233"/>
              <a:gd name="T28" fmla="*/ 252 w 271"/>
              <a:gd name="T29" fmla="*/ 233 h 233"/>
              <a:gd name="T30" fmla="*/ 252 w 271"/>
              <a:gd name="T31" fmla="*/ 224 h 233"/>
              <a:gd name="T32" fmla="*/ 233 w 271"/>
              <a:gd name="T33" fmla="*/ 224 h 233"/>
              <a:gd name="T34" fmla="*/ 233 w 271"/>
              <a:gd name="T35" fmla="*/ 82 h 233"/>
              <a:gd name="T36" fmla="*/ 110 w 271"/>
              <a:gd name="T37" fmla="*/ 224 h 233"/>
              <a:gd name="T38" fmla="*/ 82 w 271"/>
              <a:gd name="T39" fmla="*/ 224 h 233"/>
              <a:gd name="T40" fmla="*/ 82 w 271"/>
              <a:gd name="T41" fmla="*/ 82 h 233"/>
              <a:gd name="T42" fmla="*/ 110 w 271"/>
              <a:gd name="T43" fmla="*/ 82 h 233"/>
              <a:gd name="T44" fmla="*/ 110 w 271"/>
              <a:gd name="T45" fmla="*/ 224 h 233"/>
              <a:gd name="T46" fmla="*/ 186 w 271"/>
              <a:gd name="T47" fmla="*/ 224 h 233"/>
              <a:gd name="T48" fmla="*/ 158 w 271"/>
              <a:gd name="T49" fmla="*/ 224 h 233"/>
              <a:gd name="T50" fmla="*/ 158 w 271"/>
              <a:gd name="T51" fmla="*/ 82 h 233"/>
              <a:gd name="T52" fmla="*/ 186 w 271"/>
              <a:gd name="T53" fmla="*/ 82 h 233"/>
              <a:gd name="T54" fmla="*/ 186 w 271"/>
              <a:gd name="T55" fmla="*/ 22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233">
                <a:moveTo>
                  <a:pt x="233" y="82"/>
                </a:moveTo>
                <a:lnTo>
                  <a:pt x="271" y="82"/>
                </a:lnTo>
                <a:lnTo>
                  <a:pt x="134" y="0"/>
                </a:lnTo>
                <a:lnTo>
                  <a:pt x="0" y="82"/>
                </a:lnTo>
                <a:lnTo>
                  <a:pt x="35" y="82"/>
                </a:lnTo>
                <a:lnTo>
                  <a:pt x="35" y="224"/>
                </a:lnTo>
                <a:lnTo>
                  <a:pt x="16" y="224"/>
                </a:lnTo>
                <a:lnTo>
                  <a:pt x="16" y="233"/>
                </a:lnTo>
                <a:lnTo>
                  <a:pt x="35" y="233"/>
                </a:lnTo>
                <a:lnTo>
                  <a:pt x="82" y="233"/>
                </a:lnTo>
                <a:lnTo>
                  <a:pt x="110" y="233"/>
                </a:lnTo>
                <a:lnTo>
                  <a:pt x="158" y="233"/>
                </a:lnTo>
                <a:lnTo>
                  <a:pt x="186" y="233"/>
                </a:lnTo>
                <a:lnTo>
                  <a:pt x="233" y="233"/>
                </a:lnTo>
                <a:lnTo>
                  <a:pt x="252" y="233"/>
                </a:lnTo>
                <a:lnTo>
                  <a:pt x="252" y="224"/>
                </a:lnTo>
                <a:lnTo>
                  <a:pt x="233" y="224"/>
                </a:lnTo>
                <a:lnTo>
                  <a:pt x="233" y="82"/>
                </a:lnTo>
                <a:close/>
                <a:moveTo>
                  <a:pt x="110" y="224"/>
                </a:moveTo>
                <a:lnTo>
                  <a:pt x="82" y="224"/>
                </a:lnTo>
                <a:lnTo>
                  <a:pt x="82" y="82"/>
                </a:lnTo>
                <a:lnTo>
                  <a:pt x="110" y="82"/>
                </a:lnTo>
                <a:lnTo>
                  <a:pt x="110" y="224"/>
                </a:lnTo>
                <a:close/>
                <a:moveTo>
                  <a:pt x="186" y="224"/>
                </a:moveTo>
                <a:lnTo>
                  <a:pt x="158" y="224"/>
                </a:lnTo>
                <a:lnTo>
                  <a:pt x="158" y="82"/>
                </a:lnTo>
                <a:lnTo>
                  <a:pt x="186" y="82"/>
                </a:lnTo>
                <a:lnTo>
                  <a:pt x="186" y="2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60"/>
          <p:cNvSpPr/>
          <p:nvPr/>
        </p:nvSpPr>
        <p:spPr bwMode="auto">
          <a:xfrm>
            <a:off x="7908925" y="3899506"/>
            <a:ext cx="225425" cy="195263"/>
          </a:xfrm>
          <a:custGeom>
            <a:avLst/>
            <a:gdLst>
              <a:gd name="T0" fmla="*/ 0 w 120"/>
              <a:gd name="T1" fmla="*/ 46 h 104"/>
              <a:gd name="T2" fmla="*/ 60 w 120"/>
              <a:gd name="T3" fmla="*/ 104 h 104"/>
              <a:gd name="T4" fmla="*/ 120 w 120"/>
              <a:gd name="T5" fmla="*/ 46 h 104"/>
              <a:gd name="T6" fmla="*/ 120 w 120"/>
              <a:gd name="T7" fmla="*/ 0 h 104"/>
              <a:gd name="T8" fmla="*/ 0 w 120"/>
              <a:gd name="T9" fmla="*/ 0 h 104"/>
              <a:gd name="T10" fmla="*/ 0 w 120"/>
              <a:gd name="T11" fmla="*/ 4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104">
                <a:moveTo>
                  <a:pt x="0" y="46"/>
                </a:moveTo>
                <a:cubicBezTo>
                  <a:pt x="0" y="78"/>
                  <a:pt x="27" y="104"/>
                  <a:pt x="60" y="104"/>
                </a:cubicBezTo>
                <a:cubicBezTo>
                  <a:pt x="93" y="104"/>
                  <a:pt x="120" y="78"/>
                  <a:pt x="120" y="46"/>
                </a:cubicBezTo>
                <a:cubicBezTo>
                  <a:pt x="120" y="0"/>
                  <a:pt x="120" y="0"/>
                  <a:pt x="120" y="0"/>
                </a:cubicBezTo>
                <a:cubicBezTo>
                  <a:pt x="0" y="0"/>
                  <a:pt x="0" y="0"/>
                  <a:pt x="0" y="0"/>
                </a:cubicBezTo>
                <a:lnTo>
                  <a:pt x="0" y="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61"/>
          <p:cNvSpPr/>
          <p:nvPr/>
        </p:nvSpPr>
        <p:spPr bwMode="auto">
          <a:xfrm>
            <a:off x="7908925" y="3766156"/>
            <a:ext cx="104775" cy="117475"/>
          </a:xfrm>
          <a:custGeom>
            <a:avLst/>
            <a:gdLst>
              <a:gd name="T0" fmla="*/ 56 w 56"/>
              <a:gd name="T1" fmla="*/ 0 h 63"/>
              <a:gd name="T2" fmla="*/ 0 w 56"/>
              <a:gd name="T3" fmla="*/ 58 h 63"/>
              <a:gd name="T4" fmla="*/ 0 w 56"/>
              <a:gd name="T5" fmla="*/ 63 h 63"/>
              <a:gd name="T6" fmla="*/ 56 w 56"/>
              <a:gd name="T7" fmla="*/ 63 h 63"/>
              <a:gd name="T8" fmla="*/ 56 w 56"/>
              <a:gd name="T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3">
                <a:moveTo>
                  <a:pt x="56" y="0"/>
                </a:moveTo>
                <a:cubicBezTo>
                  <a:pt x="24" y="2"/>
                  <a:pt x="0" y="27"/>
                  <a:pt x="0" y="58"/>
                </a:cubicBezTo>
                <a:cubicBezTo>
                  <a:pt x="0" y="63"/>
                  <a:pt x="0" y="63"/>
                  <a:pt x="0" y="63"/>
                </a:cubicBezTo>
                <a:cubicBezTo>
                  <a:pt x="56" y="63"/>
                  <a:pt x="56" y="63"/>
                  <a:pt x="56" y="63"/>
                </a:cubicBezTo>
                <a:lnTo>
                  <a:pt x="5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62"/>
          <p:cNvSpPr/>
          <p:nvPr/>
        </p:nvSpPr>
        <p:spPr bwMode="auto">
          <a:xfrm>
            <a:off x="8013700" y="3643918"/>
            <a:ext cx="76200" cy="120650"/>
          </a:xfrm>
          <a:custGeom>
            <a:avLst/>
            <a:gdLst>
              <a:gd name="T0" fmla="*/ 8 w 40"/>
              <a:gd name="T1" fmla="*/ 52 h 64"/>
              <a:gd name="T2" fmla="*/ 22 w 40"/>
              <a:gd name="T3" fmla="*/ 40 h 64"/>
              <a:gd name="T4" fmla="*/ 40 w 40"/>
              <a:gd name="T5" fmla="*/ 20 h 64"/>
              <a:gd name="T6" fmla="*/ 40 w 40"/>
              <a:gd name="T7" fmla="*/ 0 h 64"/>
              <a:gd name="T8" fmla="*/ 32 w 40"/>
              <a:gd name="T9" fmla="*/ 0 h 64"/>
              <a:gd name="T10" fmla="*/ 32 w 40"/>
              <a:gd name="T11" fmla="*/ 20 h 64"/>
              <a:gd name="T12" fmla="*/ 17 w 40"/>
              <a:gd name="T13" fmla="*/ 33 h 64"/>
              <a:gd name="T14" fmla="*/ 0 w 40"/>
              <a:gd name="T15" fmla="*/ 52 h 64"/>
              <a:gd name="T16" fmla="*/ 0 w 40"/>
              <a:gd name="T17" fmla="*/ 64 h 64"/>
              <a:gd name="T18" fmla="*/ 8 w 40"/>
              <a:gd name="T19" fmla="*/ 64 h 64"/>
              <a:gd name="T20" fmla="*/ 8 w 40"/>
              <a:gd name="T2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64">
                <a:moveTo>
                  <a:pt x="8" y="52"/>
                </a:moveTo>
                <a:cubicBezTo>
                  <a:pt x="8" y="49"/>
                  <a:pt x="15" y="44"/>
                  <a:pt x="22" y="40"/>
                </a:cubicBezTo>
                <a:cubicBezTo>
                  <a:pt x="31" y="34"/>
                  <a:pt x="40" y="29"/>
                  <a:pt x="40" y="2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4"/>
                  <a:pt x="24" y="29"/>
                  <a:pt x="17" y="33"/>
                </a:cubicBezTo>
                <a:cubicBezTo>
                  <a:pt x="9" y="38"/>
                  <a:pt x="0" y="44"/>
                  <a:pt x="0" y="52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64"/>
                  <a:pt x="8" y="64"/>
                  <a:pt x="8" y="64"/>
                </a:cubicBezTo>
                <a:lnTo>
                  <a:pt x="8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63"/>
          <p:cNvSpPr/>
          <p:nvPr/>
        </p:nvSpPr>
        <p:spPr bwMode="auto">
          <a:xfrm>
            <a:off x="8029575" y="3766156"/>
            <a:ext cx="104775" cy="117475"/>
          </a:xfrm>
          <a:custGeom>
            <a:avLst/>
            <a:gdLst>
              <a:gd name="T0" fmla="*/ 0 w 56"/>
              <a:gd name="T1" fmla="*/ 0 h 63"/>
              <a:gd name="T2" fmla="*/ 0 w 56"/>
              <a:gd name="T3" fmla="*/ 63 h 63"/>
              <a:gd name="T4" fmla="*/ 56 w 56"/>
              <a:gd name="T5" fmla="*/ 63 h 63"/>
              <a:gd name="T6" fmla="*/ 56 w 56"/>
              <a:gd name="T7" fmla="*/ 58 h 63"/>
              <a:gd name="T8" fmla="*/ 0 w 56"/>
              <a:gd name="T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3">
                <a:moveTo>
                  <a:pt x="0" y="0"/>
                </a:moveTo>
                <a:cubicBezTo>
                  <a:pt x="0" y="63"/>
                  <a:pt x="0" y="63"/>
                  <a:pt x="0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27"/>
                  <a:pt x="31" y="2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64"/>
          <p:cNvSpPr>
            <a:spLocks noEditPoints="1"/>
          </p:cNvSpPr>
          <p:nvPr/>
        </p:nvSpPr>
        <p:spPr bwMode="auto">
          <a:xfrm>
            <a:off x="8504238" y="3689956"/>
            <a:ext cx="360363" cy="361950"/>
          </a:xfrm>
          <a:custGeom>
            <a:avLst/>
            <a:gdLst>
              <a:gd name="T0" fmla="*/ 180 w 227"/>
              <a:gd name="T1" fmla="*/ 0 h 228"/>
              <a:gd name="T2" fmla="*/ 170 w 227"/>
              <a:gd name="T3" fmla="*/ 0 h 228"/>
              <a:gd name="T4" fmla="*/ 170 w 227"/>
              <a:gd name="T5" fmla="*/ 95 h 228"/>
              <a:gd name="T6" fmla="*/ 57 w 227"/>
              <a:gd name="T7" fmla="*/ 95 h 228"/>
              <a:gd name="T8" fmla="*/ 57 w 227"/>
              <a:gd name="T9" fmla="*/ 19 h 228"/>
              <a:gd name="T10" fmla="*/ 57 w 227"/>
              <a:gd name="T11" fmla="*/ 0 h 228"/>
              <a:gd name="T12" fmla="*/ 57 w 227"/>
              <a:gd name="T13" fmla="*/ 0 h 228"/>
              <a:gd name="T14" fmla="*/ 0 w 227"/>
              <a:gd name="T15" fmla="*/ 0 h 228"/>
              <a:gd name="T16" fmla="*/ 0 w 227"/>
              <a:gd name="T17" fmla="*/ 228 h 228"/>
              <a:gd name="T18" fmla="*/ 227 w 227"/>
              <a:gd name="T19" fmla="*/ 228 h 228"/>
              <a:gd name="T20" fmla="*/ 227 w 227"/>
              <a:gd name="T21" fmla="*/ 48 h 228"/>
              <a:gd name="T22" fmla="*/ 180 w 227"/>
              <a:gd name="T23" fmla="*/ 0 h 228"/>
              <a:gd name="T24" fmla="*/ 161 w 227"/>
              <a:gd name="T25" fmla="*/ 190 h 228"/>
              <a:gd name="T26" fmla="*/ 66 w 227"/>
              <a:gd name="T27" fmla="*/ 190 h 228"/>
              <a:gd name="T28" fmla="*/ 66 w 227"/>
              <a:gd name="T29" fmla="*/ 180 h 228"/>
              <a:gd name="T30" fmla="*/ 161 w 227"/>
              <a:gd name="T31" fmla="*/ 180 h 228"/>
              <a:gd name="T32" fmla="*/ 161 w 227"/>
              <a:gd name="T33" fmla="*/ 190 h 228"/>
              <a:gd name="T34" fmla="*/ 161 w 227"/>
              <a:gd name="T35" fmla="*/ 161 h 228"/>
              <a:gd name="T36" fmla="*/ 66 w 227"/>
              <a:gd name="T37" fmla="*/ 161 h 228"/>
              <a:gd name="T38" fmla="*/ 66 w 227"/>
              <a:gd name="T39" fmla="*/ 152 h 228"/>
              <a:gd name="T40" fmla="*/ 161 w 227"/>
              <a:gd name="T41" fmla="*/ 152 h 228"/>
              <a:gd name="T42" fmla="*/ 161 w 227"/>
              <a:gd name="T43" fmla="*/ 161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7" h="228">
                <a:moveTo>
                  <a:pt x="180" y="0"/>
                </a:moveTo>
                <a:lnTo>
                  <a:pt x="170" y="0"/>
                </a:lnTo>
                <a:lnTo>
                  <a:pt x="170" y="95"/>
                </a:lnTo>
                <a:lnTo>
                  <a:pt x="57" y="95"/>
                </a:lnTo>
                <a:lnTo>
                  <a:pt x="57" y="19"/>
                </a:lnTo>
                <a:lnTo>
                  <a:pt x="57" y="0"/>
                </a:lnTo>
                <a:lnTo>
                  <a:pt x="57" y="0"/>
                </a:lnTo>
                <a:lnTo>
                  <a:pt x="0" y="0"/>
                </a:lnTo>
                <a:lnTo>
                  <a:pt x="0" y="228"/>
                </a:lnTo>
                <a:lnTo>
                  <a:pt x="227" y="228"/>
                </a:lnTo>
                <a:lnTo>
                  <a:pt x="227" y="48"/>
                </a:lnTo>
                <a:lnTo>
                  <a:pt x="180" y="0"/>
                </a:lnTo>
                <a:close/>
                <a:moveTo>
                  <a:pt x="161" y="190"/>
                </a:moveTo>
                <a:lnTo>
                  <a:pt x="66" y="190"/>
                </a:lnTo>
                <a:lnTo>
                  <a:pt x="66" y="180"/>
                </a:lnTo>
                <a:lnTo>
                  <a:pt x="161" y="180"/>
                </a:lnTo>
                <a:lnTo>
                  <a:pt x="161" y="190"/>
                </a:lnTo>
                <a:close/>
                <a:moveTo>
                  <a:pt x="161" y="161"/>
                </a:moveTo>
                <a:lnTo>
                  <a:pt x="66" y="161"/>
                </a:lnTo>
                <a:lnTo>
                  <a:pt x="66" y="152"/>
                </a:lnTo>
                <a:lnTo>
                  <a:pt x="161" y="152"/>
                </a:lnTo>
                <a:lnTo>
                  <a:pt x="161" y="1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5"/>
          <p:cNvSpPr>
            <a:spLocks noEditPoints="1"/>
          </p:cNvSpPr>
          <p:nvPr/>
        </p:nvSpPr>
        <p:spPr bwMode="auto">
          <a:xfrm>
            <a:off x="8609013" y="3689956"/>
            <a:ext cx="150813" cy="136525"/>
          </a:xfrm>
          <a:custGeom>
            <a:avLst/>
            <a:gdLst>
              <a:gd name="T0" fmla="*/ 95 w 95"/>
              <a:gd name="T1" fmla="*/ 0 h 86"/>
              <a:gd name="T2" fmla="*/ 0 w 95"/>
              <a:gd name="T3" fmla="*/ 0 h 86"/>
              <a:gd name="T4" fmla="*/ 0 w 95"/>
              <a:gd name="T5" fmla="*/ 19 h 86"/>
              <a:gd name="T6" fmla="*/ 0 w 95"/>
              <a:gd name="T7" fmla="*/ 86 h 86"/>
              <a:gd name="T8" fmla="*/ 95 w 95"/>
              <a:gd name="T9" fmla="*/ 86 h 86"/>
              <a:gd name="T10" fmla="*/ 95 w 95"/>
              <a:gd name="T11" fmla="*/ 0 h 86"/>
              <a:gd name="T12" fmla="*/ 76 w 95"/>
              <a:gd name="T13" fmla="*/ 57 h 86"/>
              <a:gd name="T14" fmla="*/ 67 w 95"/>
              <a:gd name="T15" fmla="*/ 57 h 86"/>
              <a:gd name="T16" fmla="*/ 67 w 95"/>
              <a:gd name="T17" fmla="*/ 29 h 86"/>
              <a:gd name="T18" fmla="*/ 76 w 95"/>
              <a:gd name="T19" fmla="*/ 29 h 86"/>
              <a:gd name="T20" fmla="*/ 76 w 95"/>
              <a:gd name="T21" fmla="*/ 5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86">
                <a:moveTo>
                  <a:pt x="95" y="0"/>
                </a:moveTo>
                <a:lnTo>
                  <a:pt x="0" y="0"/>
                </a:lnTo>
                <a:lnTo>
                  <a:pt x="0" y="19"/>
                </a:lnTo>
                <a:lnTo>
                  <a:pt x="0" y="86"/>
                </a:lnTo>
                <a:lnTo>
                  <a:pt x="95" y="86"/>
                </a:lnTo>
                <a:lnTo>
                  <a:pt x="95" y="0"/>
                </a:lnTo>
                <a:close/>
                <a:moveTo>
                  <a:pt x="76" y="57"/>
                </a:moveTo>
                <a:lnTo>
                  <a:pt x="67" y="57"/>
                </a:lnTo>
                <a:lnTo>
                  <a:pt x="67" y="29"/>
                </a:lnTo>
                <a:lnTo>
                  <a:pt x="76" y="29"/>
                </a:lnTo>
                <a:lnTo>
                  <a:pt x="76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8482013" y="4350356"/>
            <a:ext cx="404813" cy="352425"/>
          </a:xfrm>
          <a:custGeom>
            <a:avLst/>
            <a:gdLst>
              <a:gd name="T0" fmla="*/ 108 w 216"/>
              <a:gd name="T1" fmla="*/ 0 h 188"/>
              <a:gd name="T2" fmla="*/ 0 w 216"/>
              <a:gd name="T3" fmla="*/ 188 h 188"/>
              <a:gd name="T4" fmla="*/ 216 w 216"/>
              <a:gd name="T5" fmla="*/ 188 h 188"/>
              <a:gd name="T6" fmla="*/ 108 w 216"/>
              <a:gd name="T7" fmla="*/ 0 h 188"/>
              <a:gd name="T8" fmla="*/ 104 w 216"/>
              <a:gd name="T9" fmla="*/ 76 h 188"/>
              <a:gd name="T10" fmla="*/ 112 w 216"/>
              <a:gd name="T11" fmla="*/ 76 h 188"/>
              <a:gd name="T12" fmla="*/ 112 w 216"/>
              <a:gd name="T13" fmla="*/ 132 h 188"/>
              <a:gd name="T14" fmla="*/ 104 w 216"/>
              <a:gd name="T15" fmla="*/ 132 h 188"/>
              <a:gd name="T16" fmla="*/ 104 w 216"/>
              <a:gd name="T17" fmla="*/ 76 h 188"/>
              <a:gd name="T18" fmla="*/ 108 w 216"/>
              <a:gd name="T19" fmla="*/ 156 h 188"/>
              <a:gd name="T20" fmla="*/ 102 w 216"/>
              <a:gd name="T21" fmla="*/ 150 h 188"/>
              <a:gd name="T22" fmla="*/ 108 w 216"/>
              <a:gd name="T23" fmla="*/ 144 h 188"/>
              <a:gd name="T24" fmla="*/ 114 w 216"/>
              <a:gd name="T25" fmla="*/ 150 h 188"/>
              <a:gd name="T26" fmla="*/ 108 w 216"/>
              <a:gd name="T27" fmla="*/ 15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6" h="188">
                <a:moveTo>
                  <a:pt x="108" y="0"/>
                </a:moveTo>
                <a:cubicBezTo>
                  <a:pt x="0" y="188"/>
                  <a:pt x="0" y="188"/>
                  <a:pt x="0" y="188"/>
                </a:cubicBezTo>
                <a:cubicBezTo>
                  <a:pt x="216" y="188"/>
                  <a:pt x="216" y="188"/>
                  <a:pt x="216" y="188"/>
                </a:cubicBezTo>
                <a:lnTo>
                  <a:pt x="108" y="0"/>
                </a:lnTo>
                <a:close/>
                <a:moveTo>
                  <a:pt x="104" y="76"/>
                </a:moveTo>
                <a:cubicBezTo>
                  <a:pt x="112" y="76"/>
                  <a:pt x="112" y="76"/>
                  <a:pt x="112" y="76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04" y="132"/>
                  <a:pt x="104" y="132"/>
                  <a:pt x="104" y="132"/>
                </a:cubicBezTo>
                <a:lnTo>
                  <a:pt x="104" y="76"/>
                </a:lnTo>
                <a:close/>
                <a:moveTo>
                  <a:pt x="108" y="156"/>
                </a:moveTo>
                <a:cubicBezTo>
                  <a:pt x="105" y="156"/>
                  <a:pt x="102" y="154"/>
                  <a:pt x="102" y="150"/>
                </a:cubicBezTo>
                <a:cubicBezTo>
                  <a:pt x="102" y="147"/>
                  <a:pt x="105" y="144"/>
                  <a:pt x="108" y="144"/>
                </a:cubicBezTo>
                <a:cubicBezTo>
                  <a:pt x="112" y="144"/>
                  <a:pt x="114" y="147"/>
                  <a:pt x="114" y="150"/>
                </a:cubicBezTo>
                <a:cubicBezTo>
                  <a:pt x="114" y="154"/>
                  <a:pt x="112" y="156"/>
                  <a:pt x="108" y="1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0558463" y="4331306"/>
            <a:ext cx="360363" cy="241300"/>
          </a:xfrm>
          <a:custGeom>
            <a:avLst/>
            <a:gdLst>
              <a:gd name="T0" fmla="*/ 0 w 192"/>
              <a:gd name="T1" fmla="*/ 128 h 128"/>
              <a:gd name="T2" fmla="*/ 93 w 192"/>
              <a:gd name="T3" fmla="*/ 128 h 128"/>
              <a:gd name="T4" fmla="*/ 93 w 192"/>
              <a:gd name="T5" fmla="*/ 70 h 128"/>
              <a:gd name="T6" fmla="*/ 93 w 192"/>
              <a:gd name="T7" fmla="*/ 64 h 128"/>
              <a:gd name="T8" fmla="*/ 93 w 192"/>
              <a:gd name="T9" fmla="*/ 56 h 128"/>
              <a:gd name="T10" fmla="*/ 101 w 192"/>
              <a:gd name="T11" fmla="*/ 56 h 128"/>
              <a:gd name="T12" fmla="*/ 101 w 192"/>
              <a:gd name="T13" fmla="*/ 64 h 128"/>
              <a:gd name="T14" fmla="*/ 101 w 192"/>
              <a:gd name="T15" fmla="*/ 77 h 128"/>
              <a:gd name="T16" fmla="*/ 101 w 192"/>
              <a:gd name="T17" fmla="*/ 128 h 128"/>
              <a:gd name="T18" fmla="*/ 192 w 192"/>
              <a:gd name="T19" fmla="*/ 128 h 128"/>
              <a:gd name="T20" fmla="*/ 192 w 192"/>
              <a:gd name="T21" fmla="*/ 56 h 128"/>
              <a:gd name="T22" fmla="*/ 146 w 192"/>
              <a:gd name="T23" fmla="*/ 56 h 128"/>
              <a:gd name="T24" fmla="*/ 156 w 192"/>
              <a:gd name="T25" fmla="*/ 32 h 128"/>
              <a:gd name="T26" fmla="*/ 124 w 192"/>
              <a:gd name="T27" fmla="*/ 0 h 128"/>
              <a:gd name="T28" fmla="*/ 96 w 192"/>
              <a:gd name="T29" fmla="*/ 17 h 128"/>
              <a:gd name="T30" fmla="*/ 68 w 192"/>
              <a:gd name="T31" fmla="*/ 0 h 128"/>
              <a:gd name="T32" fmla="*/ 36 w 192"/>
              <a:gd name="T33" fmla="*/ 32 h 128"/>
              <a:gd name="T34" fmla="*/ 47 w 192"/>
              <a:gd name="T35" fmla="*/ 56 h 128"/>
              <a:gd name="T36" fmla="*/ 0 w 192"/>
              <a:gd name="T37" fmla="*/ 56 h 128"/>
              <a:gd name="T38" fmla="*/ 0 w 192"/>
              <a:gd name="T39" fmla="*/ 128 h 128"/>
              <a:gd name="T40" fmla="*/ 125 w 192"/>
              <a:gd name="T41" fmla="*/ 98 h 128"/>
              <a:gd name="T42" fmla="*/ 101 w 192"/>
              <a:gd name="T43" fmla="*/ 56 h 128"/>
              <a:gd name="T44" fmla="*/ 110 w 192"/>
              <a:gd name="T45" fmla="*/ 56 h 128"/>
              <a:gd name="T46" fmla="*/ 132 w 192"/>
              <a:gd name="T47" fmla="*/ 94 h 128"/>
              <a:gd name="T48" fmla="*/ 125 w 192"/>
              <a:gd name="T49" fmla="*/ 98 h 128"/>
              <a:gd name="T50" fmla="*/ 124 w 192"/>
              <a:gd name="T51" fmla="*/ 8 h 128"/>
              <a:gd name="T52" fmla="*/ 148 w 192"/>
              <a:gd name="T53" fmla="*/ 32 h 128"/>
              <a:gd name="T54" fmla="*/ 124 w 192"/>
              <a:gd name="T55" fmla="*/ 56 h 128"/>
              <a:gd name="T56" fmla="*/ 100 w 192"/>
              <a:gd name="T57" fmla="*/ 32 h 128"/>
              <a:gd name="T58" fmla="*/ 124 w 192"/>
              <a:gd name="T59" fmla="*/ 8 h 128"/>
              <a:gd name="T60" fmla="*/ 68 w 192"/>
              <a:gd name="T61" fmla="*/ 98 h 128"/>
              <a:gd name="T62" fmla="*/ 61 w 192"/>
              <a:gd name="T63" fmla="*/ 94 h 128"/>
              <a:gd name="T64" fmla="*/ 83 w 192"/>
              <a:gd name="T65" fmla="*/ 56 h 128"/>
              <a:gd name="T66" fmla="*/ 92 w 192"/>
              <a:gd name="T67" fmla="*/ 56 h 128"/>
              <a:gd name="T68" fmla="*/ 68 w 192"/>
              <a:gd name="T69" fmla="*/ 98 h 128"/>
              <a:gd name="T70" fmla="*/ 44 w 192"/>
              <a:gd name="T71" fmla="*/ 32 h 128"/>
              <a:gd name="T72" fmla="*/ 68 w 192"/>
              <a:gd name="T73" fmla="*/ 8 h 128"/>
              <a:gd name="T74" fmla="*/ 92 w 192"/>
              <a:gd name="T75" fmla="*/ 32 h 128"/>
              <a:gd name="T76" fmla="*/ 68 w 192"/>
              <a:gd name="T77" fmla="*/ 56 h 128"/>
              <a:gd name="T78" fmla="*/ 44 w 192"/>
              <a:gd name="T79" fmla="*/ 3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2" h="128">
                <a:moveTo>
                  <a:pt x="0" y="128"/>
                </a:moveTo>
                <a:cubicBezTo>
                  <a:pt x="93" y="128"/>
                  <a:pt x="93" y="128"/>
                  <a:pt x="93" y="128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4"/>
                  <a:pt x="93" y="64"/>
                  <a:pt x="93" y="64"/>
                </a:cubicBezTo>
                <a:cubicBezTo>
                  <a:pt x="93" y="56"/>
                  <a:pt x="93" y="56"/>
                  <a:pt x="93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92" y="128"/>
                  <a:pt x="192" y="128"/>
                  <a:pt x="192" y="128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46" y="56"/>
                  <a:pt x="146" y="56"/>
                  <a:pt x="146" y="56"/>
                </a:cubicBezTo>
                <a:cubicBezTo>
                  <a:pt x="152" y="50"/>
                  <a:pt x="156" y="42"/>
                  <a:pt x="156" y="32"/>
                </a:cubicBezTo>
                <a:cubicBezTo>
                  <a:pt x="156" y="15"/>
                  <a:pt x="142" y="0"/>
                  <a:pt x="124" y="0"/>
                </a:cubicBezTo>
                <a:cubicBezTo>
                  <a:pt x="112" y="0"/>
                  <a:pt x="102" y="7"/>
                  <a:pt x="96" y="17"/>
                </a:cubicBezTo>
                <a:cubicBezTo>
                  <a:pt x="91" y="7"/>
                  <a:pt x="81" y="0"/>
                  <a:pt x="68" y="0"/>
                </a:cubicBezTo>
                <a:cubicBezTo>
                  <a:pt x="51" y="0"/>
                  <a:pt x="36" y="15"/>
                  <a:pt x="36" y="32"/>
                </a:cubicBezTo>
                <a:cubicBezTo>
                  <a:pt x="36" y="42"/>
                  <a:pt x="41" y="50"/>
                  <a:pt x="47" y="56"/>
                </a:cubicBezTo>
                <a:cubicBezTo>
                  <a:pt x="0" y="56"/>
                  <a:pt x="0" y="56"/>
                  <a:pt x="0" y="56"/>
                </a:cubicBezTo>
                <a:lnTo>
                  <a:pt x="0" y="128"/>
                </a:lnTo>
                <a:close/>
                <a:moveTo>
                  <a:pt x="125" y="98"/>
                </a:moveTo>
                <a:cubicBezTo>
                  <a:pt x="101" y="56"/>
                  <a:pt x="101" y="56"/>
                  <a:pt x="101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32" y="94"/>
                  <a:pt x="132" y="94"/>
                  <a:pt x="132" y="94"/>
                </a:cubicBezTo>
                <a:lnTo>
                  <a:pt x="125" y="98"/>
                </a:lnTo>
                <a:close/>
                <a:moveTo>
                  <a:pt x="124" y="8"/>
                </a:moveTo>
                <a:cubicBezTo>
                  <a:pt x="138" y="8"/>
                  <a:pt x="148" y="19"/>
                  <a:pt x="148" y="32"/>
                </a:cubicBezTo>
                <a:cubicBezTo>
                  <a:pt x="148" y="46"/>
                  <a:pt x="138" y="56"/>
                  <a:pt x="124" y="56"/>
                </a:cubicBezTo>
                <a:cubicBezTo>
                  <a:pt x="111" y="56"/>
                  <a:pt x="100" y="46"/>
                  <a:pt x="100" y="32"/>
                </a:cubicBezTo>
                <a:cubicBezTo>
                  <a:pt x="100" y="19"/>
                  <a:pt x="111" y="8"/>
                  <a:pt x="124" y="8"/>
                </a:cubicBezTo>
                <a:close/>
                <a:moveTo>
                  <a:pt x="68" y="98"/>
                </a:moveTo>
                <a:cubicBezTo>
                  <a:pt x="61" y="94"/>
                  <a:pt x="61" y="94"/>
                  <a:pt x="61" y="94"/>
                </a:cubicBezTo>
                <a:cubicBezTo>
                  <a:pt x="83" y="56"/>
                  <a:pt x="83" y="56"/>
                  <a:pt x="83" y="56"/>
                </a:cubicBezTo>
                <a:cubicBezTo>
                  <a:pt x="92" y="56"/>
                  <a:pt x="92" y="56"/>
                  <a:pt x="92" y="56"/>
                </a:cubicBezTo>
                <a:lnTo>
                  <a:pt x="68" y="98"/>
                </a:lnTo>
                <a:close/>
                <a:moveTo>
                  <a:pt x="44" y="32"/>
                </a:moveTo>
                <a:cubicBezTo>
                  <a:pt x="44" y="19"/>
                  <a:pt x="55" y="8"/>
                  <a:pt x="68" y="8"/>
                </a:cubicBezTo>
                <a:cubicBezTo>
                  <a:pt x="82" y="8"/>
                  <a:pt x="92" y="19"/>
                  <a:pt x="92" y="32"/>
                </a:cubicBezTo>
                <a:cubicBezTo>
                  <a:pt x="92" y="46"/>
                  <a:pt x="82" y="56"/>
                  <a:pt x="68" y="56"/>
                </a:cubicBezTo>
                <a:cubicBezTo>
                  <a:pt x="55" y="56"/>
                  <a:pt x="44" y="46"/>
                  <a:pt x="44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10747375" y="4586893"/>
            <a:ext cx="171450" cy="134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10558463" y="4586893"/>
            <a:ext cx="174625" cy="134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73"/>
          <p:cNvSpPr>
            <a:spLocks noEditPoints="1"/>
          </p:cNvSpPr>
          <p:nvPr/>
        </p:nvSpPr>
        <p:spPr bwMode="auto">
          <a:xfrm>
            <a:off x="607220" y="2281844"/>
            <a:ext cx="374650" cy="376238"/>
          </a:xfrm>
          <a:custGeom>
            <a:avLst/>
            <a:gdLst>
              <a:gd name="T0" fmla="*/ 48 w 200"/>
              <a:gd name="T1" fmla="*/ 0 h 200"/>
              <a:gd name="T2" fmla="*/ 48 w 200"/>
              <a:gd name="T3" fmla="*/ 112 h 200"/>
              <a:gd name="T4" fmla="*/ 0 w 200"/>
              <a:gd name="T5" fmla="*/ 112 h 200"/>
              <a:gd name="T6" fmla="*/ 0 w 200"/>
              <a:gd name="T7" fmla="*/ 178 h 200"/>
              <a:gd name="T8" fmla="*/ 26 w 200"/>
              <a:gd name="T9" fmla="*/ 200 h 200"/>
              <a:gd name="T10" fmla="*/ 176 w 200"/>
              <a:gd name="T11" fmla="*/ 200 h 200"/>
              <a:gd name="T12" fmla="*/ 200 w 200"/>
              <a:gd name="T13" fmla="*/ 176 h 200"/>
              <a:gd name="T14" fmla="*/ 200 w 200"/>
              <a:gd name="T15" fmla="*/ 0 h 200"/>
              <a:gd name="T16" fmla="*/ 48 w 200"/>
              <a:gd name="T17" fmla="*/ 0 h 200"/>
              <a:gd name="T18" fmla="*/ 26 w 200"/>
              <a:gd name="T19" fmla="*/ 192 h 200"/>
              <a:gd name="T20" fmla="*/ 8 w 200"/>
              <a:gd name="T21" fmla="*/ 178 h 200"/>
              <a:gd name="T22" fmla="*/ 8 w 200"/>
              <a:gd name="T23" fmla="*/ 120 h 200"/>
              <a:gd name="T24" fmla="*/ 48 w 200"/>
              <a:gd name="T25" fmla="*/ 120 h 200"/>
              <a:gd name="T26" fmla="*/ 48 w 200"/>
              <a:gd name="T27" fmla="*/ 174 h 200"/>
              <a:gd name="T28" fmla="*/ 30 w 200"/>
              <a:gd name="T29" fmla="*/ 192 h 200"/>
              <a:gd name="T30" fmla="*/ 26 w 200"/>
              <a:gd name="T31" fmla="*/ 192 h 200"/>
              <a:gd name="T32" fmla="*/ 192 w 200"/>
              <a:gd name="T33" fmla="*/ 176 h 200"/>
              <a:gd name="T34" fmla="*/ 176 w 200"/>
              <a:gd name="T35" fmla="*/ 192 h 200"/>
              <a:gd name="T36" fmla="*/ 48 w 200"/>
              <a:gd name="T37" fmla="*/ 192 h 200"/>
              <a:gd name="T38" fmla="*/ 56 w 200"/>
              <a:gd name="T39" fmla="*/ 174 h 200"/>
              <a:gd name="T40" fmla="*/ 56 w 200"/>
              <a:gd name="T41" fmla="*/ 120 h 200"/>
              <a:gd name="T42" fmla="*/ 56 w 200"/>
              <a:gd name="T43" fmla="*/ 115 h 200"/>
              <a:gd name="T44" fmla="*/ 56 w 200"/>
              <a:gd name="T45" fmla="*/ 112 h 200"/>
              <a:gd name="T46" fmla="*/ 56 w 200"/>
              <a:gd name="T47" fmla="*/ 8 h 200"/>
              <a:gd name="T48" fmla="*/ 192 w 200"/>
              <a:gd name="T49" fmla="*/ 8 h 200"/>
              <a:gd name="T50" fmla="*/ 192 w 200"/>
              <a:gd name="T51" fmla="*/ 17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0" h="200">
                <a:moveTo>
                  <a:pt x="48" y="0"/>
                </a:moveTo>
                <a:cubicBezTo>
                  <a:pt x="48" y="112"/>
                  <a:pt x="48" y="112"/>
                  <a:pt x="48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62"/>
                  <a:pt x="0" y="178"/>
                </a:cubicBezTo>
                <a:cubicBezTo>
                  <a:pt x="0" y="194"/>
                  <a:pt x="15" y="200"/>
                  <a:pt x="26" y="200"/>
                </a:cubicBezTo>
                <a:cubicBezTo>
                  <a:pt x="37" y="200"/>
                  <a:pt x="148" y="200"/>
                  <a:pt x="176" y="200"/>
                </a:cubicBezTo>
                <a:cubicBezTo>
                  <a:pt x="189" y="200"/>
                  <a:pt x="200" y="188"/>
                  <a:pt x="200" y="176"/>
                </a:cubicBezTo>
                <a:cubicBezTo>
                  <a:pt x="200" y="167"/>
                  <a:pt x="200" y="0"/>
                  <a:pt x="200" y="0"/>
                </a:cubicBezTo>
                <a:lnTo>
                  <a:pt x="48" y="0"/>
                </a:lnTo>
                <a:close/>
                <a:moveTo>
                  <a:pt x="26" y="192"/>
                </a:moveTo>
                <a:cubicBezTo>
                  <a:pt x="21" y="192"/>
                  <a:pt x="8" y="190"/>
                  <a:pt x="8" y="178"/>
                </a:cubicBezTo>
                <a:cubicBezTo>
                  <a:pt x="8" y="120"/>
                  <a:pt x="8" y="120"/>
                  <a:pt x="8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74"/>
                  <a:pt x="48" y="174"/>
                  <a:pt x="48" y="174"/>
                </a:cubicBezTo>
                <a:cubicBezTo>
                  <a:pt x="48" y="180"/>
                  <a:pt x="41" y="192"/>
                  <a:pt x="30" y="192"/>
                </a:cubicBezTo>
                <a:lnTo>
                  <a:pt x="26" y="192"/>
                </a:lnTo>
                <a:close/>
                <a:moveTo>
                  <a:pt x="192" y="176"/>
                </a:moveTo>
                <a:cubicBezTo>
                  <a:pt x="192" y="184"/>
                  <a:pt x="184" y="192"/>
                  <a:pt x="176" y="192"/>
                </a:cubicBezTo>
                <a:cubicBezTo>
                  <a:pt x="48" y="192"/>
                  <a:pt x="48" y="192"/>
                  <a:pt x="48" y="192"/>
                </a:cubicBezTo>
                <a:cubicBezTo>
                  <a:pt x="53" y="187"/>
                  <a:pt x="56" y="179"/>
                  <a:pt x="56" y="17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15"/>
                  <a:pt x="56" y="115"/>
                  <a:pt x="56" y="115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8"/>
                  <a:pt x="56" y="8"/>
                  <a:pt x="56" y="8"/>
                </a:cubicBezTo>
                <a:cubicBezTo>
                  <a:pt x="192" y="8"/>
                  <a:pt x="192" y="8"/>
                  <a:pt x="192" y="8"/>
                </a:cubicBezTo>
                <a:lnTo>
                  <a:pt x="192" y="1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Rectangle 74"/>
          <p:cNvSpPr>
            <a:spLocks noChangeArrowheads="1"/>
          </p:cNvSpPr>
          <p:nvPr/>
        </p:nvSpPr>
        <p:spPr bwMode="auto">
          <a:xfrm>
            <a:off x="742157" y="2326294"/>
            <a:ext cx="19526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Rectangle 75"/>
          <p:cNvSpPr>
            <a:spLocks noChangeArrowheads="1"/>
          </p:cNvSpPr>
          <p:nvPr/>
        </p:nvSpPr>
        <p:spPr bwMode="auto">
          <a:xfrm>
            <a:off x="742157" y="2529494"/>
            <a:ext cx="19526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Rectangle 76"/>
          <p:cNvSpPr>
            <a:spLocks noChangeArrowheads="1"/>
          </p:cNvSpPr>
          <p:nvPr/>
        </p:nvSpPr>
        <p:spPr bwMode="auto">
          <a:xfrm>
            <a:off x="742157" y="2581881"/>
            <a:ext cx="19526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77"/>
          <p:cNvSpPr>
            <a:spLocks noEditPoints="1"/>
          </p:cNvSpPr>
          <p:nvPr/>
        </p:nvSpPr>
        <p:spPr bwMode="auto">
          <a:xfrm>
            <a:off x="742157" y="2380269"/>
            <a:ext cx="195262" cy="112713"/>
          </a:xfrm>
          <a:custGeom>
            <a:avLst/>
            <a:gdLst>
              <a:gd name="T0" fmla="*/ 123 w 123"/>
              <a:gd name="T1" fmla="*/ 0 h 71"/>
              <a:gd name="T2" fmla="*/ 0 w 123"/>
              <a:gd name="T3" fmla="*/ 0 h 71"/>
              <a:gd name="T4" fmla="*/ 0 w 123"/>
              <a:gd name="T5" fmla="*/ 71 h 71"/>
              <a:gd name="T6" fmla="*/ 123 w 123"/>
              <a:gd name="T7" fmla="*/ 71 h 71"/>
              <a:gd name="T8" fmla="*/ 123 w 123"/>
              <a:gd name="T9" fmla="*/ 0 h 71"/>
              <a:gd name="T10" fmla="*/ 113 w 123"/>
              <a:gd name="T11" fmla="*/ 61 h 71"/>
              <a:gd name="T12" fmla="*/ 9 w 123"/>
              <a:gd name="T13" fmla="*/ 61 h 71"/>
              <a:gd name="T14" fmla="*/ 9 w 123"/>
              <a:gd name="T15" fmla="*/ 9 h 71"/>
              <a:gd name="T16" fmla="*/ 113 w 123"/>
              <a:gd name="T17" fmla="*/ 9 h 71"/>
              <a:gd name="T18" fmla="*/ 113 w 123"/>
              <a:gd name="T19" fmla="*/ 6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71">
                <a:moveTo>
                  <a:pt x="123" y="0"/>
                </a:moveTo>
                <a:lnTo>
                  <a:pt x="0" y="0"/>
                </a:lnTo>
                <a:lnTo>
                  <a:pt x="0" y="71"/>
                </a:lnTo>
                <a:lnTo>
                  <a:pt x="123" y="71"/>
                </a:lnTo>
                <a:lnTo>
                  <a:pt x="123" y="0"/>
                </a:lnTo>
                <a:close/>
                <a:moveTo>
                  <a:pt x="113" y="61"/>
                </a:moveTo>
                <a:lnTo>
                  <a:pt x="9" y="61"/>
                </a:lnTo>
                <a:lnTo>
                  <a:pt x="9" y="9"/>
                </a:lnTo>
                <a:lnTo>
                  <a:pt x="113" y="9"/>
                </a:lnTo>
                <a:lnTo>
                  <a:pt x="113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78"/>
          <p:cNvSpPr>
            <a:spLocks noEditPoints="1"/>
          </p:cNvSpPr>
          <p:nvPr/>
        </p:nvSpPr>
        <p:spPr bwMode="auto">
          <a:xfrm>
            <a:off x="1308895" y="2326294"/>
            <a:ext cx="285750" cy="288925"/>
          </a:xfrm>
          <a:custGeom>
            <a:avLst/>
            <a:gdLst>
              <a:gd name="T0" fmla="*/ 0 w 180"/>
              <a:gd name="T1" fmla="*/ 58 h 182"/>
              <a:gd name="T2" fmla="*/ 0 w 180"/>
              <a:gd name="T3" fmla="*/ 125 h 182"/>
              <a:gd name="T4" fmla="*/ 28 w 180"/>
              <a:gd name="T5" fmla="*/ 125 h 182"/>
              <a:gd name="T6" fmla="*/ 28 w 180"/>
              <a:gd name="T7" fmla="*/ 182 h 182"/>
              <a:gd name="T8" fmla="*/ 38 w 180"/>
              <a:gd name="T9" fmla="*/ 182 h 182"/>
              <a:gd name="T10" fmla="*/ 38 w 180"/>
              <a:gd name="T11" fmla="*/ 125 h 182"/>
              <a:gd name="T12" fmla="*/ 110 w 180"/>
              <a:gd name="T13" fmla="*/ 125 h 182"/>
              <a:gd name="T14" fmla="*/ 180 w 180"/>
              <a:gd name="T15" fmla="*/ 180 h 182"/>
              <a:gd name="T16" fmla="*/ 180 w 180"/>
              <a:gd name="T17" fmla="*/ 0 h 182"/>
              <a:gd name="T18" fmla="*/ 110 w 180"/>
              <a:gd name="T19" fmla="*/ 58 h 182"/>
              <a:gd name="T20" fmla="*/ 0 w 180"/>
              <a:gd name="T21" fmla="*/ 58 h 182"/>
              <a:gd name="T22" fmla="*/ 9 w 180"/>
              <a:gd name="T23" fmla="*/ 115 h 182"/>
              <a:gd name="T24" fmla="*/ 9 w 180"/>
              <a:gd name="T25" fmla="*/ 68 h 182"/>
              <a:gd name="T26" fmla="*/ 47 w 180"/>
              <a:gd name="T27" fmla="*/ 68 h 182"/>
              <a:gd name="T28" fmla="*/ 47 w 180"/>
              <a:gd name="T29" fmla="*/ 115 h 182"/>
              <a:gd name="T30" fmla="*/ 9 w 180"/>
              <a:gd name="T31" fmla="*/ 115 h 182"/>
              <a:gd name="T32" fmla="*/ 116 w 180"/>
              <a:gd name="T33" fmla="*/ 66 h 182"/>
              <a:gd name="T34" fmla="*/ 170 w 180"/>
              <a:gd name="T35" fmla="*/ 21 h 182"/>
              <a:gd name="T36" fmla="*/ 170 w 180"/>
              <a:gd name="T37" fmla="*/ 160 h 182"/>
              <a:gd name="T38" fmla="*/ 116 w 180"/>
              <a:gd name="T39" fmla="*/ 116 h 182"/>
              <a:gd name="T40" fmla="*/ 113 w 180"/>
              <a:gd name="T41" fmla="*/ 115 h 182"/>
              <a:gd name="T42" fmla="*/ 110 w 180"/>
              <a:gd name="T43" fmla="*/ 115 h 182"/>
              <a:gd name="T44" fmla="*/ 57 w 180"/>
              <a:gd name="T45" fmla="*/ 115 h 182"/>
              <a:gd name="T46" fmla="*/ 57 w 180"/>
              <a:gd name="T47" fmla="*/ 68 h 182"/>
              <a:gd name="T48" fmla="*/ 110 w 180"/>
              <a:gd name="T49" fmla="*/ 68 h 182"/>
              <a:gd name="T50" fmla="*/ 113 w 180"/>
              <a:gd name="T51" fmla="*/ 68 h 182"/>
              <a:gd name="T52" fmla="*/ 116 w 180"/>
              <a:gd name="T53" fmla="*/ 6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0" h="182">
                <a:moveTo>
                  <a:pt x="0" y="58"/>
                </a:moveTo>
                <a:lnTo>
                  <a:pt x="0" y="125"/>
                </a:lnTo>
                <a:lnTo>
                  <a:pt x="28" y="125"/>
                </a:lnTo>
                <a:lnTo>
                  <a:pt x="28" y="182"/>
                </a:lnTo>
                <a:lnTo>
                  <a:pt x="38" y="182"/>
                </a:lnTo>
                <a:lnTo>
                  <a:pt x="38" y="125"/>
                </a:lnTo>
                <a:lnTo>
                  <a:pt x="110" y="125"/>
                </a:lnTo>
                <a:lnTo>
                  <a:pt x="180" y="180"/>
                </a:lnTo>
                <a:lnTo>
                  <a:pt x="180" y="0"/>
                </a:lnTo>
                <a:lnTo>
                  <a:pt x="110" y="58"/>
                </a:lnTo>
                <a:lnTo>
                  <a:pt x="0" y="58"/>
                </a:lnTo>
                <a:close/>
                <a:moveTo>
                  <a:pt x="9" y="115"/>
                </a:moveTo>
                <a:lnTo>
                  <a:pt x="9" y="68"/>
                </a:lnTo>
                <a:lnTo>
                  <a:pt x="47" y="68"/>
                </a:lnTo>
                <a:lnTo>
                  <a:pt x="47" y="115"/>
                </a:lnTo>
                <a:lnTo>
                  <a:pt x="9" y="115"/>
                </a:lnTo>
                <a:close/>
                <a:moveTo>
                  <a:pt x="116" y="66"/>
                </a:moveTo>
                <a:lnTo>
                  <a:pt x="170" y="21"/>
                </a:lnTo>
                <a:lnTo>
                  <a:pt x="170" y="160"/>
                </a:lnTo>
                <a:lnTo>
                  <a:pt x="116" y="116"/>
                </a:lnTo>
                <a:lnTo>
                  <a:pt x="113" y="115"/>
                </a:lnTo>
                <a:lnTo>
                  <a:pt x="110" y="115"/>
                </a:lnTo>
                <a:lnTo>
                  <a:pt x="57" y="115"/>
                </a:lnTo>
                <a:lnTo>
                  <a:pt x="57" y="68"/>
                </a:lnTo>
                <a:lnTo>
                  <a:pt x="110" y="68"/>
                </a:lnTo>
                <a:lnTo>
                  <a:pt x="113" y="68"/>
                </a:lnTo>
                <a:lnTo>
                  <a:pt x="116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79"/>
          <p:cNvSpPr/>
          <p:nvPr/>
        </p:nvSpPr>
        <p:spPr bwMode="auto">
          <a:xfrm>
            <a:off x="1683545" y="2340581"/>
            <a:ext cx="76200" cy="260350"/>
          </a:xfrm>
          <a:custGeom>
            <a:avLst/>
            <a:gdLst>
              <a:gd name="T0" fmla="*/ 7 w 40"/>
              <a:gd name="T1" fmla="*/ 0 h 139"/>
              <a:gd name="T2" fmla="*/ 1 w 40"/>
              <a:gd name="T3" fmla="*/ 6 h 139"/>
              <a:gd name="T4" fmla="*/ 32 w 40"/>
              <a:gd name="T5" fmla="*/ 69 h 139"/>
              <a:gd name="T6" fmla="*/ 0 w 40"/>
              <a:gd name="T7" fmla="*/ 133 h 139"/>
              <a:gd name="T8" fmla="*/ 6 w 40"/>
              <a:gd name="T9" fmla="*/ 139 h 139"/>
              <a:gd name="T10" fmla="*/ 40 w 40"/>
              <a:gd name="T11" fmla="*/ 69 h 139"/>
              <a:gd name="T12" fmla="*/ 7 w 40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39">
                <a:moveTo>
                  <a:pt x="7" y="0"/>
                </a:moveTo>
                <a:cubicBezTo>
                  <a:pt x="1" y="6"/>
                  <a:pt x="1" y="6"/>
                  <a:pt x="1" y="6"/>
                </a:cubicBezTo>
                <a:cubicBezTo>
                  <a:pt x="20" y="21"/>
                  <a:pt x="32" y="43"/>
                  <a:pt x="32" y="69"/>
                </a:cubicBezTo>
                <a:cubicBezTo>
                  <a:pt x="32" y="95"/>
                  <a:pt x="20" y="118"/>
                  <a:pt x="0" y="133"/>
                </a:cubicBezTo>
                <a:cubicBezTo>
                  <a:pt x="6" y="139"/>
                  <a:pt x="6" y="139"/>
                  <a:pt x="6" y="139"/>
                </a:cubicBezTo>
                <a:cubicBezTo>
                  <a:pt x="27" y="123"/>
                  <a:pt x="40" y="97"/>
                  <a:pt x="40" y="69"/>
                </a:cubicBezTo>
                <a:cubicBezTo>
                  <a:pt x="40" y="41"/>
                  <a:pt x="27" y="16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80"/>
          <p:cNvSpPr/>
          <p:nvPr/>
        </p:nvSpPr>
        <p:spPr bwMode="auto">
          <a:xfrm>
            <a:off x="1635920" y="2388206"/>
            <a:ext cx="55562" cy="163513"/>
          </a:xfrm>
          <a:custGeom>
            <a:avLst/>
            <a:gdLst>
              <a:gd name="T0" fmla="*/ 7 w 30"/>
              <a:gd name="T1" fmla="*/ 0 h 87"/>
              <a:gd name="T2" fmla="*/ 2 w 30"/>
              <a:gd name="T3" fmla="*/ 6 h 87"/>
              <a:gd name="T4" fmla="*/ 22 w 30"/>
              <a:gd name="T5" fmla="*/ 43 h 87"/>
              <a:gd name="T6" fmla="*/ 0 w 30"/>
              <a:gd name="T7" fmla="*/ 81 h 87"/>
              <a:gd name="T8" fmla="*/ 6 w 30"/>
              <a:gd name="T9" fmla="*/ 87 h 87"/>
              <a:gd name="T10" fmla="*/ 30 w 30"/>
              <a:gd name="T11" fmla="*/ 43 h 87"/>
              <a:gd name="T12" fmla="*/ 7 w 30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87">
                <a:moveTo>
                  <a:pt x="7" y="0"/>
                </a:moveTo>
                <a:cubicBezTo>
                  <a:pt x="2" y="6"/>
                  <a:pt x="2" y="6"/>
                  <a:pt x="2" y="6"/>
                </a:cubicBezTo>
                <a:cubicBezTo>
                  <a:pt x="14" y="14"/>
                  <a:pt x="22" y="27"/>
                  <a:pt x="22" y="43"/>
                </a:cubicBezTo>
                <a:cubicBezTo>
                  <a:pt x="22" y="59"/>
                  <a:pt x="13" y="74"/>
                  <a:pt x="0" y="81"/>
                </a:cubicBezTo>
                <a:cubicBezTo>
                  <a:pt x="6" y="87"/>
                  <a:pt x="6" y="87"/>
                  <a:pt x="6" y="87"/>
                </a:cubicBezTo>
                <a:cubicBezTo>
                  <a:pt x="21" y="78"/>
                  <a:pt x="30" y="61"/>
                  <a:pt x="30" y="43"/>
                </a:cubicBezTo>
                <a:cubicBezTo>
                  <a:pt x="30" y="25"/>
                  <a:pt x="21" y="9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2026445" y="2289781"/>
            <a:ext cx="360362" cy="360363"/>
          </a:xfrm>
          <a:custGeom>
            <a:avLst/>
            <a:gdLst>
              <a:gd name="T0" fmla="*/ 96 w 192"/>
              <a:gd name="T1" fmla="*/ 0 h 192"/>
              <a:gd name="T2" fmla="*/ 38 w 192"/>
              <a:gd name="T3" fmla="*/ 0 h 192"/>
              <a:gd name="T4" fmla="*/ 32 w 192"/>
              <a:gd name="T5" fmla="*/ 0 h 192"/>
              <a:gd name="T6" fmla="*/ 0 w 192"/>
              <a:gd name="T7" fmla="*/ 32 h 192"/>
              <a:gd name="T8" fmla="*/ 0 w 192"/>
              <a:gd name="T9" fmla="*/ 165 h 192"/>
              <a:gd name="T10" fmla="*/ 32 w 192"/>
              <a:gd name="T11" fmla="*/ 192 h 192"/>
              <a:gd name="T12" fmla="*/ 192 w 192"/>
              <a:gd name="T13" fmla="*/ 192 h 192"/>
              <a:gd name="T14" fmla="*/ 192 w 192"/>
              <a:gd name="T15" fmla="*/ 0 h 192"/>
              <a:gd name="T16" fmla="*/ 96 w 192"/>
              <a:gd name="T17" fmla="*/ 0 h 192"/>
              <a:gd name="T18" fmla="*/ 88 w 192"/>
              <a:gd name="T19" fmla="*/ 8 h 192"/>
              <a:gd name="T20" fmla="*/ 88 w 192"/>
              <a:gd name="T21" fmla="*/ 85 h 192"/>
              <a:gd name="T22" fmla="*/ 68 w 192"/>
              <a:gd name="T23" fmla="*/ 67 h 192"/>
              <a:gd name="T24" fmla="*/ 46 w 192"/>
              <a:gd name="T25" fmla="*/ 85 h 192"/>
              <a:gd name="T26" fmla="*/ 46 w 192"/>
              <a:gd name="T27" fmla="*/ 8 h 192"/>
              <a:gd name="T28" fmla="*/ 88 w 192"/>
              <a:gd name="T29" fmla="*/ 8 h 192"/>
              <a:gd name="T30" fmla="*/ 32 w 192"/>
              <a:gd name="T31" fmla="*/ 8 h 192"/>
              <a:gd name="T32" fmla="*/ 38 w 192"/>
              <a:gd name="T33" fmla="*/ 8 h 192"/>
              <a:gd name="T34" fmla="*/ 38 w 192"/>
              <a:gd name="T35" fmla="*/ 102 h 192"/>
              <a:gd name="T36" fmla="*/ 68 w 192"/>
              <a:gd name="T37" fmla="*/ 78 h 192"/>
              <a:gd name="T38" fmla="*/ 96 w 192"/>
              <a:gd name="T39" fmla="*/ 103 h 192"/>
              <a:gd name="T40" fmla="*/ 96 w 192"/>
              <a:gd name="T41" fmla="*/ 8 h 192"/>
              <a:gd name="T42" fmla="*/ 184 w 192"/>
              <a:gd name="T43" fmla="*/ 8 h 192"/>
              <a:gd name="T44" fmla="*/ 184 w 192"/>
              <a:gd name="T45" fmla="*/ 140 h 192"/>
              <a:gd name="T46" fmla="*/ 32 w 192"/>
              <a:gd name="T47" fmla="*/ 140 h 192"/>
              <a:gd name="T48" fmla="*/ 8 w 192"/>
              <a:gd name="T49" fmla="*/ 149 h 192"/>
              <a:gd name="T50" fmla="*/ 8 w 192"/>
              <a:gd name="T51" fmla="*/ 32 h 192"/>
              <a:gd name="T52" fmla="*/ 32 w 192"/>
              <a:gd name="T53" fmla="*/ 8 h 192"/>
              <a:gd name="T54" fmla="*/ 32 w 192"/>
              <a:gd name="T55" fmla="*/ 184 h 192"/>
              <a:gd name="T56" fmla="*/ 8 w 192"/>
              <a:gd name="T57" fmla="*/ 168 h 192"/>
              <a:gd name="T58" fmla="*/ 32 w 192"/>
              <a:gd name="T59" fmla="*/ 148 h 192"/>
              <a:gd name="T60" fmla="*/ 184 w 192"/>
              <a:gd name="T61" fmla="*/ 148 h 192"/>
              <a:gd name="T62" fmla="*/ 184 w 192"/>
              <a:gd name="T63" fmla="*/ 184 h 192"/>
              <a:gd name="T64" fmla="*/ 32 w 192"/>
              <a:gd name="T65" fmla="*/ 18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38" y="0"/>
                  <a:pt x="38" y="0"/>
                  <a:pt x="3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3" y="0"/>
                  <a:pt x="0" y="13"/>
                  <a:pt x="0" y="32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2"/>
                  <a:pt x="2" y="192"/>
                  <a:pt x="32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192" y="0"/>
                  <a:pt x="192" y="0"/>
                  <a:pt x="192" y="0"/>
                </a:cubicBezTo>
                <a:lnTo>
                  <a:pt x="96" y="0"/>
                </a:lnTo>
                <a:close/>
                <a:moveTo>
                  <a:pt x="88" y="8"/>
                </a:moveTo>
                <a:cubicBezTo>
                  <a:pt x="88" y="85"/>
                  <a:pt x="88" y="85"/>
                  <a:pt x="88" y="85"/>
                </a:cubicBezTo>
                <a:cubicBezTo>
                  <a:pt x="68" y="67"/>
                  <a:pt x="68" y="67"/>
                  <a:pt x="68" y="67"/>
                </a:cubicBezTo>
                <a:cubicBezTo>
                  <a:pt x="46" y="85"/>
                  <a:pt x="46" y="85"/>
                  <a:pt x="46" y="85"/>
                </a:cubicBezTo>
                <a:cubicBezTo>
                  <a:pt x="46" y="8"/>
                  <a:pt x="46" y="8"/>
                  <a:pt x="46" y="8"/>
                </a:cubicBezTo>
                <a:lnTo>
                  <a:pt x="88" y="8"/>
                </a:lnTo>
                <a:close/>
                <a:moveTo>
                  <a:pt x="32" y="8"/>
                </a:moveTo>
                <a:cubicBezTo>
                  <a:pt x="38" y="8"/>
                  <a:pt x="38" y="8"/>
                  <a:pt x="38" y="8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68" y="78"/>
                  <a:pt x="68" y="78"/>
                  <a:pt x="68" y="78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6" y="8"/>
                  <a:pt x="96" y="8"/>
                  <a:pt x="96" y="8"/>
                </a:cubicBezTo>
                <a:cubicBezTo>
                  <a:pt x="184" y="8"/>
                  <a:pt x="184" y="8"/>
                  <a:pt x="184" y="8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22" y="140"/>
                  <a:pt x="13" y="143"/>
                  <a:pt x="8" y="149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18"/>
                  <a:pt x="17" y="8"/>
                  <a:pt x="32" y="8"/>
                </a:cubicBezTo>
                <a:close/>
                <a:moveTo>
                  <a:pt x="32" y="184"/>
                </a:moveTo>
                <a:cubicBezTo>
                  <a:pt x="14" y="184"/>
                  <a:pt x="9" y="176"/>
                  <a:pt x="8" y="168"/>
                </a:cubicBezTo>
                <a:cubicBezTo>
                  <a:pt x="8" y="156"/>
                  <a:pt x="17" y="148"/>
                  <a:pt x="32" y="148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184" y="184"/>
                  <a:pt x="184" y="184"/>
                  <a:pt x="184" y="184"/>
                </a:cubicBezTo>
                <a:lnTo>
                  <a:pt x="32" y="1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82"/>
          <p:cNvSpPr>
            <a:spLocks noEditPoints="1"/>
          </p:cNvSpPr>
          <p:nvPr/>
        </p:nvSpPr>
        <p:spPr bwMode="auto">
          <a:xfrm>
            <a:off x="2688432" y="2289781"/>
            <a:ext cx="360362" cy="360363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96 w 192"/>
              <a:gd name="T11" fmla="*/ 140 h 192"/>
              <a:gd name="T12" fmla="*/ 52 w 192"/>
              <a:gd name="T13" fmla="*/ 96 h 192"/>
              <a:gd name="T14" fmla="*/ 96 w 192"/>
              <a:gd name="T15" fmla="*/ 52 h 192"/>
              <a:gd name="T16" fmla="*/ 96 w 192"/>
              <a:gd name="T17" fmla="*/ 52 h 192"/>
              <a:gd name="T18" fmla="*/ 140 w 192"/>
              <a:gd name="T19" fmla="*/ 96 h 192"/>
              <a:gd name="T20" fmla="*/ 96 w 192"/>
              <a:gd name="T21" fmla="*/ 140 h 192"/>
              <a:gd name="T22" fmla="*/ 144 w 192"/>
              <a:gd name="T23" fmla="*/ 76 h 192"/>
              <a:gd name="T24" fmla="*/ 175 w 192"/>
              <a:gd name="T25" fmla="*/ 56 h 192"/>
              <a:gd name="T26" fmla="*/ 184 w 192"/>
              <a:gd name="T27" fmla="*/ 96 h 192"/>
              <a:gd name="T28" fmla="*/ 175 w 192"/>
              <a:gd name="T29" fmla="*/ 136 h 192"/>
              <a:gd name="T30" fmla="*/ 145 w 192"/>
              <a:gd name="T31" fmla="*/ 116 h 192"/>
              <a:gd name="T32" fmla="*/ 148 w 192"/>
              <a:gd name="T33" fmla="*/ 96 h 192"/>
              <a:gd name="T34" fmla="*/ 144 w 192"/>
              <a:gd name="T35" fmla="*/ 76 h 192"/>
              <a:gd name="T36" fmla="*/ 171 w 192"/>
              <a:gd name="T37" fmla="*/ 49 h 192"/>
              <a:gd name="T38" fmla="*/ 141 w 192"/>
              <a:gd name="T39" fmla="*/ 69 h 192"/>
              <a:gd name="T40" fmla="*/ 123 w 192"/>
              <a:gd name="T41" fmla="*/ 52 h 192"/>
              <a:gd name="T42" fmla="*/ 143 w 192"/>
              <a:gd name="T43" fmla="*/ 22 h 192"/>
              <a:gd name="T44" fmla="*/ 171 w 192"/>
              <a:gd name="T45" fmla="*/ 49 h 192"/>
              <a:gd name="T46" fmla="*/ 136 w 192"/>
              <a:gd name="T47" fmla="*/ 18 h 192"/>
              <a:gd name="T48" fmla="*/ 116 w 192"/>
              <a:gd name="T49" fmla="*/ 48 h 192"/>
              <a:gd name="T50" fmla="*/ 96 w 192"/>
              <a:gd name="T51" fmla="*/ 44 h 192"/>
              <a:gd name="T52" fmla="*/ 96 w 192"/>
              <a:gd name="T53" fmla="*/ 44 h 192"/>
              <a:gd name="T54" fmla="*/ 77 w 192"/>
              <a:gd name="T55" fmla="*/ 48 h 192"/>
              <a:gd name="T56" fmla="*/ 57 w 192"/>
              <a:gd name="T57" fmla="*/ 18 h 192"/>
              <a:gd name="T58" fmla="*/ 96 w 192"/>
              <a:gd name="T59" fmla="*/ 8 h 192"/>
              <a:gd name="T60" fmla="*/ 136 w 192"/>
              <a:gd name="T61" fmla="*/ 18 h 192"/>
              <a:gd name="T62" fmla="*/ 50 w 192"/>
              <a:gd name="T63" fmla="*/ 22 h 192"/>
              <a:gd name="T64" fmla="*/ 70 w 192"/>
              <a:gd name="T65" fmla="*/ 52 h 192"/>
              <a:gd name="T66" fmla="*/ 52 w 192"/>
              <a:gd name="T67" fmla="*/ 69 h 192"/>
              <a:gd name="T68" fmla="*/ 22 w 192"/>
              <a:gd name="T69" fmla="*/ 49 h 192"/>
              <a:gd name="T70" fmla="*/ 50 w 192"/>
              <a:gd name="T71" fmla="*/ 22 h 192"/>
              <a:gd name="T72" fmla="*/ 18 w 192"/>
              <a:gd name="T73" fmla="*/ 56 h 192"/>
              <a:gd name="T74" fmla="*/ 48 w 192"/>
              <a:gd name="T75" fmla="*/ 76 h 192"/>
              <a:gd name="T76" fmla="*/ 44 w 192"/>
              <a:gd name="T77" fmla="*/ 96 h 192"/>
              <a:gd name="T78" fmla="*/ 48 w 192"/>
              <a:gd name="T79" fmla="*/ 116 h 192"/>
              <a:gd name="T80" fmla="*/ 18 w 192"/>
              <a:gd name="T81" fmla="*/ 136 h 192"/>
              <a:gd name="T82" fmla="*/ 8 w 192"/>
              <a:gd name="T83" fmla="*/ 96 h 192"/>
              <a:gd name="T84" fmla="*/ 18 w 192"/>
              <a:gd name="T85" fmla="*/ 56 h 192"/>
              <a:gd name="T86" fmla="*/ 22 w 192"/>
              <a:gd name="T87" fmla="*/ 143 h 192"/>
              <a:gd name="T88" fmla="*/ 52 w 192"/>
              <a:gd name="T89" fmla="*/ 123 h 192"/>
              <a:gd name="T90" fmla="*/ 69 w 192"/>
              <a:gd name="T91" fmla="*/ 141 h 192"/>
              <a:gd name="T92" fmla="*/ 49 w 192"/>
              <a:gd name="T93" fmla="*/ 171 h 192"/>
              <a:gd name="T94" fmla="*/ 22 w 192"/>
              <a:gd name="T95" fmla="*/ 143 h 192"/>
              <a:gd name="T96" fmla="*/ 56 w 192"/>
              <a:gd name="T97" fmla="*/ 175 h 192"/>
              <a:gd name="T98" fmla="*/ 76 w 192"/>
              <a:gd name="T99" fmla="*/ 144 h 192"/>
              <a:gd name="T100" fmla="*/ 96 w 192"/>
              <a:gd name="T101" fmla="*/ 148 h 192"/>
              <a:gd name="T102" fmla="*/ 96 w 192"/>
              <a:gd name="T103" fmla="*/ 148 h 192"/>
              <a:gd name="T104" fmla="*/ 116 w 192"/>
              <a:gd name="T105" fmla="*/ 144 h 192"/>
              <a:gd name="T106" fmla="*/ 137 w 192"/>
              <a:gd name="T107" fmla="*/ 175 h 192"/>
              <a:gd name="T108" fmla="*/ 96 w 192"/>
              <a:gd name="T109" fmla="*/ 184 h 192"/>
              <a:gd name="T110" fmla="*/ 56 w 192"/>
              <a:gd name="T111" fmla="*/ 175 h 192"/>
              <a:gd name="T112" fmla="*/ 143 w 192"/>
              <a:gd name="T113" fmla="*/ 171 h 192"/>
              <a:gd name="T114" fmla="*/ 123 w 192"/>
              <a:gd name="T115" fmla="*/ 141 h 192"/>
              <a:gd name="T116" fmla="*/ 141 w 192"/>
              <a:gd name="T117" fmla="*/ 123 h 192"/>
              <a:gd name="T118" fmla="*/ 171 w 192"/>
              <a:gd name="T119" fmla="*/ 143 h 192"/>
              <a:gd name="T120" fmla="*/ 143 w 192"/>
              <a:gd name="T121" fmla="*/ 17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140"/>
                </a:moveTo>
                <a:cubicBezTo>
                  <a:pt x="72" y="140"/>
                  <a:pt x="52" y="121"/>
                  <a:pt x="52" y="96"/>
                </a:cubicBezTo>
                <a:cubicBezTo>
                  <a:pt x="52" y="72"/>
                  <a:pt x="72" y="52"/>
                  <a:pt x="96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121" y="52"/>
                  <a:pt x="140" y="72"/>
                  <a:pt x="140" y="96"/>
                </a:cubicBezTo>
                <a:cubicBezTo>
                  <a:pt x="140" y="121"/>
                  <a:pt x="121" y="140"/>
                  <a:pt x="96" y="140"/>
                </a:cubicBezTo>
                <a:close/>
                <a:moveTo>
                  <a:pt x="144" y="76"/>
                </a:moveTo>
                <a:cubicBezTo>
                  <a:pt x="175" y="56"/>
                  <a:pt x="175" y="56"/>
                  <a:pt x="175" y="56"/>
                </a:cubicBezTo>
                <a:cubicBezTo>
                  <a:pt x="181" y="68"/>
                  <a:pt x="184" y="82"/>
                  <a:pt x="184" y="96"/>
                </a:cubicBezTo>
                <a:cubicBezTo>
                  <a:pt x="184" y="111"/>
                  <a:pt x="181" y="124"/>
                  <a:pt x="175" y="136"/>
                </a:cubicBezTo>
                <a:cubicBezTo>
                  <a:pt x="145" y="116"/>
                  <a:pt x="145" y="116"/>
                  <a:pt x="145" y="116"/>
                </a:cubicBezTo>
                <a:cubicBezTo>
                  <a:pt x="147" y="110"/>
                  <a:pt x="148" y="103"/>
                  <a:pt x="148" y="96"/>
                </a:cubicBezTo>
                <a:cubicBezTo>
                  <a:pt x="148" y="89"/>
                  <a:pt x="147" y="82"/>
                  <a:pt x="144" y="76"/>
                </a:cubicBezTo>
                <a:close/>
                <a:moveTo>
                  <a:pt x="171" y="49"/>
                </a:moveTo>
                <a:cubicBezTo>
                  <a:pt x="141" y="69"/>
                  <a:pt x="141" y="69"/>
                  <a:pt x="141" y="69"/>
                </a:cubicBezTo>
                <a:cubicBezTo>
                  <a:pt x="136" y="62"/>
                  <a:pt x="130" y="56"/>
                  <a:pt x="123" y="52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54" y="29"/>
                  <a:pt x="164" y="38"/>
                  <a:pt x="171" y="49"/>
                </a:cubicBezTo>
                <a:close/>
                <a:moveTo>
                  <a:pt x="136" y="18"/>
                </a:moveTo>
                <a:cubicBezTo>
                  <a:pt x="116" y="48"/>
                  <a:pt x="116" y="48"/>
                  <a:pt x="116" y="48"/>
                </a:cubicBezTo>
                <a:cubicBezTo>
                  <a:pt x="110" y="46"/>
                  <a:pt x="103" y="44"/>
                  <a:pt x="96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89" y="44"/>
                  <a:pt x="83" y="46"/>
                  <a:pt x="77" y="48"/>
                </a:cubicBezTo>
                <a:cubicBezTo>
                  <a:pt x="57" y="18"/>
                  <a:pt x="57" y="18"/>
                  <a:pt x="57" y="18"/>
                </a:cubicBezTo>
                <a:cubicBezTo>
                  <a:pt x="68" y="12"/>
                  <a:pt x="82" y="8"/>
                  <a:pt x="96" y="8"/>
                </a:cubicBezTo>
                <a:cubicBezTo>
                  <a:pt x="111" y="8"/>
                  <a:pt x="124" y="12"/>
                  <a:pt x="136" y="18"/>
                </a:cubicBezTo>
                <a:close/>
                <a:moveTo>
                  <a:pt x="50" y="22"/>
                </a:moveTo>
                <a:cubicBezTo>
                  <a:pt x="70" y="52"/>
                  <a:pt x="70" y="52"/>
                  <a:pt x="70" y="52"/>
                </a:cubicBezTo>
                <a:cubicBezTo>
                  <a:pt x="62" y="56"/>
                  <a:pt x="56" y="62"/>
                  <a:pt x="52" y="69"/>
                </a:cubicBezTo>
                <a:cubicBezTo>
                  <a:pt x="22" y="49"/>
                  <a:pt x="22" y="49"/>
                  <a:pt x="22" y="49"/>
                </a:cubicBezTo>
                <a:cubicBezTo>
                  <a:pt x="29" y="38"/>
                  <a:pt x="39" y="29"/>
                  <a:pt x="50" y="22"/>
                </a:cubicBezTo>
                <a:close/>
                <a:moveTo>
                  <a:pt x="18" y="56"/>
                </a:moveTo>
                <a:cubicBezTo>
                  <a:pt x="48" y="76"/>
                  <a:pt x="48" y="76"/>
                  <a:pt x="48" y="76"/>
                </a:cubicBezTo>
                <a:cubicBezTo>
                  <a:pt x="46" y="82"/>
                  <a:pt x="44" y="89"/>
                  <a:pt x="44" y="96"/>
                </a:cubicBezTo>
                <a:cubicBezTo>
                  <a:pt x="44" y="103"/>
                  <a:pt x="46" y="110"/>
                  <a:pt x="48" y="116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2" y="124"/>
                  <a:pt x="8" y="111"/>
                  <a:pt x="8" y="96"/>
                </a:cubicBezTo>
                <a:cubicBezTo>
                  <a:pt x="8" y="82"/>
                  <a:pt x="12" y="68"/>
                  <a:pt x="18" y="56"/>
                </a:cubicBezTo>
                <a:close/>
                <a:moveTo>
                  <a:pt x="22" y="143"/>
                </a:moveTo>
                <a:cubicBezTo>
                  <a:pt x="52" y="123"/>
                  <a:pt x="52" y="123"/>
                  <a:pt x="52" y="123"/>
                </a:cubicBezTo>
                <a:cubicBezTo>
                  <a:pt x="56" y="130"/>
                  <a:pt x="62" y="136"/>
                  <a:pt x="69" y="141"/>
                </a:cubicBezTo>
                <a:cubicBezTo>
                  <a:pt x="49" y="171"/>
                  <a:pt x="49" y="171"/>
                  <a:pt x="49" y="171"/>
                </a:cubicBezTo>
                <a:cubicBezTo>
                  <a:pt x="38" y="164"/>
                  <a:pt x="29" y="154"/>
                  <a:pt x="22" y="143"/>
                </a:cubicBezTo>
                <a:close/>
                <a:moveTo>
                  <a:pt x="56" y="175"/>
                </a:moveTo>
                <a:cubicBezTo>
                  <a:pt x="76" y="144"/>
                  <a:pt x="76" y="144"/>
                  <a:pt x="76" y="144"/>
                </a:cubicBezTo>
                <a:cubicBezTo>
                  <a:pt x="83" y="147"/>
                  <a:pt x="89" y="148"/>
                  <a:pt x="96" y="14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103" y="148"/>
                  <a:pt x="110" y="147"/>
                  <a:pt x="116" y="144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24" y="181"/>
                  <a:pt x="111" y="184"/>
                  <a:pt x="96" y="184"/>
                </a:cubicBezTo>
                <a:cubicBezTo>
                  <a:pt x="82" y="184"/>
                  <a:pt x="68" y="181"/>
                  <a:pt x="56" y="175"/>
                </a:cubicBezTo>
                <a:close/>
                <a:moveTo>
                  <a:pt x="143" y="17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31" y="136"/>
                  <a:pt x="137" y="130"/>
                  <a:pt x="141" y="123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64" y="154"/>
                  <a:pt x="155" y="164"/>
                  <a:pt x="143" y="1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83"/>
          <p:cNvSpPr>
            <a:spLocks noEditPoints="1"/>
          </p:cNvSpPr>
          <p:nvPr/>
        </p:nvSpPr>
        <p:spPr bwMode="auto">
          <a:xfrm>
            <a:off x="3325019" y="2342169"/>
            <a:ext cx="450850" cy="247650"/>
          </a:xfrm>
          <a:custGeom>
            <a:avLst/>
            <a:gdLst>
              <a:gd name="T0" fmla="*/ 196 w 240"/>
              <a:gd name="T1" fmla="*/ 44 h 132"/>
              <a:gd name="T2" fmla="*/ 181 w 240"/>
              <a:gd name="T3" fmla="*/ 47 h 132"/>
              <a:gd name="T4" fmla="*/ 161 w 240"/>
              <a:gd name="T5" fmla="*/ 8 h 132"/>
              <a:gd name="T6" fmla="*/ 176 w 240"/>
              <a:gd name="T7" fmla="*/ 8 h 132"/>
              <a:gd name="T8" fmla="*/ 176 w 240"/>
              <a:gd name="T9" fmla="*/ 0 h 132"/>
              <a:gd name="T10" fmla="*/ 148 w 240"/>
              <a:gd name="T11" fmla="*/ 0 h 132"/>
              <a:gd name="T12" fmla="*/ 156 w 240"/>
              <a:gd name="T13" fmla="*/ 16 h 132"/>
              <a:gd name="T14" fmla="*/ 87 w 240"/>
              <a:gd name="T15" fmla="*/ 16 h 132"/>
              <a:gd name="T16" fmla="*/ 83 w 240"/>
              <a:gd name="T17" fmla="*/ 8 h 132"/>
              <a:gd name="T18" fmla="*/ 96 w 240"/>
              <a:gd name="T19" fmla="*/ 8 h 132"/>
              <a:gd name="T20" fmla="*/ 96 w 240"/>
              <a:gd name="T21" fmla="*/ 0 h 132"/>
              <a:gd name="T22" fmla="*/ 70 w 240"/>
              <a:gd name="T23" fmla="*/ 0 h 132"/>
              <a:gd name="T24" fmla="*/ 79 w 240"/>
              <a:gd name="T25" fmla="*/ 18 h 132"/>
              <a:gd name="T26" fmla="*/ 79 w 240"/>
              <a:gd name="T27" fmla="*/ 18 h 132"/>
              <a:gd name="T28" fmla="*/ 62 w 240"/>
              <a:gd name="T29" fmla="*/ 48 h 132"/>
              <a:gd name="T30" fmla="*/ 44 w 240"/>
              <a:gd name="T31" fmla="*/ 44 h 132"/>
              <a:gd name="T32" fmla="*/ 0 w 240"/>
              <a:gd name="T33" fmla="*/ 88 h 132"/>
              <a:gd name="T34" fmla="*/ 44 w 240"/>
              <a:gd name="T35" fmla="*/ 132 h 132"/>
              <a:gd name="T36" fmla="*/ 88 w 240"/>
              <a:gd name="T37" fmla="*/ 92 h 132"/>
              <a:gd name="T38" fmla="*/ 121 w 240"/>
              <a:gd name="T39" fmla="*/ 92 h 132"/>
              <a:gd name="T40" fmla="*/ 124 w 240"/>
              <a:gd name="T41" fmla="*/ 90 h 132"/>
              <a:gd name="T42" fmla="*/ 161 w 240"/>
              <a:gd name="T43" fmla="*/ 27 h 132"/>
              <a:gd name="T44" fmla="*/ 174 w 240"/>
              <a:gd name="T45" fmla="*/ 51 h 132"/>
              <a:gd name="T46" fmla="*/ 152 w 240"/>
              <a:gd name="T47" fmla="*/ 88 h 132"/>
              <a:gd name="T48" fmla="*/ 196 w 240"/>
              <a:gd name="T49" fmla="*/ 132 h 132"/>
              <a:gd name="T50" fmla="*/ 240 w 240"/>
              <a:gd name="T51" fmla="*/ 88 h 132"/>
              <a:gd name="T52" fmla="*/ 196 w 240"/>
              <a:gd name="T53" fmla="*/ 44 h 132"/>
              <a:gd name="T54" fmla="*/ 83 w 240"/>
              <a:gd name="T55" fmla="*/ 27 h 132"/>
              <a:gd name="T56" fmla="*/ 112 w 240"/>
              <a:gd name="T57" fmla="*/ 84 h 132"/>
              <a:gd name="T58" fmla="*/ 88 w 240"/>
              <a:gd name="T59" fmla="*/ 84 h 132"/>
              <a:gd name="T60" fmla="*/ 69 w 240"/>
              <a:gd name="T61" fmla="*/ 52 h 132"/>
              <a:gd name="T62" fmla="*/ 83 w 240"/>
              <a:gd name="T63" fmla="*/ 27 h 132"/>
              <a:gd name="T64" fmla="*/ 80 w 240"/>
              <a:gd name="T65" fmla="*/ 84 h 132"/>
              <a:gd name="T66" fmla="*/ 50 w 240"/>
              <a:gd name="T67" fmla="*/ 84 h 132"/>
              <a:gd name="T68" fmla="*/ 65 w 240"/>
              <a:gd name="T69" fmla="*/ 59 h 132"/>
              <a:gd name="T70" fmla="*/ 80 w 240"/>
              <a:gd name="T71" fmla="*/ 84 h 132"/>
              <a:gd name="T72" fmla="*/ 44 w 240"/>
              <a:gd name="T73" fmla="*/ 124 h 132"/>
              <a:gd name="T74" fmla="*/ 8 w 240"/>
              <a:gd name="T75" fmla="*/ 88 h 132"/>
              <a:gd name="T76" fmla="*/ 44 w 240"/>
              <a:gd name="T77" fmla="*/ 52 h 132"/>
              <a:gd name="T78" fmla="*/ 58 w 240"/>
              <a:gd name="T79" fmla="*/ 55 h 132"/>
              <a:gd name="T80" fmla="*/ 40 w 240"/>
              <a:gd name="T81" fmla="*/ 86 h 132"/>
              <a:gd name="T82" fmla="*/ 40 w 240"/>
              <a:gd name="T83" fmla="*/ 90 h 132"/>
              <a:gd name="T84" fmla="*/ 43 w 240"/>
              <a:gd name="T85" fmla="*/ 92 h 132"/>
              <a:gd name="T86" fmla="*/ 80 w 240"/>
              <a:gd name="T87" fmla="*/ 92 h 132"/>
              <a:gd name="T88" fmla="*/ 44 w 240"/>
              <a:gd name="T89" fmla="*/ 124 h 132"/>
              <a:gd name="T90" fmla="*/ 120 w 240"/>
              <a:gd name="T91" fmla="*/ 82 h 132"/>
              <a:gd name="T92" fmla="*/ 91 w 240"/>
              <a:gd name="T93" fmla="*/ 24 h 132"/>
              <a:gd name="T94" fmla="*/ 153 w 240"/>
              <a:gd name="T95" fmla="*/ 24 h 132"/>
              <a:gd name="T96" fmla="*/ 120 w 240"/>
              <a:gd name="T97" fmla="*/ 82 h 132"/>
              <a:gd name="T98" fmla="*/ 196 w 240"/>
              <a:gd name="T99" fmla="*/ 124 h 132"/>
              <a:gd name="T100" fmla="*/ 160 w 240"/>
              <a:gd name="T101" fmla="*/ 88 h 132"/>
              <a:gd name="T102" fmla="*/ 177 w 240"/>
              <a:gd name="T103" fmla="*/ 58 h 132"/>
              <a:gd name="T104" fmla="*/ 194 w 240"/>
              <a:gd name="T105" fmla="*/ 91 h 132"/>
              <a:gd name="T106" fmla="*/ 201 w 240"/>
              <a:gd name="T107" fmla="*/ 88 h 132"/>
              <a:gd name="T108" fmla="*/ 184 w 240"/>
              <a:gd name="T109" fmla="*/ 54 h 132"/>
              <a:gd name="T110" fmla="*/ 196 w 240"/>
              <a:gd name="T111" fmla="*/ 52 h 132"/>
              <a:gd name="T112" fmla="*/ 232 w 240"/>
              <a:gd name="T113" fmla="*/ 88 h 132"/>
              <a:gd name="T114" fmla="*/ 196 w 240"/>
              <a:gd name="T115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0" h="132">
                <a:moveTo>
                  <a:pt x="196" y="44"/>
                </a:moveTo>
                <a:cubicBezTo>
                  <a:pt x="191" y="44"/>
                  <a:pt x="186" y="45"/>
                  <a:pt x="181" y="47"/>
                </a:cubicBezTo>
                <a:cubicBezTo>
                  <a:pt x="161" y="8"/>
                  <a:pt x="161" y="8"/>
                  <a:pt x="161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0"/>
                  <a:pt x="176" y="0"/>
                  <a:pt x="176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3" y="8"/>
                  <a:pt x="83" y="8"/>
                  <a:pt x="83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0"/>
                  <a:pt x="96" y="0"/>
                  <a:pt x="9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62" y="48"/>
                  <a:pt x="62" y="48"/>
                  <a:pt x="62" y="48"/>
                </a:cubicBezTo>
                <a:cubicBezTo>
                  <a:pt x="56" y="46"/>
                  <a:pt x="51" y="44"/>
                  <a:pt x="44" y="44"/>
                </a:cubicBezTo>
                <a:cubicBezTo>
                  <a:pt x="20" y="44"/>
                  <a:pt x="0" y="64"/>
                  <a:pt x="0" y="88"/>
                </a:cubicBezTo>
                <a:cubicBezTo>
                  <a:pt x="0" y="113"/>
                  <a:pt x="20" y="132"/>
                  <a:pt x="44" y="132"/>
                </a:cubicBezTo>
                <a:cubicBezTo>
                  <a:pt x="67" y="132"/>
                  <a:pt x="86" y="115"/>
                  <a:pt x="88" y="92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2" y="92"/>
                  <a:pt x="124" y="92"/>
                  <a:pt x="124" y="90"/>
                </a:cubicBezTo>
                <a:cubicBezTo>
                  <a:pt x="161" y="27"/>
                  <a:pt x="161" y="27"/>
                  <a:pt x="161" y="27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61" y="58"/>
                  <a:pt x="152" y="72"/>
                  <a:pt x="152" y="88"/>
                </a:cubicBezTo>
                <a:cubicBezTo>
                  <a:pt x="152" y="113"/>
                  <a:pt x="172" y="132"/>
                  <a:pt x="196" y="132"/>
                </a:cubicBezTo>
                <a:cubicBezTo>
                  <a:pt x="221" y="132"/>
                  <a:pt x="240" y="113"/>
                  <a:pt x="240" y="88"/>
                </a:cubicBezTo>
                <a:cubicBezTo>
                  <a:pt x="240" y="64"/>
                  <a:pt x="221" y="44"/>
                  <a:pt x="196" y="44"/>
                </a:cubicBezTo>
                <a:close/>
                <a:moveTo>
                  <a:pt x="83" y="27"/>
                </a:moveTo>
                <a:cubicBezTo>
                  <a:pt x="112" y="84"/>
                  <a:pt x="112" y="84"/>
                  <a:pt x="112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87" y="71"/>
                  <a:pt x="80" y="59"/>
                  <a:pt x="69" y="52"/>
                </a:cubicBezTo>
                <a:lnTo>
                  <a:pt x="83" y="27"/>
                </a:lnTo>
                <a:close/>
                <a:moveTo>
                  <a:pt x="80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65" y="59"/>
                  <a:pt x="65" y="59"/>
                  <a:pt x="65" y="59"/>
                </a:cubicBezTo>
                <a:cubicBezTo>
                  <a:pt x="73" y="64"/>
                  <a:pt x="79" y="74"/>
                  <a:pt x="80" y="84"/>
                </a:cubicBezTo>
                <a:close/>
                <a:moveTo>
                  <a:pt x="44" y="124"/>
                </a:moveTo>
                <a:cubicBezTo>
                  <a:pt x="25" y="124"/>
                  <a:pt x="8" y="108"/>
                  <a:pt x="8" y="88"/>
                </a:cubicBezTo>
                <a:cubicBezTo>
                  <a:pt x="8" y="68"/>
                  <a:pt x="25" y="52"/>
                  <a:pt x="44" y="52"/>
                </a:cubicBezTo>
                <a:cubicBezTo>
                  <a:pt x="49" y="52"/>
                  <a:pt x="54" y="53"/>
                  <a:pt x="58" y="55"/>
                </a:cubicBezTo>
                <a:cubicBezTo>
                  <a:pt x="40" y="86"/>
                  <a:pt x="40" y="86"/>
                  <a:pt x="40" y="86"/>
                </a:cubicBezTo>
                <a:cubicBezTo>
                  <a:pt x="39" y="88"/>
                  <a:pt x="39" y="89"/>
                  <a:pt x="40" y="90"/>
                </a:cubicBezTo>
                <a:cubicBezTo>
                  <a:pt x="40" y="92"/>
                  <a:pt x="42" y="92"/>
                  <a:pt x="43" y="92"/>
                </a:cubicBezTo>
                <a:cubicBezTo>
                  <a:pt x="80" y="92"/>
                  <a:pt x="80" y="92"/>
                  <a:pt x="80" y="92"/>
                </a:cubicBezTo>
                <a:cubicBezTo>
                  <a:pt x="78" y="110"/>
                  <a:pt x="63" y="124"/>
                  <a:pt x="44" y="124"/>
                </a:cubicBezTo>
                <a:close/>
                <a:moveTo>
                  <a:pt x="120" y="82"/>
                </a:moveTo>
                <a:cubicBezTo>
                  <a:pt x="91" y="24"/>
                  <a:pt x="91" y="24"/>
                  <a:pt x="91" y="24"/>
                </a:cubicBezTo>
                <a:cubicBezTo>
                  <a:pt x="153" y="24"/>
                  <a:pt x="153" y="24"/>
                  <a:pt x="153" y="24"/>
                </a:cubicBezTo>
                <a:lnTo>
                  <a:pt x="120" y="82"/>
                </a:lnTo>
                <a:close/>
                <a:moveTo>
                  <a:pt x="196" y="124"/>
                </a:moveTo>
                <a:cubicBezTo>
                  <a:pt x="177" y="124"/>
                  <a:pt x="160" y="108"/>
                  <a:pt x="160" y="88"/>
                </a:cubicBezTo>
                <a:cubicBezTo>
                  <a:pt x="160" y="76"/>
                  <a:pt x="167" y="64"/>
                  <a:pt x="177" y="58"/>
                </a:cubicBezTo>
                <a:cubicBezTo>
                  <a:pt x="194" y="91"/>
                  <a:pt x="194" y="91"/>
                  <a:pt x="194" y="91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8" y="53"/>
                  <a:pt x="192" y="52"/>
                  <a:pt x="196" y="52"/>
                </a:cubicBezTo>
                <a:cubicBezTo>
                  <a:pt x="216" y="52"/>
                  <a:pt x="232" y="68"/>
                  <a:pt x="232" y="88"/>
                </a:cubicBezTo>
                <a:cubicBezTo>
                  <a:pt x="232" y="108"/>
                  <a:pt x="216" y="124"/>
                  <a:pt x="196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84"/>
          <p:cNvSpPr>
            <a:spLocks noEditPoints="1"/>
          </p:cNvSpPr>
          <p:nvPr/>
        </p:nvSpPr>
        <p:spPr bwMode="auto">
          <a:xfrm>
            <a:off x="4042569" y="2261206"/>
            <a:ext cx="360362" cy="420688"/>
          </a:xfrm>
          <a:custGeom>
            <a:avLst/>
            <a:gdLst>
              <a:gd name="T0" fmla="*/ 111 w 192"/>
              <a:gd name="T1" fmla="*/ 33 h 224"/>
              <a:gd name="T2" fmla="*/ 116 w 192"/>
              <a:gd name="T3" fmla="*/ 19 h 224"/>
              <a:gd name="T4" fmla="*/ 96 w 192"/>
              <a:gd name="T5" fmla="*/ 0 h 224"/>
              <a:gd name="T6" fmla="*/ 76 w 192"/>
              <a:gd name="T7" fmla="*/ 19 h 224"/>
              <a:gd name="T8" fmla="*/ 81 w 192"/>
              <a:gd name="T9" fmla="*/ 33 h 224"/>
              <a:gd name="T10" fmla="*/ 0 w 192"/>
              <a:gd name="T11" fmla="*/ 128 h 224"/>
              <a:gd name="T12" fmla="*/ 96 w 192"/>
              <a:gd name="T13" fmla="*/ 224 h 224"/>
              <a:gd name="T14" fmla="*/ 192 w 192"/>
              <a:gd name="T15" fmla="*/ 128 h 224"/>
              <a:gd name="T16" fmla="*/ 111 w 192"/>
              <a:gd name="T17" fmla="*/ 33 h 224"/>
              <a:gd name="T18" fmla="*/ 96 w 192"/>
              <a:gd name="T19" fmla="*/ 8 h 224"/>
              <a:gd name="T20" fmla="*/ 108 w 192"/>
              <a:gd name="T21" fmla="*/ 19 h 224"/>
              <a:gd name="T22" fmla="*/ 96 w 192"/>
              <a:gd name="T23" fmla="*/ 31 h 224"/>
              <a:gd name="T24" fmla="*/ 84 w 192"/>
              <a:gd name="T25" fmla="*/ 19 h 224"/>
              <a:gd name="T26" fmla="*/ 96 w 192"/>
              <a:gd name="T27" fmla="*/ 8 h 224"/>
              <a:gd name="T28" fmla="*/ 96 w 192"/>
              <a:gd name="T29" fmla="*/ 216 h 224"/>
              <a:gd name="T30" fmla="*/ 8 w 192"/>
              <a:gd name="T31" fmla="*/ 128 h 224"/>
              <a:gd name="T32" fmla="*/ 96 w 192"/>
              <a:gd name="T33" fmla="*/ 40 h 224"/>
              <a:gd name="T34" fmla="*/ 184 w 192"/>
              <a:gd name="T35" fmla="*/ 128 h 224"/>
              <a:gd name="T36" fmla="*/ 96 w 192"/>
              <a:gd name="T37" fmla="*/ 21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2" h="224">
                <a:moveTo>
                  <a:pt x="111" y="33"/>
                </a:moveTo>
                <a:cubicBezTo>
                  <a:pt x="114" y="29"/>
                  <a:pt x="116" y="25"/>
                  <a:pt x="116" y="19"/>
                </a:cubicBezTo>
                <a:cubicBezTo>
                  <a:pt x="116" y="8"/>
                  <a:pt x="107" y="0"/>
                  <a:pt x="96" y="0"/>
                </a:cubicBezTo>
                <a:cubicBezTo>
                  <a:pt x="85" y="0"/>
                  <a:pt x="76" y="8"/>
                  <a:pt x="76" y="19"/>
                </a:cubicBezTo>
                <a:cubicBezTo>
                  <a:pt x="76" y="25"/>
                  <a:pt x="78" y="29"/>
                  <a:pt x="81" y="33"/>
                </a:cubicBezTo>
                <a:cubicBezTo>
                  <a:pt x="35" y="40"/>
                  <a:pt x="0" y="80"/>
                  <a:pt x="0" y="128"/>
                </a:cubicBezTo>
                <a:cubicBezTo>
                  <a:pt x="0" y="181"/>
                  <a:pt x="43" y="224"/>
                  <a:pt x="96" y="224"/>
                </a:cubicBezTo>
                <a:cubicBezTo>
                  <a:pt x="149" y="224"/>
                  <a:pt x="192" y="181"/>
                  <a:pt x="192" y="128"/>
                </a:cubicBezTo>
                <a:cubicBezTo>
                  <a:pt x="192" y="80"/>
                  <a:pt x="157" y="40"/>
                  <a:pt x="111" y="33"/>
                </a:cubicBezTo>
                <a:close/>
                <a:moveTo>
                  <a:pt x="96" y="8"/>
                </a:moveTo>
                <a:cubicBezTo>
                  <a:pt x="103" y="8"/>
                  <a:pt x="108" y="13"/>
                  <a:pt x="108" y="19"/>
                </a:cubicBezTo>
                <a:cubicBezTo>
                  <a:pt x="108" y="26"/>
                  <a:pt x="103" y="31"/>
                  <a:pt x="96" y="31"/>
                </a:cubicBezTo>
                <a:cubicBezTo>
                  <a:pt x="89" y="31"/>
                  <a:pt x="84" y="26"/>
                  <a:pt x="84" y="19"/>
                </a:cubicBezTo>
                <a:cubicBezTo>
                  <a:pt x="84" y="13"/>
                  <a:pt x="89" y="8"/>
                  <a:pt x="96" y="8"/>
                </a:cubicBezTo>
                <a:close/>
                <a:moveTo>
                  <a:pt x="96" y="216"/>
                </a:moveTo>
                <a:cubicBezTo>
                  <a:pt x="48" y="216"/>
                  <a:pt x="8" y="176"/>
                  <a:pt x="8" y="128"/>
                </a:cubicBezTo>
                <a:cubicBezTo>
                  <a:pt x="8" y="79"/>
                  <a:pt x="48" y="40"/>
                  <a:pt x="96" y="40"/>
                </a:cubicBezTo>
                <a:cubicBezTo>
                  <a:pt x="145" y="40"/>
                  <a:pt x="184" y="79"/>
                  <a:pt x="184" y="128"/>
                </a:cubicBezTo>
                <a:cubicBezTo>
                  <a:pt x="184" y="176"/>
                  <a:pt x="145" y="216"/>
                  <a:pt x="96" y="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85"/>
          <p:cNvSpPr>
            <a:spLocks noEditPoints="1"/>
          </p:cNvSpPr>
          <p:nvPr/>
        </p:nvSpPr>
        <p:spPr bwMode="auto">
          <a:xfrm>
            <a:off x="4131469" y="2412019"/>
            <a:ext cx="180975" cy="179388"/>
          </a:xfrm>
          <a:custGeom>
            <a:avLst/>
            <a:gdLst>
              <a:gd name="T0" fmla="*/ 0 w 114"/>
              <a:gd name="T1" fmla="*/ 113 h 113"/>
              <a:gd name="T2" fmla="*/ 77 w 114"/>
              <a:gd name="T3" fmla="*/ 77 h 113"/>
              <a:gd name="T4" fmla="*/ 114 w 114"/>
              <a:gd name="T5" fmla="*/ 0 h 113"/>
              <a:gd name="T6" fmla="*/ 37 w 114"/>
              <a:gd name="T7" fmla="*/ 35 h 113"/>
              <a:gd name="T8" fmla="*/ 0 w 114"/>
              <a:gd name="T9" fmla="*/ 113 h 113"/>
              <a:gd name="T10" fmla="*/ 42 w 114"/>
              <a:gd name="T11" fmla="*/ 47 h 113"/>
              <a:gd name="T12" fmla="*/ 65 w 114"/>
              <a:gd name="T13" fmla="*/ 72 h 113"/>
              <a:gd name="T14" fmla="*/ 20 w 114"/>
              <a:gd name="T15" fmla="*/ 93 h 113"/>
              <a:gd name="T16" fmla="*/ 42 w 114"/>
              <a:gd name="T17" fmla="*/ 47 h 113"/>
              <a:gd name="T18" fmla="*/ 73 w 114"/>
              <a:gd name="T19" fmla="*/ 65 h 113"/>
              <a:gd name="T20" fmla="*/ 49 w 114"/>
              <a:gd name="T21" fmla="*/ 40 h 113"/>
              <a:gd name="T22" fmla="*/ 94 w 114"/>
              <a:gd name="T23" fmla="*/ 19 h 113"/>
              <a:gd name="T24" fmla="*/ 73 w 114"/>
              <a:gd name="T25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4" h="113">
                <a:moveTo>
                  <a:pt x="0" y="113"/>
                </a:moveTo>
                <a:lnTo>
                  <a:pt x="77" y="77"/>
                </a:lnTo>
                <a:lnTo>
                  <a:pt x="114" y="0"/>
                </a:lnTo>
                <a:lnTo>
                  <a:pt x="37" y="35"/>
                </a:lnTo>
                <a:lnTo>
                  <a:pt x="0" y="113"/>
                </a:lnTo>
                <a:close/>
                <a:moveTo>
                  <a:pt x="42" y="47"/>
                </a:moveTo>
                <a:lnTo>
                  <a:pt x="65" y="72"/>
                </a:lnTo>
                <a:lnTo>
                  <a:pt x="20" y="93"/>
                </a:lnTo>
                <a:lnTo>
                  <a:pt x="42" y="47"/>
                </a:lnTo>
                <a:close/>
                <a:moveTo>
                  <a:pt x="73" y="65"/>
                </a:moveTo>
                <a:lnTo>
                  <a:pt x="49" y="40"/>
                </a:lnTo>
                <a:lnTo>
                  <a:pt x="94" y="19"/>
                </a:lnTo>
                <a:lnTo>
                  <a:pt x="73" y="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4706144" y="2319944"/>
            <a:ext cx="390525" cy="346075"/>
          </a:xfrm>
          <a:custGeom>
            <a:avLst/>
            <a:gdLst>
              <a:gd name="T0" fmla="*/ 152 w 246"/>
              <a:gd name="T1" fmla="*/ 218 h 218"/>
              <a:gd name="T2" fmla="*/ 95 w 246"/>
              <a:gd name="T3" fmla="*/ 218 h 218"/>
              <a:gd name="T4" fmla="*/ 95 w 246"/>
              <a:gd name="T5" fmla="*/ 125 h 218"/>
              <a:gd name="T6" fmla="*/ 0 w 246"/>
              <a:gd name="T7" fmla="*/ 0 h 218"/>
              <a:gd name="T8" fmla="*/ 246 w 246"/>
              <a:gd name="T9" fmla="*/ 0 h 218"/>
              <a:gd name="T10" fmla="*/ 152 w 246"/>
              <a:gd name="T11" fmla="*/ 125 h 218"/>
              <a:gd name="T12" fmla="*/ 152 w 246"/>
              <a:gd name="T13" fmla="*/ 218 h 218"/>
              <a:gd name="T14" fmla="*/ 104 w 246"/>
              <a:gd name="T15" fmla="*/ 208 h 218"/>
              <a:gd name="T16" fmla="*/ 142 w 246"/>
              <a:gd name="T17" fmla="*/ 208 h 218"/>
              <a:gd name="T18" fmla="*/ 142 w 246"/>
              <a:gd name="T19" fmla="*/ 123 h 218"/>
              <a:gd name="T20" fmla="*/ 227 w 246"/>
              <a:gd name="T21" fmla="*/ 9 h 218"/>
              <a:gd name="T22" fmla="*/ 19 w 246"/>
              <a:gd name="T23" fmla="*/ 9 h 218"/>
              <a:gd name="T24" fmla="*/ 104 w 246"/>
              <a:gd name="T25" fmla="*/ 123 h 218"/>
              <a:gd name="T26" fmla="*/ 104 w 246"/>
              <a:gd name="T27" fmla="*/ 20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6" h="218">
                <a:moveTo>
                  <a:pt x="152" y="218"/>
                </a:moveTo>
                <a:lnTo>
                  <a:pt x="95" y="218"/>
                </a:lnTo>
                <a:lnTo>
                  <a:pt x="95" y="125"/>
                </a:lnTo>
                <a:lnTo>
                  <a:pt x="0" y="0"/>
                </a:lnTo>
                <a:lnTo>
                  <a:pt x="246" y="0"/>
                </a:lnTo>
                <a:lnTo>
                  <a:pt x="152" y="125"/>
                </a:lnTo>
                <a:lnTo>
                  <a:pt x="152" y="218"/>
                </a:lnTo>
                <a:close/>
                <a:moveTo>
                  <a:pt x="104" y="208"/>
                </a:moveTo>
                <a:lnTo>
                  <a:pt x="142" y="208"/>
                </a:lnTo>
                <a:lnTo>
                  <a:pt x="142" y="123"/>
                </a:lnTo>
                <a:lnTo>
                  <a:pt x="227" y="9"/>
                </a:lnTo>
                <a:lnTo>
                  <a:pt x="19" y="9"/>
                </a:lnTo>
                <a:lnTo>
                  <a:pt x="104" y="123"/>
                </a:lnTo>
                <a:lnTo>
                  <a:pt x="104" y="2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87"/>
          <p:cNvSpPr>
            <a:spLocks noEditPoints="1"/>
          </p:cNvSpPr>
          <p:nvPr/>
        </p:nvSpPr>
        <p:spPr bwMode="auto">
          <a:xfrm>
            <a:off x="5428457" y="2261206"/>
            <a:ext cx="285750" cy="419100"/>
          </a:xfrm>
          <a:custGeom>
            <a:avLst/>
            <a:gdLst>
              <a:gd name="T0" fmla="*/ 143 w 152"/>
              <a:gd name="T1" fmla="*/ 110 h 223"/>
              <a:gd name="T2" fmla="*/ 142 w 152"/>
              <a:gd name="T3" fmla="*/ 109 h 223"/>
              <a:gd name="T4" fmla="*/ 86 w 152"/>
              <a:gd name="T5" fmla="*/ 15 h 223"/>
              <a:gd name="T6" fmla="*/ 86 w 152"/>
              <a:gd name="T7" fmla="*/ 15 h 223"/>
              <a:gd name="T8" fmla="*/ 76 w 152"/>
              <a:gd name="T9" fmla="*/ 0 h 223"/>
              <a:gd name="T10" fmla="*/ 67 w 152"/>
              <a:gd name="T11" fmla="*/ 15 h 223"/>
              <a:gd name="T12" fmla="*/ 67 w 152"/>
              <a:gd name="T13" fmla="*/ 15 h 223"/>
              <a:gd name="T14" fmla="*/ 11 w 152"/>
              <a:gd name="T15" fmla="*/ 109 h 223"/>
              <a:gd name="T16" fmla="*/ 10 w 152"/>
              <a:gd name="T17" fmla="*/ 110 h 223"/>
              <a:gd name="T18" fmla="*/ 0 w 152"/>
              <a:gd name="T19" fmla="*/ 147 h 223"/>
              <a:gd name="T20" fmla="*/ 76 w 152"/>
              <a:gd name="T21" fmla="*/ 223 h 223"/>
              <a:gd name="T22" fmla="*/ 152 w 152"/>
              <a:gd name="T23" fmla="*/ 147 h 223"/>
              <a:gd name="T24" fmla="*/ 143 w 152"/>
              <a:gd name="T25" fmla="*/ 110 h 223"/>
              <a:gd name="T26" fmla="*/ 76 w 152"/>
              <a:gd name="T27" fmla="*/ 215 h 223"/>
              <a:gd name="T28" fmla="*/ 8 w 152"/>
              <a:gd name="T29" fmla="*/ 147 h 223"/>
              <a:gd name="T30" fmla="*/ 18 w 152"/>
              <a:gd name="T31" fmla="*/ 113 h 223"/>
              <a:gd name="T32" fmla="*/ 18 w 152"/>
              <a:gd name="T33" fmla="*/ 113 h 223"/>
              <a:gd name="T34" fmla="*/ 76 w 152"/>
              <a:gd name="T35" fmla="*/ 15 h 223"/>
              <a:gd name="T36" fmla="*/ 135 w 152"/>
              <a:gd name="T37" fmla="*/ 113 h 223"/>
              <a:gd name="T38" fmla="*/ 135 w 152"/>
              <a:gd name="T39" fmla="*/ 113 h 223"/>
              <a:gd name="T40" fmla="*/ 144 w 152"/>
              <a:gd name="T41" fmla="*/ 147 h 223"/>
              <a:gd name="T42" fmla="*/ 76 w 152"/>
              <a:gd name="T43" fmla="*/ 215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2" h="223">
                <a:moveTo>
                  <a:pt x="143" y="110"/>
                </a:moveTo>
                <a:cubicBezTo>
                  <a:pt x="143" y="110"/>
                  <a:pt x="142" y="109"/>
                  <a:pt x="142" y="109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15"/>
                  <a:pt x="86" y="15"/>
                  <a:pt x="86" y="15"/>
                </a:cubicBezTo>
                <a:cubicBezTo>
                  <a:pt x="76" y="0"/>
                  <a:pt x="76" y="0"/>
                  <a:pt x="76" y="0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67" y="15"/>
                  <a:pt x="67" y="15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4" y="121"/>
                  <a:pt x="0" y="134"/>
                  <a:pt x="0" y="147"/>
                </a:cubicBezTo>
                <a:cubicBezTo>
                  <a:pt x="0" y="189"/>
                  <a:pt x="34" y="223"/>
                  <a:pt x="76" y="223"/>
                </a:cubicBezTo>
                <a:cubicBezTo>
                  <a:pt x="118" y="223"/>
                  <a:pt x="152" y="189"/>
                  <a:pt x="152" y="147"/>
                </a:cubicBezTo>
                <a:cubicBezTo>
                  <a:pt x="152" y="134"/>
                  <a:pt x="149" y="122"/>
                  <a:pt x="143" y="110"/>
                </a:cubicBezTo>
                <a:close/>
                <a:moveTo>
                  <a:pt x="76" y="215"/>
                </a:moveTo>
                <a:cubicBezTo>
                  <a:pt x="39" y="215"/>
                  <a:pt x="8" y="185"/>
                  <a:pt x="8" y="147"/>
                </a:cubicBezTo>
                <a:cubicBezTo>
                  <a:pt x="8" y="136"/>
                  <a:pt x="12" y="124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76" y="15"/>
                  <a:pt x="76" y="15"/>
                  <a:pt x="76" y="15"/>
                </a:cubicBezTo>
                <a:cubicBezTo>
                  <a:pt x="135" y="113"/>
                  <a:pt x="135" y="113"/>
                  <a:pt x="135" y="113"/>
                </a:cubicBezTo>
                <a:cubicBezTo>
                  <a:pt x="135" y="113"/>
                  <a:pt x="135" y="113"/>
                  <a:pt x="135" y="113"/>
                </a:cubicBezTo>
                <a:cubicBezTo>
                  <a:pt x="141" y="124"/>
                  <a:pt x="144" y="136"/>
                  <a:pt x="144" y="147"/>
                </a:cubicBezTo>
                <a:cubicBezTo>
                  <a:pt x="144" y="185"/>
                  <a:pt x="114" y="215"/>
                  <a:pt x="76" y="2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588170" y="2927956"/>
            <a:ext cx="412750" cy="420688"/>
          </a:xfrm>
          <a:custGeom>
            <a:avLst/>
            <a:gdLst>
              <a:gd name="T0" fmla="*/ 200 w 220"/>
              <a:gd name="T1" fmla="*/ 0 h 224"/>
              <a:gd name="T2" fmla="*/ 180 w 220"/>
              <a:gd name="T3" fmla="*/ 20 h 224"/>
              <a:gd name="T4" fmla="*/ 189 w 220"/>
              <a:gd name="T5" fmla="*/ 36 h 224"/>
              <a:gd name="T6" fmla="*/ 152 w 220"/>
              <a:gd name="T7" fmla="*/ 136 h 224"/>
              <a:gd name="T8" fmla="*/ 148 w 220"/>
              <a:gd name="T9" fmla="*/ 136 h 224"/>
              <a:gd name="T10" fmla="*/ 136 w 220"/>
              <a:gd name="T11" fmla="*/ 140 h 224"/>
              <a:gd name="T12" fmla="*/ 98 w 220"/>
              <a:gd name="T13" fmla="*/ 109 h 224"/>
              <a:gd name="T14" fmla="*/ 100 w 220"/>
              <a:gd name="T15" fmla="*/ 100 h 224"/>
              <a:gd name="T16" fmla="*/ 80 w 220"/>
              <a:gd name="T17" fmla="*/ 80 h 224"/>
              <a:gd name="T18" fmla="*/ 60 w 220"/>
              <a:gd name="T19" fmla="*/ 100 h 224"/>
              <a:gd name="T20" fmla="*/ 67 w 220"/>
              <a:gd name="T21" fmla="*/ 115 h 224"/>
              <a:gd name="T22" fmla="*/ 27 w 220"/>
              <a:gd name="T23" fmla="*/ 185 h 224"/>
              <a:gd name="T24" fmla="*/ 20 w 220"/>
              <a:gd name="T25" fmla="*/ 184 h 224"/>
              <a:gd name="T26" fmla="*/ 0 w 220"/>
              <a:gd name="T27" fmla="*/ 204 h 224"/>
              <a:gd name="T28" fmla="*/ 20 w 220"/>
              <a:gd name="T29" fmla="*/ 224 h 224"/>
              <a:gd name="T30" fmla="*/ 40 w 220"/>
              <a:gd name="T31" fmla="*/ 204 h 224"/>
              <a:gd name="T32" fmla="*/ 34 w 220"/>
              <a:gd name="T33" fmla="*/ 189 h 224"/>
              <a:gd name="T34" fmla="*/ 74 w 220"/>
              <a:gd name="T35" fmla="*/ 119 h 224"/>
              <a:gd name="T36" fmla="*/ 80 w 220"/>
              <a:gd name="T37" fmla="*/ 120 h 224"/>
              <a:gd name="T38" fmla="*/ 93 w 220"/>
              <a:gd name="T39" fmla="*/ 115 h 224"/>
              <a:gd name="T40" fmla="*/ 131 w 220"/>
              <a:gd name="T41" fmla="*/ 147 h 224"/>
              <a:gd name="T42" fmla="*/ 128 w 220"/>
              <a:gd name="T43" fmla="*/ 156 h 224"/>
              <a:gd name="T44" fmla="*/ 148 w 220"/>
              <a:gd name="T45" fmla="*/ 176 h 224"/>
              <a:gd name="T46" fmla="*/ 168 w 220"/>
              <a:gd name="T47" fmla="*/ 156 h 224"/>
              <a:gd name="T48" fmla="*/ 159 w 220"/>
              <a:gd name="T49" fmla="*/ 139 h 224"/>
              <a:gd name="T50" fmla="*/ 197 w 220"/>
              <a:gd name="T51" fmla="*/ 39 h 224"/>
              <a:gd name="T52" fmla="*/ 200 w 220"/>
              <a:gd name="T53" fmla="*/ 40 h 224"/>
              <a:gd name="T54" fmla="*/ 220 w 220"/>
              <a:gd name="T55" fmla="*/ 20 h 224"/>
              <a:gd name="T56" fmla="*/ 200 w 220"/>
              <a:gd name="T57" fmla="*/ 0 h 224"/>
              <a:gd name="T58" fmla="*/ 20 w 220"/>
              <a:gd name="T59" fmla="*/ 216 h 224"/>
              <a:gd name="T60" fmla="*/ 8 w 220"/>
              <a:gd name="T61" fmla="*/ 204 h 224"/>
              <a:gd name="T62" fmla="*/ 20 w 220"/>
              <a:gd name="T63" fmla="*/ 192 h 224"/>
              <a:gd name="T64" fmla="*/ 32 w 220"/>
              <a:gd name="T65" fmla="*/ 204 h 224"/>
              <a:gd name="T66" fmla="*/ 20 w 220"/>
              <a:gd name="T67" fmla="*/ 216 h 224"/>
              <a:gd name="T68" fmla="*/ 80 w 220"/>
              <a:gd name="T69" fmla="*/ 112 h 224"/>
              <a:gd name="T70" fmla="*/ 68 w 220"/>
              <a:gd name="T71" fmla="*/ 100 h 224"/>
              <a:gd name="T72" fmla="*/ 80 w 220"/>
              <a:gd name="T73" fmla="*/ 88 h 224"/>
              <a:gd name="T74" fmla="*/ 92 w 220"/>
              <a:gd name="T75" fmla="*/ 100 h 224"/>
              <a:gd name="T76" fmla="*/ 80 w 220"/>
              <a:gd name="T77" fmla="*/ 112 h 224"/>
              <a:gd name="T78" fmla="*/ 148 w 220"/>
              <a:gd name="T79" fmla="*/ 168 h 224"/>
              <a:gd name="T80" fmla="*/ 136 w 220"/>
              <a:gd name="T81" fmla="*/ 156 h 224"/>
              <a:gd name="T82" fmla="*/ 148 w 220"/>
              <a:gd name="T83" fmla="*/ 144 h 224"/>
              <a:gd name="T84" fmla="*/ 160 w 220"/>
              <a:gd name="T85" fmla="*/ 156 h 224"/>
              <a:gd name="T86" fmla="*/ 148 w 220"/>
              <a:gd name="T87" fmla="*/ 168 h 224"/>
              <a:gd name="T88" fmla="*/ 200 w 220"/>
              <a:gd name="T89" fmla="*/ 32 h 224"/>
              <a:gd name="T90" fmla="*/ 188 w 220"/>
              <a:gd name="T91" fmla="*/ 20 h 224"/>
              <a:gd name="T92" fmla="*/ 200 w 220"/>
              <a:gd name="T93" fmla="*/ 8 h 224"/>
              <a:gd name="T94" fmla="*/ 212 w 220"/>
              <a:gd name="T95" fmla="*/ 20 h 224"/>
              <a:gd name="T96" fmla="*/ 200 w 220"/>
              <a:gd name="T97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0" h="224">
                <a:moveTo>
                  <a:pt x="200" y="0"/>
                </a:moveTo>
                <a:cubicBezTo>
                  <a:pt x="189" y="0"/>
                  <a:pt x="180" y="9"/>
                  <a:pt x="180" y="20"/>
                </a:cubicBezTo>
                <a:cubicBezTo>
                  <a:pt x="180" y="27"/>
                  <a:pt x="184" y="33"/>
                  <a:pt x="189" y="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1" y="136"/>
                  <a:pt x="149" y="136"/>
                  <a:pt x="148" y="136"/>
                </a:cubicBezTo>
                <a:cubicBezTo>
                  <a:pt x="144" y="136"/>
                  <a:pt x="139" y="137"/>
                  <a:pt x="136" y="140"/>
                </a:cubicBezTo>
                <a:cubicBezTo>
                  <a:pt x="98" y="109"/>
                  <a:pt x="98" y="109"/>
                  <a:pt x="98" y="109"/>
                </a:cubicBezTo>
                <a:cubicBezTo>
                  <a:pt x="99" y="106"/>
                  <a:pt x="100" y="103"/>
                  <a:pt x="100" y="100"/>
                </a:cubicBezTo>
                <a:cubicBezTo>
                  <a:pt x="100" y="89"/>
                  <a:pt x="91" y="80"/>
                  <a:pt x="80" y="80"/>
                </a:cubicBezTo>
                <a:cubicBezTo>
                  <a:pt x="69" y="80"/>
                  <a:pt x="60" y="89"/>
                  <a:pt x="60" y="100"/>
                </a:cubicBezTo>
                <a:cubicBezTo>
                  <a:pt x="60" y="106"/>
                  <a:pt x="63" y="111"/>
                  <a:pt x="67" y="115"/>
                </a:cubicBezTo>
                <a:cubicBezTo>
                  <a:pt x="27" y="185"/>
                  <a:pt x="27" y="185"/>
                  <a:pt x="27" y="185"/>
                </a:cubicBezTo>
                <a:cubicBezTo>
                  <a:pt x="25" y="184"/>
                  <a:pt x="23" y="184"/>
                  <a:pt x="20" y="184"/>
                </a:cubicBezTo>
                <a:cubicBezTo>
                  <a:pt x="9" y="184"/>
                  <a:pt x="0" y="193"/>
                  <a:pt x="0" y="204"/>
                </a:cubicBezTo>
                <a:cubicBezTo>
                  <a:pt x="0" y="215"/>
                  <a:pt x="9" y="224"/>
                  <a:pt x="20" y="224"/>
                </a:cubicBezTo>
                <a:cubicBezTo>
                  <a:pt x="31" y="224"/>
                  <a:pt x="40" y="215"/>
                  <a:pt x="40" y="204"/>
                </a:cubicBezTo>
                <a:cubicBezTo>
                  <a:pt x="40" y="198"/>
                  <a:pt x="38" y="193"/>
                  <a:pt x="34" y="189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6" y="119"/>
                  <a:pt x="78" y="120"/>
                  <a:pt x="80" y="120"/>
                </a:cubicBezTo>
                <a:cubicBezTo>
                  <a:pt x="85" y="120"/>
                  <a:pt x="89" y="118"/>
                  <a:pt x="93" y="115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9" y="149"/>
                  <a:pt x="128" y="152"/>
                  <a:pt x="128" y="156"/>
                </a:cubicBezTo>
                <a:cubicBezTo>
                  <a:pt x="128" y="167"/>
                  <a:pt x="137" y="176"/>
                  <a:pt x="148" y="176"/>
                </a:cubicBezTo>
                <a:cubicBezTo>
                  <a:pt x="159" y="176"/>
                  <a:pt x="168" y="167"/>
                  <a:pt x="168" y="156"/>
                </a:cubicBezTo>
                <a:cubicBezTo>
                  <a:pt x="168" y="149"/>
                  <a:pt x="165" y="142"/>
                  <a:pt x="159" y="139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198" y="40"/>
                  <a:pt x="199" y="40"/>
                  <a:pt x="200" y="40"/>
                </a:cubicBezTo>
                <a:cubicBezTo>
                  <a:pt x="211" y="40"/>
                  <a:pt x="220" y="31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  <a:moveTo>
                  <a:pt x="20" y="216"/>
                </a:moveTo>
                <a:cubicBezTo>
                  <a:pt x="14" y="216"/>
                  <a:pt x="8" y="210"/>
                  <a:pt x="8" y="204"/>
                </a:cubicBezTo>
                <a:cubicBezTo>
                  <a:pt x="8" y="197"/>
                  <a:pt x="14" y="192"/>
                  <a:pt x="20" y="192"/>
                </a:cubicBezTo>
                <a:cubicBezTo>
                  <a:pt x="27" y="192"/>
                  <a:pt x="32" y="197"/>
                  <a:pt x="32" y="204"/>
                </a:cubicBezTo>
                <a:cubicBezTo>
                  <a:pt x="32" y="210"/>
                  <a:pt x="27" y="216"/>
                  <a:pt x="20" y="216"/>
                </a:cubicBezTo>
                <a:close/>
                <a:moveTo>
                  <a:pt x="80" y="112"/>
                </a:moveTo>
                <a:cubicBezTo>
                  <a:pt x="74" y="112"/>
                  <a:pt x="68" y="106"/>
                  <a:pt x="68" y="100"/>
                </a:cubicBezTo>
                <a:cubicBezTo>
                  <a:pt x="68" y="93"/>
                  <a:pt x="74" y="88"/>
                  <a:pt x="80" y="88"/>
                </a:cubicBezTo>
                <a:cubicBezTo>
                  <a:pt x="87" y="88"/>
                  <a:pt x="92" y="93"/>
                  <a:pt x="92" y="100"/>
                </a:cubicBezTo>
                <a:cubicBezTo>
                  <a:pt x="92" y="106"/>
                  <a:pt x="87" y="112"/>
                  <a:pt x="80" y="112"/>
                </a:cubicBezTo>
                <a:close/>
                <a:moveTo>
                  <a:pt x="148" y="168"/>
                </a:moveTo>
                <a:cubicBezTo>
                  <a:pt x="142" y="168"/>
                  <a:pt x="136" y="162"/>
                  <a:pt x="136" y="156"/>
                </a:cubicBezTo>
                <a:cubicBezTo>
                  <a:pt x="136" y="149"/>
                  <a:pt x="142" y="144"/>
                  <a:pt x="148" y="144"/>
                </a:cubicBezTo>
                <a:cubicBezTo>
                  <a:pt x="155" y="144"/>
                  <a:pt x="160" y="149"/>
                  <a:pt x="160" y="156"/>
                </a:cubicBezTo>
                <a:cubicBezTo>
                  <a:pt x="160" y="162"/>
                  <a:pt x="155" y="168"/>
                  <a:pt x="148" y="168"/>
                </a:cubicBezTo>
                <a:close/>
                <a:moveTo>
                  <a:pt x="200" y="32"/>
                </a:moveTo>
                <a:cubicBezTo>
                  <a:pt x="194" y="32"/>
                  <a:pt x="188" y="26"/>
                  <a:pt x="188" y="20"/>
                </a:cubicBezTo>
                <a:cubicBezTo>
                  <a:pt x="188" y="13"/>
                  <a:pt x="194" y="8"/>
                  <a:pt x="200" y="8"/>
                </a:cubicBezTo>
                <a:cubicBezTo>
                  <a:pt x="207" y="8"/>
                  <a:pt x="212" y="13"/>
                  <a:pt x="212" y="20"/>
                </a:cubicBezTo>
                <a:cubicBezTo>
                  <a:pt x="212" y="26"/>
                  <a:pt x="207" y="32"/>
                  <a:pt x="200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89"/>
          <p:cNvSpPr>
            <a:spLocks noEditPoints="1"/>
          </p:cNvSpPr>
          <p:nvPr/>
        </p:nvSpPr>
        <p:spPr bwMode="auto">
          <a:xfrm>
            <a:off x="1353345" y="2958119"/>
            <a:ext cx="360362" cy="361950"/>
          </a:xfrm>
          <a:custGeom>
            <a:avLst/>
            <a:gdLst>
              <a:gd name="T0" fmla="*/ 0 w 227"/>
              <a:gd name="T1" fmla="*/ 0 h 228"/>
              <a:gd name="T2" fmla="*/ 0 w 227"/>
              <a:gd name="T3" fmla="*/ 228 h 228"/>
              <a:gd name="T4" fmla="*/ 227 w 227"/>
              <a:gd name="T5" fmla="*/ 228 h 228"/>
              <a:gd name="T6" fmla="*/ 227 w 227"/>
              <a:gd name="T7" fmla="*/ 0 h 228"/>
              <a:gd name="T8" fmla="*/ 0 w 227"/>
              <a:gd name="T9" fmla="*/ 0 h 228"/>
              <a:gd name="T10" fmla="*/ 218 w 227"/>
              <a:gd name="T11" fmla="*/ 10 h 228"/>
              <a:gd name="T12" fmla="*/ 218 w 227"/>
              <a:gd name="T13" fmla="*/ 50 h 228"/>
              <a:gd name="T14" fmla="*/ 155 w 227"/>
              <a:gd name="T15" fmla="*/ 140 h 228"/>
              <a:gd name="T16" fmla="*/ 113 w 227"/>
              <a:gd name="T17" fmla="*/ 107 h 228"/>
              <a:gd name="T18" fmla="*/ 65 w 227"/>
              <a:gd name="T19" fmla="*/ 173 h 228"/>
              <a:gd name="T20" fmla="*/ 37 w 227"/>
              <a:gd name="T21" fmla="*/ 154 h 228"/>
              <a:gd name="T22" fmla="*/ 10 w 227"/>
              <a:gd name="T23" fmla="*/ 186 h 228"/>
              <a:gd name="T24" fmla="*/ 10 w 227"/>
              <a:gd name="T25" fmla="*/ 10 h 228"/>
              <a:gd name="T26" fmla="*/ 218 w 227"/>
              <a:gd name="T27" fmla="*/ 10 h 228"/>
              <a:gd name="T28" fmla="*/ 10 w 227"/>
              <a:gd name="T29" fmla="*/ 218 h 228"/>
              <a:gd name="T30" fmla="*/ 10 w 227"/>
              <a:gd name="T31" fmla="*/ 202 h 228"/>
              <a:gd name="T32" fmla="*/ 39 w 227"/>
              <a:gd name="T33" fmla="*/ 167 h 228"/>
              <a:gd name="T34" fmla="*/ 68 w 227"/>
              <a:gd name="T35" fmla="*/ 186 h 228"/>
              <a:gd name="T36" fmla="*/ 115 w 227"/>
              <a:gd name="T37" fmla="*/ 120 h 228"/>
              <a:gd name="T38" fmla="*/ 158 w 227"/>
              <a:gd name="T39" fmla="*/ 154 h 228"/>
              <a:gd name="T40" fmla="*/ 218 w 227"/>
              <a:gd name="T41" fmla="*/ 67 h 228"/>
              <a:gd name="T42" fmla="*/ 218 w 227"/>
              <a:gd name="T43" fmla="*/ 218 h 228"/>
              <a:gd name="T44" fmla="*/ 10 w 227"/>
              <a:gd name="T45" fmla="*/ 21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7" h="228">
                <a:moveTo>
                  <a:pt x="0" y="0"/>
                </a:moveTo>
                <a:lnTo>
                  <a:pt x="0" y="228"/>
                </a:lnTo>
                <a:lnTo>
                  <a:pt x="227" y="228"/>
                </a:lnTo>
                <a:lnTo>
                  <a:pt x="227" y="0"/>
                </a:lnTo>
                <a:lnTo>
                  <a:pt x="0" y="0"/>
                </a:lnTo>
                <a:close/>
                <a:moveTo>
                  <a:pt x="218" y="10"/>
                </a:moveTo>
                <a:lnTo>
                  <a:pt x="218" y="50"/>
                </a:lnTo>
                <a:lnTo>
                  <a:pt x="155" y="140"/>
                </a:lnTo>
                <a:lnTo>
                  <a:pt x="113" y="107"/>
                </a:lnTo>
                <a:lnTo>
                  <a:pt x="65" y="173"/>
                </a:lnTo>
                <a:lnTo>
                  <a:pt x="37" y="154"/>
                </a:lnTo>
                <a:lnTo>
                  <a:pt x="10" y="186"/>
                </a:lnTo>
                <a:lnTo>
                  <a:pt x="10" y="10"/>
                </a:lnTo>
                <a:lnTo>
                  <a:pt x="218" y="10"/>
                </a:lnTo>
                <a:close/>
                <a:moveTo>
                  <a:pt x="10" y="218"/>
                </a:moveTo>
                <a:lnTo>
                  <a:pt x="10" y="202"/>
                </a:lnTo>
                <a:lnTo>
                  <a:pt x="39" y="167"/>
                </a:lnTo>
                <a:lnTo>
                  <a:pt x="68" y="186"/>
                </a:lnTo>
                <a:lnTo>
                  <a:pt x="115" y="120"/>
                </a:lnTo>
                <a:lnTo>
                  <a:pt x="158" y="154"/>
                </a:lnTo>
                <a:lnTo>
                  <a:pt x="218" y="67"/>
                </a:lnTo>
                <a:lnTo>
                  <a:pt x="218" y="218"/>
                </a:lnTo>
                <a:lnTo>
                  <a:pt x="10" y="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90"/>
          <p:cNvSpPr/>
          <p:nvPr/>
        </p:nvSpPr>
        <p:spPr bwMode="auto">
          <a:xfrm>
            <a:off x="2018507" y="2972406"/>
            <a:ext cx="374650" cy="344488"/>
          </a:xfrm>
          <a:custGeom>
            <a:avLst/>
            <a:gdLst>
              <a:gd name="T0" fmla="*/ 227 w 236"/>
              <a:gd name="T1" fmla="*/ 94 h 217"/>
              <a:gd name="T2" fmla="*/ 227 w 236"/>
              <a:gd name="T3" fmla="*/ 208 h 217"/>
              <a:gd name="T4" fmla="*/ 180 w 236"/>
              <a:gd name="T5" fmla="*/ 208 h 217"/>
              <a:gd name="T6" fmla="*/ 180 w 236"/>
              <a:gd name="T7" fmla="*/ 0 h 217"/>
              <a:gd name="T8" fmla="*/ 170 w 236"/>
              <a:gd name="T9" fmla="*/ 0 h 217"/>
              <a:gd name="T10" fmla="*/ 170 w 236"/>
              <a:gd name="T11" fmla="*/ 208 h 217"/>
              <a:gd name="T12" fmla="*/ 123 w 236"/>
              <a:gd name="T13" fmla="*/ 208 h 217"/>
              <a:gd name="T14" fmla="*/ 123 w 236"/>
              <a:gd name="T15" fmla="*/ 66 h 217"/>
              <a:gd name="T16" fmla="*/ 113 w 236"/>
              <a:gd name="T17" fmla="*/ 66 h 217"/>
              <a:gd name="T18" fmla="*/ 113 w 236"/>
              <a:gd name="T19" fmla="*/ 208 h 217"/>
              <a:gd name="T20" fmla="*/ 66 w 236"/>
              <a:gd name="T21" fmla="*/ 208 h 217"/>
              <a:gd name="T22" fmla="*/ 66 w 236"/>
              <a:gd name="T23" fmla="*/ 151 h 217"/>
              <a:gd name="T24" fmla="*/ 57 w 236"/>
              <a:gd name="T25" fmla="*/ 151 h 217"/>
              <a:gd name="T26" fmla="*/ 57 w 236"/>
              <a:gd name="T27" fmla="*/ 208 h 217"/>
              <a:gd name="T28" fmla="*/ 9 w 236"/>
              <a:gd name="T29" fmla="*/ 208 h 217"/>
              <a:gd name="T30" fmla="*/ 9 w 236"/>
              <a:gd name="T31" fmla="*/ 123 h 217"/>
              <a:gd name="T32" fmla="*/ 0 w 236"/>
              <a:gd name="T33" fmla="*/ 123 h 217"/>
              <a:gd name="T34" fmla="*/ 0 w 236"/>
              <a:gd name="T35" fmla="*/ 208 h 217"/>
              <a:gd name="T36" fmla="*/ 0 w 236"/>
              <a:gd name="T37" fmla="*/ 208 h 217"/>
              <a:gd name="T38" fmla="*/ 0 w 236"/>
              <a:gd name="T39" fmla="*/ 217 h 217"/>
              <a:gd name="T40" fmla="*/ 236 w 236"/>
              <a:gd name="T41" fmla="*/ 217 h 217"/>
              <a:gd name="T42" fmla="*/ 236 w 236"/>
              <a:gd name="T43" fmla="*/ 213 h 217"/>
              <a:gd name="T44" fmla="*/ 236 w 236"/>
              <a:gd name="T45" fmla="*/ 208 h 217"/>
              <a:gd name="T46" fmla="*/ 236 w 236"/>
              <a:gd name="T47" fmla="*/ 94 h 217"/>
              <a:gd name="T48" fmla="*/ 227 w 236"/>
              <a:gd name="T49" fmla="*/ 9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17">
                <a:moveTo>
                  <a:pt x="227" y="94"/>
                </a:moveTo>
                <a:lnTo>
                  <a:pt x="227" y="208"/>
                </a:lnTo>
                <a:lnTo>
                  <a:pt x="180" y="208"/>
                </a:lnTo>
                <a:lnTo>
                  <a:pt x="180" y="0"/>
                </a:lnTo>
                <a:lnTo>
                  <a:pt x="170" y="0"/>
                </a:lnTo>
                <a:lnTo>
                  <a:pt x="170" y="208"/>
                </a:lnTo>
                <a:lnTo>
                  <a:pt x="123" y="208"/>
                </a:lnTo>
                <a:lnTo>
                  <a:pt x="123" y="66"/>
                </a:lnTo>
                <a:lnTo>
                  <a:pt x="113" y="66"/>
                </a:lnTo>
                <a:lnTo>
                  <a:pt x="113" y="208"/>
                </a:lnTo>
                <a:lnTo>
                  <a:pt x="66" y="208"/>
                </a:lnTo>
                <a:lnTo>
                  <a:pt x="66" y="151"/>
                </a:lnTo>
                <a:lnTo>
                  <a:pt x="57" y="151"/>
                </a:lnTo>
                <a:lnTo>
                  <a:pt x="57" y="208"/>
                </a:lnTo>
                <a:lnTo>
                  <a:pt x="9" y="208"/>
                </a:lnTo>
                <a:lnTo>
                  <a:pt x="9" y="123"/>
                </a:lnTo>
                <a:lnTo>
                  <a:pt x="0" y="123"/>
                </a:lnTo>
                <a:lnTo>
                  <a:pt x="0" y="208"/>
                </a:lnTo>
                <a:lnTo>
                  <a:pt x="0" y="208"/>
                </a:lnTo>
                <a:lnTo>
                  <a:pt x="0" y="217"/>
                </a:lnTo>
                <a:lnTo>
                  <a:pt x="236" y="217"/>
                </a:lnTo>
                <a:lnTo>
                  <a:pt x="236" y="213"/>
                </a:lnTo>
                <a:lnTo>
                  <a:pt x="236" y="208"/>
                </a:lnTo>
                <a:lnTo>
                  <a:pt x="236" y="94"/>
                </a:lnTo>
                <a:lnTo>
                  <a:pt x="227" y="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91"/>
          <p:cNvSpPr>
            <a:spLocks noEditPoints="1"/>
          </p:cNvSpPr>
          <p:nvPr/>
        </p:nvSpPr>
        <p:spPr bwMode="auto">
          <a:xfrm>
            <a:off x="2674145" y="2967644"/>
            <a:ext cx="390525" cy="354013"/>
          </a:xfrm>
          <a:custGeom>
            <a:avLst/>
            <a:gdLst>
              <a:gd name="T0" fmla="*/ 246 w 246"/>
              <a:gd name="T1" fmla="*/ 171 h 223"/>
              <a:gd name="T2" fmla="*/ 246 w 246"/>
              <a:gd name="T3" fmla="*/ 0 h 223"/>
              <a:gd name="T4" fmla="*/ 0 w 246"/>
              <a:gd name="T5" fmla="*/ 0 h 223"/>
              <a:gd name="T6" fmla="*/ 0 w 246"/>
              <a:gd name="T7" fmla="*/ 171 h 223"/>
              <a:gd name="T8" fmla="*/ 118 w 246"/>
              <a:gd name="T9" fmla="*/ 171 h 223"/>
              <a:gd name="T10" fmla="*/ 118 w 246"/>
              <a:gd name="T11" fmla="*/ 190 h 223"/>
              <a:gd name="T12" fmla="*/ 73 w 246"/>
              <a:gd name="T13" fmla="*/ 214 h 223"/>
              <a:gd name="T14" fmla="*/ 78 w 246"/>
              <a:gd name="T15" fmla="*/ 223 h 223"/>
              <a:gd name="T16" fmla="*/ 123 w 246"/>
              <a:gd name="T17" fmla="*/ 198 h 223"/>
              <a:gd name="T18" fmla="*/ 167 w 246"/>
              <a:gd name="T19" fmla="*/ 223 h 223"/>
              <a:gd name="T20" fmla="*/ 172 w 246"/>
              <a:gd name="T21" fmla="*/ 214 h 223"/>
              <a:gd name="T22" fmla="*/ 127 w 246"/>
              <a:gd name="T23" fmla="*/ 190 h 223"/>
              <a:gd name="T24" fmla="*/ 127 w 246"/>
              <a:gd name="T25" fmla="*/ 171 h 223"/>
              <a:gd name="T26" fmla="*/ 246 w 246"/>
              <a:gd name="T27" fmla="*/ 171 h 223"/>
              <a:gd name="T28" fmla="*/ 9 w 246"/>
              <a:gd name="T29" fmla="*/ 10 h 223"/>
              <a:gd name="T30" fmla="*/ 236 w 246"/>
              <a:gd name="T31" fmla="*/ 10 h 223"/>
              <a:gd name="T32" fmla="*/ 236 w 246"/>
              <a:gd name="T33" fmla="*/ 161 h 223"/>
              <a:gd name="T34" fmla="*/ 9 w 246"/>
              <a:gd name="T35" fmla="*/ 161 h 223"/>
              <a:gd name="T36" fmla="*/ 9 w 246"/>
              <a:gd name="T37" fmla="*/ 1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6" h="223">
                <a:moveTo>
                  <a:pt x="246" y="171"/>
                </a:moveTo>
                <a:lnTo>
                  <a:pt x="246" y="0"/>
                </a:lnTo>
                <a:lnTo>
                  <a:pt x="0" y="0"/>
                </a:lnTo>
                <a:lnTo>
                  <a:pt x="0" y="171"/>
                </a:lnTo>
                <a:lnTo>
                  <a:pt x="118" y="171"/>
                </a:lnTo>
                <a:lnTo>
                  <a:pt x="118" y="190"/>
                </a:lnTo>
                <a:lnTo>
                  <a:pt x="73" y="214"/>
                </a:lnTo>
                <a:lnTo>
                  <a:pt x="78" y="223"/>
                </a:lnTo>
                <a:lnTo>
                  <a:pt x="123" y="198"/>
                </a:lnTo>
                <a:lnTo>
                  <a:pt x="167" y="223"/>
                </a:lnTo>
                <a:lnTo>
                  <a:pt x="172" y="214"/>
                </a:lnTo>
                <a:lnTo>
                  <a:pt x="127" y="190"/>
                </a:lnTo>
                <a:lnTo>
                  <a:pt x="127" y="171"/>
                </a:lnTo>
                <a:lnTo>
                  <a:pt x="246" y="171"/>
                </a:lnTo>
                <a:close/>
                <a:moveTo>
                  <a:pt x="9" y="10"/>
                </a:moveTo>
                <a:lnTo>
                  <a:pt x="236" y="10"/>
                </a:lnTo>
                <a:lnTo>
                  <a:pt x="236" y="161"/>
                </a:lnTo>
                <a:lnTo>
                  <a:pt x="9" y="161"/>
                </a:lnTo>
                <a:lnTo>
                  <a:pt x="9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92"/>
          <p:cNvSpPr/>
          <p:nvPr/>
        </p:nvSpPr>
        <p:spPr bwMode="auto">
          <a:xfrm>
            <a:off x="2702720" y="3026381"/>
            <a:ext cx="203200" cy="144463"/>
          </a:xfrm>
          <a:custGeom>
            <a:avLst/>
            <a:gdLst>
              <a:gd name="T0" fmla="*/ 99 w 128"/>
              <a:gd name="T1" fmla="*/ 70 h 91"/>
              <a:gd name="T2" fmla="*/ 70 w 128"/>
              <a:gd name="T3" fmla="*/ 31 h 91"/>
              <a:gd name="T4" fmla="*/ 51 w 128"/>
              <a:gd name="T5" fmla="*/ 67 h 91"/>
              <a:gd name="T6" fmla="*/ 23 w 128"/>
              <a:gd name="T7" fmla="*/ 7 h 91"/>
              <a:gd name="T8" fmla="*/ 0 w 128"/>
              <a:gd name="T9" fmla="*/ 86 h 91"/>
              <a:gd name="T10" fmla="*/ 10 w 128"/>
              <a:gd name="T11" fmla="*/ 90 h 91"/>
              <a:gd name="T12" fmla="*/ 25 w 128"/>
              <a:gd name="T13" fmla="*/ 34 h 91"/>
              <a:gd name="T14" fmla="*/ 51 w 128"/>
              <a:gd name="T15" fmla="*/ 87 h 91"/>
              <a:gd name="T16" fmla="*/ 71 w 128"/>
              <a:gd name="T17" fmla="*/ 48 h 91"/>
              <a:gd name="T18" fmla="*/ 102 w 128"/>
              <a:gd name="T19" fmla="*/ 91 h 91"/>
              <a:gd name="T20" fmla="*/ 128 w 128"/>
              <a:gd name="T21" fmla="*/ 3 h 91"/>
              <a:gd name="T22" fmla="*/ 120 w 128"/>
              <a:gd name="T23" fmla="*/ 0 h 91"/>
              <a:gd name="T24" fmla="*/ 99 w 128"/>
              <a:gd name="T25" fmla="*/ 7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91">
                <a:moveTo>
                  <a:pt x="99" y="70"/>
                </a:moveTo>
                <a:lnTo>
                  <a:pt x="70" y="31"/>
                </a:lnTo>
                <a:lnTo>
                  <a:pt x="51" y="67"/>
                </a:lnTo>
                <a:lnTo>
                  <a:pt x="23" y="7"/>
                </a:lnTo>
                <a:lnTo>
                  <a:pt x="0" y="86"/>
                </a:lnTo>
                <a:lnTo>
                  <a:pt x="10" y="90"/>
                </a:lnTo>
                <a:lnTo>
                  <a:pt x="25" y="34"/>
                </a:lnTo>
                <a:lnTo>
                  <a:pt x="51" y="87"/>
                </a:lnTo>
                <a:lnTo>
                  <a:pt x="71" y="48"/>
                </a:lnTo>
                <a:lnTo>
                  <a:pt x="102" y="91"/>
                </a:lnTo>
                <a:lnTo>
                  <a:pt x="128" y="3"/>
                </a:lnTo>
                <a:lnTo>
                  <a:pt x="120" y="0"/>
                </a:lnTo>
                <a:lnTo>
                  <a:pt x="99" y="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93"/>
          <p:cNvSpPr>
            <a:spLocks noEditPoints="1"/>
          </p:cNvSpPr>
          <p:nvPr/>
        </p:nvSpPr>
        <p:spPr bwMode="auto">
          <a:xfrm>
            <a:off x="2928145" y="3058131"/>
            <a:ext cx="90487" cy="90488"/>
          </a:xfrm>
          <a:custGeom>
            <a:avLst/>
            <a:gdLst>
              <a:gd name="T0" fmla="*/ 24 w 48"/>
              <a:gd name="T1" fmla="*/ 0 h 48"/>
              <a:gd name="T2" fmla="*/ 0 w 48"/>
              <a:gd name="T3" fmla="*/ 24 h 48"/>
              <a:gd name="T4" fmla="*/ 24 w 48"/>
              <a:gd name="T5" fmla="*/ 48 h 48"/>
              <a:gd name="T6" fmla="*/ 48 w 48"/>
              <a:gd name="T7" fmla="*/ 24 h 48"/>
              <a:gd name="T8" fmla="*/ 24 w 48"/>
              <a:gd name="T9" fmla="*/ 0 h 48"/>
              <a:gd name="T10" fmla="*/ 24 w 48"/>
              <a:gd name="T11" fmla="*/ 40 h 48"/>
              <a:gd name="T12" fmla="*/ 8 w 48"/>
              <a:gd name="T13" fmla="*/ 24 h 48"/>
              <a:gd name="T14" fmla="*/ 24 w 48"/>
              <a:gd name="T15" fmla="*/ 8 h 48"/>
              <a:gd name="T16" fmla="*/ 40 w 48"/>
              <a:gd name="T17" fmla="*/ 24 h 48"/>
              <a:gd name="T18" fmla="*/ 24 w 48"/>
              <a:gd name="T19" fmla="*/ 4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8"/>
                  <a:pt x="11" y="48"/>
                  <a:pt x="24" y="48"/>
                </a:cubicBezTo>
                <a:cubicBezTo>
                  <a:pt x="38" y="48"/>
                  <a:pt x="48" y="38"/>
                  <a:pt x="48" y="24"/>
                </a:cubicBezTo>
                <a:cubicBezTo>
                  <a:pt x="48" y="11"/>
                  <a:pt x="38" y="0"/>
                  <a:pt x="24" y="0"/>
                </a:cubicBezTo>
                <a:close/>
                <a:moveTo>
                  <a:pt x="24" y="40"/>
                </a:moveTo>
                <a:cubicBezTo>
                  <a:pt x="16" y="40"/>
                  <a:pt x="8" y="33"/>
                  <a:pt x="8" y="24"/>
                </a:cubicBezTo>
                <a:cubicBezTo>
                  <a:pt x="8" y="16"/>
                  <a:pt x="16" y="8"/>
                  <a:pt x="24" y="8"/>
                </a:cubicBezTo>
                <a:cubicBezTo>
                  <a:pt x="33" y="8"/>
                  <a:pt x="40" y="16"/>
                  <a:pt x="40" y="24"/>
                </a:cubicBezTo>
                <a:cubicBezTo>
                  <a:pt x="40" y="33"/>
                  <a:pt x="33" y="40"/>
                  <a:pt x="24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94"/>
          <p:cNvSpPr>
            <a:spLocks noEditPoints="1"/>
          </p:cNvSpPr>
          <p:nvPr/>
        </p:nvSpPr>
        <p:spPr bwMode="auto">
          <a:xfrm>
            <a:off x="3347244" y="2975581"/>
            <a:ext cx="406400" cy="338138"/>
          </a:xfrm>
          <a:custGeom>
            <a:avLst/>
            <a:gdLst>
              <a:gd name="T0" fmla="*/ 256 w 256"/>
              <a:gd name="T1" fmla="*/ 0 h 213"/>
              <a:gd name="T2" fmla="*/ 237 w 256"/>
              <a:gd name="T3" fmla="*/ 0 h 213"/>
              <a:gd name="T4" fmla="*/ 19 w 256"/>
              <a:gd name="T5" fmla="*/ 0 h 213"/>
              <a:gd name="T6" fmla="*/ 0 w 256"/>
              <a:gd name="T7" fmla="*/ 0 h 213"/>
              <a:gd name="T8" fmla="*/ 0 w 256"/>
              <a:gd name="T9" fmla="*/ 9 h 213"/>
              <a:gd name="T10" fmla="*/ 19 w 256"/>
              <a:gd name="T11" fmla="*/ 9 h 213"/>
              <a:gd name="T12" fmla="*/ 19 w 256"/>
              <a:gd name="T13" fmla="*/ 180 h 213"/>
              <a:gd name="T14" fmla="*/ 123 w 256"/>
              <a:gd name="T15" fmla="*/ 180 h 213"/>
              <a:gd name="T16" fmla="*/ 123 w 256"/>
              <a:gd name="T17" fmla="*/ 204 h 213"/>
              <a:gd name="T18" fmla="*/ 47 w 256"/>
              <a:gd name="T19" fmla="*/ 204 h 213"/>
              <a:gd name="T20" fmla="*/ 47 w 256"/>
              <a:gd name="T21" fmla="*/ 213 h 213"/>
              <a:gd name="T22" fmla="*/ 208 w 256"/>
              <a:gd name="T23" fmla="*/ 213 h 213"/>
              <a:gd name="T24" fmla="*/ 208 w 256"/>
              <a:gd name="T25" fmla="*/ 204 h 213"/>
              <a:gd name="T26" fmla="*/ 133 w 256"/>
              <a:gd name="T27" fmla="*/ 204 h 213"/>
              <a:gd name="T28" fmla="*/ 133 w 256"/>
              <a:gd name="T29" fmla="*/ 180 h 213"/>
              <a:gd name="T30" fmla="*/ 237 w 256"/>
              <a:gd name="T31" fmla="*/ 180 h 213"/>
              <a:gd name="T32" fmla="*/ 237 w 256"/>
              <a:gd name="T33" fmla="*/ 9 h 213"/>
              <a:gd name="T34" fmla="*/ 256 w 256"/>
              <a:gd name="T35" fmla="*/ 9 h 213"/>
              <a:gd name="T36" fmla="*/ 256 w 256"/>
              <a:gd name="T37" fmla="*/ 0 h 213"/>
              <a:gd name="T38" fmla="*/ 227 w 256"/>
              <a:gd name="T39" fmla="*/ 170 h 213"/>
              <a:gd name="T40" fmla="*/ 28 w 256"/>
              <a:gd name="T41" fmla="*/ 170 h 213"/>
              <a:gd name="T42" fmla="*/ 28 w 256"/>
              <a:gd name="T43" fmla="*/ 9 h 213"/>
              <a:gd name="T44" fmla="*/ 227 w 256"/>
              <a:gd name="T45" fmla="*/ 9 h 213"/>
              <a:gd name="T46" fmla="*/ 227 w 256"/>
              <a:gd name="T47" fmla="*/ 1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6" h="213">
                <a:moveTo>
                  <a:pt x="256" y="0"/>
                </a:moveTo>
                <a:lnTo>
                  <a:pt x="237" y="0"/>
                </a:lnTo>
                <a:lnTo>
                  <a:pt x="19" y="0"/>
                </a:lnTo>
                <a:lnTo>
                  <a:pt x="0" y="0"/>
                </a:lnTo>
                <a:lnTo>
                  <a:pt x="0" y="9"/>
                </a:lnTo>
                <a:lnTo>
                  <a:pt x="19" y="9"/>
                </a:lnTo>
                <a:lnTo>
                  <a:pt x="19" y="180"/>
                </a:lnTo>
                <a:lnTo>
                  <a:pt x="123" y="180"/>
                </a:lnTo>
                <a:lnTo>
                  <a:pt x="123" y="204"/>
                </a:lnTo>
                <a:lnTo>
                  <a:pt x="47" y="204"/>
                </a:lnTo>
                <a:lnTo>
                  <a:pt x="47" y="213"/>
                </a:lnTo>
                <a:lnTo>
                  <a:pt x="208" y="213"/>
                </a:lnTo>
                <a:lnTo>
                  <a:pt x="208" y="204"/>
                </a:lnTo>
                <a:lnTo>
                  <a:pt x="133" y="204"/>
                </a:lnTo>
                <a:lnTo>
                  <a:pt x="133" y="180"/>
                </a:lnTo>
                <a:lnTo>
                  <a:pt x="237" y="180"/>
                </a:lnTo>
                <a:lnTo>
                  <a:pt x="237" y="9"/>
                </a:lnTo>
                <a:lnTo>
                  <a:pt x="256" y="9"/>
                </a:lnTo>
                <a:lnTo>
                  <a:pt x="256" y="0"/>
                </a:lnTo>
                <a:close/>
                <a:moveTo>
                  <a:pt x="227" y="170"/>
                </a:moveTo>
                <a:lnTo>
                  <a:pt x="28" y="170"/>
                </a:lnTo>
                <a:lnTo>
                  <a:pt x="28" y="9"/>
                </a:lnTo>
                <a:lnTo>
                  <a:pt x="227" y="9"/>
                </a:lnTo>
                <a:lnTo>
                  <a:pt x="227" y="1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5"/>
          <p:cNvSpPr>
            <a:spLocks noEditPoints="1"/>
          </p:cNvSpPr>
          <p:nvPr/>
        </p:nvSpPr>
        <p:spPr bwMode="auto">
          <a:xfrm>
            <a:off x="3437732" y="3035906"/>
            <a:ext cx="90487" cy="90488"/>
          </a:xfrm>
          <a:custGeom>
            <a:avLst/>
            <a:gdLst>
              <a:gd name="T0" fmla="*/ 57 w 57"/>
              <a:gd name="T1" fmla="*/ 0 h 57"/>
              <a:gd name="T2" fmla="*/ 0 w 57"/>
              <a:gd name="T3" fmla="*/ 0 h 57"/>
              <a:gd name="T4" fmla="*/ 0 w 57"/>
              <a:gd name="T5" fmla="*/ 57 h 57"/>
              <a:gd name="T6" fmla="*/ 57 w 57"/>
              <a:gd name="T7" fmla="*/ 57 h 57"/>
              <a:gd name="T8" fmla="*/ 57 w 57"/>
              <a:gd name="T9" fmla="*/ 0 h 57"/>
              <a:gd name="T10" fmla="*/ 47 w 57"/>
              <a:gd name="T11" fmla="*/ 47 h 57"/>
              <a:gd name="T12" fmla="*/ 9 w 57"/>
              <a:gd name="T13" fmla="*/ 47 h 57"/>
              <a:gd name="T14" fmla="*/ 9 w 57"/>
              <a:gd name="T15" fmla="*/ 9 h 57"/>
              <a:gd name="T16" fmla="*/ 47 w 57"/>
              <a:gd name="T17" fmla="*/ 9 h 57"/>
              <a:gd name="T18" fmla="*/ 47 w 57"/>
              <a:gd name="T19" fmla="*/ 4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7">
                <a:moveTo>
                  <a:pt x="57" y="0"/>
                </a:moveTo>
                <a:lnTo>
                  <a:pt x="0" y="0"/>
                </a:lnTo>
                <a:lnTo>
                  <a:pt x="0" y="57"/>
                </a:lnTo>
                <a:lnTo>
                  <a:pt x="57" y="57"/>
                </a:lnTo>
                <a:lnTo>
                  <a:pt x="57" y="0"/>
                </a:lnTo>
                <a:close/>
                <a:moveTo>
                  <a:pt x="47" y="47"/>
                </a:moveTo>
                <a:lnTo>
                  <a:pt x="9" y="47"/>
                </a:lnTo>
                <a:lnTo>
                  <a:pt x="9" y="9"/>
                </a:lnTo>
                <a:lnTo>
                  <a:pt x="47" y="9"/>
                </a:lnTo>
                <a:lnTo>
                  <a:pt x="47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Rectangle 96"/>
          <p:cNvSpPr>
            <a:spLocks noChangeArrowheads="1"/>
          </p:cNvSpPr>
          <p:nvPr/>
        </p:nvSpPr>
        <p:spPr bwMode="auto">
          <a:xfrm>
            <a:off x="3558382" y="3110519"/>
            <a:ext cx="104775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Rectangle 97"/>
          <p:cNvSpPr>
            <a:spLocks noChangeArrowheads="1"/>
          </p:cNvSpPr>
          <p:nvPr/>
        </p:nvSpPr>
        <p:spPr bwMode="auto">
          <a:xfrm>
            <a:off x="3558382" y="3035906"/>
            <a:ext cx="104775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3558382" y="3072419"/>
            <a:ext cx="104775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Rectangle 99"/>
          <p:cNvSpPr>
            <a:spLocks noChangeArrowheads="1"/>
          </p:cNvSpPr>
          <p:nvPr/>
        </p:nvSpPr>
        <p:spPr bwMode="auto">
          <a:xfrm>
            <a:off x="3437732" y="3156556"/>
            <a:ext cx="225425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Rectangle 100"/>
          <p:cNvSpPr>
            <a:spLocks noChangeArrowheads="1"/>
          </p:cNvSpPr>
          <p:nvPr/>
        </p:nvSpPr>
        <p:spPr bwMode="auto">
          <a:xfrm>
            <a:off x="3437732" y="3201006"/>
            <a:ext cx="225425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101"/>
          <p:cNvSpPr>
            <a:spLocks noEditPoints="1"/>
          </p:cNvSpPr>
          <p:nvPr/>
        </p:nvSpPr>
        <p:spPr bwMode="auto">
          <a:xfrm>
            <a:off x="4004469" y="2945419"/>
            <a:ext cx="434975" cy="346075"/>
          </a:xfrm>
          <a:custGeom>
            <a:avLst/>
            <a:gdLst>
              <a:gd name="T0" fmla="*/ 274 w 274"/>
              <a:gd name="T1" fmla="*/ 66 h 218"/>
              <a:gd name="T2" fmla="*/ 137 w 274"/>
              <a:gd name="T3" fmla="*/ 0 h 218"/>
              <a:gd name="T4" fmla="*/ 0 w 274"/>
              <a:gd name="T5" fmla="*/ 66 h 218"/>
              <a:gd name="T6" fmla="*/ 19 w 274"/>
              <a:gd name="T7" fmla="*/ 78 h 218"/>
              <a:gd name="T8" fmla="*/ 19 w 274"/>
              <a:gd name="T9" fmla="*/ 180 h 218"/>
              <a:gd name="T10" fmla="*/ 28 w 274"/>
              <a:gd name="T11" fmla="*/ 180 h 218"/>
              <a:gd name="T12" fmla="*/ 28 w 274"/>
              <a:gd name="T13" fmla="*/ 84 h 218"/>
              <a:gd name="T14" fmla="*/ 57 w 274"/>
              <a:gd name="T15" fmla="*/ 101 h 218"/>
              <a:gd name="T16" fmla="*/ 57 w 274"/>
              <a:gd name="T17" fmla="*/ 218 h 218"/>
              <a:gd name="T18" fmla="*/ 218 w 274"/>
              <a:gd name="T19" fmla="*/ 218 h 218"/>
              <a:gd name="T20" fmla="*/ 218 w 274"/>
              <a:gd name="T21" fmla="*/ 101 h 218"/>
              <a:gd name="T22" fmla="*/ 274 w 274"/>
              <a:gd name="T23" fmla="*/ 66 h 218"/>
              <a:gd name="T24" fmla="*/ 137 w 274"/>
              <a:gd name="T25" fmla="*/ 11 h 218"/>
              <a:gd name="T26" fmla="*/ 255 w 274"/>
              <a:gd name="T27" fmla="*/ 67 h 218"/>
              <a:gd name="T28" fmla="*/ 137 w 274"/>
              <a:gd name="T29" fmla="*/ 138 h 218"/>
              <a:gd name="T30" fmla="*/ 19 w 274"/>
              <a:gd name="T31" fmla="*/ 67 h 218"/>
              <a:gd name="T32" fmla="*/ 137 w 274"/>
              <a:gd name="T33" fmla="*/ 11 h 218"/>
              <a:gd name="T34" fmla="*/ 208 w 274"/>
              <a:gd name="T35" fmla="*/ 208 h 218"/>
              <a:gd name="T36" fmla="*/ 66 w 274"/>
              <a:gd name="T37" fmla="*/ 208 h 218"/>
              <a:gd name="T38" fmla="*/ 66 w 274"/>
              <a:gd name="T39" fmla="*/ 107 h 218"/>
              <a:gd name="T40" fmla="*/ 137 w 274"/>
              <a:gd name="T41" fmla="*/ 149 h 218"/>
              <a:gd name="T42" fmla="*/ 208 w 274"/>
              <a:gd name="T43" fmla="*/ 107 h 218"/>
              <a:gd name="T44" fmla="*/ 208 w 274"/>
              <a:gd name="T45" fmla="*/ 20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4" h="218">
                <a:moveTo>
                  <a:pt x="274" y="66"/>
                </a:moveTo>
                <a:lnTo>
                  <a:pt x="137" y="0"/>
                </a:lnTo>
                <a:lnTo>
                  <a:pt x="0" y="66"/>
                </a:lnTo>
                <a:lnTo>
                  <a:pt x="19" y="78"/>
                </a:lnTo>
                <a:lnTo>
                  <a:pt x="19" y="180"/>
                </a:lnTo>
                <a:lnTo>
                  <a:pt x="28" y="180"/>
                </a:lnTo>
                <a:lnTo>
                  <a:pt x="28" y="84"/>
                </a:lnTo>
                <a:lnTo>
                  <a:pt x="57" y="101"/>
                </a:lnTo>
                <a:lnTo>
                  <a:pt x="57" y="218"/>
                </a:lnTo>
                <a:lnTo>
                  <a:pt x="218" y="218"/>
                </a:lnTo>
                <a:lnTo>
                  <a:pt x="218" y="101"/>
                </a:lnTo>
                <a:lnTo>
                  <a:pt x="274" y="66"/>
                </a:lnTo>
                <a:close/>
                <a:moveTo>
                  <a:pt x="137" y="11"/>
                </a:moveTo>
                <a:lnTo>
                  <a:pt x="255" y="67"/>
                </a:lnTo>
                <a:lnTo>
                  <a:pt x="137" y="138"/>
                </a:lnTo>
                <a:lnTo>
                  <a:pt x="19" y="67"/>
                </a:lnTo>
                <a:lnTo>
                  <a:pt x="137" y="11"/>
                </a:lnTo>
                <a:close/>
                <a:moveTo>
                  <a:pt x="208" y="208"/>
                </a:moveTo>
                <a:lnTo>
                  <a:pt x="66" y="208"/>
                </a:lnTo>
                <a:lnTo>
                  <a:pt x="66" y="107"/>
                </a:lnTo>
                <a:lnTo>
                  <a:pt x="137" y="149"/>
                </a:lnTo>
                <a:lnTo>
                  <a:pt x="208" y="107"/>
                </a:lnTo>
                <a:lnTo>
                  <a:pt x="208" y="2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102"/>
          <p:cNvSpPr>
            <a:spLocks noEditPoints="1"/>
          </p:cNvSpPr>
          <p:nvPr/>
        </p:nvSpPr>
        <p:spPr bwMode="auto">
          <a:xfrm>
            <a:off x="4685507" y="2942244"/>
            <a:ext cx="430212" cy="368300"/>
          </a:xfrm>
          <a:custGeom>
            <a:avLst/>
            <a:gdLst>
              <a:gd name="T0" fmla="*/ 233 w 271"/>
              <a:gd name="T1" fmla="*/ 80 h 232"/>
              <a:gd name="T2" fmla="*/ 271 w 271"/>
              <a:gd name="T3" fmla="*/ 80 h 232"/>
              <a:gd name="T4" fmla="*/ 134 w 271"/>
              <a:gd name="T5" fmla="*/ 0 h 232"/>
              <a:gd name="T6" fmla="*/ 0 w 271"/>
              <a:gd name="T7" fmla="*/ 80 h 232"/>
              <a:gd name="T8" fmla="*/ 34 w 271"/>
              <a:gd name="T9" fmla="*/ 80 h 232"/>
              <a:gd name="T10" fmla="*/ 34 w 271"/>
              <a:gd name="T11" fmla="*/ 222 h 232"/>
              <a:gd name="T12" fmla="*/ 16 w 271"/>
              <a:gd name="T13" fmla="*/ 222 h 232"/>
              <a:gd name="T14" fmla="*/ 16 w 271"/>
              <a:gd name="T15" fmla="*/ 232 h 232"/>
              <a:gd name="T16" fmla="*/ 34 w 271"/>
              <a:gd name="T17" fmla="*/ 232 h 232"/>
              <a:gd name="T18" fmla="*/ 82 w 271"/>
              <a:gd name="T19" fmla="*/ 232 h 232"/>
              <a:gd name="T20" fmla="*/ 110 w 271"/>
              <a:gd name="T21" fmla="*/ 232 h 232"/>
              <a:gd name="T22" fmla="*/ 157 w 271"/>
              <a:gd name="T23" fmla="*/ 232 h 232"/>
              <a:gd name="T24" fmla="*/ 186 w 271"/>
              <a:gd name="T25" fmla="*/ 232 h 232"/>
              <a:gd name="T26" fmla="*/ 233 w 271"/>
              <a:gd name="T27" fmla="*/ 232 h 232"/>
              <a:gd name="T28" fmla="*/ 252 w 271"/>
              <a:gd name="T29" fmla="*/ 232 h 232"/>
              <a:gd name="T30" fmla="*/ 252 w 271"/>
              <a:gd name="T31" fmla="*/ 222 h 232"/>
              <a:gd name="T32" fmla="*/ 233 w 271"/>
              <a:gd name="T33" fmla="*/ 222 h 232"/>
              <a:gd name="T34" fmla="*/ 233 w 271"/>
              <a:gd name="T35" fmla="*/ 80 h 232"/>
              <a:gd name="T36" fmla="*/ 34 w 271"/>
              <a:gd name="T37" fmla="*/ 71 h 232"/>
              <a:gd name="T38" fmla="*/ 134 w 271"/>
              <a:gd name="T39" fmla="*/ 10 h 232"/>
              <a:gd name="T40" fmla="*/ 237 w 271"/>
              <a:gd name="T41" fmla="*/ 71 h 232"/>
              <a:gd name="T42" fmla="*/ 233 w 271"/>
              <a:gd name="T43" fmla="*/ 71 h 232"/>
              <a:gd name="T44" fmla="*/ 186 w 271"/>
              <a:gd name="T45" fmla="*/ 71 h 232"/>
              <a:gd name="T46" fmla="*/ 157 w 271"/>
              <a:gd name="T47" fmla="*/ 71 h 232"/>
              <a:gd name="T48" fmla="*/ 110 w 271"/>
              <a:gd name="T49" fmla="*/ 71 h 232"/>
              <a:gd name="T50" fmla="*/ 82 w 271"/>
              <a:gd name="T51" fmla="*/ 71 h 232"/>
              <a:gd name="T52" fmla="*/ 34 w 271"/>
              <a:gd name="T53" fmla="*/ 71 h 232"/>
              <a:gd name="T54" fmla="*/ 34 w 271"/>
              <a:gd name="T55" fmla="*/ 71 h 232"/>
              <a:gd name="T56" fmla="*/ 44 w 271"/>
              <a:gd name="T57" fmla="*/ 222 h 232"/>
              <a:gd name="T58" fmla="*/ 44 w 271"/>
              <a:gd name="T59" fmla="*/ 80 h 232"/>
              <a:gd name="T60" fmla="*/ 72 w 271"/>
              <a:gd name="T61" fmla="*/ 80 h 232"/>
              <a:gd name="T62" fmla="*/ 72 w 271"/>
              <a:gd name="T63" fmla="*/ 222 h 232"/>
              <a:gd name="T64" fmla="*/ 44 w 271"/>
              <a:gd name="T65" fmla="*/ 222 h 232"/>
              <a:gd name="T66" fmla="*/ 82 w 271"/>
              <a:gd name="T67" fmla="*/ 222 h 232"/>
              <a:gd name="T68" fmla="*/ 82 w 271"/>
              <a:gd name="T69" fmla="*/ 80 h 232"/>
              <a:gd name="T70" fmla="*/ 110 w 271"/>
              <a:gd name="T71" fmla="*/ 80 h 232"/>
              <a:gd name="T72" fmla="*/ 110 w 271"/>
              <a:gd name="T73" fmla="*/ 222 h 232"/>
              <a:gd name="T74" fmla="*/ 82 w 271"/>
              <a:gd name="T75" fmla="*/ 222 h 232"/>
              <a:gd name="T76" fmla="*/ 120 w 271"/>
              <a:gd name="T77" fmla="*/ 222 h 232"/>
              <a:gd name="T78" fmla="*/ 120 w 271"/>
              <a:gd name="T79" fmla="*/ 80 h 232"/>
              <a:gd name="T80" fmla="*/ 148 w 271"/>
              <a:gd name="T81" fmla="*/ 80 h 232"/>
              <a:gd name="T82" fmla="*/ 148 w 271"/>
              <a:gd name="T83" fmla="*/ 222 h 232"/>
              <a:gd name="T84" fmla="*/ 120 w 271"/>
              <a:gd name="T85" fmla="*/ 222 h 232"/>
              <a:gd name="T86" fmla="*/ 157 w 271"/>
              <a:gd name="T87" fmla="*/ 222 h 232"/>
              <a:gd name="T88" fmla="*/ 157 w 271"/>
              <a:gd name="T89" fmla="*/ 80 h 232"/>
              <a:gd name="T90" fmla="*/ 186 w 271"/>
              <a:gd name="T91" fmla="*/ 80 h 232"/>
              <a:gd name="T92" fmla="*/ 186 w 271"/>
              <a:gd name="T93" fmla="*/ 222 h 232"/>
              <a:gd name="T94" fmla="*/ 157 w 271"/>
              <a:gd name="T95" fmla="*/ 222 h 232"/>
              <a:gd name="T96" fmla="*/ 195 w 271"/>
              <a:gd name="T97" fmla="*/ 222 h 232"/>
              <a:gd name="T98" fmla="*/ 195 w 271"/>
              <a:gd name="T99" fmla="*/ 80 h 232"/>
              <a:gd name="T100" fmla="*/ 224 w 271"/>
              <a:gd name="T101" fmla="*/ 80 h 232"/>
              <a:gd name="T102" fmla="*/ 224 w 271"/>
              <a:gd name="T103" fmla="*/ 222 h 232"/>
              <a:gd name="T104" fmla="*/ 195 w 271"/>
              <a:gd name="T105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1" h="232">
                <a:moveTo>
                  <a:pt x="233" y="80"/>
                </a:moveTo>
                <a:lnTo>
                  <a:pt x="271" y="80"/>
                </a:lnTo>
                <a:lnTo>
                  <a:pt x="134" y="0"/>
                </a:lnTo>
                <a:lnTo>
                  <a:pt x="0" y="80"/>
                </a:lnTo>
                <a:lnTo>
                  <a:pt x="34" y="80"/>
                </a:lnTo>
                <a:lnTo>
                  <a:pt x="34" y="222"/>
                </a:lnTo>
                <a:lnTo>
                  <a:pt x="16" y="222"/>
                </a:lnTo>
                <a:lnTo>
                  <a:pt x="16" y="232"/>
                </a:lnTo>
                <a:lnTo>
                  <a:pt x="34" y="232"/>
                </a:lnTo>
                <a:lnTo>
                  <a:pt x="82" y="232"/>
                </a:lnTo>
                <a:lnTo>
                  <a:pt x="110" y="232"/>
                </a:lnTo>
                <a:lnTo>
                  <a:pt x="157" y="232"/>
                </a:lnTo>
                <a:lnTo>
                  <a:pt x="186" y="232"/>
                </a:lnTo>
                <a:lnTo>
                  <a:pt x="233" y="232"/>
                </a:lnTo>
                <a:lnTo>
                  <a:pt x="252" y="232"/>
                </a:lnTo>
                <a:lnTo>
                  <a:pt x="252" y="222"/>
                </a:lnTo>
                <a:lnTo>
                  <a:pt x="233" y="222"/>
                </a:lnTo>
                <a:lnTo>
                  <a:pt x="233" y="80"/>
                </a:lnTo>
                <a:close/>
                <a:moveTo>
                  <a:pt x="34" y="71"/>
                </a:moveTo>
                <a:lnTo>
                  <a:pt x="134" y="10"/>
                </a:lnTo>
                <a:lnTo>
                  <a:pt x="237" y="71"/>
                </a:lnTo>
                <a:lnTo>
                  <a:pt x="233" y="71"/>
                </a:lnTo>
                <a:lnTo>
                  <a:pt x="186" y="71"/>
                </a:lnTo>
                <a:lnTo>
                  <a:pt x="157" y="71"/>
                </a:lnTo>
                <a:lnTo>
                  <a:pt x="110" y="71"/>
                </a:lnTo>
                <a:lnTo>
                  <a:pt x="82" y="71"/>
                </a:lnTo>
                <a:lnTo>
                  <a:pt x="34" y="71"/>
                </a:lnTo>
                <a:lnTo>
                  <a:pt x="34" y="71"/>
                </a:lnTo>
                <a:close/>
                <a:moveTo>
                  <a:pt x="44" y="222"/>
                </a:moveTo>
                <a:lnTo>
                  <a:pt x="44" y="80"/>
                </a:lnTo>
                <a:lnTo>
                  <a:pt x="72" y="80"/>
                </a:lnTo>
                <a:lnTo>
                  <a:pt x="72" y="222"/>
                </a:lnTo>
                <a:lnTo>
                  <a:pt x="44" y="222"/>
                </a:lnTo>
                <a:close/>
                <a:moveTo>
                  <a:pt x="82" y="222"/>
                </a:moveTo>
                <a:lnTo>
                  <a:pt x="82" y="80"/>
                </a:lnTo>
                <a:lnTo>
                  <a:pt x="110" y="80"/>
                </a:lnTo>
                <a:lnTo>
                  <a:pt x="110" y="222"/>
                </a:lnTo>
                <a:lnTo>
                  <a:pt x="82" y="222"/>
                </a:lnTo>
                <a:close/>
                <a:moveTo>
                  <a:pt x="120" y="222"/>
                </a:moveTo>
                <a:lnTo>
                  <a:pt x="120" y="80"/>
                </a:lnTo>
                <a:lnTo>
                  <a:pt x="148" y="80"/>
                </a:lnTo>
                <a:lnTo>
                  <a:pt x="148" y="222"/>
                </a:lnTo>
                <a:lnTo>
                  <a:pt x="120" y="222"/>
                </a:lnTo>
                <a:close/>
                <a:moveTo>
                  <a:pt x="157" y="222"/>
                </a:moveTo>
                <a:lnTo>
                  <a:pt x="157" y="80"/>
                </a:lnTo>
                <a:lnTo>
                  <a:pt x="186" y="80"/>
                </a:lnTo>
                <a:lnTo>
                  <a:pt x="186" y="222"/>
                </a:lnTo>
                <a:lnTo>
                  <a:pt x="157" y="222"/>
                </a:lnTo>
                <a:close/>
                <a:moveTo>
                  <a:pt x="195" y="222"/>
                </a:moveTo>
                <a:lnTo>
                  <a:pt x="195" y="80"/>
                </a:lnTo>
                <a:lnTo>
                  <a:pt x="224" y="80"/>
                </a:lnTo>
                <a:lnTo>
                  <a:pt x="224" y="222"/>
                </a:lnTo>
                <a:lnTo>
                  <a:pt x="195" y="2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103"/>
          <p:cNvSpPr>
            <a:spLocks noEditPoints="1"/>
          </p:cNvSpPr>
          <p:nvPr/>
        </p:nvSpPr>
        <p:spPr bwMode="auto">
          <a:xfrm>
            <a:off x="5399882" y="2950181"/>
            <a:ext cx="346075" cy="376238"/>
          </a:xfrm>
          <a:custGeom>
            <a:avLst/>
            <a:gdLst>
              <a:gd name="T0" fmla="*/ 178 w 185"/>
              <a:gd name="T1" fmla="*/ 48 h 200"/>
              <a:gd name="T2" fmla="*/ 123 w 185"/>
              <a:gd name="T3" fmla="*/ 42 h 200"/>
              <a:gd name="T4" fmla="*/ 58 w 185"/>
              <a:gd name="T5" fmla="*/ 41 h 200"/>
              <a:gd name="T6" fmla="*/ 7 w 185"/>
              <a:gd name="T7" fmla="*/ 48 h 200"/>
              <a:gd name="T8" fmla="*/ 28 w 185"/>
              <a:gd name="T9" fmla="*/ 100 h 200"/>
              <a:gd name="T10" fmla="*/ 32 w 185"/>
              <a:gd name="T11" fmla="*/ 162 h 200"/>
              <a:gd name="T12" fmla="*/ 91 w 185"/>
              <a:gd name="T13" fmla="*/ 200 h 200"/>
              <a:gd name="T14" fmla="*/ 153 w 185"/>
              <a:gd name="T15" fmla="*/ 162 h 200"/>
              <a:gd name="T16" fmla="*/ 157 w 185"/>
              <a:gd name="T17" fmla="*/ 100 h 200"/>
              <a:gd name="T18" fmla="*/ 171 w 185"/>
              <a:gd name="T19" fmla="*/ 52 h 200"/>
              <a:gd name="T20" fmla="*/ 129 w 185"/>
              <a:gd name="T21" fmla="*/ 76 h 200"/>
              <a:gd name="T22" fmla="*/ 153 w 185"/>
              <a:gd name="T23" fmla="*/ 45 h 200"/>
              <a:gd name="T24" fmla="*/ 92 w 185"/>
              <a:gd name="T25" fmla="*/ 136 h 200"/>
              <a:gd name="T26" fmla="*/ 59 w 185"/>
              <a:gd name="T27" fmla="*/ 116 h 200"/>
              <a:gd name="T28" fmla="*/ 59 w 185"/>
              <a:gd name="T29" fmla="*/ 83 h 200"/>
              <a:gd name="T30" fmla="*/ 92 w 185"/>
              <a:gd name="T31" fmla="*/ 63 h 200"/>
              <a:gd name="T32" fmla="*/ 122 w 185"/>
              <a:gd name="T33" fmla="*/ 81 h 200"/>
              <a:gd name="T34" fmla="*/ 122 w 185"/>
              <a:gd name="T35" fmla="*/ 119 h 200"/>
              <a:gd name="T36" fmla="*/ 121 w 185"/>
              <a:gd name="T37" fmla="*/ 129 h 200"/>
              <a:gd name="T38" fmla="*/ 101 w 185"/>
              <a:gd name="T39" fmla="*/ 140 h 200"/>
              <a:gd name="T40" fmla="*/ 121 w 185"/>
              <a:gd name="T41" fmla="*/ 129 h 200"/>
              <a:gd name="T42" fmla="*/ 64 w 185"/>
              <a:gd name="T43" fmla="*/ 148 h 200"/>
              <a:gd name="T44" fmla="*/ 72 w 185"/>
              <a:gd name="T45" fmla="*/ 134 h 200"/>
              <a:gd name="T46" fmla="*/ 51 w 185"/>
              <a:gd name="T47" fmla="*/ 110 h 200"/>
              <a:gd name="T48" fmla="*/ 51 w 185"/>
              <a:gd name="T49" fmla="*/ 90 h 200"/>
              <a:gd name="T50" fmla="*/ 51 w 185"/>
              <a:gd name="T51" fmla="*/ 110 h 200"/>
              <a:gd name="T52" fmla="*/ 64 w 185"/>
              <a:gd name="T53" fmla="*/ 51 h 200"/>
              <a:gd name="T54" fmla="*/ 72 w 185"/>
              <a:gd name="T55" fmla="*/ 66 h 200"/>
              <a:gd name="T56" fmla="*/ 101 w 185"/>
              <a:gd name="T57" fmla="*/ 59 h 200"/>
              <a:gd name="T58" fmla="*/ 121 w 185"/>
              <a:gd name="T59" fmla="*/ 71 h 200"/>
              <a:gd name="T60" fmla="*/ 101 w 185"/>
              <a:gd name="T61" fmla="*/ 59 h 200"/>
              <a:gd name="T62" fmla="*/ 145 w 185"/>
              <a:gd name="T63" fmla="*/ 100 h 200"/>
              <a:gd name="T64" fmla="*/ 131 w 185"/>
              <a:gd name="T65" fmla="*/ 100 h 200"/>
              <a:gd name="T66" fmla="*/ 91 w 185"/>
              <a:gd name="T67" fmla="*/ 8 h 200"/>
              <a:gd name="T68" fmla="*/ 92 w 185"/>
              <a:gd name="T69" fmla="*/ 54 h 200"/>
              <a:gd name="T70" fmla="*/ 91 w 185"/>
              <a:gd name="T71" fmla="*/ 8 h 200"/>
              <a:gd name="T72" fmla="*/ 32 w 185"/>
              <a:gd name="T73" fmla="*/ 45 h 200"/>
              <a:gd name="T74" fmla="*/ 52 w 185"/>
              <a:gd name="T75" fmla="*/ 79 h 200"/>
              <a:gd name="T76" fmla="*/ 24 w 185"/>
              <a:gd name="T77" fmla="*/ 84 h 200"/>
              <a:gd name="T78" fmla="*/ 32 w 185"/>
              <a:gd name="T79" fmla="*/ 154 h 200"/>
              <a:gd name="T80" fmla="*/ 34 w 185"/>
              <a:gd name="T81" fmla="*/ 105 h 200"/>
              <a:gd name="T82" fmla="*/ 56 w 185"/>
              <a:gd name="T83" fmla="*/ 150 h 200"/>
              <a:gd name="T84" fmla="*/ 91 w 185"/>
              <a:gd name="T85" fmla="*/ 192 h 200"/>
              <a:gd name="T86" fmla="*/ 92 w 185"/>
              <a:gd name="T87" fmla="*/ 145 h 200"/>
              <a:gd name="T88" fmla="*/ 91 w 185"/>
              <a:gd name="T89" fmla="*/ 192 h 200"/>
              <a:gd name="T90" fmla="*/ 153 w 185"/>
              <a:gd name="T91" fmla="*/ 154 h 200"/>
              <a:gd name="T92" fmla="*/ 129 w 185"/>
              <a:gd name="T93" fmla="*/ 123 h 200"/>
              <a:gd name="T94" fmla="*/ 171 w 185"/>
              <a:gd name="T95" fmla="*/ 14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5" h="200">
                <a:moveTo>
                  <a:pt x="157" y="100"/>
                </a:moveTo>
                <a:cubicBezTo>
                  <a:pt x="176" y="80"/>
                  <a:pt x="185" y="60"/>
                  <a:pt x="178" y="48"/>
                </a:cubicBezTo>
                <a:cubicBezTo>
                  <a:pt x="175" y="43"/>
                  <a:pt x="168" y="37"/>
                  <a:pt x="153" y="37"/>
                </a:cubicBezTo>
                <a:cubicBezTo>
                  <a:pt x="144" y="37"/>
                  <a:pt x="134" y="39"/>
                  <a:pt x="123" y="42"/>
                </a:cubicBezTo>
                <a:cubicBezTo>
                  <a:pt x="116" y="16"/>
                  <a:pt x="104" y="0"/>
                  <a:pt x="91" y="0"/>
                </a:cubicBezTo>
                <a:cubicBezTo>
                  <a:pt x="77" y="0"/>
                  <a:pt x="65" y="16"/>
                  <a:pt x="58" y="41"/>
                </a:cubicBezTo>
                <a:cubicBezTo>
                  <a:pt x="49" y="39"/>
                  <a:pt x="40" y="37"/>
                  <a:pt x="32" y="37"/>
                </a:cubicBezTo>
                <a:cubicBezTo>
                  <a:pt x="17" y="37"/>
                  <a:pt x="10" y="43"/>
                  <a:pt x="7" y="48"/>
                </a:cubicBezTo>
                <a:cubicBezTo>
                  <a:pt x="1" y="58"/>
                  <a:pt x="5" y="72"/>
                  <a:pt x="18" y="89"/>
                </a:cubicBezTo>
                <a:cubicBezTo>
                  <a:pt x="21" y="92"/>
                  <a:pt x="24" y="96"/>
                  <a:pt x="28" y="100"/>
                </a:cubicBezTo>
                <a:cubicBezTo>
                  <a:pt x="8" y="120"/>
                  <a:pt x="0" y="140"/>
                  <a:pt x="7" y="152"/>
                </a:cubicBezTo>
                <a:cubicBezTo>
                  <a:pt x="10" y="156"/>
                  <a:pt x="17" y="162"/>
                  <a:pt x="32" y="162"/>
                </a:cubicBezTo>
                <a:cubicBezTo>
                  <a:pt x="40" y="162"/>
                  <a:pt x="49" y="161"/>
                  <a:pt x="58" y="158"/>
                </a:cubicBezTo>
                <a:cubicBezTo>
                  <a:pt x="65" y="184"/>
                  <a:pt x="77" y="200"/>
                  <a:pt x="91" y="200"/>
                </a:cubicBezTo>
                <a:cubicBezTo>
                  <a:pt x="104" y="200"/>
                  <a:pt x="116" y="183"/>
                  <a:pt x="123" y="157"/>
                </a:cubicBezTo>
                <a:cubicBezTo>
                  <a:pt x="134" y="161"/>
                  <a:pt x="144" y="162"/>
                  <a:pt x="153" y="162"/>
                </a:cubicBezTo>
                <a:cubicBezTo>
                  <a:pt x="168" y="162"/>
                  <a:pt x="175" y="156"/>
                  <a:pt x="178" y="152"/>
                </a:cubicBezTo>
                <a:cubicBezTo>
                  <a:pt x="185" y="140"/>
                  <a:pt x="176" y="120"/>
                  <a:pt x="157" y="100"/>
                </a:cubicBezTo>
                <a:close/>
                <a:moveTo>
                  <a:pt x="153" y="45"/>
                </a:moveTo>
                <a:cubicBezTo>
                  <a:pt x="159" y="45"/>
                  <a:pt x="168" y="46"/>
                  <a:pt x="171" y="52"/>
                </a:cubicBezTo>
                <a:cubicBezTo>
                  <a:pt x="176" y="60"/>
                  <a:pt x="169" y="76"/>
                  <a:pt x="151" y="94"/>
                </a:cubicBezTo>
                <a:cubicBezTo>
                  <a:pt x="145" y="88"/>
                  <a:pt x="137" y="82"/>
                  <a:pt x="129" y="76"/>
                </a:cubicBezTo>
                <a:cubicBezTo>
                  <a:pt x="129" y="67"/>
                  <a:pt x="127" y="58"/>
                  <a:pt x="125" y="50"/>
                </a:cubicBezTo>
                <a:cubicBezTo>
                  <a:pt x="136" y="47"/>
                  <a:pt x="145" y="45"/>
                  <a:pt x="153" y="45"/>
                </a:cubicBezTo>
                <a:close/>
                <a:moveTo>
                  <a:pt x="109" y="127"/>
                </a:moveTo>
                <a:cubicBezTo>
                  <a:pt x="103" y="130"/>
                  <a:pt x="98" y="133"/>
                  <a:pt x="92" y="136"/>
                </a:cubicBezTo>
                <a:cubicBezTo>
                  <a:pt x="87" y="133"/>
                  <a:pt x="81" y="130"/>
                  <a:pt x="76" y="127"/>
                </a:cubicBezTo>
                <a:cubicBezTo>
                  <a:pt x="70" y="123"/>
                  <a:pt x="65" y="120"/>
                  <a:pt x="59" y="116"/>
                </a:cubicBezTo>
                <a:cubicBezTo>
                  <a:pt x="59" y="111"/>
                  <a:pt x="59" y="105"/>
                  <a:pt x="59" y="100"/>
                </a:cubicBezTo>
                <a:cubicBezTo>
                  <a:pt x="59" y="94"/>
                  <a:pt x="59" y="89"/>
                  <a:pt x="59" y="83"/>
                </a:cubicBezTo>
                <a:cubicBezTo>
                  <a:pt x="65" y="80"/>
                  <a:pt x="70" y="76"/>
                  <a:pt x="76" y="73"/>
                </a:cubicBezTo>
                <a:cubicBezTo>
                  <a:pt x="81" y="69"/>
                  <a:pt x="87" y="66"/>
                  <a:pt x="92" y="63"/>
                </a:cubicBezTo>
                <a:cubicBezTo>
                  <a:pt x="98" y="66"/>
                  <a:pt x="103" y="69"/>
                  <a:pt x="109" y="73"/>
                </a:cubicBezTo>
                <a:cubicBezTo>
                  <a:pt x="113" y="75"/>
                  <a:pt x="118" y="78"/>
                  <a:pt x="122" y="81"/>
                </a:cubicBezTo>
                <a:cubicBezTo>
                  <a:pt x="122" y="87"/>
                  <a:pt x="123" y="93"/>
                  <a:pt x="123" y="100"/>
                </a:cubicBezTo>
                <a:cubicBezTo>
                  <a:pt x="123" y="106"/>
                  <a:pt x="122" y="113"/>
                  <a:pt x="122" y="119"/>
                </a:cubicBezTo>
                <a:cubicBezTo>
                  <a:pt x="118" y="121"/>
                  <a:pt x="113" y="124"/>
                  <a:pt x="109" y="127"/>
                </a:cubicBezTo>
                <a:close/>
                <a:moveTo>
                  <a:pt x="121" y="129"/>
                </a:moveTo>
                <a:cubicBezTo>
                  <a:pt x="120" y="135"/>
                  <a:pt x="119" y="141"/>
                  <a:pt x="118" y="147"/>
                </a:cubicBezTo>
                <a:cubicBezTo>
                  <a:pt x="112" y="145"/>
                  <a:pt x="107" y="143"/>
                  <a:pt x="101" y="140"/>
                </a:cubicBezTo>
                <a:cubicBezTo>
                  <a:pt x="105" y="138"/>
                  <a:pt x="109" y="136"/>
                  <a:pt x="113" y="134"/>
                </a:cubicBezTo>
                <a:cubicBezTo>
                  <a:pt x="116" y="132"/>
                  <a:pt x="118" y="131"/>
                  <a:pt x="121" y="129"/>
                </a:cubicBezTo>
                <a:close/>
                <a:moveTo>
                  <a:pt x="83" y="140"/>
                </a:moveTo>
                <a:cubicBezTo>
                  <a:pt x="77" y="143"/>
                  <a:pt x="70" y="146"/>
                  <a:pt x="64" y="148"/>
                </a:cubicBezTo>
                <a:cubicBezTo>
                  <a:pt x="62" y="141"/>
                  <a:pt x="61" y="134"/>
                  <a:pt x="60" y="126"/>
                </a:cubicBezTo>
                <a:cubicBezTo>
                  <a:pt x="64" y="129"/>
                  <a:pt x="68" y="131"/>
                  <a:pt x="72" y="134"/>
                </a:cubicBezTo>
                <a:cubicBezTo>
                  <a:pt x="76" y="136"/>
                  <a:pt x="80" y="138"/>
                  <a:pt x="83" y="140"/>
                </a:cubicBezTo>
                <a:close/>
                <a:moveTo>
                  <a:pt x="51" y="110"/>
                </a:moveTo>
                <a:cubicBezTo>
                  <a:pt x="47" y="106"/>
                  <a:pt x="43" y="103"/>
                  <a:pt x="39" y="100"/>
                </a:cubicBezTo>
                <a:cubicBezTo>
                  <a:pt x="43" y="96"/>
                  <a:pt x="47" y="93"/>
                  <a:pt x="51" y="90"/>
                </a:cubicBezTo>
                <a:cubicBezTo>
                  <a:pt x="51" y="93"/>
                  <a:pt x="51" y="96"/>
                  <a:pt x="51" y="100"/>
                </a:cubicBezTo>
                <a:cubicBezTo>
                  <a:pt x="51" y="103"/>
                  <a:pt x="51" y="106"/>
                  <a:pt x="51" y="110"/>
                </a:cubicBezTo>
                <a:close/>
                <a:moveTo>
                  <a:pt x="60" y="73"/>
                </a:moveTo>
                <a:cubicBezTo>
                  <a:pt x="61" y="65"/>
                  <a:pt x="62" y="58"/>
                  <a:pt x="64" y="51"/>
                </a:cubicBezTo>
                <a:cubicBezTo>
                  <a:pt x="70" y="53"/>
                  <a:pt x="77" y="56"/>
                  <a:pt x="83" y="59"/>
                </a:cubicBezTo>
                <a:cubicBezTo>
                  <a:pt x="80" y="61"/>
                  <a:pt x="76" y="63"/>
                  <a:pt x="72" y="66"/>
                </a:cubicBezTo>
                <a:cubicBezTo>
                  <a:pt x="68" y="68"/>
                  <a:pt x="64" y="71"/>
                  <a:pt x="60" y="73"/>
                </a:cubicBezTo>
                <a:close/>
                <a:moveTo>
                  <a:pt x="101" y="59"/>
                </a:moveTo>
                <a:cubicBezTo>
                  <a:pt x="107" y="56"/>
                  <a:pt x="112" y="54"/>
                  <a:pt x="118" y="52"/>
                </a:cubicBezTo>
                <a:cubicBezTo>
                  <a:pt x="119" y="58"/>
                  <a:pt x="120" y="64"/>
                  <a:pt x="121" y="71"/>
                </a:cubicBezTo>
                <a:cubicBezTo>
                  <a:pt x="118" y="69"/>
                  <a:pt x="116" y="67"/>
                  <a:pt x="113" y="66"/>
                </a:cubicBezTo>
                <a:cubicBezTo>
                  <a:pt x="109" y="63"/>
                  <a:pt x="105" y="61"/>
                  <a:pt x="101" y="59"/>
                </a:cubicBezTo>
                <a:close/>
                <a:moveTo>
                  <a:pt x="130" y="87"/>
                </a:moveTo>
                <a:cubicBezTo>
                  <a:pt x="136" y="91"/>
                  <a:pt x="141" y="96"/>
                  <a:pt x="145" y="100"/>
                </a:cubicBezTo>
                <a:cubicBezTo>
                  <a:pt x="141" y="104"/>
                  <a:pt x="136" y="108"/>
                  <a:pt x="130" y="112"/>
                </a:cubicBezTo>
                <a:cubicBezTo>
                  <a:pt x="130" y="108"/>
                  <a:pt x="131" y="104"/>
                  <a:pt x="131" y="100"/>
                </a:cubicBezTo>
                <a:cubicBezTo>
                  <a:pt x="131" y="95"/>
                  <a:pt x="130" y="91"/>
                  <a:pt x="130" y="87"/>
                </a:cubicBezTo>
                <a:close/>
                <a:moveTo>
                  <a:pt x="91" y="8"/>
                </a:moveTo>
                <a:cubicBezTo>
                  <a:pt x="100" y="8"/>
                  <a:pt x="109" y="22"/>
                  <a:pt x="116" y="45"/>
                </a:cubicBezTo>
                <a:cubicBezTo>
                  <a:pt x="108" y="47"/>
                  <a:pt x="100" y="50"/>
                  <a:pt x="92" y="54"/>
                </a:cubicBezTo>
                <a:cubicBezTo>
                  <a:pt x="83" y="50"/>
                  <a:pt x="74" y="46"/>
                  <a:pt x="66" y="43"/>
                </a:cubicBezTo>
                <a:cubicBezTo>
                  <a:pt x="72" y="21"/>
                  <a:pt x="82" y="8"/>
                  <a:pt x="91" y="8"/>
                </a:cubicBezTo>
                <a:close/>
                <a:moveTo>
                  <a:pt x="14" y="52"/>
                </a:moveTo>
                <a:cubicBezTo>
                  <a:pt x="17" y="46"/>
                  <a:pt x="26" y="45"/>
                  <a:pt x="32" y="45"/>
                </a:cubicBezTo>
                <a:cubicBezTo>
                  <a:pt x="39" y="45"/>
                  <a:pt x="47" y="47"/>
                  <a:pt x="56" y="49"/>
                </a:cubicBezTo>
                <a:cubicBezTo>
                  <a:pt x="54" y="58"/>
                  <a:pt x="52" y="68"/>
                  <a:pt x="52" y="79"/>
                </a:cubicBezTo>
                <a:cubicBezTo>
                  <a:pt x="45" y="84"/>
                  <a:pt x="39" y="89"/>
                  <a:pt x="34" y="94"/>
                </a:cubicBezTo>
                <a:cubicBezTo>
                  <a:pt x="30" y="91"/>
                  <a:pt x="27" y="87"/>
                  <a:pt x="24" y="84"/>
                </a:cubicBezTo>
                <a:cubicBezTo>
                  <a:pt x="14" y="70"/>
                  <a:pt x="10" y="59"/>
                  <a:pt x="14" y="52"/>
                </a:cubicBezTo>
                <a:close/>
                <a:moveTo>
                  <a:pt x="32" y="154"/>
                </a:moveTo>
                <a:cubicBezTo>
                  <a:pt x="26" y="154"/>
                  <a:pt x="17" y="153"/>
                  <a:pt x="14" y="148"/>
                </a:cubicBezTo>
                <a:cubicBezTo>
                  <a:pt x="9" y="139"/>
                  <a:pt x="16" y="123"/>
                  <a:pt x="34" y="105"/>
                </a:cubicBezTo>
                <a:cubicBezTo>
                  <a:pt x="39" y="110"/>
                  <a:pt x="45" y="115"/>
                  <a:pt x="52" y="120"/>
                </a:cubicBezTo>
                <a:cubicBezTo>
                  <a:pt x="52" y="131"/>
                  <a:pt x="54" y="141"/>
                  <a:pt x="56" y="150"/>
                </a:cubicBezTo>
                <a:cubicBezTo>
                  <a:pt x="47" y="153"/>
                  <a:pt x="39" y="154"/>
                  <a:pt x="32" y="154"/>
                </a:cubicBezTo>
                <a:close/>
                <a:moveTo>
                  <a:pt x="91" y="192"/>
                </a:moveTo>
                <a:cubicBezTo>
                  <a:pt x="82" y="192"/>
                  <a:pt x="72" y="178"/>
                  <a:pt x="66" y="156"/>
                </a:cubicBezTo>
                <a:cubicBezTo>
                  <a:pt x="74" y="153"/>
                  <a:pt x="83" y="150"/>
                  <a:pt x="92" y="145"/>
                </a:cubicBezTo>
                <a:cubicBezTo>
                  <a:pt x="100" y="149"/>
                  <a:pt x="108" y="152"/>
                  <a:pt x="116" y="155"/>
                </a:cubicBezTo>
                <a:cubicBezTo>
                  <a:pt x="109" y="178"/>
                  <a:pt x="100" y="192"/>
                  <a:pt x="91" y="192"/>
                </a:cubicBezTo>
                <a:close/>
                <a:moveTo>
                  <a:pt x="171" y="148"/>
                </a:moveTo>
                <a:cubicBezTo>
                  <a:pt x="168" y="153"/>
                  <a:pt x="159" y="154"/>
                  <a:pt x="153" y="154"/>
                </a:cubicBezTo>
                <a:cubicBezTo>
                  <a:pt x="145" y="154"/>
                  <a:pt x="136" y="153"/>
                  <a:pt x="125" y="150"/>
                </a:cubicBezTo>
                <a:cubicBezTo>
                  <a:pt x="127" y="141"/>
                  <a:pt x="129" y="132"/>
                  <a:pt x="129" y="123"/>
                </a:cubicBezTo>
                <a:cubicBezTo>
                  <a:pt x="137" y="117"/>
                  <a:pt x="145" y="111"/>
                  <a:pt x="151" y="105"/>
                </a:cubicBezTo>
                <a:cubicBezTo>
                  <a:pt x="169" y="123"/>
                  <a:pt x="176" y="139"/>
                  <a:pt x="171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104"/>
          <p:cNvSpPr/>
          <p:nvPr/>
        </p:nvSpPr>
        <p:spPr bwMode="auto">
          <a:xfrm>
            <a:off x="611982" y="3629631"/>
            <a:ext cx="133350" cy="133350"/>
          </a:xfrm>
          <a:custGeom>
            <a:avLst/>
            <a:gdLst>
              <a:gd name="T0" fmla="*/ 71 w 84"/>
              <a:gd name="T1" fmla="*/ 9 h 84"/>
              <a:gd name="T2" fmla="*/ 71 w 84"/>
              <a:gd name="T3" fmla="*/ 0 h 84"/>
              <a:gd name="T4" fmla="*/ 0 w 84"/>
              <a:gd name="T5" fmla="*/ 0 h 84"/>
              <a:gd name="T6" fmla="*/ 0 w 84"/>
              <a:gd name="T7" fmla="*/ 71 h 84"/>
              <a:gd name="T8" fmla="*/ 10 w 84"/>
              <a:gd name="T9" fmla="*/ 71 h 84"/>
              <a:gd name="T10" fmla="*/ 10 w 84"/>
              <a:gd name="T11" fmla="*/ 16 h 84"/>
              <a:gd name="T12" fmla="*/ 77 w 84"/>
              <a:gd name="T13" fmla="*/ 84 h 84"/>
              <a:gd name="T14" fmla="*/ 84 w 84"/>
              <a:gd name="T15" fmla="*/ 77 h 84"/>
              <a:gd name="T16" fmla="*/ 17 w 84"/>
              <a:gd name="T17" fmla="*/ 9 h 84"/>
              <a:gd name="T18" fmla="*/ 71 w 84"/>
              <a:gd name="T19" fmla="*/ 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71" y="9"/>
                </a:moveTo>
                <a:lnTo>
                  <a:pt x="71" y="0"/>
                </a:lnTo>
                <a:lnTo>
                  <a:pt x="0" y="0"/>
                </a:lnTo>
                <a:lnTo>
                  <a:pt x="0" y="71"/>
                </a:lnTo>
                <a:lnTo>
                  <a:pt x="10" y="71"/>
                </a:lnTo>
                <a:lnTo>
                  <a:pt x="10" y="16"/>
                </a:lnTo>
                <a:lnTo>
                  <a:pt x="77" y="84"/>
                </a:lnTo>
                <a:lnTo>
                  <a:pt x="84" y="77"/>
                </a:lnTo>
                <a:lnTo>
                  <a:pt x="17" y="9"/>
                </a:lnTo>
                <a:lnTo>
                  <a:pt x="71" y="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105"/>
          <p:cNvSpPr/>
          <p:nvPr/>
        </p:nvSpPr>
        <p:spPr bwMode="auto">
          <a:xfrm>
            <a:off x="838995" y="3629631"/>
            <a:ext cx="133350" cy="133350"/>
          </a:xfrm>
          <a:custGeom>
            <a:avLst/>
            <a:gdLst>
              <a:gd name="T0" fmla="*/ 13 w 84"/>
              <a:gd name="T1" fmla="*/ 0 h 84"/>
              <a:gd name="T2" fmla="*/ 13 w 84"/>
              <a:gd name="T3" fmla="*/ 9 h 84"/>
              <a:gd name="T4" fmla="*/ 68 w 84"/>
              <a:gd name="T5" fmla="*/ 9 h 84"/>
              <a:gd name="T6" fmla="*/ 0 w 84"/>
              <a:gd name="T7" fmla="*/ 77 h 84"/>
              <a:gd name="T8" fmla="*/ 7 w 84"/>
              <a:gd name="T9" fmla="*/ 84 h 84"/>
              <a:gd name="T10" fmla="*/ 75 w 84"/>
              <a:gd name="T11" fmla="*/ 16 h 84"/>
              <a:gd name="T12" fmla="*/ 75 w 84"/>
              <a:gd name="T13" fmla="*/ 71 h 84"/>
              <a:gd name="T14" fmla="*/ 84 w 84"/>
              <a:gd name="T15" fmla="*/ 71 h 84"/>
              <a:gd name="T16" fmla="*/ 84 w 84"/>
              <a:gd name="T17" fmla="*/ 0 h 84"/>
              <a:gd name="T18" fmla="*/ 13 w 84"/>
              <a:gd name="T1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13" y="0"/>
                </a:moveTo>
                <a:lnTo>
                  <a:pt x="13" y="9"/>
                </a:lnTo>
                <a:lnTo>
                  <a:pt x="68" y="9"/>
                </a:lnTo>
                <a:lnTo>
                  <a:pt x="0" y="77"/>
                </a:lnTo>
                <a:lnTo>
                  <a:pt x="7" y="84"/>
                </a:lnTo>
                <a:lnTo>
                  <a:pt x="75" y="16"/>
                </a:lnTo>
                <a:lnTo>
                  <a:pt x="75" y="71"/>
                </a:lnTo>
                <a:lnTo>
                  <a:pt x="84" y="71"/>
                </a:lnTo>
                <a:lnTo>
                  <a:pt x="84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06"/>
          <p:cNvSpPr/>
          <p:nvPr/>
        </p:nvSpPr>
        <p:spPr bwMode="auto">
          <a:xfrm>
            <a:off x="611982" y="3858231"/>
            <a:ext cx="133350" cy="131763"/>
          </a:xfrm>
          <a:custGeom>
            <a:avLst/>
            <a:gdLst>
              <a:gd name="T0" fmla="*/ 77 w 84"/>
              <a:gd name="T1" fmla="*/ 0 h 83"/>
              <a:gd name="T2" fmla="*/ 10 w 84"/>
              <a:gd name="T3" fmla="*/ 68 h 83"/>
              <a:gd name="T4" fmla="*/ 10 w 84"/>
              <a:gd name="T5" fmla="*/ 12 h 83"/>
              <a:gd name="T6" fmla="*/ 0 w 84"/>
              <a:gd name="T7" fmla="*/ 12 h 83"/>
              <a:gd name="T8" fmla="*/ 0 w 84"/>
              <a:gd name="T9" fmla="*/ 83 h 83"/>
              <a:gd name="T10" fmla="*/ 71 w 84"/>
              <a:gd name="T11" fmla="*/ 83 h 83"/>
              <a:gd name="T12" fmla="*/ 71 w 84"/>
              <a:gd name="T13" fmla="*/ 74 h 83"/>
              <a:gd name="T14" fmla="*/ 17 w 84"/>
              <a:gd name="T15" fmla="*/ 74 h 83"/>
              <a:gd name="T16" fmla="*/ 84 w 84"/>
              <a:gd name="T17" fmla="*/ 6 h 83"/>
              <a:gd name="T18" fmla="*/ 77 w 84"/>
              <a:gd name="T1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77" y="0"/>
                </a:moveTo>
                <a:lnTo>
                  <a:pt x="10" y="68"/>
                </a:lnTo>
                <a:lnTo>
                  <a:pt x="10" y="12"/>
                </a:lnTo>
                <a:lnTo>
                  <a:pt x="0" y="12"/>
                </a:lnTo>
                <a:lnTo>
                  <a:pt x="0" y="83"/>
                </a:lnTo>
                <a:lnTo>
                  <a:pt x="71" y="83"/>
                </a:lnTo>
                <a:lnTo>
                  <a:pt x="71" y="74"/>
                </a:lnTo>
                <a:lnTo>
                  <a:pt x="17" y="74"/>
                </a:lnTo>
                <a:lnTo>
                  <a:pt x="84" y="6"/>
                </a:lnTo>
                <a:lnTo>
                  <a:pt x="7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07"/>
          <p:cNvSpPr/>
          <p:nvPr/>
        </p:nvSpPr>
        <p:spPr bwMode="auto">
          <a:xfrm>
            <a:off x="838995" y="3858231"/>
            <a:ext cx="133350" cy="131763"/>
          </a:xfrm>
          <a:custGeom>
            <a:avLst/>
            <a:gdLst>
              <a:gd name="T0" fmla="*/ 75 w 84"/>
              <a:gd name="T1" fmla="*/ 68 h 83"/>
              <a:gd name="T2" fmla="*/ 7 w 84"/>
              <a:gd name="T3" fmla="*/ 0 h 83"/>
              <a:gd name="T4" fmla="*/ 0 w 84"/>
              <a:gd name="T5" fmla="*/ 6 h 83"/>
              <a:gd name="T6" fmla="*/ 68 w 84"/>
              <a:gd name="T7" fmla="*/ 74 h 83"/>
              <a:gd name="T8" fmla="*/ 13 w 84"/>
              <a:gd name="T9" fmla="*/ 74 h 83"/>
              <a:gd name="T10" fmla="*/ 13 w 84"/>
              <a:gd name="T11" fmla="*/ 83 h 83"/>
              <a:gd name="T12" fmla="*/ 84 w 84"/>
              <a:gd name="T13" fmla="*/ 83 h 83"/>
              <a:gd name="T14" fmla="*/ 84 w 84"/>
              <a:gd name="T15" fmla="*/ 12 h 83"/>
              <a:gd name="T16" fmla="*/ 75 w 84"/>
              <a:gd name="T17" fmla="*/ 12 h 83"/>
              <a:gd name="T18" fmla="*/ 75 w 84"/>
              <a:gd name="T19" fmla="*/ 6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75" y="68"/>
                </a:moveTo>
                <a:lnTo>
                  <a:pt x="7" y="0"/>
                </a:lnTo>
                <a:lnTo>
                  <a:pt x="0" y="6"/>
                </a:lnTo>
                <a:lnTo>
                  <a:pt x="68" y="74"/>
                </a:lnTo>
                <a:lnTo>
                  <a:pt x="13" y="74"/>
                </a:lnTo>
                <a:lnTo>
                  <a:pt x="13" y="83"/>
                </a:lnTo>
                <a:lnTo>
                  <a:pt x="84" y="83"/>
                </a:lnTo>
                <a:lnTo>
                  <a:pt x="84" y="12"/>
                </a:lnTo>
                <a:lnTo>
                  <a:pt x="75" y="12"/>
                </a:lnTo>
                <a:lnTo>
                  <a:pt x="75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08"/>
          <p:cNvSpPr>
            <a:spLocks noEditPoints="1"/>
          </p:cNvSpPr>
          <p:nvPr/>
        </p:nvSpPr>
        <p:spPr bwMode="auto">
          <a:xfrm>
            <a:off x="1353345" y="3840769"/>
            <a:ext cx="150812" cy="149225"/>
          </a:xfrm>
          <a:custGeom>
            <a:avLst/>
            <a:gdLst>
              <a:gd name="T0" fmla="*/ 0 w 95"/>
              <a:gd name="T1" fmla="*/ 94 h 94"/>
              <a:gd name="T2" fmla="*/ 95 w 95"/>
              <a:gd name="T3" fmla="*/ 94 h 94"/>
              <a:gd name="T4" fmla="*/ 95 w 95"/>
              <a:gd name="T5" fmla="*/ 0 h 94"/>
              <a:gd name="T6" fmla="*/ 0 w 95"/>
              <a:gd name="T7" fmla="*/ 0 h 94"/>
              <a:gd name="T8" fmla="*/ 0 w 95"/>
              <a:gd name="T9" fmla="*/ 94 h 94"/>
              <a:gd name="T10" fmla="*/ 10 w 95"/>
              <a:gd name="T11" fmla="*/ 9 h 94"/>
              <a:gd name="T12" fmla="*/ 85 w 95"/>
              <a:gd name="T13" fmla="*/ 9 h 94"/>
              <a:gd name="T14" fmla="*/ 85 w 95"/>
              <a:gd name="T15" fmla="*/ 85 h 94"/>
              <a:gd name="T16" fmla="*/ 10 w 95"/>
              <a:gd name="T17" fmla="*/ 85 h 94"/>
              <a:gd name="T18" fmla="*/ 10 w 95"/>
              <a:gd name="T19" fmla="*/ 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94">
                <a:moveTo>
                  <a:pt x="0" y="94"/>
                </a:moveTo>
                <a:lnTo>
                  <a:pt x="95" y="94"/>
                </a:lnTo>
                <a:lnTo>
                  <a:pt x="95" y="0"/>
                </a:lnTo>
                <a:lnTo>
                  <a:pt x="0" y="0"/>
                </a:lnTo>
                <a:lnTo>
                  <a:pt x="0" y="94"/>
                </a:lnTo>
                <a:close/>
                <a:moveTo>
                  <a:pt x="10" y="9"/>
                </a:moveTo>
                <a:lnTo>
                  <a:pt x="85" y="9"/>
                </a:lnTo>
                <a:lnTo>
                  <a:pt x="85" y="85"/>
                </a:lnTo>
                <a:lnTo>
                  <a:pt x="10" y="85"/>
                </a:lnTo>
                <a:lnTo>
                  <a:pt x="10" y="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09"/>
          <p:cNvSpPr/>
          <p:nvPr/>
        </p:nvSpPr>
        <p:spPr bwMode="auto">
          <a:xfrm>
            <a:off x="1518445" y="3689956"/>
            <a:ext cx="134937" cy="136525"/>
          </a:xfrm>
          <a:custGeom>
            <a:avLst/>
            <a:gdLst>
              <a:gd name="T0" fmla="*/ 76 w 85"/>
              <a:gd name="T1" fmla="*/ 76 h 86"/>
              <a:gd name="T2" fmla="*/ 85 w 85"/>
              <a:gd name="T3" fmla="*/ 76 h 86"/>
              <a:gd name="T4" fmla="*/ 85 w 85"/>
              <a:gd name="T5" fmla="*/ 0 h 86"/>
              <a:gd name="T6" fmla="*/ 10 w 85"/>
              <a:gd name="T7" fmla="*/ 0 h 86"/>
              <a:gd name="T8" fmla="*/ 10 w 85"/>
              <a:gd name="T9" fmla="*/ 9 h 86"/>
              <a:gd name="T10" fmla="*/ 70 w 85"/>
              <a:gd name="T11" fmla="*/ 9 h 86"/>
              <a:gd name="T12" fmla="*/ 0 w 85"/>
              <a:gd name="T13" fmla="*/ 79 h 86"/>
              <a:gd name="T14" fmla="*/ 6 w 85"/>
              <a:gd name="T15" fmla="*/ 86 h 86"/>
              <a:gd name="T16" fmla="*/ 76 w 85"/>
              <a:gd name="T17" fmla="*/ 16 h 86"/>
              <a:gd name="T18" fmla="*/ 76 w 85"/>
              <a:gd name="T19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6">
                <a:moveTo>
                  <a:pt x="76" y="76"/>
                </a:moveTo>
                <a:lnTo>
                  <a:pt x="85" y="76"/>
                </a:lnTo>
                <a:lnTo>
                  <a:pt x="85" y="0"/>
                </a:lnTo>
                <a:lnTo>
                  <a:pt x="10" y="0"/>
                </a:lnTo>
                <a:lnTo>
                  <a:pt x="10" y="9"/>
                </a:lnTo>
                <a:lnTo>
                  <a:pt x="70" y="9"/>
                </a:lnTo>
                <a:lnTo>
                  <a:pt x="0" y="79"/>
                </a:lnTo>
                <a:lnTo>
                  <a:pt x="6" y="86"/>
                </a:lnTo>
                <a:lnTo>
                  <a:pt x="76" y="16"/>
                </a:lnTo>
                <a:lnTo>
                  <a:pt x="76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110"/>
          <p:cNvSpPr/>
          <p:nvPr/>
        </p:nvSpPr>
        <p:spPr bwMode="auto">
          <a:xfrm>
            <a:off x="1353345" y="3629631"/>
            <a:ext cx="360362" cy="360363"/>
          </a:xfrm>
          <a:custGeom>
            <a:avLst/>
            <a:gdLst>
              <a:gd name="T0" fmla="*/ 0 w 227"/>
              <a:gd name="T1" fmla="*/ 0 h 227"/>
              <a:gd name="T2" fmla="*/ 0 w 227"/>
              <a:gd name="T3" fmla="*/ 114 h 227"/>
              <a:gd name="T4" fmla="*/ 10 w 227"/>
              <a:gd name="T5" fmla="*/ 114 h 227"/>
              <a:gd name="T6" fmla="*/ 10 w 227"/>
              <a:gd name="T7" fmla="*/ 9 h 227"/>
              <a:gd name="T8" fmla="*/ 218 w 227"/>
              <a:gd name="T9" fmla="*/ 9 h 227"/>
              <a:gd name="T10" fmla="*/ 218 w 227"/>
              <a:gd name="T11" fmla="*/ 218 h 227"/>
              <a:gd name="T12" fmla="*/ 114 w 227"/>
              <a:gd name="T13" fmla="*/ 218 h 227"/>
              <a:gd name="T14" fmla="*/ 114 w 227"/>
              <a:gd name="T15" fmla="*/ 227 h 227"/>
              <a:gd name="T16" fmla="*/ 227 w 227"/>
              <a:gd name="T17" fmla="*/ 227 h 227"/>
              <a:gd name="T18" fmla="*/ 227 w 227"/>
              <a:gd name="T19" fmla="*/ 0 h 227"/>
              <a:gd name="T20" fmla="*/ 0 w 227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7" h="227">
                <a:moveTo>
                  <a:pt x="0" y="0"/>
                </a:moveTo>
                <a:lnTo>
                  <a:pt x="0" y="114"/>
                </a:lnTo>
                <a:lnTo>
                  <a:pt x="10" y="114"/>
                </a:lnTo>
                <a:lnTo>
                  <a:pt x="10" y="9"/>
                </a:lnTo>
                <a:lnTo>
                  <a:pt x="218" y="9"/>
                </a:lnTo>
                <a:lnTo>
                  <a:pt x="218" y="218"/>
                </a:lnTo>
                <a:lnTo>
                  <a:pt x="114" y="218"/>
                </a:lnTo>
                <a:lnTo>
                  <a:pt x="114" y="227"/>
                </a:lnTo>
                <a:lnTo>
                  <a:pt x="227" y="227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111"/>
          <p:cNvSpPr>
            <a:spLocks noEditPoints="1"/>
          </p:cNvSpPr>
          <p:nvPr/>
        </p:nvSpPr>
        <p:spPr bwMode="auto">
          <a:xfrm>
            <a:off x="2093120" y="3583594"/>
            <a:ext cx="225425" cy="452438"/>
          </a:xfrm>
          <a:custGeom>
            <a:avLst/>
            <a:gdLst>
              <a:gd name="T0" fmla="*/ 64 w 120"/>
              <a:gd name="T1" fmla="*/ 65 h 240"/>
              <a:gd name="T2" fmla="*/ 64 w 120"/>
              <a:gd name="T3" fmla="*/ 52 h 240"/>
              <a:gd name="T4" fmla="*/ 78 w 120"/>
              <a:gd name="T5" fmla="*/ 40 h 240"/>
              <a:gd name="T6" fmla="*/ 96 w 120"/>
              <a:gd name="T7" fmla="*/ 20 h 240"/>
              <a:gd name="T8" fmla="*/ 96 w 120"/>
              <a:gd name="T9" fmla="*/ 0 h 240"/>
              <a:gd name="T10" fmla="*/ 88 w 120"/>
              <a:gd name="T11" fmla="*/ 0 h 240"/>
              <a:gd name="T12" fmla="*/ 88 w 120"/>
              <a:gd name="T13" fmla="*/ 20 h 240"/>
              <a:gd name="T14" fmla="*/ 73 w 120"/>
              <a:gd name="T15" fmla="*/ 33 h 240"/>
              <a:gd name="T16" fmla="*/ 56 w 120"/>
              <a:gd name="T17" fmla="*/ 52 h 240"/>
              <a:gd name="T18" fmla="*/ 56 w 120"/>
              <a:gd name="T19" fmla="*/ 65 h 240"/>
              <a:gd name="T20" fmla="*/ 0 w 120"/>
              <a:gd name="T21" fmla="*/ 123 h 240"/>
              <a:gd name="T22" fmla="*/ 0 w 120"/>
              <a:gd name="T23" fmla="*/ 128 h 240"/>
              <a:gd name="T24" fmla="*/ 0 w 120"/>
              <a:gd name="T25" fmla="*/ 136 h 240"/>
              <a:gd name="T26" fmla="*/ 0 w 120"/>
              <a:gd name="T27" fmla="*/ 182 h 240"/>
              <a:gd name="T28" fmla="*/ 60 w 120"/>
              <a:gd name="T29" fmla="*/ 240 h 240"/>
              <a:gd name="T30" fmla="*/ 120 w 120"/>
              <a:gd name="T31" fmla="*/ 182 h 240"/>
              <a:gd name="T32" fmla="*/ 120 w 120"/>
              <a:gd name="T33" fmla="*/ 123 h 240"/>
              <a:gd name="T34" fmla="*/ 64 w 120"/>
              <a:gd name="T35" fmla="*/ 65 h 240"/>
              <a:gd name="T36" fmla="*/ 112 w 120"/>
              <a:gd name="T37" fmla="*/ 123 h 240"/>
              <a:gd name="T38" fmla="*/ 112 w 120"/>
              <a:gd name="T39" fmla="*/ 128 h 240"/>
              <a:gd name="T40" fmla="*/ 64 w 120"/>
              <a:gd name="T41" fmla="*/ 128 h 240"/>
              <a:gd name="T42" fmla="*/ 64 w 120"/>
              <a:gd name="T43" fmla="*/ 73 h 240"/>
              <a:gd name="T44" fmla="*/ 112 w 120"/>
              <a:gd name="T45" fmla="*/ 123 h 240"/>
              <a:gd name="T46" fmla="*/ 8 w 120"/>
              <a:gd name="T47" fmla="*/ 123 h 240"/>
              <a:gd name="T48" fmla="*/ 56 w 120"/>
              <a:gd name="T49" fmla="*/ 73 h 240"/>
              <a:gd name="T50" fmla="*/ 56 w 120"/>
              <a:gd name="T51" fmla="*/ 128 h 240"/>
              <a:gd name="T52" fmla="*/ 8 w 120"/>
              <a:gd name="T53" fmla="*/ 128 h 240"/>
              <a:gd name="T54" fmla="*/ 8 w 120"/>
              <a:gd name="T55" fmla="*/ 123 h 240"/>
              <a:gd name="T56" fmla="*/ 60 w 120"/>
              <a:gd name="T57" fmla="*/ 232 h 240"/>
              <a:gd name="T58" fmla="*/ 8 w 120"/>
              <a:gd name="T59" fmla="*/ 182 h 240"/>
              <a:gd name="T60" fmla="*/ 8 w 120"/>
              <a:gd name="T61" fmla="*/ 136 h 240"/>
              <a:gd name="T62" fmla="*/ 112 w 120"/>
              <a:gd name="T63" fmla="*/ 136 h 240"/>
              <a:gd name="T64" fmla="*/ 112 w 120"/>
              <a:gd name="T65" fmla="*/ 182 h 240"/>
              <a:gd name="T66" fmla="*/ 60 w 120"/>
              <a:gd name="T67" fmla="*/ 23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0" h="240">
                <a:moveTo>
                  <a:pt x="64" y="65"/>
                </a:moveTo>
                <a:cubicBezTo>
                  <a:pt x="64" y="52"/>
                  <a:pt x="64" y="52"/>
                  <a:pt x="64" y="52"/>
                </a:cubicBezTo>
                <a:cubicBezTo>
                  <a:pt x="64" y="48"/>
                  <a:pt x="71" y="44"/>
                  <a:pt x="78" y="40"/>
                </a:cubicBezTo>
                <a:cubicBezTo>
                  <a:pt x="87" y="34"/>
                  <a:pt x="96" y="28"/>
                  <a:pt x="96" y="20"/>
                </a:cubicBezTo>
                <a:cubicBezTo>
                  <a:pt x="96" y="0"/>
                  <a:pt x="96" y="0"/>
                  <a:pt x="9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4"/>
                  <a:pt x="80" y="29"/>
                  <a:pt x="73" y="33"/>
                </a:cubicBezTo>
                <a:cubicBezTo>
                  <a:pt x="65" y="38"/>
                  <a:pt x="56" y="44"/>
                  <a:pt x="56" y="52"/>
                </a:cubicBezTo>
                <a:cubicBezTo>
                  <a:pt x="56" y="65"/>
                  <a:pt x="56" y="65"/>
                  <a:pt x="56" y="65"/>
                </a:cubicBezTo>
                <a:cubicBezTo>
                  <a:pt x="24" y="67"/>
                  <a:pt x="0" y="92"/>
                  <a:pt x="0" y="123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214"/>
                  <a:pt x="27" y="240"/>
                  <a:pt x="60" y="240"/>
                </a:cubicBezTo>
                <a:cubicBezTo>
                  <a:pt x="93" y="240"/>
                  <a:pt x="120" y="214"/>
                  <a:pt x="120" y="182"/>
                </a:cubicBezTo>
                <a:cubicBezTo>
                  <a:pt x="120" y="123"/>
                  <a:pt x="120" y="123"/>
                  <a:pt x="120" y="123"/>
                </a:cubicBezTo>
                <a:cubicBezTo>
                  <a:pt x="120" y="92"/>
                  <a:pt x="95" y="67"/>
                  <a:pt x="64" y="65"/>
                </a:cubicBezTo>
                <a:close/>
                <a:moveTo>
                  <a:pt x="112" y="123"/>
                </a:moveTo>
                <a:cubicBezTo>
                  <a:pt x="112" y="128"/>
                  <a:pt x="112" y="128"/>
                  <a:pt x="112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73"/>
                  <a:pt x="64" y="73"/>
                  <a:pt x="64" y="73"/>
                </a:cubicBezTo>
                <a:cubicBezTo>
                  <a:pt x="91" y="74"/>
                  <a:pt x="112" y="96"/>
                  <a:pt x="112" y="123"/>
                </a:cubicBezTo>
                <a:close/>
                <a:moveTo>
                  <a:pt x="8" y="123"/>
                </a:moveTo>
                <a:cubicBezTo>
                  <a:pt x="8" y="96"/>
                  <a:pt x="29" y="74"/>
                  <a:pt x="56" y="73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8" y="128"/>
                  <a:pt x="8" y="128"/>
                  <a:pt x="8" y="128"/>
                </a:cubicBezTo>
                <a:lnTo>
                  <a:pt x="8" y="123"/>
                </a:lnTo>
                <a:close/>
                <a:moveTo>
                  <a:pt x="60" y="232"/>
                </a:moveTo>
                <a:cubicBezTo>
                  <a:pt x="31" y="232"/>
                  <a:pt x="8" y="210"/>
                  <a:pt x="8" y="182"/>
                </a:cubicBezTo>
                <a:cubicBezTo>
                  <a:pt x="8" y="136"/>
                  <a:pt x="8" y="136"/>
                  <a:pt x="8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12" y="210"/>
                  <a:pt x="88" y="232"/>
                  <a:pt x="60" y="2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112"/>
          <p:cNvSpPr>
            <a:spLocks noEditPoints="1"/>
          </p:cNvSpPr>
          <p:nvPr/>
        </p:nvSpPr>
        <p:spPr bwMode="auto">
          <a:xfrm>
            <a:off x="2688432" y="3629631"/>
            <a:ext cx="360362" cy="360363"/>
          </a:xfrm>
          <a:custGeom>
            <a:avLst/>
            <a:gdLst>
              <a:gd name="T0" fmla="*/ 180 w 227"/>
              <a:gd name="T1" fmla="*/ 0 h 227"/>
              <a:gd name="T2" fmla="*/ 170 w 227"/>
              <a:gd name="T3" fmla="*/ 0 h 227"/>
              <a:gd name="T4" fmla="*/ 57 w 227"/>
              <a:gd name="T5" fmla="*/ 0 h 227"/>
              <a:gd name="T6" fmla="*/ 0 w 227"/>
              <a:gd name="T7" fmla="*/ 0 h 227"/>
              <a:gd name="T8" fmla="*/ 0 w 227"/>
              <a:gd name="T9" fmla="*/ 227 h 227"/>
              <a:gd name="T10" fmla="*/ 227 w 227"/>
              <a:gd name="T11" fmla="*/ 227 h 227"/>
              <a:gd name="T12" fmla="*/ 227 w 227"/>
              <a:gd name="T13" fmla="*/ 47 h 227"/>
              <a:gd name="T14" fmla="*/ 180 w 227"/>
              <a:gd name="T15" fmla="*/ 0 h 227"/>
              <a:gd name="T16" fmla="*/ 161 w 227"/>
              <a:gd name="T17" fmla="*/ 9 h 227"/>
              <a:gd name="T18" fmla="*/ 161 w 227"/>
              <a:gd name="T19" fmla="*/ 76 h 227"/>
              <a:gd name="T20" fmla="*/ 66 w 227"/>
              <a:gd name="T21" fmla="*/ 76 h 227"/>
              <a:gd name="T22" fmla="*/ 66 w 227"/>
              <a:gd name="T23" fmla="*/ 9 h 227"/>
              <a:gd name="T24" fmla="*/ 161 w 227"/>
              <a:gd name="T25" fmla="*/ 9 h 227"/>
              <a:gd name="T26" fmla="*/ 218 w 227"/>
              <a:gd name="T27" fmla="*/ 218 h 227"/>
              <a:gd name="T28" fmla="*/ 9 w 227"/>
              <a:gd name="T29" fmla="*/ 218 h 227"/>
              <a:gd name="T30" fmla="*/ 9 w 227"/>
              <a:gd name="T31" fmla="*/ 9 h 227"/>
              <a:gd name="T32" fmla="*/ 57 w 227"/>
              <a:gd name="T33" fmla="*/ 9 h 227"/>
              <a:gd name="T34" fmla="*/ 57 w 227"/>
              <a:gd name="T35" fmla="*/ 85 h 227"/>
              <a:gd name="T36" fmla="*/ 170 w 227"/>
              <a:gd name="T37" fmla="*/ 85 h 227"/>
              <a:gd name="T38" fmla="*/ 170 w 227"/>
              <a:gd name="T39" fmla="*/ 9 h 227"/>
              <a:gd name="T40" fmla="*/ 176 w 227"/>
              <a:gd name="T41" fmla="*/ 9 h 227"/>
              <a:gd name="T42" fmla="*/ 218 w 227"/>
              <a:gd name="T43" fmla="*/ 52 h 227"/>
              <a:gd name="T44" fmla="*/ 218 w 227"/>
              <a:gd name="T45" fmla="*/ 21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7" h="227">
                <a:moveTo>
                  <a:pt x="180" y="0"/>
                </a:moveTo>
                <a:lnTo>
                  <a:pt x="170" y="0"/>
                </a:lnTo>
                <a:lnTo>
                  <a:pt x="57" y="0"/>
                </a:lnTo>
                <a:lnTo>
                  <a:pt x="0" y="0"/>
                </a:lnTo>
                <a:lnTo>
                  <a:pt x="0" y="227"/>
                </a:lnTo>
                <a:lnTo>
                  <a:pt x="227" y="227"/>
                </a:lnTo>
                <a:lnTo>
                  <a:pt x="227" y="47"/>
                </a:lnTo>
                <a:lnTo>
                  <a:pt x="180" y="0"/>
                </a:lnTo>
                <a:close/>
                <a:moveTo>
                  <a:pt x="161" y="9"/>
                </a:moveTo>
                <a:lnTo>
                  <a:pt x="161" y="76"/>
                </a:lnTo>
                <a:lnTo>
                  <a:pt x="66" y="76"/>
                </a:lnTo>
                <a:lnTo>
                  <a:pt x="66" y="9"/>
                </a:lnTo>
                <a:lnTo>
                  <a:pt x="161" y="9"/>
                </a:lnTo>
                <a:close/>
                <a:moveTo>
                  <a:pt x="218" y="218"/>
                </a:moveTo>
                <a:lnTo>
                  <a:pt x="9" y="218"/>
                </a:lnTo>
                <a:lnTo>
                  <a:pt x="9" y="9"/>
                </a:lnTo>
                <a:lnTo>
                  <a:pt x="57" y="9"/>
                </a:lnTo>
                <a:lnTo>
                  <a:pt x="57" y="85"/>
                </a:lnTo>
                <a:lnTo>
                  <a:pt x="170" y="85"/>
                </a:lnTo>
                <a:lnTo>
                  <a:pt x="170" y="9"/>
                </a:lnTo>
                <a:lnTo>
                  <a:pt x="176" y="9"/>
                </a:lnTo>
                <a:lnTo>
                  <a:pt x="218" y="52"/>
                </a:lnTo>
                <a:lnTo>
                  <a:pt x="218" y="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Rectangle 113"/>
          <p:cNvSpPr>
            <a:spLocks noChangeArrowheads="1"/>
          </p:cNvSpPr>
          <p:nvPr/>
        </p:nvSpPr>
        <p:spPr bwMode="auto">
          <a:xfrm>
            <a:off x="2901157" y="3674081"/>
            <a:ext cx="14287" cy="46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Rectangle 114"/>
          <p:cNvSpPr>
            <a:spLocks noChangeArrowheads="1"/>
          </p:cNvSpPr>
          <p:nvPr/>
        </p:nvSpPr>
        <p:spPr bwMode="auto">
          <a:xfrm>
            <a:off x="2793207" y="3869344"/>
            <a:ext cx="150812" cy="15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Rectangle 115"/>
          <p:cNvSpPr>
            <a:spLocks noChangeArrowheads="1"/>
          </p:cNvSpPr>
          <p:nvPr/>
        </p:nvSpPr>
        <p:spPr bwMode="auto">
          <a:xfrm>
            <a:off x="2793207" y="3915381"/>
            <a:ext cx="150812" cy="1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>
            <a:off x="3369469" y="3621694"/>
            <a:ext cx="360362" cy="376237"/>
            <a:chOff x="3369469" y="3621694"/>
            <a:chExt cx="360362" cy="376237"/>
          </a:xfrm>
        </p:grpSpPr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3540919" y="3621694"/>
              <a:ext cx="14287" cy="1809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3369469" y="3651856"/>
              <a:ext cx="360362" cy="346075"/>
            </a:xfrm>
            <a:custGeom>
              <a:avLst/>
              <a:gdLst>
                <a:gd name="T0" fmla="*/ 135 w 192"/>
                <a:gd name="T1" fmla="*/ 0 h 184"/>
                <a:gd name="T2" fmla="*/ 135 w 192"/>
                <a:gd name="T3" fmla="*/ 9 h 184"/>
                <a:gd name="T4" fmla="*/ 184 w 192"/>
                <a:gd name="T5" fmla="*/ 88 h 184"/>
                <a:gd name="T6" fmla="*/ 96 w 192"/>
                <a:gd name="T7" fmla="*/ 176 h 184"/>
                <a:gd name="T8" fmla="*/ 8 w 192"/>
                <a:gd name="T9" fmla="*/ 88 h 184"/>
                <a:gd name="T10" fmla="*/ 55 w 192"/>
                <a:gd name="T11" fmla="*/ 11 h 184"/>
                <a:gd name="T12" fmla="*/ 55 w 192"/>
                <a:gd name="T13" fmla="*/ 2 h 184"/>
                <a:gd name="T14" fmla="*/ 0 w 192"/>
                <a:gd name="T15" fmla="*/ 88 h 184"/>
                <a:gd name="T16" fmla="*/ 96 w 192"/>
                <a:gd name="T17" fmla="*/ 184 h 184"/>
                <a:gd name="T18" fmla="*/ 192 w 192"/>
                <a:gd name="T19" fmla="*/ 88 h 184"/>
                <a:gd name="T20" fmla="*/ 135 w 192"/>
                <a:gd name="T2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84">
                  <a:moveTo>
                    <a:pt x="135" y="0"/>
                  </a:moveTo>
                  <a:cubicBezTo>
                    <a:pt x="135" y="9"/>
                    <a:pt x="135" y="9"/>
                    <a:pt x="135" y="9"/>
                  </a:cubicBezTo>
                  <a:cubicBezTo>
                    <a:pt x="164" y="24"/>
                    <a:pt x="184" y="54"/>
                    <a:pt x="184" y="88"/>
                  </a:cubicBezTo>
                  <a:cubicBezTo>
                    <a:pt x="184" y="137"/>
                    <a:pt x="145" y="176"/>
                    <a:pt x="96" y="176"/>
                  </a:cubicBezTo>
                  <a:cubicBezTo>
                    <a:pt x="48" y="176"/>
                    <a:pt x="8" y="137"/>
                    <a:pt x="8" y="88"/>
                  </a:cubicBezTo>
                  <a:cubicBezTo>
                    <a:pt x="8" y="55"/>
                    <a:pt x="27" y="25"/>
                    <a:pt x="55" y="11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23" y="17"/>
                    <a:pt x="0" y="50"/>
                    <a:pt x="0" y="88"/>
                  </a:cubicBezTo>
                  <a:cubicBezTo>
                    <a:pt x="0" y="141"/>
                    <a:pt x="43" y="184"/>
                    <a:pt x="96" y="184"/>
                  </a:cubicBezTo>
                  <a:cubicBezTo>
                    <a:pt x="149" y="184"/>
                    <a:pt x="192" y="141"/>
                    <a:pt x="192" y="88"/>
                  </a:cubicBezTo>
                  <a:cubicBezTo>
                    <a:pt x="192" y="49"/>
                    <a:pt x="169" y="15"/>
                    <a:pt x="13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8" name="Freeform 118"/>
          <p:cNvSpPr>
            <a:spLocks noEditPoints="1"/>
          </p:cNvSpPr>
          <p:nvPr/>
        </p:nvSpPr>
        <p:spPr bwMode="auto">
          <a:xfrm>
            <a:off x="4042569" y="3620106"/>
            <a:ext cx="360362" cy="411163"/>
          </a:xfrm>
          <a:custGeom>
            <a:avLst/>
            <a:gdLst>
              <a:gd name="T0" fmla="*/ 192 w 192"/>
              <a:gd name="T1" fmla="*/ 0 h 219"/>
              <a:gd name="T2" fmla="*/ 60 w 192"/>
              <a:gd name="T3" fmla="*/ 47 h 219"/>
              <a:gd name="T4" fmla="*/ 60 w 192"/>
              <a:gd name="T5" fmla="*/ 163 h 219"/>
              <a:gd name="T6" fmla="*/ 34 w 192"/>
              <a:gd name="T7" fmla="*/ 151 h 219"/>
              <a:gd name="T8" fmla="*/ 0 w 192"/>
              <a:gd name="T9" fmla="*/ 185 h 219"/>
              <a:gd name="T10" fmla="*/ 34 w 192"/>
              <a:gd name="T11" fmla="*/ 219 h 219"/>
              <a:gd name="T12" fmla="*/ 68 w 192"/>
              <a:gd name="T13" fmla="*/ 185 h 219"/>
              <a:gd name="T14" fmla="*/ 68 w 192"/>
              <a:gd name="T15" fmla="*/ 185 h 219"/>
              <a:gd name="T16" fmla="*/ 68 w 192"/>
              <a:gd name="T17" fmla="*/ 53 h 219"/>
              <a:gd name="T18" fmla="*/ 184 w 192"/>
              <a:gd name="T19" fmla="*/ 12 h 219"/>
              <a:gd name="T20" fmla="*/ 184 w 192"/>
              <a:gd name="T21" fmla="*/ 119 h 219"/>
              <a:gd name="T22" fmla="*/ 158 w 192"/>
              <a:gd name="T23" fmla="*/ 107 h 219"/>
              <a:gd name="T24" fmla="*/ 124 w 192"/>
              <a:gd name="T25" fmla="*/ 141 h 219"/>
              <a:gd name="T26" fmla="*/ 158 w 192"/>
              <a:gd name="T27" fmla="*/ 175 h 219"/>
              <a:gd name="T28" fmla="*/ 192 w 192"/>
              <a:gd name="T29" fmla="*/ 141 h 219"/>
              <a:gd name="T30" fmla="*/ 192 w 192"/>
              <a:gd name="T31" fmla="*/ 139 h 219"/>
              <a:gd name="T32" fmla="*/ 192 w 192"/>
              <a:gd name="T33" fmla="*/ 139 h 219"/>
              <a:gd name="T34" fmla="*/ 192 w 192"/>
              <a:gd name="T35" fmla="*/ 0 h 219"/>
              <a:gd name="T36" fmla="*/ 34 w 192"/>
              <a:gd name="T37" fmla="*/ 211 h 219"/>
              <a:gd name="T38" fmla="*/ 8 w 192"/>
              <a:gd name="T39" fmla="*/ 185 h 219"/>
              <a:gd name="T40" fmla="*/ 34 w 192"/>
              <a:gd name="T41" fmla="*/ 159 h 219"/>
              <a:gd name="T42" fmla="*/ 60 w 192"/>
              <a:gd name="T43" fmla="*/ 185 h 219"/>
              <a:gd name="T44" fmla="*/ 34 w 192"/>
              <a:gd name="T45" fmla="*/ 211 h 219"/>
              <a:gd name="T46" fmla="*/ 158 w 192"/>
              <a:gd name="T47" fmla="*/ 167 h 219"/>
              <a:gd name="T48" fmla="*/ 132 w 192"/>
              <a:gd name="T49" fmla="*/ 141 h 219"/>
              <a:gd name="T50" fmla="*/ 158 w 192"/>
              <a:gd name="T51" fmla="*/ 115 h 219"/>
              <a:gd name="T52" fmla="*/ 184 w 192"/>
              <a:gd name="T53" fmla="*/ 141 h 219"/>
              <a:gd name="T54" fmla="*/ 158 w 192"/>
              <a:gd name="T55" fmla="*/ 167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2" h="219">
                <a:moveTo>
                  <a:pt x="192" y="0"/>
                </a:moveTo>
                <a:cubicBezTo>
                  <a:pt x="60" y="47"/>
                  <a:pt x="60" y="47"/>
                  <a:pt x="60" y="47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4" y="155"/>
                  <a:pt x="45" y="151"/>
                  <a:pt x="34" y="151"/>
                </a:cubicBezTo>
                <a:cubicBezTo>
                  <a:pt x="15" y="151"/>
                  <a:pt x="0" y="166"/>
                  <a:pt x="0" y="185"/>
                </a:cubicBezTo>
                <a:cubicBezTo>
                  <a:pt x="0" y="203"/>
                  <a:pt x="15" y="219"/>
                  <a:pt x="34" y="219"/>
                </a:cubicBezTo>
                <a:cubicBezTo>
                  <a:pt x="53" y="219"/>
                  <a:pt x="68" y="204"/>
                  <a:pt x="68" y="185"/>
                </a:cubicBezTo>
                <a:cubicBezTo>
                  <a:pt x="68" y="185"/>
                  <a:pt x="68" y="185"/>
                  <a:pt x="68" y="185"/>
                </a:cubicBezTo>
                <a:cubicBezTo>
                  <a:pt x="68" y="53"/>
                  <a:pt x="68" y="53"/>
                  <a:pt x="68" y="53"/>
                </a:cubicBezTo>
                <a:cubicBezTo>
                  <a:pt x="184" y="12"/>
                  <a:pt x="184" y="12"/>
                  <a:pt x="184" y="12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78" y="111"/>
                  <a:pt x="169" y="107"/>
                  <a:pt x="158" y="107"/>
                </a:cubicBezTo>
                <a:cubicBezTo>
                  <a:pt x="139" y="107"/>
                  <a:pt x="124" y="122"/>
                  <a:pt x="124" y="141"/>
                </a:cubicBezTo>
                <a:cubicBezTo>
                  <a:pt x="124" y="159"/>
                  <a:pt x="139" y="175"/>
                  <a:pt x="158" y="175"/>
                </a:cubicBezTo>
                <a:cubicBezTo>
                  <a:pt x="177" y="175"/>
                  <a:pt x="192" y="159"/>
                  <a:pt x="192" y="141"/>
                </a:cubicBezTo>
                <a:cubicBezTo>
                  <a:pt x="192" y="140"/>
                  <a:pt x="192" y="139"/>
                  <a:pt x="192" y="139"/>
                </a:cubicBezTo>
                <a:cubicBezTo>
                  <a:pt x="192" y="139"/>
                  <a:pt x="192" y="139"/>
                  <a:pt x="192" y="139"/>
                </a:cubicBezTo>
                <a:lnTo>
                  <a:pt x="192" y="0"/>
                </a:lnTo>
                <a:close/>
                <a:moveTo>
                  <a:pt x="34" y="211"/>
                </a:moveTo>
                <a:cubicBezTo>
                  <a:pt x="20" y="211"/>
                  <a:pt x="8" y="199"/>
                  <a:pt x="8" y="185"/>
                </a:cubicBezTo>
                <a:cubicBezTo>
                  <a:pt x="8" y="170"/>
                  <a:pt x="20" y="159"/>
                  <a:pt x="34" y="159"/>
                </a:cubicBezTo>
                <a:cubicBezTo>
                  <a:pt x="48" y="159"/>
                  <a:pt x="60" y="170"/>
                  <a:pt x="60" y="185"/>
                </a:cubicBezTo>
                <a:cubicBezTo>
                  <a:pt x="60" y="199"/>
                  <a:pt x="48" y="211"/>
                  <a:pt x="34" y="211"/>
                </a:cubicBezTo>
                <a:close/>
                <a:moveTo>
                  <a:pt x="158" y="167"/>
                </a:moveTo>
                <a:cubicBezTo>
                  <a:pt x="144" y="167"/>
                  <a:pt x="132" y="155"/>
                  <a:pt x="132" y="141"/>
                </a:cubicBezTo>
                <a:cubicBezTo>
                  <a:pt x="132" y="126"/>
                  <a:pt x="144" y="115"/>
                  <a:pt x="158" y="115"/>
                </a:cubicBezTo>
                <a:cubicBezTo>
                  <a:pt x="172" y="115"/>
                  <a:pt x="184" y="126"/>
                  <a:pt x="184" y="141"/>
                </a:cubicBezTo>
                <a:cubicBezTo>
                  <a:pt x="184" y="155"/>
                  <a:pt x="172" y="167"/>
                  <a:pt x="158" y="1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119"/>
          <p:cNvSpPr>
            <a:spLocks noEditPoints="1"/>
          </p:cNvSpPr>
          <p:nvPr/>
        </p:nvSpPr>
        <p:spPr bwMode="auto">
          <a:xfrm>
            <a:off x="4839494" y="3861406"/>
            <a:ext cx="120650" cy="119063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32 w 64"/>
              <a:gd name="T11" fmla="*/ 56 h 64"/>
              <a:gd name="T12" fmla="*/ 8 w 64"/>
              <a:gd name="T13" fmla="*/ 32 h 64"/>
              <a:gd name="T14" fmla="*/ 32 w 64"/>
              <a:gd name="T15" fmla="*/ 8 h 64"/>
              <a:gd name="T16" fmla="*/ 56 w 64"/>
              <a:gd name="T17" fmla="*/ 32 h 64"/>
              <a:gd name="T18" fmla="*/ 32 w 64"/>
              <a:gd name="T19" fmla="*/ 5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50"/>
                  <a:pt x="15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32" y="56"/>
                </a:move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8"/>
                  <a:pt x="32" y="8"/>
                </a:cubicBezTo>
                <a:cubicBezTo>
                  <a:pt x="46" y="8"/>
                  <a:pt x="56" y="19"/>
                  <a:pt x="56" y="32"/>
                </a:cubicBezTo>
                <a:cubicBezTo>
                  <a:pt x="56" y="45"/>
                  <a:pt x="46" y="56"/>
                  <a:pt x="32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20"/>
          <p:cNvSpPr/>
          <p:nvPr/>
        </p:nvSpPr>
        <p:spPr bwMode="auto">
          <a:xfrm>
            <a:off x="4785519" y="3793144"/>
            <a:ext cx="230187" cy="84138"/>
          </a:xfrm>
          <a:custGeom>
            <a:avLst/>
            <a:gdLst>
              <a:gd name="T0" fmla="*/ 61 w 123"/>
              <a:gd name="T1" fmla="*/ 0 h 45"/>
              <a:gd name="T2" fmla="*/ 0 w 123"/>
              <a:gd name="T3" fmla="*/ 39 h 45"/>
              <a:gd name="T4" fmla="*/ 6 w 123"/>
              <a:gd name="T5" fmla="*/ 45 h 45"/>
              <a:gd name="T6" fmla="*/ 61 w 123"/>
              <a:gd name="T7" fmla="*/ 8 h 45"/>
              <a:gd name="T8" fmla="*/ 117 w 123"/>
              <a:gd name="T9" fmla="*/ 45 h 45"/>
              <a:gd name="T10" fmla="*/ 123 w 123"/>
              <a:gd name="T11" fmla="*/ 39 h 45"/>
              <a:gd name="T12" fmla="*/ 61 w 123"/>
              <a:gd name="T1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5">
                <a:moveTo>
                  <a:pt x="61" y="0"/>
                </a:moveTo>
                <a:cubicBezTo>
                  <a:pt x="34" y="0"/>
                  <a:pt x="11" y="16"/>
                  <a:pt x="0" y="39"/>
                </a:cubicBezTo>
                <a:cubicBezTo>
                  <a:pt x="6" y="45"/>
                  <a:pt x="6" y="45"/>
                  <a:pt x="6" y="45"/>
                </a:cubicBezTo>
                <a:cubicBezTo>
                  <a:pt x="15" y="23"/>
                  <a:pt x="37" y="8"/>
                  <a:pt x="61" y="8"/>
                </a:cubicBezTo>
                <a:cubicBezTo>
                  <a:pt x="86" y="8"/>
                  <a:pt x="108" y="23"/>
                  <a:pt x="117" y="45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12" y="16"/>
                  <a:pt x="89" y="0"/>
                  <a:pt x="6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121"/>
          <p:cNvSpPr/>
          <p:nvPr/>
        </p:nvSpPr>
        <p:spPr bwMode="auto">
          <a:xfrm>
            <a:off x="4698207" y="3672494"/>
            <a:ext cx="406400" cy="117475"/>
          </a:xfrm>
          <a:custGeom>
            <a:avLst/>
            <a:gdLst>
              <a:gd name="T0" fmla="*/ 108 w 216"/>
              <a:gd name="T1" fmla="*/ 0 h 62"/>
              <a:gd name="T2" fmla="*/ 0 w 216"/>
              <a:gd name="T3" fmla="*/ 56 h 62"/>
              <a:gd name="T4" fmla="*/ 6 w 216"/>
              <a:gd name="T5" fmla="*/ 62 h 62"/>
              <a:gd name="T6" fmla="*/ 108 w 216"/>
              <a:gd name="T7" fmla="*/ 8 h 62"/>
              <a:gd name="T8" fmla="*/ 210 w 216"/>
              <a:gd name="T9" fmla="*/ 62 h 62"/>
              <a:gd name="T10" fmla="*/ 216 w 216"/>
              <a:gd name="T11" fmla="*/ 56 h 62"/>
              <a:gd name="T12" fmla="*/ 108 w 216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62">
                <a:moveTo>
                  <a:pt x="108" y="0"/>
                </a:moveTo>
                <a:cubicBezTo>
                  <a:pt x="63" y="0"/>
                  <a:pt x="24" y="22"/>
                  <a:pt x="0" y="56"/>
                </a:cubicBezTo>
                <a:cubicBezTo>
                  <a:pt x="6" y="62"/>
                  <a:pt x="6" y="62"/>
                  <a:pt x="6" y="62"/>
                </a:cubicBezTo>
                <a:cubicBezTo>
                  <a:pt x="28" y="30"/>
                  <a:pt x="65" y="8"/>
                  <a:pt x="108" y="8"/>
                </a:cubicBezTo>
                <a:cubicBezTo>
                  <a:pt x="150" y="8"/>
                  <a:pt x="187" y="29"/>
                  <a:pt x="210" y="62"/>
                </a:cubicBezTo>
                <a:cubicBezTo>
                  <a:pt x="216" y="56"/>
                  <a:pt x="216" y="56"/>
                  <a:pt x="216" y="56"/>
                </a:cubicBezTo>
                <a:cubicBezTo>
                  <a:pt x="192" y="22"/>
                  <a:pt x="152" y="0"/>
                  <a:pt x="10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22"/>
          <p:cNvSpPr/>
          <p:nvPr/>
        </p:nvSpPr>
        <p:spPr bwMode="auto">
          <a:xfrm>
            <a:off x="4742657" y="3732819"/>
            <a:ext cx="319087" cy="100013"/>
          </a:xfrm>
          <a:custGeom>
            <a:avLst/>
            <a:gdLst>
              <a:gd name="T0" fmla="*/ 85 w 170"/>
              <a:gd name="T1" fmla="*/ 0 h 53"/>
              <a:gd name="T2" fmla="*/ 0 w 170"/>
              <a:gd name="T3" fmla="*/ 47 h 53"/>
              <a:gd name="T4" fmla="*/ 6 w 170"/>
              <a:gd name="T5" fmla="*/ 53 h 53"/>
              <a:gd name="T6" fmla="*/ 85 w 170"/>
              <a:gd name="T7" fmla="*/ 8 h 53"/>
              <a:gd name="T8" fmla="*/ 164 w 170"/>
              <a:gd name="T9" fmla="*/ 53 h 53"/>
              <a:gd name="T10" fmla="*/ 170 w 170"/>
              <a:gd name="T11" fmla="*/ 47 h 53"/>
              <a:gd name="T12" fmla="*/ 85 w 170"/>
              <a:gd name="T1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53">
                <a:moveTo>
                  <a:pt x="85" y="0"/>
                </a:moveTo>
                <a:cubicBezTo>
                  <a:pt x="49" y="0"/>
                  <a:pt x="18" y="19"/>
                  <a:pt x="0" y="47"/>
                </a:cubicBezTo>
                <a:cubicBezTo>
                  <a:pt x="6" y="53"/>
                  <a:pt x="6" y="53"/>
                  <a:pt x="6" y="53"/>
                </a:cubicBezTo>
                <a:cubicBezTo>
                  <a:pt x="22" y="26"/>
                  <a:pt x="51" y="8"/>
                  <a:pt x="85" y="8"/>
                </a:cubicBezTo>
                <a:cubicBezTo>
                  <a:pt x="118" y="8"/>
                  <a:pt x="148" y="26"/>
                  <a:pt x="164" y="53"/>
                </a:cubicBezTo>
                <a:cubicBezTo>
                  <a:pt x="170" y="47"/>
                  <a:pt x="170" y="47"/>
                  <a:pt x="170" y="47"/>
                </a:cubicBezTo>
                <a:cubicBezTo>
                  <a:pt x="152" y="19"/>
                  <a:pt x="121" y="0"/>
                  <a:pt x="8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23"/>
          <p:cNvSpPr>
            <a:spLocks noEditPoints="1"/>
          </p:cNvSpPr>
          <p:nvPr/>
        </p:nvSpPr>
        <p:spPr bwMode="auto">
          <a:xfrm>
            <a:off x="5514182" y="3740756"/>
            <a:ext cx="119062" cy="120650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32 w 64"/>
              <a:gd name="T11" fmla="*/ 56 h 64"/>
              <a:gd name="T12" fmla="*/ 8 w 64"/>
              <a:gd name="T13" fmla="*/ 32 h 64"/>
              <a:gd name="T14" fmla="*/ 32 w 64"/>
              <a:gd name="T15" fmla="*/ 8 h 64"/>
              <a:gd name="T16" fmla="*/ 56 w 64"/>
              <a:gd name="T17" fmla="*/ 32 h 64"/>
              <a:gd name="T18" fmla="*/ 32 w 64"/>
              <a:gd name="T19" fmla="*/ 5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49" y="64"/>
                  <a:pt x="64" y="50"/>
                  <a:pt x="64" y="32"/>
                </a:cubicBezTo>
                <a:cubicBezTo>
                  <a:pt x="64" y="14"/>
                  <a:pt x="49" y="0"/>
                  <a:pt x="32" y="0"/>
                </a:cubicBezTo>
                <a:close/>
                <a:moveTo>
                  <a:pt x="32" y="56"/>
                </a:move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8"/>
                  <a:pt x="32" y="8"/>
                </a:cubicBezTo>
                <a:cubicBezTo>
                  <a:pt x="45" y="8"/>
                  <a:pt x="56" y="19"/>
                  <a:pt x="56" y="32"/>
                </a:cubicBezTo>
                <a:cubicBezTo>
                  <a:pt x="56" y="45"/>
                  <a:pt x="45" y="56"/>
                  <a:pt x="32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24"/>
          <p:cNvSpPr>
            <a:spLocks noEditPoints="1"/>
          </p:cNvSpPr>
          <p:nvPr/>
        </p:nvSpPr>
        <p:spPr bwMode="auto">
          <a:xfrm>
            <a:off x="5453857" y="3680431"/>
            <a:ext cx="239712" cy="239713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9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25"/>
          <p:cNvSpPr>
            <a:spLocks noEditPoints="1"/>
          </p:cNvSpPr>
          <p:nvPr/>
        </p:nvSpPr>
        <p:spPr bwMode="auto">
          <a:xfrm>
            <a:off x="5391944" y="3620106"/>
            <a:ext cx="360362" cy="366713"/>
          </a:xfrm>
          <a:custGeom>
            <a:avLst/>
            <a:gdLst>
              <a:gd name="T0" fmla="*/ 192 w 192"/>
              <a:gd name="T1" fmla="*/ 96 h 195"/>
              <a:gd name="T2" fmla="*/ 96 w 192"/>
              <a:gd name="T3" fmla="*/ 0 h 195"/>
              <a:gd name="T4" fmla="*/ 0 w 192"/>
              <a:gd name="T5" fmla="*/ 96 h 195"/>
              <a:gd name="T6" fmla="*/ 34 w 192"/>
              <a:gd name="T7" fmla="*/ 169 h 195"/>
              <a:gd name="T8" fmla="*/ 18 w 192"/>
              <a:gd name="T9" fmla="*/ 190 h 195"/>
              <a:gd name="T10" fmla="*/ 24 w 192"/>
              <a:gd name="T11" fmla="*/ 195 h 195"/>
              <a:gd name="T12" fmla="*/ 40 w 192"/>
              <a:gd name="T13" fmla="*/ 174 h 195"/>
              <a:gd name="T14" fmla="*/ 96 w 192"/>
              <a:gd name="T15" fmla="*/ 192 h 195"/>
              <a:gd name="T16" fmla="*/ 152 w 192"/>
              <a:gd name="T17" fmla="*/ 174 h 195"/>
              <a:gd name="T18" fmla="*/ 169 w 192"/>
              <a:gd name="T19" fmla="*/ 195 h 195"/>
              <a:gd name="T20" fmla="*/ 175 w 192"/>
              <a:gd name="T21" fmla="*/ 190 h 195"/>
              <a:gd name="T22" fmla="*/ 159 w 192"/>
              <a:gd name="T23" fmla="*/ 169 h 195"/>
              <a:gd name="T24" fmla="*/ 192 w 192"/>
              <a:gd name="T25" fmla="*/ 96 h 195"/>
              <a:gd name="T26" fmla="*/ 8 w 192"/>
              <a:gd name="T27" fmla="*/ 96 h 195"/>
              <a:gd name="T28" fmla="*/ 96 w 192"/>
              <a:gd name="T29" fmla="*/ 8 h 195"/>
              <a:gd name="T30" fmla="*/ 184 w 192"/>
              <a:gd name="T31" fmla="*/ 96 h 195"/>
              <a:gd name="T32" fmla="*/ 96 w 192"/>
              <a:gd name="T33" fmla="*/ 184 h 195"/>
              <a:gd name="T34" fmla="*/ 8 w 192"/>
              <a:gd name="T35" fmla="*/ 9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2" h="195">
                <a:moveTo>
                  <a:pt x="192" y="96"/>
                </a:moveTo>
                <a:cubicBezTo>
                  <a:pt x="192" y="43"/>
                  <a:pt x="149" y="0"/>
                  <a:pt x="96" y="0"/>
                </a:cubicBezTo>
                <a:cubicBezTo>
                  <a:pt x="43" y="0"/>
                  <a:pt x="0" y="43"/>
                  <a:pt x="0" y="96"/>
                </a:cubicBezTo>
                <a:cubicBezTo>
                  <a:pt x="0" y="125"/>
                  <a:pt x="13" y="151"/>
                  <a:pt x="34" y="169"/>
                </a:cubicBezTo>
                <a:cubicBezTo>
                  <a:pt x="18" y="190"/>
                  <a:pt x="18" y="190"/>
                  <a:pt x="18" y="190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56" y="185"/>
                  <a:pt x="75" y="192"/>
                  <a:pt x="96" y="192"/>
                </a:cubicBezTo>
                <a:cubicBezTo>
                  <a:pt x="117" y="192"/>
                  <a:pt x="136" y="185"/>
                  <a:pt x="152" y="174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59" y="169"/>
                  <a:pt x="159" y="169"/>
                  <a:pt x="159" y="169"/>
                </a:cubicBezTo>
                <a:cubicBezTo>
                  <a:pt x="179" y="152"/>
                  <a:pt x="192" y="125"/>
                  <a:pt x="192" y="96"/>
                </a:cubicBezTo>
                <a:close/>
                <a:moveTo>
                  <a:pt x="8" y="96"/>
                </a:moveTo>
                <a:cubicBezTo>
                  <a:pt x="8" y="48"/>
                  <a:pt x="48" y="8"/>
                  <a:pt x="96" y="8"/>
                </a:cubicBezTo>
                <a:cubicBezTo>
                  <a:pt x="145" y="8"/>
                  <a:pt x="184" y="48"/>
                  <a:pt x="184" y="96"/>
                </a:cubicBezTo>
                <a:cubicBezTo>
                  <a:pt x="184" y="145"/>
                  <a:pt x="145" y="184"/>
                  <a:pt x="96" y="184"/>
                </a:cubicBezTo>
                <a:cubicBezTo>
                  <a:pt x="48" y="184"/>
                  <a:pt x="8" y="145"/>
                  <a:pt x="8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26"/>
          <p:cNvSpPr>
            <a:spLocks noEditPoints="1"/>
          </p:cNvSpPr>
          <p:nvPr/>
        </p:nvSpPr>
        <p:spPr bwMode="auto">
          <a:xfrm>
            <a:off x="591345" y="4297969"/>
            <a:ext cx="406400" cy="392113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  <a:gd name="T42" fmla="*/ 144 w 216"/>
              <a:gd name="T43" fmla="*/ 152 h 208"/>
              <a:gd name="T44" fmla="*/ 168 w 216"/>
              <a:gd name="T45" fmla="*/ 176 h 208"/>
              <a:gd name="T46" fmla="*/ 144 w 216"/>
              <a:gd name="T47" fmla="*/ 200 h 208"/>
              <a:gd name="T48" fmla="*/ 120 w 216"/>
              <a:gd name="T49" fmla="*/ 176 h 208"/>
              <a:gd name="T50" fmla="*/ 144 w 216"/>
              <a:gd name="T51" fmla="*/ 152 h 208"/>
              <a:gd name="T52" fmla="*/ 32 w 216"/>
              <a:gd name="T53" fmla="*/ 120 h 208"/>
              <a:gd name="T54" fmla="*/ 8 w 216"/>
              <a:gd name="T55" fmla="*/ 96 h 208"/>
              <a:gd name="T56" fmla="*/ 32 w 216"/>
              <a:gd name="T57" fmla="*/ 72 h 208"/>
              <a:gd name="T58" fmla="*/ 56 w 216"/>
              <a:gd name="T59" fmla="*/ 96 h 208"/>
              <a:gd name="T60" fmla="*/ 32 w 216"/>
              <a:gd name="T61" fmla="*/ 120 h 208"/>
              <a:gd name="T62" fmla="*/ 184 w 216"/>
              <a:gd name="T63" fmla="*/ 56 h 208"/>
              <a:gd name="T64" fmla="*/ 160 w 216"/>
              <a:gd name="T65" fmla="*/ 32 h 208"/>
              <a:gd name="T66" fmla="*/ 184 w 216"/>
              <a:gd name="T67" fmla="*/ 8 h 208"/>
              <a:gd name="T68" fmla="*/ 208 w 216"/>
              <a:gd name="T69" fmla="*/ 32 h 208"/>
              <a:gd name="T70" fmla="*/ 184 w 216"/>
              <a:gd name="T71" fmla="*/ 5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6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  <a:moveTo>
                  <a:pt x="144" y="152"/>
                </a:moveTo>
                <a:cubicBezTo>
                  <a:pt x="158" y="152"/>
                  <a:pt x="168" y="163"/>
                  <a:pt x="168" y="176"/>
                </a:cubicBezTo>
                <a:cubicBezTo>
                  <a:pt x="168" y="189"/>
                  <a:pt x="158" y="200"/>
                  <a:pt x="144" y="200"/>
                </a:cubicBezTo>
                <a:cubicBezTo>
                  <a:pt x="131" y="200"/>
                  <a:pt x="120" y="189"/>
                  <a:pt x="120" y="176"/>
                </a:cubicBezTo>
                <a:cubicBezTo>
                  <a:pt x="120" y="163"/>
                  <a:pt x="131" y="152"/>
                  <a:pt x="144" y="152"/>
                </a:cubicBezTo>
                <a:close/>
                <a:moveTo>
                  <a:pt x="32" y="120"/>
                </a:moveTo>
                <a:cubicBezTo>
                  <a:pt x="19" y="120"/>
                  <a:pt x="8" y="109"/>
                  <a:pt x="8" y="96"/>
                </a:cubicBezTo>
                <a:cubicBezTo>
                  <a:pt x="8" y="83"/>
                  <a:pt x="19" y="72"/>
                  <a:pt x="32" y="72"/>
                </a:cubicBezTo>
                <a:cubicBezTo>
                  <a:pt x="46" y="72"/>
                  <a:pt x="56" y="83"/>
                  <a:pt x="56" y="96"/>
                </a:cubicBezTo>
                <a:cubicBezTo>
                  <a:pt x="56" y="109"/>
                  <a:pt x="46" y="120"/>
                  <a:pt x="32" y="120"/>
                </a:cubicBezTo>
                <a:close/>
                <a:moveTo>
                  <a:pt x="184" y="56"/>
                </a:moveTo>
                <a:cubicBezTo>
                  <a:pt x="171" y="56"/>
                  <a:pt x="160" y="45"/>
                  <a:pt x="160" y="32"/>
                </a:cubicBezTo>
                <a:cubicBezTo>
                  <a:pt x="160" y="19"/>
                  <a:pt x="171" y="8"/>
                  <a:pt x="184" y="8"/>
                </a:cubicBezTo>
                <a:cubicBezTo>
                  <a:pt x="198" y="8"/>
                  <a:pt x="208" y="19"/>
                  <a:pt x="208" y="32"/>
                </a:cubicBezTo>
                <a:cubicBezTo>
                  <a:pt x="208" y="45"/>
                  <a:pt x="198" y="56"/>
                  <a:pt x="184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127"/>
          <p:cNvSpPr/>
          <p:nvPr/>
        </p:nvSpPr>
        <p:spPr bwMode="auto">
          <a:xfrm>
            <a:off x="1466057" y="4420206"/>
            <a:ext cx="141287" cy="141288"/>
          </a:xfrm>
          <a:custGeom>
            <a:avLst/>
            <a:gdLst>
              <a:gd name="T0" fmla="*/ 83 w 89"/>
              <a:gd name="T1" fmla="*/ 0 h 89"/>
              <a:gd name="T2" fmla="*/ 0 w 89"/>
              <a:gd name="T3" fmla="*/ 82 h 89"/>
              <a:gd name="T4" fmla="*/ 7 w 89"/>
              <a:gd name="T5" fmla="*/ 89 h 89"/>
              <a:gd name="T6" fmla="*/ 89 w 89"/>
              <a:gd name="T7" fmla="*/ 7 h 89"/>
              <a:gd name="T8" fmla="*/ 83 w 89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83" y="0"/>
                </a:moveTo>
                <a:lnTo>
                  <a:pt x="0" y="82"/>
                </a:lnTo>
                <a:lnTo>
                  <a:pt x="7" y="89"/>
                </a:lnTo>
                <a:lnTo>
                  <a:pt x="89" y="7"/>
                </a:lnTo>
                <a:lnTo>
                  <a:pt x="8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28"/>
          <p:cNvSpPr/>
          <p:nvPr/>
        </p:nvSpPr>
        <p:spPr bwMode="auto">
          <a:xfrm>
            <a:off x="1308895" y="4396394"/>
            <a:ext cx="209550" cy="195263"/>
          </a:xfrm>
          <a:custGeom>
            <a:avLst/>
            <a:gdLst>
              <a:gd name="T0" fmla="*/ 52 w 112"/>
              <a:gd name="T1" fmla="*/ 96 h 104"/>
              <a:gd name="T2" fmla="*/ 8 w 112"/>
              <a:gd name="T3" fmla="*/ 52 h 104"/>
              <a:gd name="T4" fmla="*/ 52 w 112"/>
              <a:gd name="T5" fmla="*/ 8 h 104"/>
              <a:gd name="T6" fmla="*/ 82 w 112"/>
              <a:gd name="T7" fmla="*/ 20 h 104"/>
              <a:gd name="T8" fmla="*/ 82 w 112"/>
              <a:gd name="T9" fmla="*/ 20 h 104"/>
              <a:gd name="T10" fmla="*/ 83 w 112"/>
              <a:gd name="T11" fmla="*/ 20 h 104"/>
              <a:gd name="T12" fmla="*/ 98 w 112"/>
              <a:gd name="T13" fmla="*/ 36 h 104"/>
              <a:gd name="T14" fmla="*/ 84 w 112"/>
              <a:gd name="T15" fmla="*/ 36 h 104"/>
              <a:gd name="T16" fmla="*/ 84 w 112"/>
              <a:gd name="T17" fmla="*/ 44 h 104"/>
              <a:gd name="T18" fmla="*/ 112 w 112"/>
              <a:gd name="T19" fmla="*/ 44 h 104"/>
              <a:gd name="T20" fmla="*/ 112 w 112"/>
              <a:gd name="T21" fmla="*/ 16 h 104"/>
              <a:gd name="T22" fmla="*/ 104 w 112"/>
              <a:gd name="T23" fmla="*/ 16 h 104"/>
              <a:gd name="T24" fmla="*/ 104 w 112"/>
              <a:gd name="T25" fmla="*/ 30 h 104"/>
              <a:gd name="T26" fmla="*/ 88 w 112"/>
              <a:gd name="T27" fmla="*/ 15 h 104"/>
              <a:gd name="T28" fmla="*/ 88 w 112"/>
              <a:gd name="T29" fmla="*/ 15 h 104"/>
              <a:gd name="T30" fmla="*/ 52 w 112"/>
              <a:gd name="T31" fmla="*/ 0 h 104"/>
              <a:gd name="T32" fmla="*/ 0 w 112"/>
              <a:gd name="T33" fmla="*/ 52 h 104"/>
              <a:gd name="T34" fmla="*/ 52 w 112"/>
              <a:gd name="T35" fmla="*/ 104 h 104"/>
              <a:gd name="T36" fmla="*/ 90 w 112"/>
              <a:gd name="T37" fmla="*/ 88 h 104"/>
              <a:gd name="T38" fmla="*/ 84 w 112"/>
              <a:gd name="T39" fmla="*/ 82 h 104"/>
              <a:gd name="T40" fmla="*/ 52 w 112"/>
              <a:gd name="T41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104">
                <a:moveTo>
                  <a:pt x="52" y="96"/>
                </a:moveTo>
                <a:cubicBezTo>
                  <a:pt x="28" y="96"/>
                  <a:pt x="8" y="76"/>
                  <a:pt x="8" y="52"/>
                </a:cubicBezTo>
                <a:cubicBezTo>
                  <a:pt x="8" y="27"/>
                  <a:pt x="28" y="8"/>
                  <a:pt x="52" y="8"/>
                </a:cubicBezTo>
                <a:cubicBezTo>
                  <a:pt x="64" y="8"/>
                  <a:pt x="74" y="12"/>
                  <a:pt x="82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98" y="36"/>
                  <a:pt x="98" y="36"/>
                  <a:pt x="98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44"/>
                  <a:pt x="84" y="44"/>
                  <a:pt x="84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5"/>
                  <a:pt x="88" y="15"/>
                  <a:pt x="88" y="15"/>
                </a:cubicBezTo>
                <a:cubicBezTo>
                  <a:pt x="79" y="5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4"/>
                  <a:pt x="52" y="104"/>
                </a:cubicBezTo>
                <a:cubicBezTo>
                  <a:pt x="67" y="104"/>
                  <a:pt x="80" y="98"/>
                  <a:pt x="90" y="88"/>
                </a:cubicBezTo>
                <a:cubicBezTo>
                  <a:pt x="84" y="82"/>
                  <a:pt x="84" y="82"/>
                  <a:pt x="84" y="82"/>
                </a:cubicBezTo>
                <a:cubicBezTo>
                  <a:pt x="76" y="90"/>
                  <a:pt x="65" y="96"/>
                  <a:pt x="52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29"/>
          <p:cNvSpPr/>
          <p:nvPr/>
        </p:nvSpPr>
        <p:spPr bwMode="auto">
          <a:xfrm>
            <a:off x="1545432" y="4396394"/>
            <a:ext cx="214312" cy="195263"/>
          </a:xfrm>
          <a:custGeom>
            <a:avLst/>
            <a:gdLst>
              <a:gd name="T0" fmla="*/ 62 w 114"/>
              <a:gd name="T1" fmla="*/ 0 h 104"/>
              <a:gd name="T2" fmla="*/ 28 w 114"/>
              <a:gd name="T3" fmla="*/ 13 h 104"/>
              <a:gd name="T4" fmla="*/ 33 w 114"/>
              <a:gd name="T5" fmla="*/ 19 h 104"/>
              <a:gd name="T6" fmla="*/ 62 w 114"/>
              <a:gd name="T7" fmla="*/ 8 h 104"/>
              <a:gd name="T8" fmla="*/ 106 w 114"/>
              <a:gd name="T9" fmla="*/ 52 h 104"/>
              <a:gd name="T10" fmla="*/ 62 w 114"/>
              <a:gd name="T11" fmla="*/ 96 h 104"/>
              <a:gd name="T12" fmla="*/ 32 w 114"/>
              <a:gd name="T13" fmla="*/ 84 h 104"/>
              <a:gd name="T14" fmla="*/ 32 w 114"/>
              <a:gd name="T15" fmla="*/ 84 h 104"/>
              <a:gd name="T16" fmla="*/ 5 w 114"/>
              <a:gd name="T17" fmla="*/ 57 h 104"/>
              <a:gd name="T18" fmla="*/ 0 w 114"/>
              <a:gd name="T19" fmla="*/ 63 h 104"/>
              <a:gd name="T20" fmla="*/ 26 w 114"/>
              <a:gd name="T21" fmla="*/ 89 h 104"/>
              <a:gd name="T22" fmla="*/ 26 w 114"/>
              <a:gd name="T23" fmla="*/ 89 h 104"/>
              <a:gd name="T24" fmla="*/ 62 w 114"/>
              <a:gd name="T25" fmla="*/ 104 h 104"/>
              <a:gd name="T26" fmla="*/ 114 w 114"/>
              <a:gd name="T27" fmla="*/ 52 h 104"/>
              <a:gd name="T28" fmla="*/ 62 w 114"/>
              <a:gd name="T2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104">
                <a:moveTo>
                  <a:pt x="62" y="0"/>
                </a:moveTo>
                <a:cubicBezTo>
                  <a:pt x="49" y="0"/>
                  <a:pt x="37" y="5"/>
                  <a:pt x="28" y="13"/>
                </a:cubicBezTo>
                <a:cubicBezTo>
                  <a:pt x="33" y="19"/>
                  <a:pt x="33" y="19"/>
                  <a:pt x="33" y="19"/>
                </a:cubicBezTo>
                <a:cubicBezTo>
                  <a:pt x="41" y="12"/>
                  <a:pt x="51" y="8"/>
                  <a:pt x="62" y="8"/>
                </a:cubicBezTo>
                <a:cubicBezTo>
                  <a:pt x="86" y="8"/>
                  <a:pt x="106" y="27"/>
                  <a:pt x="106" y="52"/>
                </a:cubicBezTo>
                <a:cubicBezTo>
                  <a:pt x="106" y="76"/>
                  <a:pt x="86" y="96"/>
                  <a:pt x="62" y="96"/>
                </a:cubicBezTo>
                <a:cubicBezTo>
                  <a:pt x="50" y="96"/>
                  <a:pt x="40" y="91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63"/>
                  <a:pt x="0" y="63"/>
                  <a:pt x="0" y="63"/>
                </a:cubicBez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36" y="98"/>
                  <a:pt x="48" y="104"/>
                  <a:pt x="62" y="104"/>
                </a:cubicBezTo>
                <a:cubicBezTo>
                  <a:pt x="91" y="104"/>
                  <a:pt x="114" y="80"/>
                  <a:pt x="114" y="52"/>
                </a:cubicBezTo>
                <a:cubicBezTo>
                  <a:pt x="114" y="23"/>
                  <a:pt x="91" y="0"/>
                  <a:pt x="6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2008982" y="4286856"/>
            <a:ext cx="393700" cy="406400"/>
          </a:xfrm>
          <a:custGeom>
            <a:avLst/>
            <a:gdLst>
              <a:gd name="T0" fmla="*/ 210 w 210"/>
              <a:gd name="T1" fmla="*/ 172 h 216"/>
              <a:gd name="T2" fmla="*/ 194 w 210"/>
              <a:gd name="T3" fmla="*/ 139 h 216"/>
              <a:gd name="T4" fmla="*/ 158 w 210"/>
              <a:gd name="T5" fmla="*/ 154 h 216"/>
              <a:gd name="T6" fmla="*/ 161 w 210"/>
              <a:gd name="T7" fmla="*/ 161 h 216"/>
              <a:gd name="T8" fmla="*/ 185 w 210"/>
              <a:gd name="T9" fmla="*/ 151 h 216"/>
              <a:gd name="T10" fmla="*/ 110 w 210"/>
              <a:gd name="T11" fmla="*/ 208 h 216"/>
              <a:gd name="T12" fmla="*/ 110 w 210"/>
              <a:gd name="T13" fmla="*/ 64 h 216"/>
              <a:gd name="T14" fmla="*/ 138 w 210"/>
              <a:gd name="T15" fmla="*/ 32 h 216"/>
              <a:gd name="T16" fmla="*/ 106 w 210"/>
              <a:gd name="T17" fmla="*/ 0 h 216"/>
              <a:gd name="T18" fmla="*/ 74 w 210"/>
              <a:gd name="T19" fmla="*/ 32 h 216"/>
              <a:gd name="T20" fmla="*/ 102 w 210"/>
              <a:gd name="T21" fmla="*/ 64 h 216"/>
              <a:gd name="T22" fmla="*/ 102 w 210"/>
              <a:gd name="T23" fmla="*/ 208 h 216"/>
              <a:gd name="T24" fmla="*/ 27 w 210"/>
              <a:gd name="T25" fmla="*/ 152 h 216"/>
              <a:gd name="T26" fmla="*/ 48 w 210"/>
              <a:gd name="T27" fmla="*/ 161 h 216"/>
              <a:gd name="T28" fmla="*/ 51 w 210"/>
              <a:gd name="T29" fmla="*/ 154 h 216"/>
              <a:gd name="T30" fmla="*/ 16 w 210"/>
              <a:gd name="T31" fmla="*/ 139 h 216"/>
              <a:gd name="T32" fmla="*/ 0 w 210"/>
              <a:gd name="T33" fmla="*/ 172 h 216"/>
              <a:gd name="T34" fmla="*/ 7 w 210"/>
              <a:gd name="T35" fmla="*/ 176 h 216"/>
              <a:gd name="T36" fmla="*/ 18 w 210"/>
              <a:gd name="T37" fmla="*/ 153 h 216"/>
              <a:gd name="T38" fmla="*/ 106 w 210"/>
              <a:gd name="T39" fmla="*/ 216 h 216"/>
              <a:gd name="T40" fmla="*/ 192 w 210"/>
              <a:gd name="T41" fmla="*/ 155 h 216"/>
              <a:gd name="T42" fmla="*/ 203 w 210"/>
              <a:gd name="T43" fmla="*/ 176 h 216"/>
              <a:gd name="T44" fmla="*/ 210 w 210"/>
              <a:gd name="T45" fmla="*/ 172 h 216"/>
              <a:gd name="T46" fmla="*/ 82 w 210"/>
              <a:gd name="T47" fmla="*/ 32 h 216"/>
              <a:gd name="T48" fmla="*/ 106 w 210"/>
              <a:gd name="T49" fmla="*/ 8 h 216"/>
              <a:gd name="T50" fmla="*/ 130 w 210"/>
              <a:gd name="T51" fmla="*/ 32 h 216"/>
              <a:gd name="T52" fmla="*/ 106 w 210"/>
              <a:gd name="T53" fmla="*/ 56 h 216"/>
              <a:gd name="T54" fmla="*/ 82 w 210"/>
              <a:gd name="T55" fmla="*/ 3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0" h="216">
                <a:moveTo>
                  <a:pt x="210" y="172"/>
                </a:moveTo>
                <a:cubicBezTo>
                  <a:pt x="194" y="139"/>
                  <a:pt x="194" y="139"/>
                  <a:pt x="194" y="139"/>
                </a:cubicBezTo>
                <a:cubicBezTo>
                  <a:pt x="158" y="154"/>
                  <a:pt x="158" y="154"/>
                  <a:pt x="158" y="154"/>
                </a:cubicBezTo>
                <a:cubicBezTo>
                  <a:pt x="161" y="161"/>
                  <a:pt x="161" y="161"/>
                  <a:pt x="161" y="161"/>
                </a:cubicBezTo>
                <a:cubicBezTo>
                  <a:pt x="185" y="151"/>
                  <a:pt x="185" y="151"/>
                  <a:pt x="185" y="151"/>
                </a:cubicBezTo>
                <a:cubicBezTo>
                  <a:pt x="174" y="183"/>
                  <a:pt x="145" y="206"/>
                  <a:pt x="110" y="208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25" y="62"/>
                  <a:pt x="138" y="49"/>
                  <a:pt x="138" y="32"/>
                </a:cubicBezTo>
                <a:cubicBezTo>
                  <a:pt x="138" y="15"/>
                  <a:pt x="123" y="0"/>
                  <a:pt x="106" y="0"/>
                </a:cubicBezTo>
                <a:cubicBezTo>
                  <a:pt x="88" y="0"/>
                  <a:pt x="74" y="15"/>
                  <a:pt x="74" y="32"/>
                </a:cubicBezTo>
                <a:cubicBezTo>
                  <a:pt x="74" y="49"/>
                  <a:pt x="86" y="62"/>
                  <a:pt x="102" y="64"/>
                </a:cubicBezTo>
                <a:cubicBezTo>
                  <a:pt x="102" y="208"/>
                  <a:pt x="102" y="208"/>
                  <a:pt x="102" y="208"/>
                </a:cubicBezTo>
                <a:cubicBezTo>
                  <a:pt x="67" y="206"/>
                  <a:pt x="38" y="184"/>
                  <a:pt x="27" y="152"/>
                </a:cubicBezTo>
                <a:cubicBezTo>
                  <a:pt x="48" y="161"/>
                  <a:pt x="48" y="161"/>
                  <a:pt x="48" y="161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0" y="172"/>
                  <a:pt x="0" y="172"/>
                  <a:pt x="0" y="172"/>
                </a:cubicBezTo>
                <a:cubicBezTo>
                  <a:pt x="7" y="176"/>
                  <a:pt x="7" y="176"/>
                  <a:pt x="7" y="176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30" y="189"/>
                  <a:pt x="65" y="216"/>
                  <a:pt x="106" y="216"/>
                </a:cubicBezTo>
                <a:cubicBezTo>
                  <a:pt x="146" y="216"/>
                  <a:pt x="180" y="191"/>
                  <a:pt x="192" y="155"/>
                </a:cubicBezTo>
                <a:cubicBezTo>
                  <a:pt x="203" y="176"/>
                  <a:pt x="203" y="176"/>
                  <a:pt x="203" y="176"/>
                </a:cubicBezTo>
                <a:lnTo>
                  <a:pt x="210" y="172"/>
                </a:lnTo>
                <a:close/>
                <a:moveTo>
                  <a:pt x="82" y="32"/>
                </a:moveTo>
                <a:cubicBezTo>
                  <a:pt x="82" y="19"/>
                  <a:pt x="92" y="8"/>
                  <a:pt x="106" y="8"/>
                </a:cubicBezTo>
                <a:cubicBezTo>
                  <a:pt x="119" y="8"/>
                  <a:pt x="130" y="19"/>
                  <a:pt x="130" y="32"/>
                </a:cubicBezTo>
                <a:cubicBezTo>
                  <a:pt x="130" y="45"/>
                  <a:pt x="119" y="56"/>
                  <a:pt x="106" y="56"/>
                </a:cubicBezTo>
                <a:cubicBezTo>
                  <a:pt x="92" y="56"/>
                  <a:pt x="82" y="45"/>
                  <a:pt x="82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31"/>
          <p:cNvSpPr>
            <a:spLocks noEditPoints="1"/>
          </p:cNvSpPr>
          <p:nvPr/>
        </p:nvSpPr>
        <p:spPr bwMode="auto">
          <a:xfrm>
            <a:off x="2666207" y="4313844"/>
            <a:ext cx="404812" cy="352425"/>
          </a:xfrm>
          <a:custGeom>
            <a:avLst/>
            <a:gdLst>
              <a:gd name="T0" fmla="*/ 128 w 255"/>
              <a:gd name="T1" fmla="*/ 0 h 222"/>
              <a:gd name="T2" fmla="*/ 0 w 255"/>
              <a:gd name="T3" fmla="*/ 222 h 222"/>
              <a:gd name="T4" fmla="*/ 255 w 255"/>
              <a:gd name="T5" fmla="*/ 222 h 222"/>
              <a:gd name="T6" fmla="*/ 128 w 255"/>
              <a:gd name="T7" fmla="*/ 0 h 222"/>
              <a:gd name="T8" fmla="*/ 128 w 255"/>
              <a:gd name="T9" fmla="*/ 19 h 222"/>
              <a:gd name="T10" fmla="*/ 240 w 255"/>
              <a:gd name="T11" fmla="*/ 213 h 222"/>
              <a:gd name="T12" fmla="*/ 16 w 255"/>
              <a:gd name="T13" fmla="*/ 213 h 222"/>
              <a:gd name="T14" fmla="*/ 128 w 255"/>
              <a:gd name="T15" fmla="*/ 19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222">
                <a:moveTo>
                  <a:pt x="128" y="0"/>
                </a:moveTo>
                <a:lnTo>
                  <a:pt x="0" y="222"/>
                </a:lnTo>
                <a:lnTo>
                  <a:pt x="255" y="222"/>
                </a:lnTo>
                <a:lnTo>
                  <a:pt x="128" y="0"/>
                </a:lnTo>
                <a:close/>
                <a:moveTo>
                  <a:pt x="128" y="19"/>
                </a:moveTo>
                <a:lnTo>
                  <a:pt x="240" y="213"/>
                </a:lnTo>
                <a:lnTo>
                  <a:pt x="16" y="213"/>
                </a:lnTo>
                <a:lnTo>
                  <a:pt x="128" y="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Rectangle 132"/>
          <p:cNvSpPr>
            <a:spLocks noChangeArrowheads="1"/>
          </p:cNvSpPr>
          <p:nvPr/>
        </p:nvSpPr>
        <p:spPr bwMode="auto">
          <a:xfrm>
            <a:off x="2861470" y="4456719"/>
            <a:ext cx="14287" cy="1047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Oval 133"/>
          <p:cNvSpPr>
            <a:spLocks noChangeArrowheads="1"/>
          </p:cNvSpPr>
          <p:nvPr/>
        </p:nvSpPr>
        <p:spPr bwMode="auto">
          <a:xfrm>
            <a:off x="2856707" y="4583719"/>
            <a:ext cx="23812" cy="238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3337719" y="4291619"/>
            <a:ext cx="406400" cy="404813"/>
          </a:xfrm>
          <a:custGeom>
            <a:avLst/>
            <a:gdLst>
              <a:gd name="T0" fmla="*/ 206 w 256"/>
              <a:gd name="T1" fmla="*/ 0 h 255"/>
              <a:gd name="T2" fmla="*/ 143 w 256"/>
              <a:gd name="T3" fmla="*/ 0 h 255"/>
              <a:gd name="T4" fmla="*/ 0 w 256"/>
              <a:gd name="T5" fmla="*/ 143 h 255"/>
              <a:gd name="T6" fmla="*/ 113 w 256"/>
              <a:gd name="T7" fmla="*/ 255 h 255"/>
              <a:gd name="T8" fmla="*/ 256 w 256"/>
              <a:gd name="T9" fmla="*/ 112 h 255"/>
              <a:gd name="T10" fmla="*/ 256 w 256"/>
              <a:gd name="T11" fmla="*/ 49 h 255"/>
              <a:gd name="T12" fmla="*/ 206 w 256"/>
              <a:gd name="T13" fmla="*/ 0 h 255"/>
              <a:gd name="T14" fmla="*/ 246 w 256"/>
              <a:gd name="T15" fmla="*/ 109 h 255"/>
              <a:gd name="T16" fmla="*/ 113 w 256"/>
              <a:gd name="T17" fmla="*/ 241 h 255"/>
              <a:gd name="T18" fmla="*/ 14 w 256"/>
              <a:gd name="T19" fmla="*/ 143 h 255"/>
              <a:gd name="T20" fmla="*/ 148 w 256"/>
              <a:gd name="T21" fmla="*/ 9 h 255"/>
              <a:gd name="T22" fmla="*/ 202 w 256"/>
              <a:gd name="T23" fmla="*/ 9 h 255"/>
              <a:gd name="T24" fmla="*/ 246 w 256"/>
              <a:gd name="T25" fmla="*/ 53 h 255"/>
              <a:gd name="T26" fmla="*/ 246 w 256"/>
              <a:gd name="T27" fmla="*/ 109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6" h="255">
                <a:moveTo>
                  <a:pt x="206" y="0"/>
                </a:moveTo>
                <a:lnTo>
                  <a:pt x="143" y="0"/>
                </a:lnTo>
                <a:lnTo>
                  <a:pt x="0" y="143"/>
                </a:lnTo>
                <a:lnTo>
                  <a:pt x="113" y="255"/>
                </a:lnTo>
                <a:lnTo>
                  <a:pt x="256" y="112"/>
                </a:lnTo>
                <a:lnTo>
                  <a:pt x="256" y="49"/>
                </a:lnTo>
                <a:lnTo>
                  <a:pt x="206" y="0"/>
                </a:lnTo>
                <a:close/>
                <a:moveTo>
                  <a:pt x="246" y="109"/>
                </a:moveTo>
                <a:lnTo>
                  <a:pt x="113" y="241"/>
                </a:lnTo>
                <a:lnTo>
                  <a:pt x="14" y="143"/>
                </a:lnTo>
                <a:lnTo>
                  <a:pt x="148" y="9"/>
                </a:lnTo>
                <a:lnTo>
                  <a:pt x="202" y="9"/>
                </a:lnTo>
                <a:lnTo>
                  <a:pt x="246" y="53"/>
                </a:lnTo>
                <a:lnTo>
                  <a:pt x="246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135"/>
          <p:cNvSpPr>
            <a:spLocks noEditPoints="1"/>
          </p:cNvSpPr>
          <p:nvPr/>
        </p:nvSpPr>
        <p:spPr bwMode="auto">
          <a:xfrm>
            <a:off x="3623469" y="4351944"/>
            <a:ext cx="60325" cy="58738"/>
          </a:xfrm>
          <a:custGeom>
            <a:avLst/>
            <a:gdLst>
              <a:gd name="T0" fmla="*/ 0 w 32"/>
              <a:gd name="T1" fmla="*/ 16 h 32"/>
              <a:gd name="T2" fmla="*/ 16 w 32"/>
              <a:gd name="T3" fmla="*/ 32 h 32"/>
              <a:gd name="T4" fmla="*/ 32 w 32"/>
              <a:gd name="T5" fmla="*/ 16 h 32"/>
              <a:gd name="T6" fmla="*/ 16 w 32"/>
              <a:gd name="T7" fmla="*/ 0 h 32"/>
              <a:gd name="T8" fmla="*/ 0 w 32"/>
              <a:gd name="T9" fmla="*/ 16 h 32"/>
              <a:gd name="T10" fmla="*/ 24 w 32"/>
              <a:gd name="T11" fmla="*/ 16 h 32"/>
              <a:gd name="T12" fmla="*/ 16 w 32"/>
              <a:gd name="T13" fmla="*/ 24 h 32"/>
              <a:gd name="T14" fmla="*/ 8 w 32"/>
              <a:gd name="T15" fmla="*/ 16 h 32"/>
              <a:gd name="T16" fmla="*/ 16 w 32"/>
              <a:gd name="T17" fmla="*/ 8 h 32"/>
              <a:gd name="T18" fmla="*/ 24 w 32"/>
              <a:gd name="T19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32">
                <a:moveTo>
                  <a:pt x="0" y="16"/>
                </a:moveTo>
                <a:cubicBezTo>
                  <a:pt x="0" y="25"/>
                  <a:pt x="7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ubicBezTo>
                  <a:pt x="7" y="0"/>
                  <a:pt x="0" y="7"/>
                  <a:pt x="0" y="16"/>
                </a:cubicBezTo>
                <a:close/>
                <a:moveTo>
                  <a:pt x="24" y="16"/>
                </a:moveTo>
                <a:cubicBezTo>
                  <a:pt x="24" y="20"/>
                  <a:pt x="21" y="24"/>
                  <a:pt x="16" y="24"/>
                </a:cubicBezTo>
                <a:cubicBezTo>
                  <a:pt x="12" y="24"/>
                  <a:pt x="8" y="20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21" y="8"/>
                  <a:pt x="24" y="11"/>
                  <a:pt x="24" y="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36"/>
          <p:cNvSpPr>
            <a:spLocks noEditPoints="1"/>
          </p:cNvSpPr>
          <p:nvPr/>
        </p:nvSpPr>
        <p:spPr bwMode="auto">
          <a:xfrm>
            <a:off x="4017169" y="4305906"/>
            <a:ext cx="412750" cy="407988"/>
          </a:xfrm>
          <a:custGeom>
            <a:avLst/>
            <a:gdLst>
              <a:gd name="T0" fmla="*/ 57 w 220"/>
              <a:gd name="T1" fmla="*/ 217 h 217"/>
              <a:gd name="T2" fmla="*/ 47 w 220"/>
              <a:gd name="T3" fmla="*/ 170 h 217"/>
              <a:gd name="T4" fmla="*/ 0 w 220"/>
              <a:gd name="T5" fmla="*/ 159 h 217"/>
              <a:gd name="T6" fmla="*/ 10 w 220"/>
              <a:gd name="T7" fmla="*/ 141 h 217"/>
              <a:gd name="T8" fmla="*/ 53 w 220"/>
              <a:gd name="T9" fmla="*/ 138 h 217"/>
              <a:gd name="T10" fmla="*/ 63 w 220"/>
              <a:gd name="T11" fmla="*/ 126 h 217"/>
              <a:gd name="T12" fmla="*/ 103 w 220"/>
              <a:gd name="T13" fmla="*/ 86 h 217"/>
              <a:gd name="T14" fmla="*/ 21 w 220"/>
              <a:gd name="T15" fmla="*/ 46 h 217"/>
              <a:gd name="T16" fmla="*/ 41 w 220"/>
              <a:gd name="T17" fmla="*/ 25 h 217"/>
              <a:gd name="T18" fmla="*/ 146 w 220"/>
              <a:gd name="T19" fmla="*/ 43 h 217"/>
              <a:gd name="T20" fmla="*/ 183 w 220"/>
              <a:gd name="T21" fmla="*/ 6 h 217"/>
              <a:gd name="T22" fmla="*/ 203 w 220"/>
              <a:gd name="T23" fmla="*/ 0 h 217"/>
              <a:gd name="T24" fmla="*/ 213 w 220"/>
              <a:gd name="T25" fmla="*/ 1 h 217"/>
              <a:gd name="T26" fmla="*/ 216 w 220"/>
              <a:gd name="T27" fmla="*/ 1 h 217"/>
              <a:gd name="T28" fmla="*/ 216 w 220"/>
              <a:gd name="T29" fmla="*/ 4 h 217"/>
              <a:gd name="T30" fmla="*/ 211 w 220"/>
              <a:gd name="T31" fmla="*/ 35 h 217"/>
              <a:gd name="T32" fmla="*/ 174 w 220"/>
              <a:gd name="T33" fmla="*/ 72 h 217"/>
              <a:gd name="T34" fmla="*/ 192 w 220"/>
              <a:gd name="T35" fmla="*/ 176 h 217"/>
              <a:gd name="T36" fmla="*/ 172 w 220"/>
              <a:gd name="T37" fmla="*/ 197 h 217"/>
              <a:gd name="T38" fmla="*/ 131 w 220"/>
              <a:gd name="T39" fmla="*/ 115 h 217"/>
              <a:gd name="T40" fmla="*/ 94 w 220"/>
              <a:gd name="T41" fmla="*/ 152 h 217"/>
              <a:gd name="T42" fmla="*/ 79 w 220"/>
              <a:gd name="T43" fmla="*/ 166 h 217"/>
              <a:gd name="T44" fmla="*/ 76 w 220"/>
              <a:gd name="T45" fmla="*/ 207 h 217"/>
              <a:gd name="T46" fmla="*/ 57 w 220"/>
              <a:gd name="T47" fmla="*/ 217 h 217"/>
              <a:gd name="T48" fmla="*/ 12 w 220"/>
              <a:gd name="T49" fmla="*/ 154 h 217"/>
              <a:gd name="T50" fmla="*/ 54 w 220"/>
              <a:gd name="T51" fmla="*/ 163 h 217"/>
              <a:gd name="T52" fmla="*/ 63 w 220"/>
              <a:gd name="T53" fmla="*/ 205 h 217"/>
              <a:gd name="T54" fmla="*/ 68 w 220"/>
              <a:gd name="T55" fmla="*/ 202 h 217"/>
              <a:gd name="T56" fmla="*/ 71 w 220"/>
              <a:gd name="T57" fmla="*/ 162 h 217"/>
              <a:gd name="T58" fmla="*/ 72 w 220"/>
              <a:gd name="T59" fmla="*/ 161 h 217"/>
              <a:gd name="T60" fmla="*/ 89 w 220"/>
              <a:gd name="T61" fmla="*/ 146 h 217"/>
              <a:gd name="T62" fmla="*/ 134 w 220"/>
              <a:gd name="T63" fmla="*/ 101 h 217"/>
              <a:gd name="T64" fmla="*/ 174 w 220"/>
              <a:gd name="T65" fmla="*/ 183 h 217"/>
              <a:gd name="T66" fmla="*/ 184 w 220"/>
              <a:gd name="T67" fmla="*/ 173 h 217"/>
              <a:gd name="T68" fmla="*/ 166 w 220"/>
              <a:gd name="T69" fmla="*/ 69 h 217"/>
              <a:gd name="T70" fmla="*/ 206 w 220"/>
              <a:gd name="T71" fmla="*/ 29 h 217"/>
              <a:gd name="T72" fmla="*/ 209 w 220"/>
              <a:gd name="T73" fmla="*/ 8 h 217"/>
              <a:gd name="T74" fmla="*/ 203 w 220"/>
              <a:gd name="T75" fmla="*/ 8 h 217"/>
              <a:gd name="T76" fmla="*/ 189 w 220"/>
              <a:gd name="T77" fmla="*/ 12 h 217"/>
              <a:gd name="T78" fmla="*/ 149 w 220"/>
              <a:gd name="T79" fmla="*/ 52 h 217"/>
              <a:gd name="T80" fmla="*/ 44 w 220"/>
              <a:gd name="T81" fmla="*/ 34 h 217"/>
              <a:gd name="T82" fmla="*/ 34 w 220"/>
              <a:gd name="T83" fmla="*/ 44 h 217"/>
              <a:gd name="T84" fmla="*/ 117 w 220"/>
              <a:gd name="T85" fmla="*/ 84 h 217"/>
              <a:gd name="T86" fmla="*/ 69 w 220"/>
              <a:gd name="T87" fmla="*/ 132 h 217"/>
              <a:gd name="T88" fmla="*/ 58 w 220"/>
              <a:gd name="T89" fmla="*/ 145 h 217"/>
              <a:gd name="T90" fmla="*/ 57 w 220"/>
              <a:gd name="T91" fmla="*/ 146 h 217"/>
              <a:gd name="T92" fmla="*/ 15 w 220"/>
              <a:gd name="T93" fmla="*/ 148 h 217"/>
              <a:gd name="T94" fmla="*/ 12 w 220"/>
              <a:gd name="T95" fmla="*/ 15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0" h="217">
                <a:moveTo>
                  <a:pt x="57" y="217"/>
                </a:moveTo>
                <a:cubicBezTo>
                  <a:pt x="47" y="170"/>
                  <a:pt x="47" y="170"/>
                  <a:pt x="47" y="170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5" y="135"/>
                  <a:pt x="60" y="129"/>
                  <a:pt x="63" y="126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21" y="46"/>
                  <a:pt x="21" y="46"/>
                  <a:pt x="21" y="46"/>
                </a:cubicBezTo>
                <a:cubicBezTo>
                  <a:pt x="41" y="25"/>
                  <a:pt x="41" y="25"/>
                  <a:pt x="41" y="25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83" y="6"/>
                  <a:pt x="183" y="6"/>
                  <a:pt x="183" y="6"/>
                </a:cubicBezTo>
                <a:cubicBezTo>
                  <a:pt x="187" y="2"/>
                  <a:pt x="194" y="0"/>
                  <a:pt x="203" y="0"/>
                </a:cubicBezTo>
                <a:cubicBezTo>
                  <a:pt x="209" y="0"/>
                  <a:pt x="213" y="1"/>
                  <a:pt x="213" y="1"/>
                </a:cubicBezTo>
                <a:cubicBezTo>
                  <a:pt x="216" y="1"/>
                  <a:pt x="216" y="1"/>
                  <a:pt x="216" y="1"/>
                </a:cubicBezTo>
                <a:cubicBezTo>
                  <a:pt x="216" y="4"/>
                  <a:pt x="216" y="4"/>
                  <a:pt x="216" y="4"/>
                </a:cubicBezTo>
                <a:cubicBezTo>
                  <a:pt x="220" y="15"/>
                  <a:pt x="218" y="28"/>
                  <a:pt x="211" y="35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94" y="152"/>
                  <a:pt x="94" y="152"/>
                  <a:pt x="94" y="152"/>
                </a:cubicBezTo>
                <a:cubicBezTo>
                  <a:pt x="90" y="156"/>
                  <a:pt x="82" y="163"/>
                  <a:pt x="79" y="166"/>
                </a:cubicBezTo>
                <a:cubicBezTo>
                  <a:pt x="76" y="207"/>
                  <a:pt x="76" y="207"/>
                  <a:pt x="76" y="207"/>
                </a:cubicBezTo>
                <a:lnTo>
                  <a:pt x="57" y="217"/>
                </a:lnTo>
                <a:close/>
                <a:moveTo>
                  <a:pt x="12" y="154"/>
                </a:moveTo>
                <a:cubicBezTo>
                  <a:pt x="54" y="163"/>
                  <a:pt x="54" y="163"/>
                  <a:pt x="54" y="163"/>
                </a:cubicBezTo>
                <a:cubicBezTo>
                  <a:pt x="63" y="205"/>
                  <a:pt x="63" y="205"/>
                  <a:pt x="63" y="205"/>
                </a:cubicBezTo>
                <a:cubicBezTo>
                  <a:pt x="68" y="202"/>
                  <a:pt x="68" y="202"/>
                  <a:pt x="68" y="20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2" y="161"/>
                  <a:pt x="72" y="161"/>
                  <a:pt x="72" y="161"/>
                </a:cubicBezTo>
                <a:cubicBezTo>
                  <a:pt x="73" y="161"/>
                  <a:pt x="84" y="151"/>
                  <a:pt x="89" y="146"/>
                </a:cubicBezTo>
                <a:cubicBezTo>
                  <a:pt x="134" y="101"/>
                  <a:pt x="134" y="101"/>
                  <a:pt x="134" y="101"/>
                </a:cubicBezTo>
                <a:cubicBezTo>
                  <a:pt x="174" y="183"/>
                  <a:pt x="174" y="183"/>
                  <a:pt x="174" y="18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9" y="26"/>
                  <a:pt x="211" y="17"/>
                  <a:pt x="209" y="8"/>
                </a:cubicBezTo>
                <a:cubicBezTo>
                  <a:pt x="208" y="8"/>
                  <a:pt x="205" y="8"/>
                  <a:pt x="203" y="8"/>
                </a:cubicBezTo>
                <a:cubicBezTo>
                  <a:pt x="198" y="8"/>
                  <a:pt x="192" y="8"/>
                  <a:pt x="189" y="12"/>
                </a:cubicBezTo>
                <a:cubicBezTo>
                  <a:pt x="149" y="52"/>
                  <a:pt x="149" y="52"/>
                  <a:pt x="149" y="52"/>
                </a:cubicBezTo>
                <a:cubicBezTo>
                  <a:pt x="44" y="34"/>
                  <a:pt x="44" y="34"/>
                  <a:pt x="44" y="34"/>
                </a:cubicBezTo>
                <a:cubicBezTo>
                  <a:pt x="34" y="44"/>
                  <a:pt x="34" y="44"/>
                  <a:pt x="34" y="44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6" y="135"/>
                  <a:pt x="58" y="145"/>
                  <a:pt x="58" y="145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15" y="148"/>
                  <a:pt x="15" y="148"/>
                  <a:pt x="15" y="148"/>
                </a:cubicBezTo>
                <a:lnTo>
                  <a:pt x="12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137"/>
          <p:cNvSpPr>
            <a:spLocks noEditPoints="1"/>
          </p:cNvSpPr>
          <p:nvPr/>
        </p:nvSpPr>
        <p:spPr bwMode="auto">
          <a:xfrm>
            <a:off x="4718844" y="4294794"/>
            <a:ext cx="361950" cy="390525"/>
          </a:xfrm>
          <a:custGeom>
            <a:avLst/>
            <a:gdLst>
              <a:gd name="T0" fmla="*/ 146 w 192"/>
              <a:gd name="T1" fmla="*/ 56 h 208"/>
              <a:gd name="T2" fmla="*/ 156 w 192"/>
              <a:gd name="T3" fmla="*/ 32 h 208"/>
              <a:gd name="T4" fmla="*/ 124 w 192"/>
              <a:gd name="T5" fmla="*/ 0 h 208"/>
              <a:gd name="T6" fmla="*/ 96 w 192"/>
              <a:gd name="T7" fmla="*/ 17 h 208"/>
              <a:gd name="T8" fmla="*/ 68 w 192"/>
              <a:gd name="T9" fmla="*/ 0 h 208"/>
              <a:gd name="T10" fmla="*/ 36 w 192"/>
              <a:gd name="T11" fmla="*/ 32 h 208"/>
              <a:gd name="T12" fmla="*/ 47 w 192"/>
              <a:gd name="T13" fmla="*/ 56 h 208"/>
              <a:gd name="T14" fmla="*/ 0 w 192"/>
              <a:gd name="T15" fmla="*/ 56 h 208"/>
              <a:gd name="T16" fmla="*/ 0 w 192"/>
              <a:gd name="T17" fmla="*/ 208 h 208"/>
              <a:gd name="T18" fmla="*/ 192 w 192"/>
              <a:gd name="T19" fmla="*/ 208 h 208"/>
              <a:gd name="T20" fmla="*/ 192 w 192"/>
              <a:gd name="T21" fmla="*/ 56 h 208"/>
              <a:gd name="T22" fmla="*/ 146 w 192"/>
              <a:gd name="T23" fmla="*/ 56 h 208"/>
              <a:gd name="T24" fmla="*/ 184 w 192"/>
              <a:gd name="T25" fmla="*/ 64 h 208"/>
              <a:gd name="T26" fmla="*/ 184 w 192"/>
              <a:gd name="T27" fmla="*/ 128 h 208"/>
              <a:gd name="T28" fmla="*/ 100 w 192"/>
              <a:gd name="T29" fmla="*/ 128 h 208"/>
              <a:gd name="T30" fmla="*/ 100 w 192"/>
              <a:gd name="T31" fmla="*/ 64 h 208"/>
              <a:gd name="T32" fmla="*/ 106 w 192"/>
              <a:gd name="T33" fmla="*/ 64 h 208"/>
              <a:gd name="T34" fmla="*/ 125 w 192"/>
              <a:gd name="T35" fmla="*/ 98 h 208"/>
              <a:gd name="T36" fmla="*/ 132 w 192"/>
              <a:gd name="T37" fmla="*/ 94 h 208"/>
              <a:gd name="T38" fmla="*/ 115 w 192"/>
              <a:gd name="T39" fmla="*/ 64 h 208"/>
              <a:gd name="T40" fmla="*/ 184 w 192"/>
              <a:gd name="T41" fmla="*/ 64 h 208"/>
              <a:gd name="T42" fmla="*/ 96 w 192"/>
              <a:gd name="T43" fmla="*/ 48 h 208"/>
              <a:gd name="T44" fmla="*/ 101 w 192"/>
              <a:gd name="T45" fmla="*/ 56 h 208"/>
              <a:gd name="T46" fmla="*/ 92 w 192"/>
              <a:gd name="T47" fmla="*/ 56 h 208"/>
              <a:gd name="T48" fmla="*/ 96 w 192"/>
              <a:gd name="T49" fmla="*/ 48 h 208"/>
              <a:gd name="T50" fmla="*/ 124 w 192"/>
              <a:gd name="T51" fmla="*/ 8 h 208"/>
              <a:gd name="T52" fmla="*/ 148 w 192"/>
              <a:gd name="T53" fmla="*/ 32 h 208"/>
              <a:gd name="T54" fmla="*/ 124 w 192"/>
              <a:gd name="T55" fmla="*/ 56 h 208"/>
              <a:gd name="T56" fmla="*/ 100 w 192"/>
              <a:gd name="T57" fmla="*/ 32 h 208"/>
              <a:gd name="T58" fmla="*/ 124 w 192"/>
              <a:gd name="T59" fmla="*/ 8 h 208"/>
              <a:gd name="T60" fmla="*/ 44 w 192"/>
              <a:gd name="T61" fmla="*/ 32 h 208"/>
              <a:gd name="T62" fmla="*/ 68 w 192"/>
              <a:gd name="T63" fmla="*/ 8 h 208"/>
              <a:gd name="T64" fmla="*/ 92 w 192"/>
              <a:gd name="T65" fmla="*/ 32 h 208"/>
              <a:gd name="T66" fmla="*/ 68 w 192"/>
              <a:gd name="T67" fmla="*/ 56 h 208"/>
              <a:gd name="T68" fmla="*/ 44 w 192"/>
              <a:gd name="T69" fmla="*/ 32 h 208"/>
              <a:gd name="T70" fmla="*/ 78 w 192"/>
              <a:gd name="T71" fmla="*/ 64 h 208"/>
              <a:gd name="T72" fmla="*/ 61 w 192"/>
              <a:gd name="T73" fmla="*/ 94 h 208"/>
              <a:gd name="T74" fmla="*/ 68 w 192"/>
              <a:gd name="T75" fmla="*/ 98 h 208"/>
              <a:gd name="T76" fmla="*/ 87 w 192"/>
              <a:gd name="T77" fmla="*/ 64 h 208"/>
              <a:gd name="T78" fmla="*/ 92 w 192"/>
              <a:gd name="T79" fmla="*/ 64 h 208"/>
              <a:gd name="T80" fmla="*/ 92 w 192"/>
              <a:gd name="T81" fmla="*/ 128 h 208"/>
              <a:gd name="T82" fmla="*/ 8 w 192"/>
              <a:gd name="T83" fmla="*/ 128 h 208"/>
              <a:gd name="T84" fmla="*/ 8 w 192"/>
              <a:gd name="T85" fmla="*/ 64 h 208"/>
              <a:gd name="T86" fmla="*/ 78 w 192"/>
              <a:gd name="T87" fmla="*/ 64 h 208"/>
              <a:gd name="T88" fmla="*/ 8 w 192"/>
              <a:gd name="T89" fmla="*/ 136 h 208"/>
              <a:gd name="T90" fmla="*/ 92 w 192"/>
              <a:gd name="T91" fmla="*/ 136 h 208"/>
              <a:gd name="T92" fmla="*/ 92 w 192"/>
              <a:gd name="T93" fmla="*/ 200 h 208"/>
              <a:gd name="T94" fmla="*/ 8 w 192"/>
              <a:gd name="T95" fmla="*/ 200 h 208"/>
              <a:gd name="T96" fmla="*/ 8 w 192"/>
              <a:gd name="T97" fmla="*/ 136 h 208"/>
              <a:gd name="T98" fmla="*/ 100 w 192"/>
              <a:gd name="T99" fmla="*/ 200 h 208"/>
              <a:gd name="T100" fmla="*/ 100 w 192"/>
              <a:gd name="T101" fmla="*/ 136 h 208"/>
              <a:gd name="T102" fmla="*/ 184 w 192"/>
              <a:gd name="T103" fmla="*/ 136 h 208"/>
              <a:gd name="T104" fmla="*/ 184 w 192"/>
              <a:gd name="T105" fmla="*/ 200 h 208"/>
              <a:gd name="T106" fmla="*/ 100 w 192"/>
              <a:gd name="T107" fmla="*/ 20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2" h="208">
                <a:moveTo>
                  <a:pt x="146" y="56"/>
                </a:moveTo>
                <a:cubicBezTo>
                  <a:pt x="152" y="50"/>
                  <a:pt x="156" y="42"/>
                  <a:pt x="156" y="32"/>
                </a:cubicBezTo>
                <a:cubicBezTo>
                  <a:pt x="156" y="15"/>
                  <a:pt x="142" y="0"/>
                  <a:pt x="124" y="0"/>
                </a:cubicBezTo>
                <a:cubicBezTo>
                  <a:pt x="112" y="0"/>
                  <a:pt x="102" y="7"/>
                  <a:pt x="96" y="17"/>
                </a:cubicBezTo>
                <a:cubicBezTo>
                  <a:pt x="91" y="7"/>
                  <a:pt x="81" y="0"/>
                  <a:pt x="68" y="0"/>
                </a:cubicBezTo>
                <a:cubicBezTo>
                  <a:pt x="51" y="0"/>
                  <a:pt x="36" y="15"/>
                  <a:pt x="36" y="32"/>
                </a:cubicBezTo>
                <a:cubicBezTo>
                  <a:pt x="36" y="42"/>
                  <a:pt x="41" y="50"/>
                  <a:pt x="47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08"/>
                  <a:pt x="0" y="208"/>
                  <a:pt x="0" y="208"/>
                </a:cubicBezTo>
                <a:cubicBezTo>
                  <a:pt x="192" y="208"/>
                  <a:pt x="192" y="208"/>
                  <a:pt x="192" y="208"/>
                </a:cubicBezTo>
                <a:cubicBezTo>
                  <a:pt x="192" y="56"/>
                  <a:pt x="192" y="56"/>
                  <a:pt x="192" y="56"/>
                </a:cubicBezTo>
                <a:lnTo>
                  <a:pt x="146" y="56"/>
                </a:lnTo>
                <a:close/>
                <a:moveTo>
                  <a:pt x="184" y="64"/>
                </a:moveTo>
                <a:cubicBezTo>
                  <a:pt x="184" y="128"/>
                  <a:pt x="184" y="128"/>
                  <a:pt x="184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15" y="64"/>
                  <a:pt x="115" y="64"/>
                  <a:pt x="115" y="64"/>
                </a:cubicBezTo>
                <a:lnTo>
                  <a:pt x="184" y="64"/>
                </a:lnTo>
                <a:close/>
                <a:moveTo>
                  <a:pt x="96" y="48"/>
                </a:moveTo>
                <a:cubicBezTo>
                  <a:pt x="101" y="56"/>
                  <a:pt x="101" y="56"/>
                  <a:pt x="101" y="56"/>
                </a:cubicBezTo>
                <a:cubicBezTo>
                  <a:pt x="92" y="56"/>
                  <a:pt x="92" y="56"/>
                  <a:pt x="92" y="56"/>
                </a:cubicBezTo>
                <a:lnTo>
                  <a:pt x="96" y="48"/>
                </a:lnTo>
                <a:close/>
                <a:moveTo>
                  <a:pt x="124" y="8"/>
                </a:moveTo>
                <a:cubicBezTo>
                  <a:pt x="138" y="8"/>
                  <a:pt x="148" y="19"/>
                  <a:pt x="148" y="32"/>
                </a:cubicBezTo>
                <a:cubicBezTo>
                  <a:pt x="148" y="45"/>
                  <a:pt x="138" y="56"/>
                  <a:pt x="124" y="56"/>
                </a:cubicBezTo>
                <a:cubicBezTo>
                  <a:pt x="111" y="56"/>
                  <a:pt x="100" y="45"/>
                  <a:pt x="100" y="32"/>
                </a:cubicBezTo>
                <a:cubicBezTo>
                  <a:pt x="100" y="19"/>
                  <a:pt x="111" y="8"/>
                  <a:pt x="124" y="8"/>
                </a:cubicBezTo>
                <a:close/>
                <a:moveTo>
                  <a:pt x="44" y="32"/>
                </a:moveTo>
                <a:cubicBezTo>
                  <a:pt x="44" y="19"/>
                  <a:pt x="55" y="8"/>
                  <a:pt x="68" y="8"/>
                </a:cubicBezTo>
                <a:cubicBezTo>
                  <a:pt x="82" y="8"/>
                  <a:pt x="92" y="19"/>
                  <a:pt x="92" y="32"/>
                </a:cubicBezTo>
                <a:cubicBezTo>
                  <a:pt x="92" y="45"/>
                  <a:pt x="82" y="56"/>
                  <a:pt x="68" y="56"/>
                </a:cubicBezTo>
                <a:cubicBezTo>
                  <a:pt x="55" y="56"/>
                  <a:pt x="44" y="45"/>
                  <a:pt x="44" y="32"/>
                </a:cubicBezTo>
                <a:close/>
                <a:moveTo>
                  <a:pt x="78" y="64"/>
                </a:moveTo>
                <a:cubicBezTo>
                  <a:pt x="61" y="94"/>
                  <a:pt x="61" y="94"/>
                  <a:pt x="61" y="94"/>
                </a:cubicBezTo>
                <a:cubicBezTo>
                  <a:pt x="68" y="98"/>
                  <a:pt x="68" y="98"/>
                  <a:pt x="68" y="98"/>
                </a:cubicBezTo>
                <a:cubicBezTo>
                  <a:pt x="87" y="64"/>
                  <a:pt x="87" y="64"/>
                  <a:pt x="87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64"/>
                  <a:pt x="8" y="64"/>
                  <a:pt x="8" y="64"/>
                </a:cubicBezTo>
                <a:lnTo>
                  <a:pt x="78" y="64"/>
                </a:lnTo>
                <a:close/>
                <a:moveTo>
                  <a:pt x="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200"/>
                  <a:pt x="92" y="200"/>
                  <a:pt x="92" y="200"/>
                </a:cubicBezTo>
                <a:cubicBezTo>
                  <a:pt x="8" y="200"/>
                  <a:pt x="8" y="200"/>
                  <a:pt x="8" y="200"/>
                </a:cubicBezTo>
                <a:lnTo>
                  <a:pt x="8" y="136"/>
                </a:lnTo>
                <a:close/>
                <a:moveTo>
                  <a:pt x="100" y="200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84" y="136"/>
                  <a:pt x="184" y="136"/>
                  <a:pt x="184" y="136"/>
                </a:cubicBezTo>
                <a:cubicBezTo>
                  <a:pt x="184" y="200"/>
                  <a:pt x="184" y="200"/>
                  <a:pt x="184" y="200"/>
                </a:cubicBezTo>
                <a:lnTo>
                  <a:pt x="100" y="2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5391944" y="4305906"/>
            <a:ext cx="365125" cy="406400"/>
          </a:xfrm>
          <a:custGeom>
            <a:avLst/>
            <a:gdLst>
              <a:gd name="T0" fmla="*/ 152 w 195"/>
              <a:gd name="T1" fmla="*/ 216 h 216"/>
              <a:gd name="T2" fmla="*/ 52 w 195"/>
              <a:gd name="T3" fmla="*/ 143 h 216"/>
              <a:gd name="T4" fmla="*/ 0 w 195"/>
              <a:gd name="T5" fmla="*/ 39 h 216"/>
              <a:gd name="T6" fmla="*/ 19 w 195"/>
              <a:gd name="T7" fmla="*/ 8 h 216"/>
              <a:gd name="T8" fmla="*/ 21 w 195"/>
              <a:gd name="T9" fmla="*/ 7 h 216"/>
              <a:gd name="T10" fmla="*/ 44 w 195"/>
              <a:gd name="T11" fmla="*/ 0 h 216"/>
              <a:gd name="T12" fmla="*/ 57 w 195"/>
              <a:gd name="T13" fmla="*/ 9 h 216"/>
              <a:gd name="T14" fmla="*/ 74 w 195"/>
              <a:gd name="T15" fmla="*/ 45 h 216"/>
              <a:gd name="T16" fmla="*/ 69 w 195"/>
              <a:gd name="T17" fmla="*/ 64 h 216"/>
              <a:gd name="T18" fmla="*/ 68 w 195"/>
              <a:gd name="T19" fmla="*/ 65 h 216"/>
              <a:gd name="T20" fmla="*/ 57 w 195"/>
              <a:gd name="T21" fmla="*/ 76 h 216"/>
              <a:gd name="T22" fmla="*/ 60 w 195"/>
              <a:gd name="T23" fmla="*/ 84 h 216"/>
              <a:gd name="T24" fmla="*/ 111 w 195"/>
              <a:gd name="T25" fmla="*/ 147 h 216"/>
              <a:gd name="T26" fmla="*/ 126 w 195"/>
              <a:gd name="T27" fmla="*/ 148 h 216"/>
              <a:gd name="T28" fmla="*/ 132 w 195"/>
              <a:gd name="T29" fmla="*/ 143 h 216"/>
              <a:gd name="T30" fmla="*/ 133 w 195"/>
              <a:gd name="T31" fmla="*/ 142 h 216"/>
              <a:gd name="T32" fmla="*/ 142 w 195"/>
              <a:gd name="T33" fmla="*/ 139 h 216"/>
              <a:gd name="T34" fmla="*/ 154 w 195"/>
              <a:gd name="T35" fmla="*/ 143 h 216"/>
              <a:gd name="T36" fmla="*/ 187 w 195"/>
              <a:gd name="T37" fmla="*/ 166 h 216"/>
              <a:gd name="T38" fmla="*/ 188 w 195"/>
              <a:gd name="T39" fmla="*/ 166 h 216"/>
              <a:gd name="T40" fmla="*/ 190 w 195"/>
              <a:gd name="T41" fmla="*/ 186 h 216"/>
              <a:gd name="T42" fmla="*/ 152 w 195"/>
              <a:gd name="T43" fmla="*/ 216 h 216"/>
              <a:gd name="T44" fmla="*/ 44 w 195"/>
              <a:gd name="T45" fmla="*/ 8 h 216"/>
              <a:gd name="T46" fmla="*/ 26 w 195"/>
              <a:gd name="T47" fmla="*/ 14 h 216"/>
              <a:gd name="T48" fmla="*/ 24 w 195"/>
              <a:gd name="T49" fmla="*/ 15 h 216"/>
              <a:gd name="T50" fmla="*/ 8 w 195"/>
              <a:gd name="T51" fmla="*/ 39 h 216"/>
              <a:gd name="T52" fmla="*/ 59 w 195"/>
              <a:gd name="T53" fmla="*/ 138 h 216"/>
              <a:gd name="T54" fmla="*/ 152 w 195"/>
              <a:gd name="T55" fmla="*/ 208 h 216"/>
              <a:gd name="T56" fmla="*/ 183 w 195"/>
              <a:gd name="T57" fmla="*/ 182 h 216"/>
              <a:gd name="T58" fmla="*/ 183 w 195"/>
              <a:gd name="T59" fmla="*/ 172 h 216"/>
              <a:gd name="T60" fmla="*/ 149 w 195"/>
              <a:gd name="T61" fmla="*/ 150 h 216"/>
              <a:gd name="T62" fmla="*/ 142 w 195"/>
              <a:gd name="T63" fmla="*/ 147 h 216"/>
              <a:gd name="T64" fmla="*/ 138 w 195"/>
              <a:gd name="T65" fmla="*/ 148 h 216"/>
              <a:gd name="T66" fmla="*/ 131 w 195"/>
              <a:gd name="T67" fmla="*/ 155 h 216"/>
              <a:gd name="T68" fmla="*/ 105 w 195"/>
              <a:gd name="T69" fmla="*/ 153 h 216"/>
              <a:gd name="T70" fmla="*/ 53 w 195"/>
              <a:gd name="T71" fmla="*/ 89 h 216"/>
              <a:gd name="T72" fmla="*/ 49 w 195"/>
              <a:gd name="T73" fmla="*/ 75 h 216"/>
              <a:gd name="T74" fmla="*/ 63 w 195"/>
              <a:gd name="T75" fmla="*/ 58 h 216"/>
              <a:gd name="T76" fmla="*/ 64 w 195"/>
              <a:gd name="T77" fmla="*/ 57 h 216"/>
              <a:gd name="T78" fmla="*/ 66 w 195"/>
              <a:gd name="T79" fmla="*/ 48 h 216"/>
              <a:gd name="T80" fmla="*/ 50 w 195"/>
              <a:gd name="T81" fmla="*/ 12 h 216"/>
              <a:gd name="T82" fmla="*/ 44 w 195"/>
              <a:gd name="T83" fmla="*/ 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5" h="216">
                <a:moveTo>
                  <a:pt x="152" y="216"/>
                </a:moveTo>
                <a:cubicBezTo>
                  <a:pt x="134" y="216"/>
                  <a:pt x="89" y="193"/>
                  <a:pt x="52" y="143"/>
                </a:cubicBezTo>
                <a:cubicBezTo>
                  <a:pt x="17" y="96"/>
                  <a:pt x="0" y="62"/>
                  <a:pt x="0" y="39"/>
                </a:cubicBezTo>
                <a:cubicBezTo>
                  <a:pt x="0" y="22"/>
                  <a:pt x="13" y="13"/>
                  <a:pt x="19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2"/>
                  <a:pt x="40" y="0"/>
                  <a:pt x="44" y="0"/>
                </a:cubicBezTo>
                <a:cubicBezTo>
                  <a:pt x="52" y="0"/>
                  <a:pt x="55" y="5"/>
                  <a:pt x="57" y="9"/>
                </a:cubicBezTo>
                <a:cubicBezTo>
                  <a:pt x="59" y="12"/>
                  <a:pt x="73" y="42"/>
                  <a:pt x="74" y="45"/>
                </a:cubicBezTo>
                <a:cubicBezTo>
                  <a:pt x="76" y="51"/>
                  <a:pt x="75" y="59"/>
                  <a:pt x="69" y="64"/>
                </a:cubicBezTo>
                <a:cubicBezTo>
                  <a:pt x="68" y="65"/>
                  <a:pt x="68" y="65"/>
                  <a:pt x="68" y="65"/>
                </a:cubicBezTo>
                <a:cubicBezTo>
                  <a:pt x="64" y="67"/>
                  <a:pt x="58" y="71"/>
                  <a:pt x="57" y="76"/>
                </a:cubicBezTo>
                <a:cubicBezTo>
                  <a:pt x="57" y="79"/>
                  <a:pt x="58" y="82"/>
                  <a:pt x="60" y="84"/>
                </a:cubicBezTo>
                <a:cubicBezTo>
                  <a:pt x="71" y="99"/>
                  <a:pt x="105" y="141"/>
                  <a:pt x="111" y="147"/>
                </a:cubicBezTo>
                <a:cubicBezTo>
                  <a:pt x="116" y="151"/>
                  <a:pt x="122" y="152"/>
                  <a:pt x="126" y="148"/>
                </a:cubicBezTo>
                <a:cubicBezTo>
                  <a:pt x="130" y="145"/>
                  <a:pt x="132" y="143"/>
                  <a:pt x="132" y="143"/>
                </a:cubicBezTo>
                <a:cubicBezTo>
                  <a:pt x="133" y="142"/>
                  <a:pt x="133" y="142"/>
                  <a:pt x="133" y="142"/>
                </a:cubicBezTo>
                <a:cubicBezTo>
                  <a:pt x="133" y="142"/>
                  <a:pt x="136" y="139"/>
                  <a:pt x="142" y="139"/>
                </a:cubicBezTo>
                <a:cubicBezTo>
                  <a:pt x="146" y="139"/>
                  <a:pt x="150" y="141"/>
                  <a:pt x="154" y="143"/>
                </a:cubicBezTo>
                <a:cubicBezTo>
                  <a:pt x="164" y="150"/>
                  <a:pt x="187" y="166"/>
                  <a:pt x="187" y="166"/>
                </a:cubicBezTo>
                <a:cubicBezTo>
                  <a:pt x="188" y="166"/>
                  <a:pt x="188" y="166"/>
                  <a:pt x="188" y="166"/>
                </a:cubicBezTo>
                <a:cubicBezTo>
                  <a:pt x="191" y="169"/>
                  <a:pt x="195" y="176"/>
                  <a:pt x="190" y="186"/>
                </a:cubicBezTo>
                <a:cubicBezTo>
                  <a:pt x="185" y="196"/>
                  <a:pt x="169" y="216"/>
                  <a:pt x="152" y="216"/>
                </a:cubicBezTo>
                <a:close/>
                <a:moveTo>
                  <a:pt x="44" y="8"/>
                </a:moveTo>
                <a:cubicBezTo>
                  <a:pt x="40" y="8"/>
                  <a:pt x="31" y="10"/>
                  <a:pt x="26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18" y="19"/>
                  <a:pt x="8" y="26"/>
                  <a:pt x="8" y="39"/>
                </a:cubicBezTo>
                <a:cubicBezTo>
                  <a:pt x="8" y="60"/>
                  <a:pt x="25" y="93"/>
                  <a:pt x="59" y="138"/>
                </a:cubicBezTo>
                <a:cubicBezTo>
                  <a:pt x="95" y="188"/>
                  <a:pt x="138" y="208"/>
                  <a:pt x="152" y="208"/>
                </a:cubicBezTo>
                <a:cubicBezTo>
                  <a:pt x="164" y="208"/>
                  <a:pt x="178" y="191"/>
                  <a:pt x="183" y="182"/>
                </a:cubicBezTo>
                <a:cubicBezTo>
                  <a:pt x="186" y="176"/>
                  <a:pt x="184" y="173"/>
                  <a:pt x="183" y="172"/>
                </a:cubicBezTo>
                <a:cubicBezTo>
                  <a:pt x="180" y="171"/>
                  <a:pt x="159" y="157"/>
                  <a:pt x="149" y="150"/>
                </a:cubicBezTo>
                <a:cubicBezTo>
                  <a:pt x="147" y="148"/>
                  <a:pt x="144" y="147"/>
                  <a:pt x="142" y="147"/>
                </a:cubicBezTo>
                <a:cubicBezTo>
                  <a:pt x="140" y="147"/>
                  <a:pt x="138" y="148"/>
                  <a:pt x="138" y="148"/>
                </a:cubicBezTo>
                <a:cubicBezTo>
                  <a:pt x="137" y="149"/>
                  <a:pt x="135" y="151"/>
                  <a:pt x="131" y="155"/>
                </a:cubicBezTo>
                <a:cubicBezTo>
                  <a:pt x="124" y="161"/>
                  <a:pt x="113" y="160"/>
                  <a:pt x="105" y="153"/>
                </a:cubicBezTo>
                <a:cubicBezTo>
                  <a:pt x="98" y="146"/>
                  <a:pt x="63" y="103"/>
                  <a:pt x="53" y="89"/>
                </a:cubicBezTo>
                <a:cubicBezTo>
                  <a:pt x="50" y="85"/>
                  <a:pt x="49" y="80"/>
                  <a:pt x="49" y="75"/>
                </a:cubicBezTo>
                <a:cubicBezTo>
                  <a:pt x="51" y="67"/>
                  <a:pt x="59" y="61"/>
                  <a:pt x="63" y="58"/>
                </a:cubicBezTo>
                <a:cubicBezTo>
                  <a:pt x="64" y="57"/>
                  <a:pt x="64" y="57"/>
                  <a:pt x="64" y="57"/>
                </a:cubicBezTo>
                <a:cubicBezTo>
                  <a:pt x="68" y="55"/>
                  <a:pt x="67" y="50"/>
                  <a:pt x="66" y="48"/>
                </a:cubicBezTo>
                <a:cubicBezTo>
                  <a:pt x="65" y="45"/>
                  <a:pt x="52" y="16"/>
                  <a:pt x="50" y="12"/>
                </a:cubicBezTo>
                <a:cubicBezTo>
                  <a:pt x="49" y="9"/>
                  <a:pt x="47" y="8"/>
                  <a:pt x="4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450" y="1422094"/>
            <a:ext cx="1102076" cy="110207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059488" y="2677138"/>
            <a:ext cx="0" cy="145461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932386" y="2556886"/>
            <a:ext cx="6541453" cy="1574865"/>
            <a:chOff x="4001043" y="2524169"/>
            <a:chExt cx="4116890" cy="2304682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4001043" y="2524170"/>
              <a:ext cx="1507407" cy="2304681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368300">
                <a:schemeClr val="accent1">
                  <a:alpha val="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6610526" y="2524169"/>
              <a:ext cx="1507407" cy="2304681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glow rad="368300">
                <a:schemeClr val="accent1">
                  <a:alpha val="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499" y="4258016"/>
            <a:ext cx="864000" cy="864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902" y="4258016"/>
            <a:ext cx="864000" cy="864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88" y="4258016"/>
            <a:ext cx="864000" cy="864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420239" y="532607"/>
            <a:ext cx="1545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1952" y="996548"/>
            <a:ext cx="190443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01177" y="5341999"/>
            <a:ext cx="1720653" cy="47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00379" y="5805939"/>
            <a:ext cx="1991965" cy="39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55733" y="5341999"/>
            <a:ext cx="1720653" cy="47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4935" y="5805939"/>
            <a:ext cx="1991965" cy="39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73510" y="5332478"/>
            <a:ext cx="1720653" cy="47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alpha val="5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5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2712" y="5796418"/>
            <a:ext cx="1991965" cy="39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alpha val="50000"/>
                  </a:schemeClr>
                </a:solidFill>
              </a:rPr>
              <a:t>Add the title </a:t>
            </a:r>
            <a:r>
              <a:rPr lang="en-US" altLang="zh-CN" sz="1600" dirty="0" smtClean="0">
                <a:solidFill>
                  <a:schemeClr val="tx1">
                    <a:alpha val="50000"/>
                  </a:schemeClr>
                </a:solidFill>
              </a:rPr>
              <a:t>here</a:t>
            </a:r>
            <a:endParaRPr lang="zh-CN" altLang="en-US" sz="1600" dirty="0">
              <a:solidFill>
                <a:schemeClr val="tx1">
                  <a:alpha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流程图: 终止 76"/>
          <p:cNvSpPr/>
          <p:nvPr/>
        </p:nvSpPr>
        <p:spPr>
          <a:xfrm rot="19850572">
            <a:off x="13709812" y="-1380589"/>
            <a:ext cx="960353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0" name="流程图: 终止 79"/>
          <p:cNvSpPr/>
          <p:nvPr/>
        </p:nvSpPr>
        <p:spPr>
          <a:xfrm rot="19850572">
            <a:off x="10557069" y="-1310295"/>
            <a:ext cx="960353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1" name="流程图: 终止 80"/>
          <p:cNvSpPr/>
          <p:nvPr/>
        </p:nvSpPr>
        <p:spPr>
          <a:xfrm rot="19850572">
            <a:off x="12852069" y="-968413"/>
            <a:ext cx="567746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2" name="流程图: 终止 81"/>
          <p:cNvSpPr/>
          <p:nvPr/>
        </p:nvSpPr>
        <p:spPr>
          <a:xfrm rot="19850572">
            <a:off x="12354714" y="-344913"/>
            <a:ext cx="822183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4" name="流程图: 终止 83"/>
          <p:cNvSpPr/>
          <p:nvPr/>
        </p:nvSpPr>
        <p:spPr>
          <a:xfrm rot="19850572">
            <a:off x="11527995" y="-784399"/>
            <a:ext cx="1428260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5" name="流程图: 终止 84"/>
          <p:cNvSpPr/>
          <p:nvPr/>
        </p:nvSpPr>
        <p:spPr>
          <a:xfrm rot="19850572" flipV="1">
            <a:off x="2132752" y="567103"/>
            <a:ext cx="433444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9" name="流程图: 终止 58"/>
          <p:cNvSpPr/>
          <p:nvPr/>
        </p:nvSpPr>
        <p:spPr>
          <a:xfrm rot="19850572" flipV="1">
            <a:off x="12285201" y="-210110"/>
            <a:ext cx="68672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0" name="流程图: 终止 59"/>
          <p:cNvSpPr/>
          <p:nvPr/>
        </p:nvSpPr>
        <p:spPr>
          <a:xfrm rot="19850572" flipV="1">
            <a:off x="12856526" y="2526303"/>
            <a:ext cx="564041" cy="45719"/>
          </a:xfrm>
          <a:prstGeom prst="flowChartTerminator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弧形 1"/>
          <p:cNvSpPr/>
          <p:nvPr/>
        </p:nvSpPr>
        <p:spPr>
          <a:xfrm flipH="1">
            <a:off x="8723378" y="-458767"/>
            <a:ext cx="4056893" cy="3020876"/>
          </a:xfrm>
          <a:prstGeom prst="arc">
            <a:avLst>
              <a:gd name="adj1" fmla="val 16807067"/>
              <a:gd name="adj2" fmla="val 8906068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225" y="824570"/>
            <a:ext cx="454202" cy="454202"/>
          </a:xfrm>
          <a:prstGeom prst="rect">
            <a:avLst/>
          </a:prstGeom>
        </p:spPr>
      </p:pic>
      <p:sp>
        <p:nvSpPr>
          <p:cNvPr id="63" name="弧形 62"/>
          <p:cNvSpPr/>
          <p:nvPr/>
        </p:nvSpPr>
        <p:spPr>
          <a:xfrm flipH="1">
            <a:off x="6745355" y="-632081"/>
            <a:ext cx="6649625" cy="4657551"/>
          </a:xfrm>
          <a:prstGeom prst="arc">
            <a:avLst>
              <a:gd name="adj1" fmla="val 16807067"/>
              <a:gd name="adj2" fmla="val 9875953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801" y="3248445"/>
            <a:ext cx="665200" cy="665200"/>
          </a:xfrm>
          <a:prstGeom prst="rect">
            <a:avLst/>
          </a:prstGeom>
        </p:spPr>
      </p:pic>
      <p:sp>
        <p:nvSpPr>
          <p:cNvPr id="65" name="弧形 64"/>
          <p:cNvSpPr/>
          <p:nvPr/>
        </p:nvSpPr>
        <p:spPr>
          <a:xfrm flipH="1">
            <a:off x="4760104" y="-1091083"/>
            <a:ext cx="9338021" cy="6857675"/>
          </a:xfrm>
          <a:prstGeom prst="arc">
            <a:avLst>
              <a:gd name="adj1" fmla="val 16807067"/>
              <a:gd name="adj2" fmla="val 9875953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028" y="2115858"/>
            <a:ext cx="912994" cy="912994"/>
          </a:xfrm>
          <a:prstGeom prst="rect">
            <a:avLst/>
          </a:prstGeom>
        </p:spPr>
      </p:pic>
      <p:sp>
        <p:nvSpPr>
          <p:cNvPr id="68" name="弧形 67"/>
          <p:cNvSpPr/>
          <p:nvPr/>
        </p:nvSpPr>
        <p:spPr>
          <a:xfrm flipH="1">
            <a:off x="2370123" y="-2338618"/>
            <a:ext cx="12706512" cy="10181896"/>
          </a:xfrm>
          <a:prstGeom prst="arc">
            <a:avLst>
              <a:gd name="adj1" fmla="val 16807067"/>
              <a:gd name="adj2" fmla="val 9875953"/>
            </a:avLst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598" y="4315966"/>
            <a:ext cx="1187160" cy="1187160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3557241" y="4689654"/>
            <a:ext cx="135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2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2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648041" y="5066277"/>
            <a:ext cx="23145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204380" y="2322795"/>
            <a:ext cx="135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2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2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295181" y="2699418"/>
            <a:ext cx="2435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552823" y="3409534"/>
            <a:ext cx="135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/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643624" y="3786157"/>
            <a:ext cx="2469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986488" y="897179"/>
            <a:ext cx="1614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2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2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077290" y="1273803"/>
            <a:ext cx="25961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2176 C -0.00939 -0.1162 0.07746 -0.23542 0.1789 -0.25 C 0.28397 -0.26065 0.35976 -0.12523 0.3621 0.01505 C 0.35429 0.13009 0.2746 0.19074 0.19843 0.21597 C 0.07655 0.24676 0.00663 0.11806 -0.00091 0.02176 Z " pathEditMode="fixed" rAng="15960000" ptsTypes="AAAAA">
                                      <p:cBhvr>
                                        <p:cTn id="6" dur="57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8" y="-37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8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46 0.01991 C -0.16276 -0.1375 -0.14518 -0.38102 -0.02161 -0.53819 C 0.17774 -0.73356 0.37214 -0.7912 0.48555 -0.60579 C 0.56719 -0.4331 0.53881 -0.39491 0.4711 -0.21065 C 0.35716 0.06921 0.12865 0.1331 0.01146 0.01991 Z " pathEditMode="fixed" rAng="13260000" ptsTypes="AAAAA">
                                      <p:cBhvr>
                                        <p:cTn id="16" dur="54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6" y="-3657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0.01237 -0.3956 0.25248 -0.58403 0.53724 -0.62732 C 0.79596 -0.67593 0.90169 -0.62685 0.90573 -0.28472 C 0.87943 0.00555 0.87995 0.09166 0.56185 0.40648 C 0.27005 0.57963 0.0431 0.3162 -1.04167E-6 1.85185E-6 Z " pathEditMode="fixed" rAng="15960000" ptsTypes="AAAAA">
                                      <p:cBhvr>
                                        <p:cTn id="26" dur="42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60" y="-826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69 C -0.07044 -0.24861 -0.04609 -0.50185 0.03607 -0.72592 C 0.13776 -0.91898 0.34206 -1.10625 0.61016 -1.15347 C 0.98633 -1.20856 1.24154 -1.04537 1.2862 -0.5125 C 1.29245 -0.10555 1.24141 0.19097 0.97917 0.34468 C 0.56042 0.5507 0.15156 0.42963 -0.00065 -0.00069 Z " pathEditMode="fixed" rAng="15540000" ptsTypes="AAAAAA">
                                      <p:cBhvr>
                                        <p:cTn id="36" dur="37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630" y="-346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75" grpId="0"/>
      <p:bldP spid="76" grpId="0"/>
      <p:bldP spid="78" grpId="0"/>
      <p:bldP spid="79" grpId="0"/>
      <p:bldP spid="83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803275" y="1394085"/>
          <a:ext cx="10585450" cy="4538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 flipH="1">
            <a:off x="911729" y="4230805"/>
            <a:ext cx="45719" cy="125869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57448" y="4034247"/>
            <a:ext cx="1536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73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400" dirty="0">
              <a:solidFill>
                <a:schemeClr val="bg1">
                  <a:alpha val="73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701" y="4495912"/>
            <a:ext cx="38863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10" presetClass="entr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3" grpId="0" animBg="1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19121" y="3000531"/>
            <a:ext cx="9146867" cy="1145863"/>
            <a:chOff x="1390577" y="3000531"/>
            <a:chExt cx="9146867" cy="11458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0577" y="3200939"/>
              <a:ext cx="745046" cy="74504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1079" y="3000531"/>
              <a:ext cx="1145863" cy="114586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9927" y="3339462"/>
              <a:ext cx="468000" cy="46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8775" y="3339462"/>
              <a:ext cx="468000" cy="46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0094" y="3339462"/>
              <a:ext cx="468000" cy="46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2398" y="3200939"/>
              <a:ext cx="745046" cy="74504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1246" y="3339462"/>
              <a:ext cx="468000" cy="46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>
            <a:off x="1567916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00" y="3200938"/>
            <a:ext cx="745046" cy="7450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502" y="3000530"/>
            <a:ext cx="1145863" cy="11458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350" y="3339461"/>
            <a:ext cx="468000" cy="46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198" y="3339461"/>
            <a:ext cx="468000" cy="46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517" y="3339461"/>
            <a:ext cx="468000" cy="46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821" y="3200938"/>
            <a:ext cx="745046" cy="7450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669" y="3339461"/>
            <a:ext cx="468000" cy="46800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flipV="1">
            <a:off x="2930186" y="3807461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143165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860173" y="3945984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371557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593909" y="3945984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984128" y="1940767"/>
            <a:ext cx="0" cy="163269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glow rad="368300">
              <a:schemeClr val="accent1">
                <a:alpha val="6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71542" y="2190505"/>
            <a:ext cx="159430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alpha val="50000"/>
                  </a:schemeClr>
                </a:solidFill>
              </a:rPr>
              <a:t>Add the title here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55093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2011</a:t>
            </a:r>
            <a:endParaRPr lang="zh-CN" altLang="en-US" sz="2400" dirty="0"/>
          </a:p>
        </p:txBody>
      </p:sp>
      <p:sp>
        <p:nvSpPr>
          <p:cNvPr id="58" name="文本框 57"/>
          <p:cNvSpPr txBox="1"/>
          <p:nvPr/>
        </p:nvSpPr>
        <p:spPr>
          <a:xfrm>
            <a:off x="1719259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356700" y="2190506"/>
            <a:ext cx="1702788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3640250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2013</a:t>
            </a:r>
            <a:endParaRPr lang="zh-CN" altLang="en-US" sz="2400" dirty="0"/>
          </a:p>
        </p:txBody>
      </p:sp>
      <p:sp>
        <p:nvSpPr>
          <p:cNvPr id="75" name="文本框 74"/>
          <p:cNvSpPr txBox="1"/>
          <p:nvPr/>
        </p:nvSpPr>
        <p:spPr>
          <a:xfrm>
            <a:off x="4304416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585059" y="2190505"/>
            <a:ext cx="1742502" cy="353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77" name="文本框 76"/>
          <p:cNvSpPr txBox="1"/>
          <p:nvPr/>
        </p:nvSpPr>
        <p:spPr>
          <a:xfrm>
            <a:off x="6868609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2015</a:t>
            </a:r>
            <a:endParaRPr lang="zh-CN" altLang="en-US" sz="2400" dirty="0"/>
          </a:p>
        </p:txBody>
      </p:sp>
      <p:sp>
        <p:nvSpPr>
          <p:cNvPr id="92" name="文本框 91"/>
          <p:cNvSpPr txBox="1"/>
          <p:nvPr/>
        </p:nvSpPr>
        <p:spPr>
          <a:xfrm>
            <a:off x="7532775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316064" y="2190506"/>
            <a:ext cx="167979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94" name="文本框 93"/>
          <p:cNvSpPr txBox="1"/>
          <p:nvPr/>
        </p:nvSpPr>
        <p:spPr>
          <a:xfrm>
            <a:off x="9458002" y="1282390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2017</a:t>
            </a:r>
            <a:endParaRPr lang="zh-CN" altLang="en-US" sz="24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10263780" y="1833498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077099" y="5048743"/>
            <a:ext cx="164769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111" name="文本框 110"/>
          <p:cNvSpPr txBox="1"/>
          <p:nvPr/>
        </p:nvSpPr>
        <p:spPr>
          <a:xfrm>
            <a:off x="3024815" y="4691736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2385389" y="5657546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2012</a:t>
            </a:r>
            <a:endParaRPr lang="zh-CN" altLang="en-US" sz="24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6023338" y="5048743"/>
            <a:ext cx="1595133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128" name="文本框 127"/>
          <p:cNvSpPr txBox="1"/>
          <p:nvPr/>
        </p:nvSpPr>
        <p:spPr>
          <a:xfrm>
            <a:off x="5971054" y="4691736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377153" y="5657546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2014</a:t>
            </a:r>
            <a:endParaRPr lang="zh-CN" altLang="en-US" sz="2400" dirty="0"/>
          </a:p>
        </p:txBody>
      </p:sp>
      <p:sp>
        <p:nvSpPr>
          <p:cNvPr id="144" name="文本框 143"/>
          <p:cNvSpPr txBox="1"/>
          <p:nvPr/>
        </p:nvSpPr>
        <p:spPr>
          <a:xfrm>
            <a:off x="8773763" y="5048743"/>
            <a:ext cx="164724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altLang="zh-CN" dirty="0"/>
              <a:t>Add the title here</a:t>
            </a:r>
            <a:endParaRPr lang="zh-CN" altLang="en-US" dirty="0"/>
          </a:p>
        </p:txBody>
      </p:sp>
      <p:sp>
        <p:nvSpPr>
          <p:cNvPr id="145" name="文本框 144"/>
          <p:cNvSpPr txBox="1"/>
          <p:nvPr/>
        </p:nvSpPr>
        <p:spPr>
          <a:xfrm>
            <a:off x="8721479" y="4691736"/>
            <a:ext cx="1315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000" dirty="0" smtClean="0">
                <a:latin typeface="+mn-lt"/>
              </a:rPr>
              <a:t>Title here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8085221" y="5657546"/>
            <a:ext cx="1032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>
                    <a:alpha val="67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400" dirty="0" smtClean="0"/>
              <a:t>2016</a:t>
            </a:r>
            <a:endParaRPr lang="zh-CN" altLang="en-US" sz="2400" dirty="0"/>
          </a:p>
        </p:txBody>
      </p:sp>
      <p:sp>
        <p:nvSpPr>
          <p:cNvPr id="147" name="文本框 146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8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9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1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3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5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7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9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1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8" grpId="0"/>
      <p:bldP spid="59" grpId="0"/>
      <p:bldP spid="60" grpId="0"/>
      <p:bldP spid="75" grpId="0"/>
      <p:bldP spid="76" grpId="0"/>
      <p:bldP spid="77" grpId="0"/>
      <p:bldP spid="92" grpId="0"/>
      <p:bldP spid="93" grpId="0"/>
      <p:bldP spid="94" grpId="0"/>
      <p:bldP spid="109" grpId="0"/>
      <p:bldP spid="110" grpId="0"/>
      <p:bldP spid="111" grpId="0"/>
      <p:bldP spid="112" grpId="0"/>
      <p:bldP spid="127" grpId="0"/>
      <p:bldP spid="128" grpId="0"/>
      <p:bldP spid="129" grpId="0"/>
      <p:bldP spid="144" grpId="0"/>
      <p:bldP spid="145" grpId="0"/>
      <p:bldP spid="1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8"/>
          <a:stretch>
            <a:fillRect/>
          </a:stretch>
        </p:blipFill>
        <p:spPr>
          <a:xfrm>
            <a:off x="405211" y="2316757"/>
            <a:ext cx="5981022" cy="3395261"/>
          </a:xfrm>
          <a:prstGeom prst="rect">
            <a:avLst/>
          </a:prstGeom>
          <a:effectLst>
            <a:reflection blurRad="6350" stA="41000" endPos="17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36" y="2754096"/>
            <a:ext cx="4236318" cy="26476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231" y="2528411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7184231" y="3444637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7184231" y="4360863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231" y="5277090"/>
            <a:ext cx="937909" cy="586193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</p:spPr>
      </p:pic>
      <p:sp>
        <p:nvSpPr>
          <p:cNvPr id="15" name="任意多边形 14"/>
          <p:cNvSpPr/>
          <p:nvPr/>
        </p:nvSpPr>
        <p:spPr>
          <a:xfrm rot="10800000">
            <a:off x="3885823" y="2528411"/>
            <a:ext cx="1846754" cy="2998539"/>
          </a:xfrm>
          <a:custGeom>
            <a:avLst/>
            <a:gdLst>
              <a:gd name="connsiteX0" fmla="*/ 1823258 w 1823258"/>
              <a:gd name="connsiteY0" fmla="*/ 2660073 h 2660073"/>
              <a:gd name="connsiteX1" fmla="*/ 131696 w 1823258"/>
              <a:gd name="connsiteY1" fmla="*/ 2660073 h 2660073"/>
              <a:gd name="connsiteX2" fmla="*/ 80336 w 1823258"/>
              <a:gd name="connsiteY2" fmla="*/ 2648683 h 2660073"/>
              <a:gd name="connsiteX3" fmla="*/ 26159 w 1823258"/>
              <a:gd name="connsiteY3" fmla="*/ 2605332 h 2660073"/>
              <a:gd name="connsiteX4" fmla="*/ 7708 w 1823258"/>
              <a:gd name="connsiteY4" fmla="*/ 2575424 h 2660073"/>
              <a:gd name="connsiteX5" fmla="*/ 0 w 1823258"/>
              <a:gd name="connsiteY5" fmla="*/ 2552504 h 2660073"/>
              <a:gd name="connsiteX6" fmla="*/ 0 w 1823258"/>
              <a:gd name="connsiteY6" fmla="*/ 0 h 266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3258" h="2660073">
                <a:moveTo>
                  <a:pt x="1823258" y="2660073"/>
                </a:moveTo>
                <a:lnTo>
                  <a:pt x="131696" y="2660073"/>
                </a:lnTo>
                <a:lnTo>
                  <a:pt x="80336" y="2648683"/>
                </a:lnTo>
                <a:cubicBezTo>
                  <a:pt x="59468" y="2638692"/>
                  <a:pt x="40860" y="2623979"/>
                  <a:pt x="26159" y="2605332"/>
                </a:cubicBezTo>
                <a:cubicBezTo>
                  <a:pt x="18808" y="2596008"/>
                  <a:pt x="12642" y="2585965"/>
                  <a:pt x="7708" y="2575424"/>
                </a:cubicBezTo>
                <a:lnTo>
                  <a:pt x="0" y="255250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291362" y="2373864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51374" y="2682154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91362" y="3270212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82164" y="3615332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91362" y="4186438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82164" y="4531558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91362" y="5159149"/>
            <a:ext cx="1289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64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64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82164" y="5504269"/>
            <a:ext cx="34033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18020" y="1325689"/>
            <a:ext cx="8045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adipisicing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elit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sed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eiusmod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tempor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incididunt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ut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labore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et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dolore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magna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aliqua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7096" y="1403265"/>
            <a:ext cx="397354" cy="71324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52" y="4372386"/>
            <a:ext cx="2357692" cy="1473557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6"/>
          <a:stretch>
            <a:fillRect/>
          </a:stretch>
        </p:blipFill>
        <p:spPr>
          <a:xfrm>
            <a:off x="2543942" y="2011265"/>
            <a:ext cx="1546404" cy="966502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>
          <a:xfrm>
            <a:off x="7782502" y="4274371"/>
            <a:ext cx="1216989" cy="760618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190" y="1213058"/>
            <a:ext cx="2682953" cy="1676845"/>
          </a:xfrm>
          <a:prstGeom prst="roundRect">
            <a:avLst/>
          </a:prstGeom>
          <a:ln>
            <a:solidFill>
              <a:schemeClr val="bg1">
                <a:alpha val="5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26" name="文本框 25"/>
          <p:cNvSpPr txBox="1"/>
          <p:nvPr/>
        </p:nvSpPr>
        <p:spPr>
          <a:xfrm>
            <a:off x="7319178" y="2982059"/>
            <a:ext cx="1324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79190" y="3290350"/>
            <a:ext cx="3496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91700" y="5188874"/>
            <a:ext cx="126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61720" y="5533994"/>
            <a:ext cx="332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72420" y="3155244"/>
            <a:ext cx="1324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563222" y="3500365"/>
            <a:ext cx="3496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44301" y="5133884"/>
            <a:ext cx="126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alpha val="70000"/>
                  </a:schemeClr>
                </a:solidFill>
                <a:effectLst>
                  <a:glow>
                    <a:schemeClr val="accent1"/>
                  </a:glow>
                </a:effectLst>
              </a:rPr>
              <a:t>Title here</a:t>
            </a:r>
            <a:endParaRPr lang="zh-CN" altLang="en-US" sz="2000" dirty="0">
              <a:solidFill>
                <a:schemeClr val="bg1">
                  <a:alpha val="70000"/>
                </a:schemeClr>
              </a:solidFill>
              <a:effectLst>
                <a:glow>
                  <a:schemeClr val="accent1"/>
                </a:glo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93539" y="5479004"/>
            <a:ext cx="33268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Lorem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ipsum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dolor sit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amet</a:t>
            </a:r>
            <a:r>
              <a:rPr lang="en-US" altLang="zh-CN" sz="1400" dirty="0" smtClean="0">
                <a:solidFill>
                  <a:schemeClr val="tx1">
                    <a:alpha val="50000"/>
                  </a:schemeClr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1">
                    <a:alpha val="50000"/>
                  </a:schemeClr>
                </a:solidFill>
              </a:rPr>
              <a:t>consectetur</a:t>
            </a:r>
            <a:endParaRPr lang="zh-CN" altLang="en-US" sz="14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472" y="500627"/>
            <a:ext cx="365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alpha val="80000"/>
                  </a:schemeClr>
                </a:solidFill>
                <a:latin typeface="+mj-lt"/>
              </a:rPr>
              <a:t>Add Your Title Here</a:t>
            </a:r>
            <a:endParaRPr lang="zh-CN" altLang="en-US" sz="2800" dirty="0">
              <a:solidFill>
                <a:schemeClr val="tx1">
                  <a:alpha val="8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375E-6 -4.07407E-6 L 0.07344 -0.001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9167E-6 2.59259E-6 L 0.07343 -0.0011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04167E-6 -3.7037E-6 L 0.07344 -0.0011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6.25E-7 2.59259E-6 L 0.07344 -0.0011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">
      <a:dk1>
        <a:srgbClr val="FFFFFF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PresentationFormat>宽屏</PresentationFormat>
  <Paragraphs>280</Paragraphs>
  <Slides>37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2" baseType="lpstr">
      <vt:lpstr>方正姚体</vt:lpstr>
      <vt:lpstr>微软雅黑</vt:lpstr>
      <vt:lpstr>Arial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2016-03-17T02:44:00Z</dcterms:created>
  <dcterms:modified xsi:type="dcterms:W3CDTF">2018-04-07T09:18:53Z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