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66" r:id="rId4"/>
    <p:sldId id="258" r:id="rId5"/>
    <p:sldId id="260" r:id="rId6"/>
    <p:sldId id="280" r:id="rId7"/>
    <p:sldId id="271" r:id="rId8"/>
    <p:sldId id="275" r:id="rId9"/>
    <p:sldId id="277" r:id="rId10"/>
    <p:sldId id="262" r:id="rId11"/>
    <p:sldId id="281" r:id="rId12"/>
    <p:sldId id="276" r:id="rId13"/>
    <p:sldId id="278" r:id="rId14"/>
    <p:sldId id="274" r:id="rId15"/>
    <p:sldId id="283" r:id="rId16"/>
    <p:sldId id="263" r:id="rId17"/>
    <p:sldId id="282" r:id="rId18"/>
    <p:sldId id="273" r:id="rId19"/>
    <p:sldId id="269" r:id="rId20"/>
    <p:sldId id="270" r:id="rId21"/>
    <p:sldId id="285" r:id="rId22"/>
    <p:sldId id="264" r:id="rId23"/>
    <p:sldId id="265" r:id="rId24"/>
    <p:sldId id="267" r:id="rId25"/>
    <p:sldId id="268" r:id="rId26"/>
    <p:sldId id="279" r:id="rId27"/>
    <p:sldId id="284" r:id="rId28"/>
    <p:sldId id="286" r:id="rId29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1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0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5508988-580C-4E3F-AC9F-E97821DEE0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2018/4/7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5508988-580C-4E3F-AC9F-E97821DEE0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2018/4/7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744FDC-2897-4791-BF5D-6170037D9D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6D136EC-3193-42F1-A806-BAA24BE36C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5"/>
          <p:cNvSpPr txBox="1"/>
          <p:nvPr/>
        </p:nvSpPr>
        <p:spPr>
          <a:xfrm>
            <a:off x="6511925" y="3021013"/>
            <a:ext cx="51974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通用工作总结模板</a:t>
            </a:r>
          </a:p>
        </p:txBody>
      </p:sp>
      <p:grpSp>
        <p:nvGrpSpPr>
          <p:cNvPr id="3077" name="组合 23"/>
          <p:cNvGrpSpPr/>
          <p:nvPr/>
        </p:nvGrpSpPr>
        <p:grpSpPr>
          <a:xfrm>
            <a:off x="6362700" y="2790825"/>
            <a:ext cx="5372100" cy="1644650"/>
            <a:chOff x="2921000" y="2986616"/>
            <a:chExt cx="6468338" cy="1191684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8" name="矩形 29"/>
          <p:cNvSpPr/>
          <p:nvPr/>
        </p:nvSpPr>
        <p:spPr>
          <a:xfrm>
            <a:off x="6530975" y="3908425"/>
            <a:ext cx="50165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 work summarizes the 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239" y="2312973"/>
            <a:ext cx="1770296" cy="88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椭圆 2"/>
          <p:cNvSpPr/>
          <p:nvPr/>
        </p:nvSpPr>
        <p:spPr bwMode="auto">
          <a:xfrm>
            <a:off x="1082675" y="2089150"/>
            <a:ext cx="2679700" cy="26797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979488" y="1985963"/>
            <a:ext cx="2886075" cy="28860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89" name="组合 10"/>
          <p:cNvGrpSpPr/>
          <p:nvPr/>
        </p:nvGrpSpPr>
        <p:grpSpPr>
          <a:xfrm>
            <a:off x="1554163" y="2595563"/>
            <a:ext cx="1704975" cy="1674812"/>
            <a:chOff x="1102936" y="2819220"/>
            <a:chExt cx="1936784" cy="1904247"/>
          </a:xfrm>
        </p:grpSpPr>
        <p:pic>
          <p:nvPicPr>
            <p:cNvPr id="16403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9102" y="2819220"/>
              <a:ext cx="1219560" cy="121956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1102936" y="4119953"/>
              <a:ext cx="19034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05" name="文本框 13"/>
            <p:cNvSpPr txBox="1"/>
            <p:nvPr/>
          </p:nvSpPr>
          <p:spPr>
            <a:xfrm>
              <a:off x="1258053" y="4200247"/>
              <a:ext cx="178166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9" name="椭圆 8"/>
          <p:cNvSpPr/>
          <p:nvPr/>
        </p:nvSpPr>
        <p:spPr bwMode="auto">
          <a:xfrm>
            <a:off x="4179888" y="1636713"/>
            <a:ext cx="3589338" cy="358933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4090988" y="1544638"/>
            <a:ext cx="3768725" cy="376872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92" name="组合 20"/>
          <p:cNvGrpSpPr/>
          <p:nvPr/>
        </p:nvGrpSpPr>
        <p:grpSpPr>
          <a:xfrm>
            <a:off x="5097463" y="3735388"/>
            <a:ext cx="1881187" cy="574675"/>
            <a:chOff x="1102936" y="4119513"/>
            <a:chExt cx="2137391" cy="652877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102936" y="4119513"/>
              <a:ext cx="190396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02" name="文本框 16"/>
            <p:cNvSpPr txBox="1"/>
            <p:nvPr/>
          </p:nvSpPr>
          <p:spPr>
            <a:xfrm>
              <a:off x="1200422" y="4177074"/>
              <a:ext cx="2039905" cy="5953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pic>
        <p:nvPicPr>
          <p:cNvPr id="16393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8913" y="2216150"/>
            <a:ext cx="1363662" cy="136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椭圆 15"/>
          <p:cNvSpPr/>
          <p:nvPr/>
        </p:nvSpPr>
        <p:spPr bwMode="auto">
          <a:xfrm>
            <a:off x="8196263" y="2089150"/>
            <a:ext cx="2678113" cy="26797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8074025" y="1985963"/>
            <a:ext cx="2886075" cy="28860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96" name="组合 26"/>
          <p:cNvGrpSpPr/>
          <p:nvPr/>
        </p:nvGrpSpPr>
        <p:grpSpPr>
          <a:xfrm>
            <a:off x="8739188" y="2752725"/>
            <a:ext cx="1704975" cy="1517650"/>
            <a:chOff x="9263974" y="2999545"/>
            <a:chExt cx="1936784" cy="1723922"/>
          </a:xfrm>
        </p:grpSpPr>
        <p:grpSp>
          <p:nvGrpSpPr>
            <p:cNvPr id="16397" name="组合 27"/>
            <p:cNvGrpSpPr/>
            <p:nvPr/>
          </p:nvGrpSpPr>
          <p:grpSpPr>
            <a:xfrm>
              <a:off x="9263974" y="4119513"/>
              <a:ext cx="1936784" cy="603954"/>
              <a:chOff x="1102936" y="4119513"/>
              <a:chExt cx="1936784" cy="603954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1102936" y="4120253"/>
                <a:ext cx="19034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00" name="文本框 30"/>
              <p:cNvSpPr txBox="1"/>
              <p:nvPr/>
            </p:nvSpPr>
            <p:spPr>
              <a:xfrm>
                <a:off x="1258053" y="4200247"/>
                <a:ext cx="178166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pic>
          <p:nvPicPr>
            <p:cNvPr id="16398" name="图片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28552" y="2999545"/>
              <a:ext cx="989725" cy="9897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5695950" y="2295525"/>
            <a:ext cx="249238" cy="24923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755063" y="2195513"/>
            <a:ext cx="349250" cy="3492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40213" y="3379788"/>
            <a:ext cx="1385888" cy="138588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rcRect t="2643" r="3588"/>
          <a:stretch>
            <a:fillRect/>
          </a:stretch>
        </p:blipFill>
        <p:spPr>
          <a:xfrm>
            <a:off x="4322749" y="3463452"/>
            <a:ext cx="1219858" cy="1219857"/>
          </a:xfrm>
          <a:custGeom>
            <a:avLst/>
            <a:gdLst>
              <a:gd name="connsiteX0" fmla="*/ 526995 w 1053990"/>
              <a:gd name="connsiteY0" fmla="*/ 0 h 1053989"/>
              <a:gd name="connsiteX1" fmla="*/ 1053990 w 1053990"/>
              <a:gd name="connsiteY1" fmla="*/ 526995 h 1053989"/>
              <a:gd name="connsiteX2" fmla="*/ 633203 w 1053990"/>
              <a:gd name="connsiteY2" fmla="*/ 1043284 h 1053989"/>
              <a:gd name="connsiteX3" fmla="*/ 527005 w 1053990"/>
              <a:gd name="connsiteY3" fmla="*/ 1053989 h 1053989"/>
              <a:gd name="connsiteX4" fmla="*/ 526985 w 1053990"/>
              <a:gd name="connsiteY4" fmla="*/ 1053989 h 1053989"/>
              <a:gd name="connsiteX5" fmla="*/ 420787 w 1053990"/>
              <a:gd name="connsiteY5" fmla="*/ 1043284 h 1053989"/>
              <a:gd name="connsiteX6" fmla="*/ 0 w 1053990"/>
              <a:gd name="connsiteY6" fmla="*/ 526995 h 1053989"/>
              <a:gd name="connsiteX7" fmla="*/ 526995 w 1053990"/>
              <a:gd name="connsiteY7" fmla="*/ 0 h 105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3990" h="1053989">
                <a:moveTo>
                  <a:pt x="526995" y="0"/>
                </a:moveTo>
                <a:cubicBezTo>
                  <a:pt x="818046" y="0"/>
                  <a:pt x="1053990" y="235944"/>
                  <a:pt x="1053990" y="526995"/>
                </a:cubicBezTo>
                <a:cubicBezTo>
                  <a:pt x="1053990" y="781665"/>
                  <a:pt x="873345" y="994143"/>
                  <a:pt x="633203" y="1043284"/>
                </a:cubicBezTo>
                <a:lnTo>
                  <a:pt x="527005" y="1053989"/>
                </a:lnTo>
                <a:lnTo>
                  <a:pt x="526985" y="1053989"/>
                </a:lnTo>
                <a:lnTo>
                  <a:pt x="420787" y="1043284"/>
                </a:lnTo>
                <a:cubicBezTo>
                  <a:pt x="180645" y="994143"/>
                  <a:pt x="0" y="781665"/>
                  <a:pt x="0" y="526995"/>
                </a:cubicBezTo>
                <a:cubicBezTo>
                  <a:pt x="0" y="235944"/>
                  <a:pt x="235944" y="0"/>
                  <a:pt x="526995" y="0"/>
                </a:cubicBezTo>
                <a:close/>
              </a:path>
            </a:pathLst>
          </a:custGeom>
        </p:spPr>
      </p:pic>
      <p:grpSp>
        <p:nvGrpSpPr>
          <p:cNvPr id="17415" name="组合 13"/>
          <p:cNvGrpSpPr/>
          <p:nvPr/>
        </p:nvGrpSpPr>
        <p:grpSpPr>
          <a:xfrm>
            <a:off x="9078913" y="4464050"/>
            <a:ext cx="2005012" cy="1173163"/>
            <a:chOff x="1359759" y="3678458"/>
            <a:chExt cx="2004826" cy="1174554"/>
          </a:xfrm>
        </p:grpSpPr>
        <p:sp>
          <p:nvSpPr>
            <p:cNvPr id="17437" name="文本框 14"/>
            <p:cNvSpPr txBox="1"/>
            <p:nvPr/>
          </p:nvSpPr>
          <p:spPr>
            <a:xfrm>
              <a:off x="1385529" y="3678458"/>
              <a:ext cx="189523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</a:p>
          </p:txBody>
        </p:sp>
        <p:sp>
          <p:nvSpPr>
            <p:cNvPr id="17438" name="文本框 15"/>
            <p:cNvSpPr txBox="1"/>
            <p:nvPr/>
          </p:nvSpPr>
          <p:spPr>
            <a:xfrm>
              <a:off x="1359759" y="4114348"/>
              <a:ext cx="2004826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春种一粒粟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</a:p>
          </p:txBody>
        </p:sp>
      </p:grpSp>
      <p:sp>
        <p:nvSpPr>
          <p:cNvPr id="10" name="椭圆 9"/>
          <p:cNvSpPr/>
          <p:nvPr/>
        </p:nvSpPr>
        <p:spPr>
          <a:xfrm>
            <a:off x="5710238" y="1408113"/>
            <a:ext cx="490538" cy="49053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417" name="组合 20"/>
          <p:cNvGrpSpPr/>
          <p:nvPr/>
        </p:nvGrpSpPr>
        <p:grpSpPr>
          <a:xfrm>
            <a:off x="5794375" y="1549400"/>
            <a:ext cx="303213" cy="206375"/>
            <a:chOff x="8072438" y="4633913"/>
            <a:chExt cx="265113" cy="180976"/>
          </a:xfrm>
        </p:grpSpPr>
        <p:sp>
          <p:nvSpPr>
            <p:cNvPr id="17435" name="Freeform 448"/>
            <p:cNvSpPr/>
            <p:nvPr/>
          </p:nvSpPr>
          <p:spPr>
            <a:xfrm>
              <a:off x="8072438" y="4721226"/>
              <a:ext cx="265113" cy="93663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</a:cxnLst>
              <a:rect l="0" t="0" r="0" b="0"/>
              <a:pathLst>
                <a:path w="295" h="104">
                  <a:moveTo>
                    <a:pt x="147" y="15"/>
                  </a:moveTo>
                  <a:cubicBezTo>
                    <a:pt x="138" y="15"/>
                    <a:pt x="129" y="9"/>
                    <a:pt x="12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39"/>
                    <a:pt x="0" y="86"/>
                    <a:pt x="6" y="92"/>
                  </a:cubicBezTo>
                  <a:cubicBezTo>
                    <a:pt x="18" y="104"/>
                    <a:pt x="278" y="103"/>
                    <a:pt x="289" y="92"/>
                  </a:cubicBezTo>
                  <a:cubicBezTo>
                    <a:pt x="295" y="86"/>
                    <a:pt x="289" y="39"/>
                    <a:pt x="283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6" y="9"/>
                    <a:pt x="157" y="15"/>
                    <a:pt x="147" y="1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449"/>
            <p:cNvSpPr>
              <a:spLocks noEditPoints="1"/>
            </p:cNvSpPr>
            <p:nvPr/>
          </p:nvSpPr>
          <p:spPr>
            <a:xfrm>
              <a:off x="8085138" y="4633913"/>
              <a:ext cx="238125" cy="7302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65" h="81">
                  <a:moveTo>
                    <a:pt x="132" y="68"/>
                  </a:moveTo>
                  <a:cubicBezTo>
                    <a:pt x="142" y="68"/>
                    <a:pt x="149" y="73"/>
                    <a:pt x="153" y="81"/>
                  </a:cubicBezTo>
                  <a:cubicBezTo>
                    <a:pt x="265" y="81"/>
                    <a:pt x="265" y="81"/>
                    <a:pt x="265" y="81"/>
                  </a:cubicBezTo>
                  <a:cubicBezTo>
                    <a:pt x="261" y="58"/>
                    <a:pt x="257" y="40"/>
                    <a:pt x="257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3" y="23"/>
                    <a:pt x="177" y="0"/>
                    <a:pt x="163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8" y="0"/>
                    <a:pt x="74" y="22"/>
                    <a:pt x="65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5" y="58"/>
                    <a:pt x="0" y="81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5" y="73"/>
                    <a:pt x="123" y="68"/>
                    <a:pt x="132" y="68"/>
                  </a:cubicBezTo>
                  <a:close/>
                  <a:moveTo>
                    <a:pt x="117" y="14"/>
                  </a:moveTo>
                  <a:cubicBezTo>
                    <a:pt x="147" y="14"/>
                    <a:pt x="147" y="14"/>
                    <a:pt x="147" y="14"/>
                  </a:cubicBezTo>
                  <a:cubicBezTo>
                    <a:pt x="153" y="14"/>
                    <a:pt x="157" y="22"/>
                    <a:pt x="157" y="27"/>
                  </a:cubicBezTo>
                  <a:cubicBezTo>
                    <a:pt x="157" y="32"/>
                    <a:pt x="153" y="40"/>
                    <a:pt x="147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1" y="40"/>
                    <a:pt x="107" y="32"/>
                    <a:pt x="107" y="27"/>
                  </a:cubicBezTo>
                  <a:cubicBezTo>
                    <a:pt x="107" y="22"/>
                    <a:pt x="111" y="14"/>
                    <a:pt x="117" y="1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6086475" y="5332413"/>
            <a:ext cx="490538" cy="49053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9" name="Freeform 102"/>
          <p:cNvSpPr>
            <a:spLocks noEditPoints="1"/>
          </p:cNvSpPr>
          <p:nvPr/>
        </p:nvSpPr>
        <p:spPr>
          <a:xfrm>
            <a:off x="6223000" y="5465763"/>
            <a:ext cx="217488" cy="2587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42" h="287">
                <a:moveTo>
                  <a:pt x="139" y="47"/>
                </a:moveTo>
                <a:cubicBezTo>
                  <a:pt x="139" y="23"/>
                  <a:pt x="139" y="23"/>
                  <a:pt x="139" y="23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8" y="23"/>
                  <a:pt x="163" y="18"/>
                  <a:pt x="163" y="11"/>
                </a:cubicBezTo>
                <a:cubicBezTo>
                  <a:pt x="163" y="5"/>
                  <a:pt x="158" y="0"/>
                  <a:pt x="15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4" y="0"/>
                  <a:pt x="79" y="5"/>
                  <a:pt x="79" y="11"/>
                </a:cubicBezTo>
                <a:cubicBezTo>
                  <a:pt x="79" y="18"/>
                  <a:pt x="84" y="23"/>
                  <a:pt x="91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45" y="55"/>
                  <a:pt x="0" y="106"/>
                  <a:pt x="0" y="166"/>
                </a:cubicBezTo>
                <a:cubicBezTo>
                  <a:pt x="0" y="233"/>
                  <a:pt x="54" y="287"/>
                  <a:pt x="121" y="287"/>
                </a:cubicBezTo>
                <a:cubicBezTo>
                  <a:pt x="188" y="287"/>
                  <a:pt x="242" y="233"/>
                  <a:pt x="242" y="166"/>
                </a:cubicBezTo>
                <a:cubicBezTo>
                  <a:pt x="242" y="105"/>
                  <a:pt x="197" y="55"/>
                  <a:pt x="139" y="47"/>
                </a:cubicBezTo>
                <a:close/>
                <a:moveTo>
                  <a:pt x="121" y="257"/>
                </a:moveTo>
                <a:cubicBezTo>
                  <a:pt x="71" y="257"/>
                  <a:pt x="30" y="216"/>
                  <a:pt x="30" y="166"/>
                </a:cubicBezTo>
                <a:cubicBezTo>
                  <a:pt x="30" y="116"/>
                  <a:pt x="71" y="75"/>
                  <a:pt x="121" y="75"/>
                </a:cubicBezTo>
                <a:cubicBezTo>
                  <a:pt x="171" y="75"/>
                  <a:pt x="212" y="116"/>
                  <a:pt x="212" y="166"/>
                </a:cubicBezTo>
                <a:cubicBezTo>
                  <a:pt x="212" y="216"/>
                  <a:pt x="171" y="257"/>
                  <a:pt x="121" y="25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30275" y="2913063"/>
            <a:ext cx="1611313" cy="1611313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1" name="Freeform 35"/>
          <p:cNvSpPr/>
          <p:nvPr/>
        </p:nvSpPr>
        <p:spPr>
          <a:xfrm>
            <a:off x="3054350" y="4583113"/>
            <a:ext cx="161925" cy="2587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02" h="163">
                <a:moveTo>
                  <a:pt x="102" y="92"/>
                </a:moveTo>
                <a:lnTo>
                  <a:pt x="0" y="0"/>
                </a:lnTo>
                <a:lnTo>
                  <a:pt x="0" y="138"/>
                </a:lnTo>
                <a:lnTo>
                  <a:pt x="36" y="114"/>
                </a:lnTo>
                <a:lnTo>
                  <a:pt x="58" y="163"/>
                </a:lnTo>
                <a:lnTo>
                  <a:pt x="83" y="152"/>
                </a:lnTo>
                <a:lnTo>
                  <a:pt x="61" y="103"/>
                </a:lnTo>
                <a:lnTo>
                  <a:pt x="102" y="9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2" name="Freeform 381"/>
          <p:cNvSpPr>
            <a:spLocks noEditPoints="1"/>
          </p:cNvSpPr>
          <p:nvPr/>
        </p:nvSpPr>
        <p:spPr>
          <a:xfrm>
            <a:off x="1563688" y="3135313"/>
            <a:ext cx="346075" cy="41433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41" h="288">
                <a:moveTo>
                  <a:pt x="241" y="30"/>
                </a:moveTo>
                <a:cubicBezTo>
                  <a:pt x="129" y="30"/>
                  <a:pt x="129" y="30"/>
                  <a:pt x="129" y="3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29" y="5"/>
                  <a:pt x="125" y="0"/>
                  <a:pt x="119" y="0"/>
                </a:cubicBezTo>
                <a:cubicBezTo>
                  <a:pt x="114" y="0"/>
                  <a:pt x="109" y="5"/>
                  <a:pt x="109" y="1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96"/>
                  <a:pt x="0" y="196"/>
                  <a:pt x="0" y="196"/>
                </a:cubicBezTo>
                <a:cubicBezTo>
                  <a:pt x="75" y="196"/>
                  <a:pt x="75" y="196"/>
                  <a:pt x="75" y="196"/>
                </a:cubicBezTo>
                <a:cubicBezTo>
                  <a:pt x="45" y="272"/>
                  <a:pt x="45" y="272"/>
                  <a:pt x="45" y="272"/>
                </a:cubicBezTo>
                <a:cubicBezTo>
                  <a:pt x="43" y="278"/>
                  <a:pt x="46" y="285"/>
                  <a:pt x="52" y="288"/>
                </a:cubicBezTo>
                <a:cubicBezTo>
                  <a:pt x="53" y="288"/>
                  <a:pt x="55" y="288"/>
                  <a:pt x="56" y="288"/>
                </a:cubicBezTo>
                <a:cubicBezTo>
                  <a:pt x="61" y="288"/>
                  <a:pt x="65" y="286"/>
                  <a:pt x="67" y="281"/>
                </a:cubicBezTo>
                <a:cubicBezTo>
                  <a:pt x="100" y="196"/>
                  <a:pt x="100" y="196"/>
                  <a:pt x="100" y="196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71" y="281"/>
                  <a:pt x="171" y="281"/>
                  <a:pt x="171" y="281"/>
                </a:cubicBezTo>
                <a:cubicBezTo>
                  <a:pt x="173" y="286"/>
                  <a:pt x="177" y="288"/>
                  <a:pt x="182" y="288"/>
                </a:cubicBezTo>
                <a:cubicBezTo>
                  <a:pt x="184" y="288"/>
                  <a:pt x="185" y="288"/>
                  <a:pt x="186" y="288"/>
                </a:cubicBezTo>
                <a:cubicBezTo>
                  <a:pt x="193" y="285"/>
                  <a:pt x="196" y="278"/>
                  <a:pt x="193" y="272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241" y="196"/>
                  <a:pt x="241" y="196"/>
                  <a:pt x="241" y="196"/>
                </a:cubicBezTo>
                <a:lnTo>
                  <a:pt x="241" y="30"/>
                </a:lnTo>
                <a:close/>
                <a:moveTo>
                  <a:pt x="218" y="172"/>
                </a:moveTo>
                <a:cubicBezTo>
                  <a:pt x="23" y="172"/>
                  <a:pt x="23" y="172"/>
                  <a:pt x="23" y="172"/>
                </a:cubicBezTo>
                <a:cubicBezTo>
                  <a:pt x="23" y="53"/>
                  <a:pt x="23" y="53"/>
                  <a:pt x="23" y="53"/>
                </a:cubicBezTo>
                <a:cubicBezTo>
                  <a:pt x="218" y="53"/>
                  <a:pt x="218" y="53"/>
                  <a:pt x="218" y="53"/>
                </a:cubicBezTo>
                <a:lnTo>
                  <a:pt x="218" y="17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3" name="文本框 24"/>
          <p:cNvSpPr txBox="1"/>
          <p:nvPr/>
        </p:nvSpPr>
        <p:spPr>
          <a:xfrm>
            <a:off x="936625" y="3732213"/>
            <a:ext cx="168910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21" name="椭圆 20"/>
          <p:cNvSpPr/>
          <p:nvPr/>
        </p:nvSpPr>
        <p:spPr>
          <a:xfrm>
            <a:off x="3163888" y="1589088"/>
            <a:ext cx="1304925" cy="130492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5" name="Freeform 171"/>
          <p:cNvSpPr/>
          <p:nvPr/>
        </p:nvSpPr>
        <p:spPr>
          <a:xfrm>
            <a:off x="3662363" y="1728788"/>
            <a:ext cx="277812" cy="2667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6" name="文本框 25"/>
          <p:cNvSpPr txBox="1"/>
          <p:nvPr/>
        </p:nvSpPr>
        <p:spPr>
          <a:xfrm>
            <a:off x="3354388" y="2171700"/>
            <a:ext cx="10572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24" name="椭圆 23"/>
          <p:cNvSpPr/>
          <p:nvPr/>
        </p:nvSpPr>
        <p:spPr>
          <a:xfrm>
            <a:off x="2435225" y="4406900"/>
            <a:ext cx="1308100" cy="130968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8" name="文本框 26"/>
          <p:cNvSpPr txBox="1"/>
          <p:nvPr/>
        </p:nvSpPr>
        <p:spPr>
          <a:xfrm>
            <a:off x="2635250" y="5016500"/>
            <a:ext cx="9048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26" name="椭圆 25"/>
          <p:cNvSpPr/>
          <p:nvPr/>
        </p:nvSpPr>
        <p:spPr>
          <a:xfrm>
            <a:off x="6524625" y="2295525"/>
            <a:ext cx="2185988" cy="218598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30" name="Freeform 153"/>
          <p:cNvSpPr>
            <a:spLocks noEditPoints="1"/>
          </p:cNvSpPr>
          <p:nvPr/>
        </p:nvSpPr>
        <p:spPr>
          <a:xfrm>
            <a:off x="7445375" y="2520950"/>
            <a:ext cx="344488" cy="392113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43" h="163">
                <a:moveTo>
                  <a:pt x="0" y="0"/>
                </a:moveTo>
                <a:lnTo>
                  <a:pt x="0" y="163"/>
                </a:lnTo>
                <a:lnTo>
                  <a:pt x="143" y="163"/>
                </a:lnTo>
                <a:lnTo>
                  <a:pt x="143" y="0"/>
                </a:lnTo>
                <a:lnTo>
                  <a:pt x="0" y="0"/>
                </a:lnTo>
                <a:close/>
                <a:moveTo>
                  <a:pt x="22" y="151"/>
                </a:moveTo>
                <a:lnTo>
                  <a:pt x="8" y="151"/>
                </a:lnTo>
                <a:lnTo>
                  <a:pt x="8" y="137"/>
                </a:lnTo>
                <a:lnTo>
                  <a:pt x="22" y="137"/>
                </a:lnTo>
                <a:lnTo>
                  <a:pt x="22" y="151"/>
                </a:lnTo>
                <a:close/>
                <a:moveTo>
                  <a:pt x="22" y="126"/>
                </a:moveTo>
                <a:lnTo>
                  <a:pt x="8" y="126"/>
                </a:lnTo>
                <a:lnTo>
                  <a:pt x="8" y="112"/>
                </a:lnTo>
                <a:lnTo>
                  <a:pt x="22" y="112"/>
                </a:lnTo>
                <a:lnTo>
                  <a:pt x="22" y="126"/>
                </a:lnTo>
                <a:close/>
                <a:moveTo>
                  <a:pt x="22" y="101"/>
                </a:moveTo>
                <a:lnTo>
                  <a:pt x="8" y="101"/>
                </a:lnTo>
                <a:lnTo>
                  <a:pt x="8" y="87"/>
                </a:lnTo>
                <a:lnTo>
                  <a:pt x="22" y="87"/>
                </a:lnTo>
                <a:lnTo>
                  <a:pt x="22" y="101"/>
                </a:lnTo>
                <a:close/>
                <a:moveTo>
                  <a:pt x="22" y="77"/>
                </a:moveTo>
                <a:lnTo>
                  <a:pt x="8" y="77"/>
                </a:lnTo>
                <a:lnTo>
                  <a:pt x="8" y="62"/>
                </a:lnTo>
                <a:lnTo>
                  <a:pt x="22" y="62"/>
                </a:lnTo>
                <a:lnTo>
                  <a:pt x="22" y="77"/>
                </a:lnTo>
                <a:close/>
                <a:moveTo>
                  <a:pt x="22" y="52"/>
                </a:moveTo>
                <a:lnTo>
                  <a:pt x="8" y="52"/>
                </a:lnTo>
                <a:lnTo>
                  <a:pt x="8" y="37"/>
                </a:lnTo>
                <a:lnTo>
                  <a:pt x="22" y="37"/>
                </a:lnTo>
                <a:lnTo>
                  <a:pt x="22" y="52"/>
                </a:lnTo>
                <a:close/>
                <a:moveTo>
                  <a:pt x="22" y="27"/>
                </a:moveTo>
                <a:lnTo>
                  <a:pt x="8" y="27"/>
                </a:lnTo>
                <a:lnTo>
                  <a:pt x="8" y="12"/>
                </a:lnTo>
                <a:lnTo>
                  <a:pt x="22" y="12"/>
                </a:lnTo>
                <a:lnTo>
                  <a:pt x="22" y="27"/>
                </a:lnTo>
                <a:close/>
                <a:moveTo>
                  <a:pt x="112" y="143"/>
                </a:moveTo>
                <a:lnTo>
                  <a:pt x="30" y="143"/>
                </a:lnTo>
                <a:lnTo>
                  <a:pt x="30" y="91"/>
                </a:lnTo>
                <a:lnTo>
                  <a:pt x="112" y="91"/>
                </a:lnTo>
                <a:lnTo>
                  <a:pt x="112" y="143"/>
                </a:lnTo>
                <a:close/>
                <a:moveTo>
                  <a:pt x="112" y="71"/>
                </a:moveTo>
                <a:lnTo>
                  <a:pt x="30" y="71"/>
                </a:lnTo>
                <a:lnTo>
                  <a:pt x="30" y="20"/>
                </a:lnTo>
                <a:lnTo>
                  <a:pt x="112" y="20"/>
                </a:lnTo>
                <a:lnTo>
                  <a:pt x="112" y="71"/>
                </a:lnTo>
                <a:close/>
                <a:moveTo>
                  <a:pt x="135" y="151"/>
                </a:moveTo>
                <a:lnTo>
                  <a:pt x="121" y="151"/>
                </a:lnTo>
                <a:lnTo>
                  <a:pt x="121" y="137"/>
                </a:lnTo>
                <a:lnTo>
                  <a:pt x="135" y="137"/>
                </a:lnTo>
                <a:lnTo>
                  <a:pt x="135" y="151"/>
                </a:lnTo>
                <a:close/>
                <a:moveTo>
                  <a:pt x="135" y="126"/>
                </a:moveTo>
                <a:lnTo>
                  <a:pt x="121" y="126"/>
                </a:lnTo>
                <a:lnTo>
                  <a:pt x="121" y="112"/>
                </a:lnTo>
                <a:lnTo>
                  <a:pt x="135" y="112"/>
                </a:lnTo>
                <a:lnTo>
                  <a:pt x="135" y="126"/>
                </a:lnTo>
                <a:close/>
                <a:moveTo>
                  <a:pt x="135" y="101"/>
                </a:moveTo>
                <a:lnTo>
                  <a:pt x="121" y="101"/>
                </a:lnTo>
                <a:lnTo>
                  <a:pt x="121" y="87"/>
                </a:lnTo>
                <a:lnTo>
                  <a:pt x="135" y="87"/>
                </a:lnTo>
                <a:lnTo>
                  <a:pt x="135" y="101"/>
                </a:lnTo>
                <a:close/>
                <a:moveTo>
                  <a:pt x="135" y="77"/>
                </a:moveTo>
                <a:lnTo>
                  <a:pt x="121" y="77"/>
                </a:lnTo>
                <a:lnTo>
                  <a:pt x="121" y="62"/>
                </a:lnTo>
                <a:lnTo>
                  <a:pt x="135" y="62"/>
                </a:lnTo>
                <a:lnTo>
                  <a:pt x="135" y="77"/>
                </a:lnTo>
                <a:close/>
                <a:moveTo>
                  <a:pt x="135" y="52"/>
                </a:moveTo>
                <a:lnTo>
                  <a:pt x="121" y="52"/>
                </a:lnTo>
                <a:lnTo>
                  <a:pt x="121" y="37"/>
                </a:lnTo>
                <a:lnTo>
                  <a:pt x="135" y="37"/>
                </a:lnTo>
                <a:lnTo>
                  <a:pt x="135" y="52"/>
                </a:lnTo>
                <a:close/>
                <a:moveTo>
                  <a:pt x="135" y="27"/>
                </a:moveTo>
                <a:lnTo>
                  <a:pt x="121" y="27"/>
                </a:lnTo>
                <a:lnTo>
                  <a:pt x="121" y="12"/>
                </a:lnTo>
                <a:lnTo>
                  <a:pt x="135" y="12"/>
                </a:lnTo>
                <a:lnTo>
                  <a:pt x="135" y="2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31" name="文本框 27"/>
          <p:cNvSpPr txBox="1"/>
          <p:nvPr/>
        </p:nvSpPr>
        <p:spPr>
          <a:xfrm>
            <a:off x="6707188" y="3148013"/>
            <a:ext cx="200342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29" name="椭圆 28"/>
          <p:cNvSpPr/>
          <p:nvPr/>
        </p:nvSpPr>
        <p:spPr>
          <a:xfrm>
            <a:off x="9464675" y="1036638"/>
            <a:ext cx="1231900" cy="12319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33" name="文本框 28"/>
          <p:cNvSpPr txBox="1"/>
          <p:nvPr/>
        </p:nvSpPr>
        <p:spPr>
          <a:xfrm>
            <a:off x="9639300" y="1574800"/>
            <a:ext cx="10572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17434" name="Freeform 29"/>
          <p:cNvSpPr>
            <a:spLocks noEditPoints="1"/>
          </p:cNvSpPr>
          <p:nvPr/>
        </p:nvSpPr>
        <p:spPr>
          <a:xfrm>
            <a:off x="10017125" y="1285875"/>
            <a:ext cx="127000" cy="2603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80" h="164">
                <a:moveTo>
                  <a:pt x="47" y="82"/>
                </a:moveTo>
                <a:lnTo>
                  <a:pt x="46" y="81"/>
                </a:lnTo>
                <a:lnTo>
                  <a:pt x="80" y="48"/>
                </a:lnTo>
                <a:lnTo>
                  <a:pt x="33" y="0"/>
                </a:lnTo>
                <a:lnTo>
                  <a:pt x="33" y="68"/>
                </a:lnTo>
                <a:lnTo>
                  <a:pt x="8" y="43"/>
                </a:lnTo>
                <a:lnTo>
                  <a:pt x="0" y="51"/>
                </a:lnTo>
                <a:lnTo>
                  <a:pt x="30" y="82"/>
                </a:lnTo>
                <a:lnTo>
                  <a:pt x="0" y="113"/>
                </a:lnTo>
                <a:lnTo>
                  <a:pt x="8" y="121"/>
                </a:lnTo>
                <a:lnTo>
                  <a:pt x="33" y="96"/>
                </a:lnTo>
                <a:lnTo>
                  <a:pt x="33" y="164"/>
                </a:lnTo>
                <a:lnTo>
                  <a:pt x="80" y="116"/>
                </a:lnTo>
                <a:lnTo>
                  <a:pt x="46" y="82"/>
                </a:lnTo>
                <a:lnTo>
                  <a:pt x="47" y="82"/>
                </a:lnTo>
                <a:close/>
                <a:moveTo>
                  <a:pt x="44" y="28"/>
                </a:moveTo>
                <a:lnTo>
                  <a:pt x="64" y="48"/>
                </a:lnTo>
                <a:lnTo>
                  <a:pt x="44" y="68"/>
                </a:lnTo>
                <a:lnTo>
                  <a:pt x="44" y="28"/>
                </a:lnTo>
                <a:close/>
                <a:moveTo>
                  <a:pt x="44" y="136"/>
                </a:moveTo>
                <a:lnTo>
                  <a:pt x="44" y="96"/>
                </a:lnTo>
                <a:lnTo>
                  <a:pt x="64" y="116"/>
                </a:lnTo>
                <a:lnTo>
                  <a:pt x="44" y="13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直角三角形 3"/>
          <p:cNvSpPr/>
          <p:nvPr/>
        </p:nvSpPr>
        <p:spPr>
          <a:xfrm flipH="1">
            <a:off x="4097338" y="2219325"/>
            <a:ext cx="1636713" cy="19272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870857 w 1855931"/>
              <a:gd name="connsiteY0-2" fmla="*/ 2235198 h 2235198"/>
              <a:gd name="connsiteX1-3" fmla="*/ 0 w 1855931"/>
              <a:gd name="connsiteY1-4" fmla="*/ 0 h 2235198"/>
              <a:gd name="connsiteX2-5" fmla="*/ 1855931 w 1855931"/>
              <a:gd name="connsiteY2-6" fmla="*/ 2235198 h 2235198"/>
              <a:gd name="connsiteX3-7" fmla="*/ 870857 w 1855931"/>
              <a:gd name="connsiteY3-8" fmla="*/ 2235198 h 2235198"/>
              <a:gd name="connsiteX0-9" fmla="*/ 870857 w 1855931"/>
              <a:gd name="connsiteY0-10" fmla="*/ 2235198 h 2235198"/>
              <a:gd name="connsiteX1-11" fmla="*/ 0 w 1855931"/>
              <a:gd name="connsiteY1-12" fmla="*/ 0 h 2235198"/>
              <a:gd name="connsiteX2-13" fmla="*/ 1855931 w 1855931"/>
              <a:gd name="connsiteY2-14" fmla="*/ 2235198 h 2235198"/>
              <a:gd name="connsiteX3-15" fmla="*/ 870857 w 1855931"/>
              <a:gd name="connsiteY3-16" fmla="*/ 2235198 h 2235198"/>
              <a:gd name="connsiteX0-17" fmla="*/ 870857 w 1855931"/>
              <a:gd name="connsiteY0-18" fmla="*/ 2235198 h 2235198"/>
              <a:gd name="connsiteX1-19" fmla="*/ 0 w 1855931"/>
              <a:gd name="connsiteY1-20" fmla="*/ 0 h 2235198"/>
              <a:gd name="connsiteX2-21" fmla="*/ 1855931 w 1855931"/>
              <a:gd name="connsiteY2-22" fmla="*/ 2235198 h 2235198"/>
              <a:gd name="connsiteX3-23" fmla="*/ 870857 w 1855931"/>
              <a:gd name="connsiteY3-24" fmla="*/ 2235198 h 2235198"/>
              <a:gd name="connsiteX0-25" fmla="*/ 870857 w 1855931"/>
              <a:gd name="connsiteY0-26" fmla="*/ 2235198 h 2235198"/>
              <a:gd name="connsiteX1-27" fmla="*/ 0 w 1855931"/>
              <a:gd name="connsiteY1-28" fmla="*/ 0 h 2235198"/>
              <a:gd name="connsiteX2-29" fmla="*/ 1855931 w 1855931"/>
              <a:gd name="connsiteY2-30" fmla="*/ 2235198 h 2235198"/>
              <a:gd name="connsiteX3-31" fmla="*/ 870857 w 1855931"/>
              <a:gd name="connsiteY3-32" fmla="*/ 2235198 h 2235198"/>
              <a:gd name="connsiteX0-33" fmla="*/ 870857 w 1855931"/>
              <a:gd name="connsiteY0-34" fmla="*/ 2235198 h 2235198"/>
              <a:gd name="connsiteX1-35" fmla="*/ 0 w 1855931"/>
              <a:gd name="connsiteY1-36" fmla="*/ 0 h 2235198"/>
              <a:gd name="connsiteX2-37" fmla="*/ 1855931 w 1855931"/>
              <a:gd name="connsiteY2-38" fmla="*/ 2235198 h 2235198"/>
              <a:gd name="connsiteX3-39" fmla="*/ 870857 w 1855931"/>
              <a:gd name="connsiteY3-40" fmla="*/ 2235198 h 2235198"/>
              <a:gd name="connsiteX0-41" fmla="*/ 870857 w 1855931"/>
              <a:gd name="connsiteY0-42" fmla="*/ 2235198 h 2235198"/>
              <a:gd name="connsiteX1-43" fmla="*/ 0 w 1855931"/>
              <a:gd name="connsiteY1-44" fmla="*/ 0 h 2235198"/>
              <a:gd name="connsiteX2-45" fmla="*/ 1855931 w 1855931"/>
              <a:gd name="connsiteY2-46" fmla="*/ 2235198 h 2235198"/>
              <a:gd name="connsiteX3-47" fmla="*/ 870857 w 1855931"/>
              <a:gd name="connsiteY3-48" fmla="*/ 2235198 h 2235198"/>
              <a:gd name="connsiteX0-49" fmla="*/ 870857 w 1855931"/>
              <a:gd name="connsiteY0-50" fmla="*/ 2235198 h 2235198"/>
              <a:gd name="connsiteX1-51" fmla="*/ 0 w 1855931"/>
              <a:gd name="connsiteY1-52" fmla="*/ 0 h 2235198"/>
              <a:gd name="connsiteX2-53" fmla="*/ 1855931 w 1855931"/>
              <a:gd name="connsiteY2-54" fmla="*/ 2235198 h 2235198"/>
              <a:gd name="connsiteX3-55" fmla="*/ 870857 w 1855931"/>
              <a:gd name="connsiteY3-56" fmla="*/ 2235198 h 2235198"/>
              <a:gd name="connsiteX0-57" fmla="*/ 870857 w 1855931"/>
              <a:gd name="connsiteY0-58" fmla="*/ 2235198 h 2235198"/>
              <a:gd name="connsiteX1-59" fmla="*/ 0 w 1855931"/>
              <a:gd name="connsiteY1-60" fmla="*/ 0 h 2235198"/>
              <a:gd name="connsiteX2-61" fmla="*/ 1855931 w 1855931"/>
              <a:gd name="connsiteY2-62" fmla="*/ 2235198 h 2235198"/>
              <a:gd name="connsiteX3-63" fmla="*/ 870857 w 1855931"/>
              <a:gd name="connsiteY3-64" fmla="*/ 2235198 h 2235198"/>
              <a:gd name="connsiteX0-65" fmla="*/ 914399 w 1899473"/>
              <a:gd name="connsiteY0-66" fmla="*/ 2235198 h 2235198"/>
              <a:gd name="connsiteX1-67" fmla="*/ 0 w 1899473"/>
              <a:gd name="connsiteY1-68" fmla="*/ 0 h 2235198"/>
              <a:gd name="connsiteX2-69" fmla="*/ 1899473 w 1899473"/>
              <a:gd name="connsiteY2-70" fmla="*/ 2235198 h 2235198"/>
              <a:gd name="connsiteX3-71" fmla="*/ 914399 w 1899473"/>
              <a:gd name="connsiteY3-72" fmla="*/ 2235198 h 2235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直角三角形 9"/>
          <p:cNvSpPr/>
          <p:nvPr/>
        </p:nvSpPr>
        <p:spPr>
          <a:xfrm flipH="1">
            <a:off x="5113338" y="2193925"/>
            <a:ext cx="850900" cy="19526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0 w 985074"/>
              <a:gd name="connsiteY0-2" fmla="*/ 2264227 h 2264227"/>
              <a:gd name="connsiteX1-3" fmla="*/ 0 w 985074"/>
              <a:gd name="connsiteY1-4" fmla="*/ 0 h 2264227"/>
              <a:gd name="connsiteX2-5" fmla="*/ 985074 w 985074"/>
              <a:gd name="connsiteY2-6" fmla="*/ 2264227 h 2264227"/>
              <a:gd name="connsiteX3-7" fmla="*/ 0 w 985074"/>
              <a:gd name="connsiteY3-8" fmla="*/ 2264227 h 2264227"/>
              <a:gd name="connsiteX0-9" fmla="*/ 0 w 986319"/>
              <a:gd name="connsiteY0-10" fmla="*/ 2264227 h 2264227"/>
              <a:gd name="connsiteX1-11" fmla="*/ 0 w 986319"/>
              <a:gd name="connsiteY1-12" fmla="*/ 0 h 2264227"/>
              <a:gd name="connsiteX2-13" fmla="*/ 985074 w 986319"/>
              <a:gd name="connsiteY2-14" fmla="*/ 2264227 h 2264227"/>
              <a:gd name="connsiteX3-15" fmla="*/ 0 w 986319"/>
              <a:gd name="connsiteY3-16" fmla="*/ 2264227 h 2264227"/>
              <a:gd name="connsiteX0-17" fmla="*/ 0 w 986753"/>
              <a:gd name="connsiteY0-18" fmla="*/ 2264227 h 2264227"/>
              <a:gd name="connsiteX1-19" fmla="*/ 0 w 986753"/>
              <a:gd name="connsiteY1-20" fmla="*/ 0 h 2264227"/>
              <a:gd name="connsiteX2-21" fmla="*/ 985074 w 986753"/>
              <a:gd name="connsiteY2-22" fmla="*/ 2264227 h 2264227"/>
              <a:gd name="connsiteX3-23" fmla="*/ 0 w 986753"/>
              <a:gd name="connsiteY3-24" fmla="*/ 2264227 h 2264227"/>
              <a:gd name="connsiteX0-25" fmla="*/ 0 w 986753"/>
              <a:gd name="connsiteY0-26" fmla="*/ 2264227 h 2264227"/>
              <a:gd name="connsiteX1-27" fmla="*/ 0 w 986753"/>
              <a:gd name="connsiteY1-28" fmla="*/ 0 h 2264227"/>
              <a:gd name="connsiteX2-29" fmla="*/ 985074 w 986753"/>
              <a:gd name="connsiteY2-30" fmla="*/ 2264227 h 2264227"/>
              <a:gd name="connsiteX3-31" fmla="*/ 0 w 986753"/>
              <a:gd name="connsiteY3-32" fmla="*/ 2264227 h 2264227"/>
              <a:gd name="connsiteX0-33" fmla="*/ 0 w 986753"/>
              <a:gd name="connsiteY0-34" fmla="*/ 2264227 h 2264227"/>
              <a:gd name="connsiteX1-35" fmla="*/ 0 w 986753"/>
              <a:gd name="connsiteY1-36" fmla="*/ 0 h 2264227"/>
              <a:gd name="connsiteX2-37" fmla="*/ 985074 w 986753"/>
              <a:gd name="connsiteY2-38" fmla="*/ 2264227 h 2264227"/>
              <a:gd name="connsiteX3-39" fmla="*/ 0 w 986753"/>
              <a:gd name="connsiteY3-40" fmla="*/ 2264227 h 2264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直角三角形 9"/>
          <p:cNvSpPr/>
          <p:nvPr/>
        </p:nvSpPr>
        <p:spPr>
          <a:xfrm>
            <a:off x="6132513" y="2193925"/>
            <a:ext cx="850900" cy="19526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0 w 985074"/>
              <a:gd name="connsiteY0-2" fmla="*/ 2264227 h 2264227"/>
              <a:gd name="connsiteX1-3" fmla="*/ 0 w 985074"/>
              <a:gd name="connsiteY1-4" fmla="*/ 0 h 2264227"/>
              <a:gd name="connsiteX2-5" fmla="*/ 985074 w 985074"/>
              <a:gd name="connsiteY2-6" fmla="*/ 2264227 h 2264227"/>
              <a:gd name="connsiteX3-7" fmla="*/ 0 w 985074"/>
              <a:gd name="connsiteY3-8" fmla="*/ 2264227 h 2264227"/>
              <a:gd name="connsiteX0-9" fmla="*/ 0 w 986319"/>
              <a:gd name="connsiteY0-10" fmla="*/ 2264227 h 2264227"/>
              <a:gd name="connsiteX1-11" fmla="*/ 0 w 986319"/>
              <a:gd name="connsiteY1-12" fmla="*/ 0 h 2264227"/>
              <a:gd name="connsiteX2-13" fmla="*/ 985074 w 986319"/>
              <a:gd name="connsiteY2-14" fmla="*/ 2264227 h 2264227"/>
              <a:gd name="connsiteX3-15" fmla="*/ 0 w 986319"/>
              <a:gd name="connsiteY3-16" fmla="*/ 2264227 h 2264227"/>
              <a:gd name="connsiteX0-17" fmla="*/ 0 w 986753"/>
              <a:gd name="connsiteY0-18" fmla="*/ 2264227 h 2264227"/>
              <a:gd name="connsiteX1-19" fmla="*/ 0 w 986753"/>
              <a:gd name="connsiteY1-20" fmla="*/ 0 h 2264227"/>
              <a:gd name="connsiteX2-21" fmla="*/ 985074 w 986753"/>
              <a:gd name="connsiteY2-22" fmla="*/ 2264227 h 2264227"/>
              <a:gd name="connsiteX3-23" fmla="*/ 0 w 986753"/>
              <a:gd name="connsiteY3-24" fmla="*/ 2264227 h 2264227"/>
              <a:gd name="connsiteX0-25" fmla="*/ 0 w 986753"/>
              <a:gd name="connsiteY0-26" fmla="*/ 2264227 h 2264227"/>
              <a:gd name="connsiteX1-27" fmla="*/ 0 w 986753"/>
              <a:gd name="connsiteY1-28" fmla="*/ 0 h 2264227"/>
              <a:gd name="connsiteX2-29" fmla="*/ 985074 w 986753"/>
              <a:gd name="connsiteY2-30" fmla="*/ 2264227 h 2264227"/>
              <a:gd name="connsiteX3-31" fmla="*/ 0 w 986753"/>
              <a:gd name="connsiteY3-32" fmla="*/ 2264227 h 2264227"/>
              <a:gd name="connsiteX0-33" fmla="*/ 0 w 986753"/>
              <a:gd name="connsiteY0-34" fmla="*/ 2264227 h 2264227"/>
              <a:gd name="connsiteX1-35" fmla="*/ 0 w 986753"/>
              <a:gd name="connsiteY1-36" fmla="*/ 0 h 2264227"/>
              <a:gd name="connsiteX2-37" fmla="*/ 985074 w 986753"/>
              <a:gd name="connsiteY2-38" fmla="*/ 2264227 h 2264227"/>
              <a:gd name="connsiteX3-39" fmla="*/ 0 w 986753"/>
              <a:gd name="connsiteY3-40" fmla="*/ 2264227 h 2264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直角三角形 3"/>
          <p:cNvSpPr/>
          <p:nvPr/>
        </p:nvSpPr>
        <p:spPr>
          <a:xfrm>
            <a:off x="6307138" y="2206625"/>
            <a:ext cx="1693863" cy="1927225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870857 w 1855931"/>
              <a:gd name="connsiteY0-2" fmla="*/ 2235198 h 2235198"/>
              <a:gd name="connsiteX1-3" fmla="*/ 0 w 1855931"/>
              <a:gd name="connsiteY1-4" fmla="*/ 0 h 2235198"/>
              <a:gd name="connsiteX2-5" fmla="*/ 1855931 w 1855931"/>
              <a:gd name="connsiteY2-6" fmla="*/ 2235198 h 2235198"/>
              <a:gd name="connsiteX3-7" fmla="*/ 870857 w 1855931"/>
              <a:gd name="connsiteY3-8" fmla="*/ 2235198 h 2235198"/>
              <a:gd name="connsiteX0-9" fmla="*/ 870857 w 1855931"/>
              <a:gd name="connsiteY0-10" fmla="*/ 2235198 h 2235198"/>
              <a:gd name="connsiteX1-11" fmla="*/ 0 w 1855931"/>
              <a:gd name="connsiteY1-12" fmla="*/ 0 h 2235198"/>
              <a:gd name="connsiteX2-13" fmla="*/ 1855931 w 1855931"/>
              <a:gd name="connsiteY2-14" fmla="*/ 2235198 h 2235198"/>
              <a:gd name="connsiteX3-15" fmla="*/ 870857 w 1855931"/>
              <a:gd name="connsiteY3-16" fmla="*/ 2235198 h 2235198"/>
              <a:gd name="connsiteX0-17" fmla="*/ 870857 w 1855931"/>
              <a:gd name="connsiteY0-18" fmla="*/ 2235198 h 2235198"/>
              <a:gd name="connsiteX1-19" fmla="*/ 0 w 1855931"/>
              <a:gd name="connsiteY1-20" fmla="*/ 0 h 2235198"/>
              <a:gd name="connsiteX2-21" fmla="*/ 1855931 w 1855931"/>
              <a:gd name="connsiteY2-22" fmla="*/ 2235198 h 2235198"/>
              <a:gd name="connsiteX3-23" fmla="*/ 870857 w 1855931"/>
              <a:gd name="connsiteY3-24" fmla="*/ 2235198 h 2235198"/>
              <a:gd name="connsiteX0-25" fmla="*/ 870857 w 1855931"/>
              <a:gd name="connsiteY0-26" fmla="*/ 2235198 h 2235198"/>
              <a:gd name="connsiteX1-27" fmla="*/ 0 w 1855931"/>
              <a:gd name="connsiteY1-28" fmla="*/ 0 h 2235198"/>
              <a:gd name="connsiteX2-29" fmla="*/ 1855931 w 1855931"/>
              <a:gd name="connsiteY2-30" fmla="*/ 2235198 h 2235198"/>
              <a:gd name="connsiteX3-31" fmla="*/ 870857 w 1855931"/>
              <a:gd name="connsiteY3-32" fmla="*/ 2235198 h 2235198"/>
              <a:gd name="connsiteX0-33" fmla="*/ 870857 w 1855931"/>
              <a:gd name="connsiteY0-34" fmla="*/ 2235198 h 2235198"/>
              <a:gd name="connsiteX1-35" fmla="*/ 0 w 1855931"/>
              <a:gd name="connsiteY1-36" fmla="*/ 0 h 2235198"/>
              <a:gd name="connsiteX2-37" fmla="*/ 1855931 w 1855931"/>
              <a:gd name="connsiteY2-38" fmla="*/ 2235198 h 2235198"/>
              <a:gd name="connsiteX3-39" fmla="*/ 870857 w 1855931"/>
              <a:gd name="connsiteY3-40" fmla="*/ 2235198 h 2235198"/>
              <a:gd name="connsiteX0-41" fmla="*/ 870857 w 1855931"/>
              <a:gd name="connsiteY0-42" fmla="*/ 2235198 h 2235198"/>
              <a:gd name="connsiteX1-43" fmla="*/ 0 w 1855931"/>
              <a:gd name="connsiteY1-44" fmla="*/ 0 h 2235198"/>
              <a:gd name="connsiteX2-45" fmla="*/ 1855931 w 1855931"/>
              <a:gd name="connsiteY2-46" fmla="*/ 2235198 h 2235198"/>
              <a:gd name="connsiteX3-47" fmla="*/ 870857 w 1855931"/>
              <a:gd name="connsiteY3-48" fmla="*/ 2235198 h 2235198"/>
              <a:gd name="connsiteX0-49" fmla="*/ 870857 w 1855931"/>
              <a:gd name="connsiteY0-50" fmla="*/ 2235198 h 2235198"/>
              <a:gd name="connsiteX1-51" fmla="*/ 0 w 1855931"/>
              <a:gd name="connsiteY1-52" fmla="*/ 0 h 2235198"/>
              <a:gd name="connsiteX2-53" fmla="*/ 1855931 w 1855931"/>
              <a:gd name="connsiteY2-54" fmla="*/ 2235198 h 2235198"/>
              <a:gd name="connsiteX3-55" fmla="*/ 870857 w 1855931"/>
              <a:gd name="connsiteY3-56" fmla="*/ 2235198 h 2235198"/>
              <a:gd name="connsiteX0-57" fmla="*/ 870857 w 1855931"/>
              <a:gd name="connsiteY0-58" fmla="*/ 2235198 h 2235198"/>
              <a:gd name="connsiteX1-59" fmla="*/ 0 w 1855931"/>
              <a:gd name="connsiteY1-60" fmla="*/ 0 h 2235198"/>
              <a:gd name="connsiteX2-61" fmla="*/ 1855931 w 1855931"/>
              <a:gd name="connsiteY2-62" fmla="*/ 2235198 h 2235198"/>
              <a:gd name="connsiteX3-63" fmla="*/ 870857 w 1855931"/>
              <a:gd name="connsiteY3-64" fmla="*/ 2235198 h 2235198"/>
              <a:gd name="connsiteX0-65" fmla="*/ 914399 w 1899473"/>
              <a:gd name="connsiteY0-66" fmla="*/ 2235198 h 2235198"/>
              <a:gd name="connsiteX1-67" fmla="*/ 0 w 1899473"/>
              <a:gd name="connsiteY1-68" fmla="*/ 0 h 2235198"/>
              <a:gd name="connsiteX2-69" fmla="*/ 1899473 w 1899473"/>
              <a:gd name="connsiteY2-70" fmla="*/ 2235198 h 2235198"/>
              <a:gd name="connsiteX3-71" fmla="*/ 914399 w 1899473"/>
              <a:gd name="connsiteY3-72" fmla="*/ 2235198 h 2235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64238" y="1690688"/>
            <a:ext cx="85725" cy="35401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440" name="组合 13"/>
          <p:cNvGrpSpPr/>
          <p:nvPr/>
        </p:nvGrpSpPr>
        <p:grpSpPr>
          <a:xfrm>
            <a:off x="6007100" y="4346575"/>
            <a:ext cx="663575" cy="1711325"/>
            <a:chOff x="7768713" y="4296229"/>
            <a:chExt cx="769256" cy="1983504"/>
          </a:xfrm>
        </p:grpSpPr>
        <p:sp>
          <p:nvSpPr>
            <p:cNvPr id="9" name="矩形 8"/>
            <p:cNvSpPr/>
            <p:nvPr/>
          </p:nvSpPr>
          <p:spPr>
            <a:xfrm>
              <a:off x="7768713" y="4296229"/>
              <a:ext cx="97538" cy="161161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0800000">
              <a:off x="7768713" y="5510721"/>
              <a:ext cx="769256" cy="769012"/>
            </a:xfrm>
            <a:prstGeom prst="blockArc">
              <a:avLst>
                <a:gd name="adj1" fmla="val 10800000"/>
                <a:gd name="adj2" fmla="val 21421567"/>
                <a:gd name="adj3" fmla="val 1363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8441" name="组合 20"/>
          <p:cNvGrpSpPr/>
          <p:nvPr/>
        </p:nvGrpSpPr>
        <p:grpSpPr>
          <a:xfrm>
            <a:off x="4133850" y="2044700"/>
            <a:ext cx="654050" cy="574675"/>
            <a:chOff x="3875314" y="2536918"/>
            <a:chExt cx="653143" cy="750940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flipH="1">
              <a:off x="3875314" y="2536918"/>
              <a:ext cx="653143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2" name="组合 23"/>
          <p:cNvGrpSpPr/>
          <p:nvPr/>
        </p:nvGrpSpPr>
        <p:grpSpPr>
          <a:xfrm>
            <a:off x="4838700" y="4119563"/>
            <a:ext cx="654050" cy="646112"/>
            <a:chOff x="3875314" y="2536918"/>
            <a:chExt cx="653143" cy="750940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 flipH="1">
              <a:off x="3875314" y="3276788"/>
              <a:ext cx="653143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3" name="组合 26"/>
          <p:cNvGrpSpPr/>
          <p:nvPr/>
        </p:nvGrpSpPr>
        <p:grpSpPr>
          <a:xfrm>
            <a:off x="7151688" y="2044700"/>
            <a:ext cx="660400" cy="525463"/>
            <a:chOff x="4528457" y="2536918"/>
            <a:chExt cx="660057" cy="750940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4528457" y="2536918"/>
              <a:ext cx="660057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4" name="组合 29"/>
          <p:cNvGrpSpPr/>
          <p:nvPr/>
        </p:nvGrpSpPr>
        <p:grpSpPr>
          <a:xfrm flipH="1">
            <a:off x="6477000" y="4110038"/>
            <a:ext cx="652463" cy="646112"/>
            <a:chOff x="3875314" y="2536918"/>
            <a:chExt cx="653143" cy="750940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flipH="1">
              <a:off x="3875314" y="3276788"/>
              <a:ext cx="653143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5" name="组合 32"/>
          <p:cNvGrpSpPr/>
          <p:nvPr/>
        </p:nvGrpSpPr>
        <p:grpSpPr>
          <a:xfrm>
            <a:off x="1266825" y="1473200"/>
            <a:ext cx="2925763" cy="1098550"/>
            <a:chOff x="1148255" y="1467073"/>
            <a:chExt cx="2926389" cy="1098560"/>
          </a:xfrm>
        </p:grpSpPr>
        <p:sp>
          <p:nvSpPr>
            <p:cNvPr id="18455" name="矩形 33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8456" name="矩形 34"/>
            <p:cNvSpPr/>
            <p:nvPr/>
          </p:nvSpPr>
          <p:spPr>
            <a:xfrm>
              <a:off x="2852928" y="1467073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</p:grpSp>
      <p:grpSp>
        <p:nvGrpSpPr>
          <p:cNvPr id="18446" name="组合 35"/>
          <p:cNvGrpSpPr/>
          <p:nvPr/>
        </p:nvGrpSpPr>
        <p:grpSpPr>
          <a:xfrm>
            <a:off x="1955800" y="4216400"/>
            <a:ext cx="2925763" cy="1098550"/>
            <a:chOff x="1148255" y="1467073"/>
            <a:chExt cx="2926389" cy="1098560"/>
          </a:xfrm>
        </p:grpSpPr>
        <p:sp>
          <p:nvSpPr>
            <p:cNvPr id="18453" name="矩形 36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</a:p>
          </p:txBody>
        </p:sp>
        <p:sp>
          <p:nvSpPr>
            <p:cNvPr id="18454" name="矩形 37"/>
            <p:cNvSpPr/>
            <p:nvPr/>
          </p:nvSpPr>
          <p:spPr>
            <a:xfrm>
              <a:off x="2852928" y="1467073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</p:grpSp>
      <p:grpSp>
        <p:nvGrpSpPr>
          <p:cNvPr id="18447" name="组合 38"/>
          <p:cNvGrpSpPr/>
          <p:nvPr/>
        </p:nvGrpSpPr>
        <p:grpSpPr>
          <a:xfrm>
            <a:off x="7951788" y="1463675"/>
            <a:ext cx="2854325" cy="1084263"/>
            <a:chOff x="1148255" y="1480975"/>
            <a:chExt cx="2854097" cy="1084658"/>
          </a:xfrm>
        </p:grpSpPr>
        <p:sp>
          <p:nvSpPr>
            <p:cNvPr id="18451" name="矩形 39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</a:p>
          </p:txBody>
        </p:sp>
        <p:sp>
          <p:nvSpPr>
            <p:cNvPr id="18452" name="矩形 40"/>
            <p:cNvSpPr/>
            <p:nvPr/>
          </p:nvSpPr>
          <p:spPr>
            <a:xfrm>
              <a:off x="1148255" y="1480975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448" name="组合 41"/>
          <p:cNvGrpSpPr/>
          <p:nvPr/>
        </p:nvGrpSpPr>
        <p:grpSpPr>
          <a:xfrm>
            <a:off x="7185025" y="4259263"/>
            <a:ext cx="2854325" cy="1085850"/>
            <a:chOff x="1148255" y="1480975"/>
            <a:chExt cx="2854097" cy="1084658"/>
          </a:xfrm>
        </p:grpSpPr>
        <p:sp>
          <p:nvSpPr>
            <p:cNvPr id="18449" name="矩形 42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</a:p>
          </p:txBody>
        </p:sp>
        <p:sp>
          <p:nvSpPr>
            <p:cNvPr id="18450" name="矩形 43"/>
            <p:cNvSpPr/>
            <p:nvPr/>
          </p:nvSpPr>
          <p:spPr>
            <a:xfrm>
              <a:off x="1148255" y="1480975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5162550" y="3621088"/>
            <a:ext cx="1820863" cy="3857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0" name="文本框 19"/>
          <p:cNvSpPr txBox="1"/>
          <p:nvPr/>
        </p:nvSpPr>
        <p:spPr>
          <a:xfrm>
            <a:off x="827088" y="4111625"/>
            <a:ext cx="1881187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9461" name="文本框 20"/>
          <p:cNvSpPr txBox="1"/>
          <p:nvPr/>
        </p:nvSpPr>
        <p:spPr>
          <a:xfrm>
            <a:off x="3024188" y="4111625"/>
            <a:ext cx="1881187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9462" name="文本框 21"/>
          <p:cNvSpPr txBox="1"/>
          <p:nvPr/>
        </p:nvSpPr>
        <p:spPr>
          <a:xfrm>
            <a:off x="5162550" y="4108450"/>
            <a:ext cx="1879600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9463" name="文本框 22"/>
          <p:cNvSpPr txBox="1"/>
          <p:nvPr/>
        </p:nvSpPr>
        <p:spPr>
          <a:xfrm>
            <a:off x="7354888" y="4108450"/>
            <a:ext cx="1879600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9464" name="文本框 23"/>
          <p:cNvSpPr txBox="1"/>
          <p:nvPr/>
        </p:nvSpPr>
        <p:spPr>
          <a:xfrm>
            <a:off x="9437688" y="4108450"/>
            <a:ext cx="1881187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9" name="矩形 8"/>
          <p:cNvSpPr/>
          <p:nvPr/>
        </p:nvSpPr>
        <p:spPr>
          <a:xfrm>
            <a:off x="887413" y="3624263"/>
            <a:ext cx="1820863" cy="3857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6" name="文本框 26"/>
          <p:cNvSpPr txBox="1"/>
          <p:nvPr/>
        </p:nvSpPr>
        <p:spPr>
          <a:xfrm>
            <a:off x="1027113" y="3638550"/>
            <a:ext cx="170656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点此输入小标题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3024188" y="3621088"/>
            <a:ext cx="1820863" cy="3857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8" name="文本框 29"/>
          <p:cNvSpPr txBox="1"/>
          <p:nvPr/>
        </p:nvSpPr>
        <p:spPr>
          <a:xfrm>
            <a:off x="3163888" y="3651250"/>
            <a:ext cx="17081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点此输入小标题</a:t>
            </a:r>
          </a:p>
        </p:txBody>
      </p:sp>
      <p:sp>
        <p:nvSpPr>
          <p:cNvPr id="19469" name="文本框 30"/>
          <p:cNvSpPr txBox="1"/>
          <p:nvPr/>
        </p:nvSpPr>
        <p:spPr>
          <a:xfrm>
            <a:off x="5302250" y="3638550"/>
            <a:ext cx="1706563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点此输入小标题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7300913" y="3621088"/>
            <a:ext cx="1820863" cy="3857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71" name="文本框 33"/>
          <p:cNvSpPr txBox="1"/>
          <p:nvPr/>
        </p:nvSpPr>
        <p:spPr>
          <a:xfrm>
            <a:off x="7440613" y="3638550"/>
            <a:ext cx="170656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点此输入小标题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9437688" y="3621088"/>
            <a:ext cx="1820863" cy="3857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73" name="文本框 36"/>
          <p:cNvSpPr txBox="1"/>
          <p:nvPr/>
        </p:nvSpPr>
        <p:spPr>
          <a:xfrm>
            <a:off x="9577388" y="3651250"/>
            <a:ext cx="1706562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点此输入小标题</a:t>
            </a:r>
          </a:p>
        </p:txBody>
      </p:sp>
      <p:sp>
        <p:nvSpPr>
          <p:cNvPr id="19" name="椭圆 18"/>
          <p:cNvSpPr/>
          <p:nvPr/>
        </p:nvSpPr>
        <p:spPr>
          <a:xfrm>
            <a:off x="963613" y="1916113"/>
            <a:ext cx="1550988" cy="15525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75" name="Freeform 209"/>
          <p:cNvSpPr>
            <a:spLocks noEditPoints="1"/>
          </p:cNvSpPr>
          <p:nvPr/>
        </p:nvSpPr>
        <p:spPr>
          <a:xfrm>
            <a:off x="1479550" y="2432050"/>
            <a:ext cx="576263" cy="520700"/>
          </a:xfrm>
          <a:custGeom>
            <a:avLst/>
            <a:gdLst/>
            <a:ahLst/>
            <a:cxnLst>
              <a:cxn ang="0">
                <a:pos x="1071424986" y="0"/>
              </a:cxn>
              <a:cxn ang="0">
                <a:pos x="79956491" y="0"/>
              </a:cxn>
              <a:cxn ang="0">
                <a:pos x="0" y="65279147"/>
              </a:cxn>
              <a:cxn ang="0">
                <a:pos x="0" y="783351566"/>
              </a:cxn>
              <a:cxn ang="0">
                <a:pos x="191897580" y="940020795"/>
              </a:cxn>
              <a:cxn ang="0">
                <a:pos x="247867124" y="940020795"/>
              </a:cxn>
              <a:cxn ang="0">
                <a:pos x="247867124" y="665848741"/>
              </a:cxn>
              <a:cxn ang="0">
                <a:pos x="783579617" y="665848741"/>
              </a:cxn>
              <a:cxn ang="0">
                <a:pos x="783579617" y="940020795"/>
              </a:cxn>
              <a:cxn ang="0">
                <a:pos x="1071424986" y="940020795"/>
              </a:cxn>
              <a:cxn ang="0">
                <a:pos x="1151381478" y="874741648"/>
              </a:cxn>
              <a:cxn ang="0">
                <a:pos x="1151381478" y="65279147"/>
              </a:cxn>
              <a:cxn ang="0">
                <a:pos x="1071424986" y="0"/>
              </a:cxn>
              <a:cxn ang="0">
                <a:pos x="975475196" y="473274716"/>
              </a:cxn>
              <a:cxn ang="0">
                <a:pos x="175906282" y="473274716"/>
              </a:cxn>
              <a:cxn ang="0">
                <a:pos x="175906282" y="45695041"/>
              </a:cxn>
              <a:cxn ang="0">
                <a:pos x="975475196" y="45695041"/>
              </a:cxn>
              <a:cxn ang="0">
                <a:pos x="975475196" y="473274716"/>
              </a:cxn>
            </a:cxnLst>
            <a:rect l="0" t="0" r="0" b="0"/>
            <a:pathLst>
              <a:path w="288" h="288">
                <a:moveTo>
                  <a:pt x="268" y="0"/>
                </a:moveTo>
                <a:cubicBezTo>
                  <a:pt x="20" y="0"/>
                  <a:pt x="20" y="0"/>
                  <a:pt x="20" y="0"/>
                </a:cubicBezTo>
                <a:cubicBezTo>
                  <a:pt x="5" y="0"/>
                  <a:pt x="0" y="5"/>
                  <a:pt x="0" y="20"/>
                </a:cubicBezTo>
                <a:cubicBezTo>
                  <a:pt x="0" y="240"/>
                  <a:pt x="0" y="240"/>
                  <a:pt x="0" y="240"/>
                </a:cubicBezTo>
                <a:cubicBezTo>
                  <a:pt x="48" y="288"/>
                  <a:pt x="48" y="288"/>
                  <a:pt x="48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04"/>
                  <a:pt x="62" y="204"/>
                  <a:pt x="62" y="204"/>
                </a:cubicBezTo>
                <a:cubicBezTo>
                  <a:pt x="196" y="204"/>
                  <a:pt x="196" y="204"/>
                  <a:pt x="196" y="204"/>
                </a:cubicBezTo>
                <a:cubicBezTo>
                  <a:pt x="196" y="288"/>
                  <a:pt x="196" y="288"/>
                  <a:pt x="196" y="288"/>
                </a:cubicBezTo>
                <a:cubicBezTo>
                  <a:pt x="268" y="288"/>
                  <a:pt x="268" y="288"/>
                  <a:pt x="268" y="288"/>
                </a:cubicBezTo>
                <a:cubicBezTo>
                  <a:pt x="284" y="288"/>
                  <a:pt x="288" y="284"/>
                  <a:pt x="288" y="268"/>
                </a:cubicBezTo>
                <a:cubicBezTo>
                  <a:pt x="288" y="20"/>
                  <a:pt x="288" y="20"/>
                  <a:pt x="288" y="20"/>
                </a:cubicBezTo>
                <a:cubicBezTo>
                  <a:pt x="288" y="5"/>
                  <a:pt x="284" y="0"/>
                  <a:pt x="268" y="0"/>
                </a:cubicBezTo>
                <a:close/>
                <a:moveTo>
                  <a:pt x="244" y="145"/>
                </a:moveTo>
                <a:cubicBezTo>
                  <a:pt x="44" y="145"/>
                  <a:pt x="44" y="145"/>
                  <a:pt x="44" y="145"/>
                </a:cubicBezTo>
                <a:cubicBezTo>
                  <a:pt x="44" y="14"/>
                  <a:pt x="44" y="14"/>
                  <a:pt x="44" y="14"/>
                </a:cubicBezTo>
                <a:cubicBezTo>
                  <a:pt x="244" y="14"/>
                  <a:pt x="244" y="14"/>
                  <a:pt x="244" y="14"/>
                </a:cubicBezTo>
                <a:lnTo>
                  <a:pt x="244" y="1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094038" y="1916113"/>
            <a:ext cx="1550988" cy="15525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77" name="Freeform 216"/>
          <p:cNvSpPr>
            <a:spLocks noEditPoints="1"/>
          </p:cNvSpPr>
          <p:nvPr/>
        </p:nvSpPr>
        <p:spPr>
          <a:xfrm>
            <a:off x="3535363" y="2432050"/>
            <a:ext cx="669925" cy="488950"/>
          </a:xfrm>
          <a:custGeom>
            <a:avLst/>
            <a:gdLst/>
            <a:ahLst/>
            <a:cxnLst>
              <a:cxn ang="0">
                <a:pos x="1505519196" y="130256280"/>
              </a:cxn>
              <a:cxn ang="0">
                <a:pos x="693188611" y="130256280"/>
              </a:cxn>
              <a:cxn ang="0">
                <a:pos x="693188611" y="130256280"/>
              </a:cxn>
              <a:cxn ang="0">
                <a:pos x="639034014" y="43418760"/>
              </a:cxn>
              <a:cxn ang="0">
                <a:pos x="563216182" y="0"/>
              </a:cxn>
              <a:cxn ang="0">
                <a:pos x="330347461" y="0"/>
              </a:cxn>
              <a:cxn ang="0">
                <a:pos x="254529630" y="43418760"/>
              </a:cxn>
              <a:cxn ang="0">
                <a:pos x="200375033" y="130256280"/>
              </a:cxn>
              <a:cxn ang="0">
                <a:pos x="200375033" y="130256280"/>
              </a:cxn>
              <a:cxn ang="0">
                <a:pos x="54154597" y="130256280"/>
              </a:cxn>
              <a:cxn ang="0">
                <a:pos x="0" y="184529730"/>
              </a:cxn>
              <a:cxn ang="0">
                <a:pos x="0" y="1085462015"/>
              </a:cxn>
              <a:cxn ang="0">
                <a:pos x="54154597" y="1139735465"/>
              </a:cxn>
              <a:cxn ang="0">
                <a:pos x="1505519196" y="1139735465"/>
              </a:cxn>
              <a:cxn ang="0">
                <a:pos x="1559673793" y="1085462015"/>
              </a:cxn>
              <a:cxn ang="0">
                <a:pos x="1559673793" y="184529730"/>
              </a:cxn>
              <a:cxn ang="0">
                <a:pos x="1505519196" y="130256280"/>
              </a:cxn>
              <a:cxn ang="0">
                <a:pos x="227453494" y="1052897945"/>
              </a:cxn>
              <a:cxn ang="0">
                <a:pos x="43324143" y="1052897945"/>
              </a:cxn>
              <a:cxn ang="0">
                <a:pos x="43324143" y="222518817"/>
              </a:cxn>
              <a:cxn ang="0">
                <a:pos x="227453494" y="222518817"/>
              </a:cxn>
              <a:cxn ang="0">
                <a:pos x="227453494" y="1052897945"/>
              </a:cxn>
              <a:cxn ang="0">
                <a:pos x="779836896" y="971487770"/>
              </a:cxn>
              <a:cxn ang="0">
                <a:pos x="444074208" y="634994708"/>
              </a:cxn>
              <a:cxn ang="0">
                <a:pos x="779836896" y="303928992"/>
              </a:cxn>
              <a:cxn ang="0">
                <a:pos x="1110184358" y="634994708"/>
              </a:cxn>
              <a:cxn ang="0">
                <a:pos x="779836896" y="971487770"/>
              </a:cxn>
              <a:cxn ang="0">
                <a:pos x="1413453357" y="493886067"/>
              </a:cxn>
              <a:cxn ang="0">
                <a:pos x="1218495878" y="493886067"/>
              </a:cxn>
              <a:cxn ang="0">
                <a:pos x="1218495878" y="298501647"/>
              </a:cxn>
              <a:cxn ang="0">
                <a:pos x="1413453357" y="298501647"/>
              </a:cxn>
              <a:cxn ang="0">
                <a:pos x="1413453357" y="493886067"/>
              </a:cxn>
            </a:cxnLst>
            <a:rect l="0" t="0" r="0" b="0"/>
            <a:pathLst>
              <a:path w="288" h="210">
                <a:moveTo>
                  <a:pt x="278" y="24"/>
                </a:moveTo>
                <a:cubicBezTo>
                  <a:pt x="128" y="24"/>
                  <a:pt x="128" y="24"/>
                  <a:pt x="128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18" y="8"/>
                  <a:pt x="118" y="8"/>
                  <a:pt x="118" y="8"/>
                </a:cubicBezTo>
                <a:cubicBezTo>
                  <a:pt x="116" y="4"/>
                  <a:pt x="109" y="0"/>
                  <a:pt x="10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6" y="0"/>
                  <a:pt x="49" y="4"/>
                  <a:pt x="47" y="8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4"/>
                  <a:pt x="0" y="28"/>
                  <a:pt x="0" y="34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06"/>
                  <a:pt x="5" y="210"/>
                  <a:pt x="10" y="210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84" y="210"/>
                  <a:pt x="288" y="206"/>
                  <a:pt x="288" y="200"/>
                </a:cubicBezTo>
                <a:cubicBezTo>
                  <a:pt x="288" y="34"/>
                  <a:pt x="288" y="34"/>
                  <a:pt x="288" y="34"/>
                </a:cubicBezTo>
                <a:cubicBezTo>
                  <a:pt x="288" y="28"/>
                  <a:pt x="284" y="24"/>
                  <a:pt x="278" y="24"/>
                </a:cubicBezTo>
                <a:close/>
                <a:moveTo>
                  <a:pt x="42" y="194"/>
                </a:moveTo>
                <a:cubicBezTo>
                  <a:pt x="8" y="194"/>
                  <a:pt x="8" y="194"/>
                  <a:pt x="8" y="194"/>
                </a:cubicBezTo>
                <a:cubicBezTo>
                  <a:pt x="8" y="41"/>
                  <a:pt x="8" y="41"/>
                  <a:pt x="8" y="41"/>
                </a:cubicBezTo>
                <a:cubicBezTo>
                  <a:pt x="42" y="41"/>
                  <a:pt x="42" y="41"/>
                  <a:pt x="42" y="41"/>
                </a:cubicBezTo>
                <a:lnTo>
                  <a:pt x="42" y="194"/>
                </a:lnTo>
                <a:close/>
                <a:moveTo>
                  <a:pt x="144" y="179"/>
                </a:moveTo>
                <a:cubicBezTo>
                  <a:pt x="110" y="179"/>
                  <a:pt x="82" y="151"/>
                  <a:pt x="82" y="117"/>
                </a:cubicBezTo>
                <a:cubicBezTo>
                  <a:pt x="82" y="83"/>
                  <a:pt x="110" y="56"/>
                  <a:pt x="144" y="56"/>
                </a:cubicBezTo>
                <a:cubicBezTo>
                  <a:pt x="178" y="56"/>
                  <a:pt x="205" y="83"/>
                  <a:pt x="205" y="117"/>
                </a:cubicBezTo>
                <a:cubicBezTo>
                  <a:pt x="205" y="151"/>
                  <a:pt x="178" y="179"/>
                  <a:pt x="144" y="179"/>
                </a:cubicBezTo>
                <a:close/>
                <a:moveTo>
                  <a:pt x="261" y="91"/>
                </a:moveTo>
                <a:cubicBezTo>
                  <a:pt x="225" y="91"/>
                  <a:pt x="225" y="91"/>
                  <a:pt x="225" y="91"/>
                </a:cubicBezTo>
                <a:cubicBezTo>
                  <a:pt x="225" y="55"/>
                  <a:pt x="225" y="55"/>
                  <a:pt x="225" y="55"/>
                </a:cubicBezTo>
                <a:cubicBezTo>
                  <a:pt x="261" y="55"/>
                  <a:pt x="261" y="55"/>
                  <a:pt x="261" y="55"/>
                </a:cubicBezTo>
                <a:lnTo>
                  <a:pt x="261" y="9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224463" y="1916113"/>
            <a:ext cx="1550988" cy="15525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79" name="Freeform 23"/>
          <p:cNvSpPr>
            <a:spLocks noEditPoints="1"/>
          </p:cNvSpPr>
          <p:nvPr/>
        </p:nvSpPr>
        <p:spPr>
          <a:xfrm>
            <a:off x="5727700" y="2432050"/>
            <a:ext cx="582613" cy="582613"/>
          </a:xfrm>
          <a:custGeom>
            <a:avLst/>
            <a:gdLst/>
            <a:ahLst/>
            <a:cxnLst>
              <a:cxn ang="0">
                <a:pos x="987034491" y="0"/>
              </a:cxn>
              <a:cxn ang="0">
                <a:pos x="0" y="987034491"/>
              </a:cxn>
              <a:cxn ang="0">
                <a:pos x="987034491" y="1974065596"/>
              </a:cxn>
              <a:cxn ang="0">
                <a:pos x="1974065596" y="987034491"/>
              </a:cxn>
              <a:cxn ang="0">
                <a:pos x="987034491" y="0"/>
              </a:cxn>
              <a:cxn ang="0">
                <a:pos x="723059993" y="665672613"/>
              </a:cxn>
              <a:cxn ang="0">
                <a:pos x="447609374" y="1067374114"/>
              </a:cxn>
              <a:cxn ang="0">
                <a:pos x="275450619" y="941123232"/>
              </a:cxn>
              <a:cxn ang="0">
                <a:pos x="275450619" y="906691481"/>
              </a:cxn>
              <a:cxn ang="0">
                <a:pos x="952602741" y="229542747"/>
              </a:cxn>
              <a:cxn ang="0">
                <a:pos x="998510613" y="229542747"/>
              </a:cxn>
              <a:cxn ang="0">
                <a:pos x="1113281986" y="390221993"/>
              </a:cxn>
              <a:cxn ang="0">
                <a:pos x="723059993" y="665672613"/>
              </a:cxn>
              <a:cxn ang="0">
                <a:pos x="1285437353" y="1469072229"/>
              </a:cxn>
              <a:cxn ang="0">
                <a:pos x="1124758107" y="1308392983"/>
              </a:cxn>
              <a:cxn ang="0">
                <a:pos x="1285437353" y="1147713737"/>
              </a:cxn>
              <a:cxn ang="0">
                <a:pos x="1446116599" y="1308392983"/>
              </a:cxn>
              <a:cxn ang="0">
                <a:pos x="1285437353" y="1469072229"/>
              </a:cxn>
            </a:cxnLst>
            <a:rect l="0" t="0" r="0" b="0"/>
            <a:pathLst>
              <a:path w="172" h="172">
                <a:moveTo>
                  <a:pt x="86" y="0"/>
                </a:moveTo>
                <a:cubicBezTo>
                  <a:pt x="38" y="0"/>
                  <a:pt x="0" y="38"/>
                  <a:pt x="0" y="86"/>
                </a:cubicBezTo>
                <a:cubicBezTo>
                  <a:pt x="0" y="133"/>
                  <a:pt x="38" y="172"/>
                  <a:pt x="86" y="172"/>
                </a:cubicBezTo>
                <a:cubicBezTo>
                  <a:pt x="133" y="172"/>
                  <a:pt x="172" y="133"/>
                  <a:pt x="172" y="86"/>
                </a:cubicBezTo>
                <a:cubicBezTo>
                  <a:pt x="172" y="38"/>
                  <a:pt x="133" y="0"/>
                  <a:pt x="86" y="0"/>
                </a:cubicBezTo>
                <a:close/>
                <a:moveTo>
                  <a:pt x="63" y="58"/>
                </a:moveTo>
                <a:cubicBezTo>
                  <a:pt x="53" y="67"/>
                  <a:pt x="43" y="85"/>
                  <a:pt x="39" y="93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1"/>
                  <a:pt x="24" y="80"/>
                  <a:pt x="24" y="79"/>
                </a:cubicBezTo>
                <a:cubicBezTo>
                  <a:pt x="24" y="51"/>
                  <a:pt x="55" y="20"/>
                  <a:pt x="83" y="20"/>
                </a:cubicBezTo>
                <a:cubicBezTo>
                  <a:pt x="84" y="20"/>
                  <a:pt x="86" y="20"/>
                  <a:pt x="87" y="20"/>
                </a:cubicBezTo>
                <a:cubicBezTo>
                  <a:pt x="97" y="34"/>
                  <a:pt x="97" y="34"/>
                  <a:pt x="97" y="34"/>
                </a:cubicBezTo>
                <a:cubicBezTo>
                  <a:pt x="88" y="39"/>
                  <a:pt x="74" y="46"/>
                  <a:pt x="63" y="58"/>
                </a:cubicBezTo>
                <a:close/>
                <a:moveTo>
                  <a:pt x="112" y="128"/>
                </a:moveTo>
                <a:cubicBezTo>
                  <a:pt x="104" y="128"/>
                  <a:pt x="98" y="122"/>
                  <a:pt x="98" y="114"/>
                </a:cubicBezTo>
                <a:cubicBezTo>
                  <a:pt x="98" y="106"/>
                  <a:pt x="104" y="100"/>
                  <a:pt x="112" y="100"/>
                </a:cubicBezTo>
                <a:cubicBezTo>
                  <a:pt x="119" y="100"/>
                  <a:pt x="126" y="106"/>
                  <a:pt x="126" y="114"/>
                </a:cubicBezTo>
                <a:cubicBezTo>
                  <a:pt x="126" y="122"/>
                  <a:pt x="119" y="128"/>
                  <a:pt x="112" y="128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354888" y="1916113"/>
            <a:ext cx="1550988" cy="15525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81" name="Freeform 91"/>
          <p:cNvSpPr/>
          <p:nvPr/>
        </p:nvSpPr>
        <p:spPr>
          <a:xfrm>
            <a:off x="7970838" y="2354263"/>
            <a:ext cx="306387" cy="606425"/>
          </a:xfrm>
          <a:custGeom>
            <a:avLst/>
            <a:gdLst/>
            <a:ahLst/>
            <a:cxnLst>
              <a:cxn ang="0">
                <a:pos x="650285131" y="319813384"/>
              </a:cxn>
              <a:cxn ang="0">
                <a:pos x="325142565" y="0"/>
              </a:cxn>
              <a:cxn ang="0">
                <a:pos x="0" y="319813384"/>
              </a:cxn>
              <a:cxn ang="0">
                <a:pos x="162572347" y="595208243"/>
              </a:cxn>
              <a:cxn ang="0">
                <a:pos x="0" y="1279253538"/>
              </a:cxn>
              <a:cxn ang="0">
                <a:pos x="650285131" y="1279253538"/>
              </a:cxn>
              <a:cxn ang="0">
                <a:pos x="492229865" y="595208243"/>
              </a:cxn>
              <a:cxn ang="0">
                <a:pos x="650285131" y="319813384"/>
              </a:cxn>
            </a:cxnLst>
            <a:rect l="0" t="0" r="0" b="0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485313" y="1916113"/>
            <a:ext cx="1550988" cy="15525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83" name="Freeform 249"/>
          <p:cNvSpPr/>
          <p:nvPr/>
        </p:nvSpPr>
        <p:spPr>
          <a:xfrm>
            <a:off x="9977438" y="2371725"/>
            <a:ext cx="566737" cy="571500"/>
          </a:xfrm>
          <a:custGeom>
            <a:avLst/>
            <a:gdLst/>
            <a:ahLst/>
            <a:cxnLst>
              <a:cxn ang="0">
                <a:pos x="947244222" y="673964611"/>
              </a:cxn>
              <a:cxn ang="0">
                <a:pos x="1022234464" y="744494434"/>
              </a:cxn>
              <a:cxn ang="0">
                <a:pos x="1002500085" y="336981317"/>
              </a:cxn>
              <a:cxn ang="0">
                <a:pos x="840677780" y="176328514"/>
              </a:cxn>
              <a:cxn ang="0">
                <a:pos x="789369191" y="164572225"/>
              </a:cxn>
              <a:cxn ang="0">
                <a:pos x="753847706" y="101879268"/>
              </a:cxn>
              <a:cxn ang="0">
                <a:pos x="702539117" y="35264912"/>
              </a:cxn>
              <a:cxn ang="0">
                <a:pos x="698591843" y="27428045"/>
              </a:cxn>
              <a:cxn ang="0">
                <a:pos x="659123085" y="0"/>
              </a:cxn>
              <a:cxn ang="0">
                <a:pos x="627548874" y="23510600"/>
              </a:cxn>
              <a:cxn ang="0">
                <a:pos x="524931695" y="121470446"/>
              </a:cxn>
              <a:cxn ang="0">
                <a:pos x="528876980" y="192002247"/>
              </a:cxn>
              <a:cxn ang="0">
                <a:pos x="536771527" y="199839114"/>
              </a:cxn>
              <a:cxn ang="0">
                <a:pos x="611761769" y="250777760"/>
              </a:cxn>
              <a:cxn ang="0">
                <a:pos x="615709042" y="250777760"/>
              </a:cxn>
              <a:cxn ang="0">
                <a:pos x="698591843" y="301716405"/>
              </a:cxn>
              <a:cxn ang="0">
                <a:pos x="674910191" y="399676251"/>
              </a:cxn>
              <a:cxn ang="0">
                <a:pos x="410472695" y="662208322"/>
              </a:cxn>
              <a:cxn ang="0">
                <a:pos x="386791043" y="658290877"/>
              </a:cxn>
              <a:cxn ang="0">
                <a:pos x="347322285" y="673964611"/>
              </a:cxn>
              <a:cxn ang="0">
                <a:pos x="339429726" y="681801478"/>
              </a:cxn>
              <a:cxn ang="0">
                <a:pos x="63150410" y="956087860"/>
              </a:cxn>
              <a:cxn ang="0">
                <a:pos x="55255863" y="963924727"/>
              </a:cxn>
              <a:cxn ang="0">
                <a:pos x="169714863" y="1132416374"/>
              </a:cxn>
              <a:cxn ang="0">
                <a:pos x="209183621" y="1116742640"/>
              </a:cxn>
              <a:cxn ang="0">
                <a:pos x="217076179" y="1108905773"/>
              </a:cxn>
              <a:cxn ang="0">
                <a:pos x="493355496" y="834617413"/>
              </a:cxn>
              <a:cxn ang="0">
                <a:pos x="501250043" y="826780547"/>
              </a:cxn>
              <a:cxn ang="0">
                <a:pos x="513089874" y="764087590"/>
              </a:cxn>
              <a:cxn ang="0">
                <a:pos x="809103569" y="470208052"/>
              </a:cxn>
              <a:cxn ang="0">
                <a:pos x="856466874" y="438860585"/>
              </a:cxn>
              <a:cxn ang="0">
                <a:pos x="860412159" y="438860585"/>
              </a:cxn>
              <a:cxn ang="0">
                <a:pos x="947244222" y="673964611"/>
              </a:cxn>
            </a:cxnLst>
            <a:rect l="0" t="0" r="0" b="0"/>
            <a:pathLst>
              <a:path w="285" h="289">
                <a:moveTo>
                  <a:pt x="240" y="172"/>
                </a:moveTo>
                <a:cubicBezTo>
                  <a:pt x="259" y="190"/>
                  <a:pt x="259" y="190"/>
                  <a:pt x="259" y="190"/>
                </a:cubicBezTo>
                <a:cubicBezTo>
                  <a:pt x="259" y="190"/>
                  <a:pt x="285" y="117"/>
                  <a:pt x="254" y="86"/>
                </a:cubicBezTo>
                <a:cubicBezTo>
                  <a:pt x="242" y="74"/>
                  <a:pt x="226" y="58"/>
                  <a:pt x="213" y="45"/>
                </a:cubicBezTo>
                <a:cubicBezTo>
                  <a:pt x="210" y="42"/>
                  <a:pt x="202" y="44"/>
                  <a:pt x="200" y="42"/>
                </a:cubicBezTo>
                <a:cubicBezTo>
                  <a:pt x="194" y="34"/>
                  <a:pt x="192" y="27"/>
                  <a:pt x="191" y="26"/>
                </a:cubicBezTo>
                <a:cubicBezTo>
                  <a:pt x="190" y="20"/>
                  <a:pt x="184" y="14"/>
                  <a:pt x="178" y="9"/>
                </a:cubicBezTo>
                <a:cubicBezTo>
                  <a:pt x="177" y="7"/>
                  <a:pt x="177" y="7"/>
                  <a:pt x="177" y="7"/>
                </a:cubicBezTo>
                <a:cubicBezTo>
                  <a:pt x="172" y="2"/>
                  <a:pt x="170" y="0"/>
                  <a:pt x="167" y="0"/>
                </a:cubicBezTo>
                <a:cubicBezTo>
                  <a:pt x="165" y="0"/>
                  <a:pt x="163" y="2"/>
                  <a:pt x="159" y="6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24" y="40"/>
                  <a:pt x="126" y="41"/>
                  <a:pt x="134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57"/>
                  <a:pt x="149" y="64"/>
                  <a:pt x="155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5"/>
                  <a:pt x="172" y="68"/>
                  <a:pt x="177" y="77"/>
                </a:cubicBezTo>
                <a:cubicBezTo>
                  <a:pt x="182" y="89"/>
                  <a:pt x="174" y="97"/>
                  <a:pt x="171" y="102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68"/>
                  <a:pt x="100" y="168"/>
                  <a:pt x="98" y="168"/>
                </a:cubicBezTo>
                <a:cubicBezTo>
                  <a:pt x="94" y="168"/>
                  <a:pt x="91" y="169"/>
                  <a:pt x="88" y="172"/>
                </a:cubicBezTo>
                <a:cubicBezTo>
                  <a:pt x="87" y="172"/>
                  <a:pt x="87" y="173"/>
                  <a:pt x="86" y="174"/>
                </a:cubicBezTo>
                <a:cubicBezTo>
                  <a:pt x="86" y="174"/>
                  <a:pt x="30" y="229"/>
                  <a:pt x="16" y="244"/>
                </a:cubicBezTo>
                <a:cubicBezTo>
                  <a:pt x="15" y="245"/>
                  <a:pt x="14" y="245"/>
                  <a:pt x="14" y="246"/>
                </a:cubicBezTo>
                <a:cubicBezTo>
                  <a:pt x="0" y="259"/>
                  <a:pt x="25" y="289"/>
                  <a:pt x="43" y="289"/>
                </a:cubicBezTo>
                <a:cubicBezTo>
                  <a:pt x="47" y="289"/>
                  <a:pt x="50" y="288"/>
                  <a:pt x="53" y="285"/>
                </a:cubicBezTo>
                <a:cubicBezTo>
                  <a:pt x="54" y="285"/>
                  <a:pt x="54" y="284"/>
                  <a:pt x="55" y="283"/>
                </a:cubicBezTo>
                <a:cubicBezTo>
                  <a:pt x="70" y="268"/>
                  <a:pt x="125" y="213"/>
                  <a:pt x="125" y="213"/>
                </a:cubicBezTo>
                <a:cubicBezTo>
                  <a:pt x="126" y="212"/>
                  <a:pt x="127" y="212"/>
                  <a:pt x="127" y="211"/>
                </a:cubicBezTo>
                <a:cubicBezTo>
                  <a:pt x="131" y="207"/>
                  <a:pt x="132" y="201"/>
                  <a:pt x="130" y="195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10" y="116"/>
                  <a:pt x="215" y="112"/>
                  <a:pt x="217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46" y="128"/>
                  <a:pt x="240" y="172"/>
                  <a:pt x="240" y="17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592263" y="4210050"/>
            <a:ext cx="2070100" cy="2068513"/>
          </a:xfrm>
          <a:prstGeom prst="roundRect">
            <a:avLst>
              <a:gd name="adj" fmla="val 9385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862388" y="4210050"/>
            <a:ext cx="2070100" cy="2068513"/>
          </a:xfrm>
          <a:prstGeom prst="roundRect">
            <a:avLst>
              <a:gd name="adj" fmla="val 9385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32513" y="4210050"/>
            <a:ext cx="2070100" cy="2068513"/>
          </a:xfrm>
          <a:prstGeom prst="roundRect">
            <a:avLst>
              <a:gd name="adj" fmla="val 9385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402638" y="4210050"/>
            <a:ext cx="2068513" cy="2068513"/>
          </a:xfrm>
          <a:prstGeom prst="roundRect">
            <a:avLst>
              <a:gd name="adj" fmla="val 9385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7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038" y="1062038"/>
            <a:ext cx="3670300" cy="35941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 bwMode="auto">
          <a:xfrm>
            <a:off x="1760538" y="4875213"/>
            <a:ext cx="1716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9" name="矩形 14"/>
          <p:cNvSpPr/>
          <p:nvPr/>
        </p:nvSpPr>
        <p:spPr>
          <a:xfrm>
            <a:off x="1728788" y="4954588"/>
            <a:ext cx="1754187" cy="1062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</a:t>
            </a:r>
          </a:p>
        </p:txBody>
      </p:sp>
      <p:sp>
        <p:nvSpPr>
          <p:cNvPr id="20490" name="矩形 15"/>
          <p:cNvSpPr/>
          <p:nvPr/>
        </p:nvSpPr>
        <p:spPr>
          <a:xfrm>
            <a:off x="1854200" y="4425950"/>
            <a:ext cx="1622425" cy="417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12" name="直接连接符 11"/>
          <p:cNvCxnSpPr/>
          <p:nvPr/>
        </p:nvCxnSpPr>
        <p:spPr bwMode="auto">
          <a:xfrm>
            <a:off x="4044950" y="4865688"/>
            <a:ext cx="1716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2" name="矩形 18"/>
          <p:cNvSpPr/>
          <p:nvPr/>
        </p:nvSpPr>
        <p:spPr>
          <a:xfrm>
            <a:off x="4014788" y="4946650"/>
            <a:ext cx="1754187" cy="1062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</a:t>
            </a:r>
          </a:p>
        </p:txBody>
      </p:sp>
      <p:sp>
        <p:nvSpPr>
          <p:cNvPr id="20493" name="矩形 19"/>
          <p:cNvSpPr/>
          <p:nvPr/>
        </p:nvSpPr>
        <p:spPr>
          <a:xfrm>
            <a:off x="4202113" y="4418013"/>
            <a:ext cx="1558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6289675" y="4875213"/>
            <a:ext cx="17176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5" name="矩形 22"/>
          <p:cNvSpPr/>
          <p:nvPr/>
        </p:nvSpPr>
        <p:spPr>
          <a:xfrm>
            <a:off x="6259513" y="4954588"/>
            <a:ext cx="1755775" cy="1062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</a:t>
            </a:r>
          </a:p>
        </p:txBody>
      </p:sp>
      <p:sp>
        <p:nvSpPr>
          <p:cNvPr id="20496" name="矩形 23"/>
          <p:cNvSpPr/>
          <p:nvPr/>
        </p:nvSpPr>
        <p:spPr>
          <a:xfrm>
            <a:off x="6467475" y="4425950"/>
            <a:ext cx="15398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8575675" y="4875213"/>
            <a:ext cx="1716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8" name="矩形 26"/>
          <p:cNvSpPr/>
          <p:nvPr/>
        </p:nvSpPr>
        <p:spPr>
          <a:xfrm>
            <a:off x="8545513" y="4954588"/>
            <a:ext cx="1754187" cy="1062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</a:t>
            </a:r>
          </a:p>
        </p:txBody>
      </p:sp>
      <p:sp>
        <p:nvSpPr>
          <p:cNvPr id="20499" name="矩形 27"/>
          <p:cNvSpPr/>
          <p:nvPr/>
        </p:nvSpPr>
        <p:spPr>
          <a:xfrm>
            <a:off x="8753475" y="4425950"/>
            <a:ext cx="15382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20500" name="组合 28"/>
          <p:cNvGrpSpPr/>
          <p:nvPr/>
        </p:nvGrpSpPr>
        <p:grpSpPr>
          <a:xfrm>
            <a:off x="5697538" y="1490663"/>
            <a:ext cx="4635500" cy="1446212"/>
            <a:chOff x="6052468" y="2596338"/>
            <a:chExt cx="5714470" cy="1781136"/>
          </a:xfrm>
        </p:grpSpPr>
        <p:sp>
          <p:nvSpPr>
            <p:cNvPr id="22" name="矩形 21"/>
            <p:cNvSpPr/>
            <p:nvPr/>
          </p:nvSpPr>
          <p:spPr>
            <a:xfrm>
              <a:off x="6052468" y="2866627"/>
              <a:ext cx="5714470" cy="151084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        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实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工作室由一群充满青春朝气的年轻人组成。春种一粒粟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,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秋收万颗籽，点滴进步，成就价值是我们的一贯的追求。工作室为您提供专业的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培训、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美化与定制。凭借对于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的热爱与探索，我们掌握了国内一流的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制作技术。 </a:t>
              </a:r>
            </a:p>
          </p:txBody>
        </p:sp>
        <p:sp>
          <p:nvSpPr>
            <p:cNvPr id="20503" name="矩形 27"/>
            <p:cNvSpPr/>
            <p:nvPr/>
          </p:nvSpPr>
          <p:spPr>
            <a:xfrm>
              <a:off x="6061132" y="2596338"/>
              <a:ext cx="817838" cy="8399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501" name="矩形 31"/>
          <p:cNvSpPr/>
          <p:nvPr/>
        </p:nvSpPr>
        <p:spPr>
          <a:xfrm>
            <a:off x="5732463" y="2870200"/>
            <a:ext cx="4945062" cy="84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Qiushi PPT studio by a group of young people full of youthful vitality. Spring a species of millet, seed harvest 10000, progress, achievement value is our consistent pursuit. Studio provide professional PPT template, PPT training, PPT landscaping and customized for you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80"/>
          <p:cNvSpPr txBox="1"/>
          <p:nvPr/>
        </p:nvSpPr>
        <p:spPr>
          <a:xfrm>
            <a:off x="3738563" y="2989263"/>
            <a:ext cx="47148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21507" name="组合 81"/>
          <p:cNvGrpSpPr/>
          <p:nvPr/>
        </p:nvGrpSpPr>
        <p:grpSpPr>
          <a:xfrm>
            <a:off x="3409950" y="2552700"/>
            <a:ext cx="5372100" cy="2327275"/>
            <a:chOff x="2921000" y="2986616"/>
            <a:chExt cx="6468338" cy="1191684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08" name="文本框 87"/>
          <p:cNvSpPr txBox="1"/>
          <p:nvPr/>
        </p:nvSpPr>
        <p:spPr>
          <a:xfrm>
            <a:off x="3841750" y="1622425"/>
            <a:ext cx="17621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文本框 88"/>
          <p:cNvSpPr txBox="1"/>
          <p:nvPr/>
        </p:nvSpPr>
        <p:spPr>
          <a:xfrm>
            <a:off x="3738563" y="379730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文本框 89"/>
          <p:cNvSpPr txBox="1"/>
          <p:nvPr/>
        </p:nvSpPr>
        <p:spPr>
          <a:xfrm>
            <a:off x="5964238" y="379730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1" name="文本框 90"/>
          <p:cNvSpPr txBox="1"/>
          <p:nvPr/>
        </p:nvSpPr>
        <p:spPr>
          <a:xfrm>
            <a:off x="3738563" y="433705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2" name="文本框 91"/>
          <p:cNvSpPr txBox="1"/>
          <p:nvPr/>
        </p:nvSpPr>
        <p:spPr>
          <a:xfrm>
            <a:off x="5964238" y="433705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3" name="文本框 93"/>
          <p:cNvSpPr txBox="1"/>
          <p:nvPr/>
        </p:nvSpPr>
        <p:spPr>
          <a:xfrm>
            <a:off x="206375" y="177800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1" name="Freeform 5"/>
          <p:cNvSpPr>
            <a:spLocks noEditPoints="1"/>
          </p:cNvSpPr>
          <p:nvPr/>
        </p:nvSpPr>
        <p:spPr bwMode="auto">
          <a:xfrm rot="21540000">
            <a:off x="2844800" y="1401763"/>
            <a:ext cx="1516063" cy="2243138"/>
          </a:xfrm>
          <a:custGeom>
            <a:avLst/>
            <a:gdLst>
              <a:gd name="T0" fmla="*/ 83 w 83"/>
              <a:gd name="T1" fmla="*/ 41 h 123"/>
              <a:gd name="T2" fmla="*/ 41 w 83"/>
              <a:gd name="T3" fmla="*/ 0 h 123"/>
              <a:gd name="T4" fmla="*/ 0 w 83"/>
              <a:gd name="T5" fmla="*/ 41 h 123"/>
              <a:gd name="T6" fmla="*/ 6 w 83"/>
              <a:gd name="T7" fmla="*/ 62 h 123"/>
              <a:gd name="T8" fmla="*/ 6 w 83"/>
              <a:gd name="T9" fmla="*/ 62 h 123"/>
              <a:gd name="T10" fmla="*/ 41 w 83"/>
              <a:gd name="T11" fmla="*/ 123 h 123"/>
              <a:gd name="T12" fmla="*/ 77 w 83"/>
              <a:gd name="T13" fmla="*/ 62 h 123"/>
              <a:gd name="T14" fmla="*/ 77 w 83"/>
              <a:gd name="T15" fmla="*/ 62 h 123"/>
              <a:gd name="T16" fmla="*/ 83 w 83"/>
              <a:gd name="T17" fmla="*/ 41 h 123"/>
              <a:gd name="T18" fmla="*/ 41 w 83"/>
              <a:gd name="T19" fmla="*/ 75 h 123"/>
              <a:gd name="T20" fmla="*/ 7 w 83"/>
              <a:gd name="T21" fmla="*/ 41 h 123"/>
              <a:gd name="T22" fmla="*/ 41 w 83"/>
              <a:gd name="T23" fmla="*/ 7 h 123"/>
              <a:gd name="T24" fmla="*/ 76 w 83"/>
              <a:gd name="T25" fmla="*/ 41 h 123"/>
              <a:gd name="T26" fmla="*/ 41 w 83"/>
              <a:gd name="T27" fmla="*/ 7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23">
                <a:moveTo>
                  <a:pt x="83" y="41"/>
                </a:moveTo>
                <a:cubicBezTo>
                  <a:pt x="83" y="18"/>
                  <a:pt x="64" y="0"/>
                  <a:pt x="41" y="0"/>
                </a:cubicBezTo>
                <a:cubicBezTo>
                  <a:pt x="19" y="0"/>
                  <a:pt x="0" y="18"/>
                  <a:pt x="0" y="41"/>
                </a:cubicBezTo>
                <a:cubicBezTo>
                  <a:pt x="0" y="49"/>
                  <a:pt x="2" y="56"/>
                  <a:pt x="6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80" y="56"/>
                  <a:pt x="83" y="49"/>
                  <a:pt x="83" y="41"/>
                </a:cubicBezTo>
                <a:close/>
                <a:moveTo>
                  <a:pt x="41" y="75"/>
                </a:moveTo>
                <a:cubicBezTo>
                  <a:pt x="22" y="75"/>
                  <a:pt x="7" y="60"/>
                  <a:pt x="7" y="41"/>
                </a:cubicBezTo>
                <a:cubicBezTo>
                  <a:pt x="7" y="22"/>
                  <a:pt x="23" y="7"/>
                  <a:pt x="41" y="7"/>
                </a:cubicBezTo>
                <a:cubicBezTo>
                  <a:pt x="60" y="7"/>
                  <a:pt x="76" y="22"/>
                  <a:pt x="76" y="41"/>
                </a:cubicBezTo>
                <a:cubicBezTo>
                  <a:pt x="76" y="60"/>
                  <a:pt x="60" y="75"/>
                  <a:pt x="41" y="7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 rot="21540000">
            <a:off x="2889250" y="3881438"/>
            <a:ext cx="1497013" cy="2243138"/>
          </a:xfrm>
          <a:custGeom>
            <a:avLst/>
            <a:gdLst>
              <a:gd name="T0" fmla="*/ 0 w 82"/>
              <a:gd name="T1" fmla="*/ 82 h 123"/>
              <a:gd name="T2" fmla="*/ 41 w 82"/>
              <a:gd name="T3" fmla="*/ 123 h 123"/>
              <a:gd name="T4" fmla="*/ 82 w 82"/>
              <a:gd name="T5" fmla="*/ 82 h 123"/>
              <a:gd name="T6" fmla="*/ 77 w 82"/>
              <a:gd name="T7" fmla="*/ 61 h 123"/>
              <a:gd name="T8" fmla="*/ 77 w 82"/>
              <a:gd name="T9" fmla="*/ 61 h 123"/>
              <a:gd name="T10" fmla="*/ 41 w 82"/>
              <a:gd name="T11" fmla="*/ 0 h 123"/>
              <a:gd name="T12" fmla="*/ 6 w 82"/>
              <a:gd name="T13" fmla="*/ 61 h 123"/>
              <a:gd name="T14" fmla="*/ 6 w 82"/>
              <a:gd name="T15" fmla="*/ 61 h 123"/>
              <a:gd name="T16" fmla="*/ 0 w 82"/>
              <a:gd name="T17" fmla="*/ 82 h 123"/>
              <a:gd name="T18" fmla="*/ 41 w 82"/>
              <a:gd name="T19" fmla="*/ 48 h 123"/>
              <a:gd name="T20" fmla="*/ 76 w 82"/>
              <a:gd name="T21" fmla="*/ 82 h 123"/>
              <a:gd name="T22" fmla="*/ 41 w 82"/>
              <a:gd name="T23" fmla="*/ 116 h 123"/>
              <a:gd name="T24" fmla="*/ 7 w 82"/>
              <a:gd name="T25" fmla="*/ 82 h 123"/>
              <a:gd name="T26" fmla="*/ 41 w 82"/>
              <a:gd name="T27" fmla="*/ 4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2" h="123">
                <a:moveTo>
                  <a:pt x="0" y="82"/>
                </a:moveTo>
                <a:cubicBezTo>
                  <a:pt x="0" y="105"/>
                  <a:pt x="18" y="123"/>
                  <a:pt x="41" y="123"/>
                </a:cubicBezTo>
                <a:cubicBezTo>
                  <a:pt x="64" y="123"/>
                  <a:pt x="82" y="105"/>
                  <a:pt x="82" y="82"/>
                </a:cubicBezTo>
                <a:cubicBezTo>
                  <a:pt x="82" y="75"/>
                  <a:pt x="80" y="67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41" y="0"/>
                  <a:pt x="41" y="0"/>
                  <a:pt x="41" y="0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7"/>
                  <a:pt x="0" y="74"/>
                  <a:pt x="0" y="82"/>
                </a:cubicBezTo>
                <a:close/>
                <a:moveTo>
                  <a:pt x="41" y="48"/>
                </a:moveTo>
                <a:cubicBezTo>
                  <a:pt x="60" y="48"/>
                  <a:pt x="76" y="63"/>
                  <a:pt x="76" y="82"/>
                </a:cubicBezTo>
                <a:cubicBezTo>
                  <a:pt x="75" y="101"/>
                  <a:pt x="60" y="116"/>
                  <a:pt x="41" y="116"/>
                </a:cubicBezTo>
                <a:cubicBezTo>
                  <a:pt x="22" y="116"/>
                  <a:pt x="7" y="101"/>
                  <a:pt x="7" y="82"/>
                </a:cubicBezTo>
                <a:cubicBezTo>
                  <a:pt x="7" y="63"/>
                  <a:pt x="22" y="48"/>
                  <a:pt x="41" y="4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 rot="21540000">
            <a:off x="1355725" y="2114550"/>
            <a:ext cx="2154238" cy="1624013"/>
          </a:xfrm>
          <a:custGeom>
            <a:avLst/>
            <a:gdLst>
              <a:gd name="T0" fmla="*/ 67 w 118"/>
              <a:gd name="T1" fmla="*/ 12 h 89"/>
              <a:gd name="T2" fmla="*/ 11 w 118"/>
              <a:gd name="T3" fmla="*/ 27 h 89"/>
              <a:gd name="T4" fmla="*/ 26 w 118"/>
              <a:gd name="T5" fmla="*/ 83 h 89"/>
              <a:gd name="T6" fmla="*/ 47 w 118"/>
              <a:gd name="T7" fmla="*/ 88 h 89"/>
              <a:gd name="T8" fmla="*/ 47 w 118"/>
              <a:gd name="T9" fmla="*/ 88 h 89"/>
              <a:gd name="T10" fmla="*/ 118 w 118"/>
              <a:gd name="T11" fmla="*/ 89 h 89"/>
              <a:gd name="T12" fmla="*/ 82 w 118"/>
              <a:gd name="T13" fmla="*/ 27 h 89"/>
              <a:gd name="T14" fmla="*/ 82 w 118"/>
              <a:gd name="T15" fmla="*/ 27 h 89"/>
              <a:gd name="T16" fmla="*/ 67 w 118"/>
              <a:gd name="T17" fmla="*/ 12 h 89"/>
              <a:gd name="T18" fmla="*/ 76 w 118"/>
              <a:gd name="T19" fmla="*/ 64 h 89"/>
              <a:gd name="T20" fmla="*/ 30 w 118"/>
              <a:gd name="T21" fmla="*/ 77 h 89"/>
              <a:gd name="T22" fmla="*/ 17 w 118"/>
              <a:gd name="T23" fmla="*/ 30 h 89"/>
              <a:gd name="T24" fmla="*/ 64 w 118"/>
              <a:gd name="T25" fmla="*/ 18 h 89"/>
              <a:gd name="T26" fmla="*/ 76 w 118"/>
              <a:gd name="T2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8" h="89">
                <a:moveTo>
                  <a:pt x="67" y="12"/>
                </a:moveTo>
                <a:cubicBezTo>
                  <a:pt x="48" y="0"/>
                  <a:pt x="23" y="7"/>
                  <a:pt x="11" y="27"/>
                </a:cubicBezTo>
                <a:cubicBezTo>
                  <a:pt x="0" y="46"/>
                  <a:pt x="6" y="71"/>
                  <a:pt x="26" y="83"/>
                </a:cubicBezTo>
                <a:cubicBezTo>
                  <a:pt x="33" y="87"/>
                  <a:pt x="40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118" y="89"/>
                  <a:pt x="118" y="89"/>
                  <a:pt x="118" y="89"/>
                </a:cubicBezTo>
                <a:cubicBezTo>
                  <a:pt x="82" y="27"/>
                  <a:pt x="82" y="27"/>
                  <a:pt x="82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79" y="21"/>
                  <a:pt x="74" y="15"/>
                  <a:pt x="67" y="12"/>
                </a:cubicBezTo>
                <a:close/>
                <a:moveTo>
                  <a:pt x="76" y="64"/>
                </a:moveTo>
                <a:cubicBezTo>
                  <a:pt x="67" y="81"/>
                  <a:pt x="46" y="86"/>
                  <a:pt x="30" y="77"/>
                </a:cubicBezTo>
                <a:cubicBezTo>
                  <a:pt x="13" y="67"/>
                  <a:pt x="8" y="46"/>
                  <a:pt x="17" y="30"/>
                </a:cubicBezTo>
                <a:cubicBezTo>
                  <a:pt x="27" y="14"/>
                  <a:pt x="48" y="8"/>
                  <a:pt x="64" y="18"/>
                </a:cubicBezTo>
                <a:cubicBezTo>
                  <a:pt x="80" y="27"/>
                  <a:pt x="86" y="48"/>
                  <a:pt x="76" y="6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 rot="21540000">
            <a:off x="3740150" y="3787775"/>
            <a:ext cx="2154238" cy="1622425"/>
          </a:xfrm>
          <a:custGeom>
            <a:avLst/>
            <a:gdLst>
              <a:gd name="T0" fmla="*/ 50 w 118"/>
              <a:gd name="T1" fmla="*/ 77 h 89"/>
              <a:gd name="T2" fmla="*/ 106 w 118"/>
              <a:gd name="T3" fmla="*/ 62 h 89"/>
              <a:gd name="T4" fmla="*/ 92 w 118"/>
              <a:gd name="T5" fmla="*/ 6 h 89"/>
              <a:gd name="T6" fmla="*/ 71 w 118"/>
              <a:gd name="T7" fmla="*/ 1 h 89"/>
              <a:gd name="T8" fmla="*/ 71 w 118"/>
              <a:gd name="T9" fmla="*/ 1 h 89"/>
              <a:gd name="T10" fmla="*/ 0 w 118"/>
              <a:gd name="T11" fmla="*/ 0 h 89"/>
              <a:gd name="T12" fmla="*/ 35 w 118"/>
              <a:gd name="T13" fmla="*/ 62 h 89"/>
              <a:gd name="T14" fmla="*/ 35 w 118"/>
              <a:gd name="T15" fmla="*/ 62 h 89"/>
              <a:gd name="T16" fmla="*/ 50 w 118"/>
              <a:gd name="T17" fmla="*/ 77 h 89"/>
              <a:gd name="T18" fmla="*/ 41 w 118"/>
              <a:gd name="T19" fmla="*/ 25 h 89"/>
              <a:gd name="T20" fmla="*/ 88 w 118"/>
              <a:gd name="T21" fmla="*/ 12 h 89"/>
              <a:gd name="T22" fmla="*/ 100 w 118"/>
              <a:gd name="T23" fmla="*/ 59 h 89"/>
              <a:gd name="T24" fmla="*/ 54 w 118"/>
              <a:gd name="T25" fmla="*/ 71 h 89"/>
              <a:gd name="T26" fmla="*/ 41 w 118"/>
              <a:gd name="T27" fmla="*/ 2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8" h="89">
                <a:moveTo>
                  <a:pt x="50" y="77"/>
                </a:moveTo>
                <a:cubicBezTo>
                  <a:pt x="70" y="89"/>
                  <a:pt x="95" y="82"/>
                  <a:pt x="106" y="62"/>
                </a:cubicBezTo>
                <a:cubicBezTo>
                  <a:pt x="118" y="43"/>
                  <a:pt x="111" y="18"/>
                  <a:pt x="92" y="6"/>
                </a:cubicBezTo>
                <a:cubicBezTo>
                  <a:pt x="85" y="2"/>
                  <a:pt x="78" y="1"/>
                  <a:pt x="71" y="1"/>
                </a:cubicBezTo>
                <a:cubicBezTo>
                  <a:pt x="71" y="1"/>
                  <a:pt x="71" y="1"/>
                  <a:pt x="71" y="1"/>
                </a:cubicBezTo>
                <a:cubicBezTo>
                  <a:pt x="0" y="0"/>
                  <a:pt x="0" y="0"/>
                  <a:pt x="0" y="0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9" y="68"/>
                  <a:pt x="44" y="74"/>
                  <a:pt x="50" y="77"/>
                </a:cubicBezTo>
                <a:close/>
                <a:moveTo>
                  <a:pt x="41" y="25"/>
                </a:moveTo>
                <a:cubicBezTo>
                  <a:pt x="51" y="8"/>
                  <a:pt x="72" y="3"/>
                  <a:pt x="88" y="12"/>
                </a:cubicBezTo>
                <a:cubicBezTo>
                  <a:pt x="104" y="22"/>
                  <a:pt x="110" y="43"/>
                  <a:pt x="100" y="59"/>
                </a:cubicBezTo>
                <a:cubicBezTo>
                  <a:pt x="91" y="75"/>
                  <a:pt x="70" y="81"/>
                  <a:pt x="54" y="71"/>
                </a:cubicBezTo>
                <a:cubicBezTo>
                  <a:pt x="37" y="62"/>
                  <a:pt x="32" y="41"/>
                  <a:pt x="41" y="2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 rot="21540000">
            <a:off x="1366838" y="3810000"/>
            <a:ext cx="2171700" cy="1624013"/>
          </a:xfrm>
          <a:custGeom>
            <a:avLst/>
            <a:gdLst>
              <a:gd name="T0" fmla="*/ 27 w 119"/>
              <a:gd name="T1" fmla="*/ 6 h 89"/>
              <a:gd name="T2" fmla="*/ 11 w 119"/>
              <a:gd name="T3" fmla="*/ 62 h 89"/>
              <a:gd name="T4" fmla="*/ 67 w 119"/>
              <a:gd name="T5" fmla="*/ 78 h 89"/>
              <a:gd name="T6" fmla="*/ 82 w 119"/>
              <a:gd name="T7" fmla="*/ 63 h 89"/>
              <a:gd name="T8" fmla="*/ 82 w 119"/>
              <a:gd name="T9" fmla="*/ 63 h 89"/>
              <a:gd name="T10" fmla="*/ 119 w 119"/>
              <a:gd name="T11" fmla="*/ 2 h 89"/>
              <a:gd name="T12" fmla="*/ 48 w 119"/>
              <a:gd name="T13" fmla="*/ 0 h 89"/>
              <a:gd name="T14" fmla="*/ 48 w 119"/>
              <a:gd name="T15" fmla="*/ 0 h 89"/>
              <a:gd name="T16" fmla="*/ 27 w 119"/>
              <a:gd name="T17" fmla="*/ 6 h 89"/>
              <a:gd name="T18" fmla="*/ 77 w 119"/>
              <a:gd name="T19" fmla="*/ 25 h 89"/>
              <a:gd name="T20" fmla="*/ 64 w 119"/>
              <a:gd name="T21" fmla="*/ 72 h 89"/>
              <a:gd name="T22" fmla="*/ 17 w 119"/>
              <a:gd name="T23" fmla="*/ 58 h 89"/>
              <a:gd name="T24" fmla="*/ 30 w 119"/>
              <a:gd name="T25" fmla="*/ 12 h 89"/>
              <a:gd name="T26" fmla="*/ 77 w 119"/>
              <a:gd name="T27" fmla="*/ 2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9" h="89">
                <a:moveTo>
                  <a:pt x="27" y="6"/>
                </a:moveTo>
                <a:cubicBezTo>
                  <a:pt x="7" y="17"/>
                  <a:pt x="0" y="42"/>
                  <a:pt x="11" y="62"/>
                </a:cubicBezTo>
                <a:cubicBezTo>
                  <a:pt x="22" y="81"/>
                  <a:pt x="47" y="89"/>
                  <a:pt x="67" y="78"/>
                </a:cubicBezTo>
                <a:cubicBezTo>
                  <a:pt x="74" y="74"/>
                  <a:pt x="79" y="69"/>
                  <a:pt x="82" y="63"/>
                </a:cubicBezTo>
                <a:cubicBezTo>
                  <a:pt x="82" y="63"/>
                  <a:pt x="82" y="63"/>
                  <a:pt x="82" y="63"/>
                </a:cubicBezTo>
                <a:cubicBezTo>
                  <a:pt x="119" y="2"/>
                  <a:pt x="119" y="2"/>
                  <a:pt x="119" y="2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1" y="0"/>
                  <a:pt x="34" y="2"/>
                  <a:pt x="27" y="6"/>
                </a:cubicBezTo>
                <a:close/>
                <a:moveTo>
                  <a:pt x="77" y="25"/>
                </a:moveTo>
                <a:cubicBezTo>
                  <a:pt x="86" y="42"/>
                  <a:pt x="80" y="62"/>
                  <a:pt x="64" y="72"/>
                </a:cubicBezTo>
                <a:cubicBezTo>
                  <a:pt x="47" y="81"/>
                  <a:pt x="26" y="75"/>
                  <a:pt x="17" y="58"/>
                </a:cubicBezTo>
                <a:cubicBezTo>
                  <a:pt x="8" y="42"/>
                  <a:pt x="14" y="21"/>
                  <a:pt x="30" y="12"/>
                </a:cubicBezTo>
                <a:cubicBezTo>
                  <a:pt x="47" y="2"/>
                  <a:pt x="68" y="8"/>
                  <a:pt x="77" y="2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Freeform 10"/>
          <p:cNvSpPr>
            <a:spLocks noEditPoints="1"/>
          </p:cNvSpPr>
          <p:nvPr/>
        </p:nvSpPr>
        <p:spPr bwMode="auto">
          <a:xfrm rot="21540000">
            <a:off x="3709988" y="2090738"/>
            <a:ext cx="2173288" cy="1624013"/>
          </a:xfrm>
          <a:custGeom>
            <a:avLst/>
            <a:gdLst>
              <a:gd name="T0" fmla="*/ 92 w 119"/>
              <a:gd name="T1" fmla="*/ 83 h 89"/>
              <a:gd name="T2" fmla="*/ 108 w 119"/>
              <a:gd name="T3" fmla="*/ 27 h 89"/>
              <a:gd name="T4" fmla="*/ 52 w 119"/>
              <a:gd name="T5" fmla="*/ 11 h 89"/>
              <a:gd name="T6" fmla="*/ 36 w 119"/>
              <a:gd name="T7" fmla="*/ 26 h 89"/>
              <a:gd name="T8" fmla="*/ 36 w 119"/>
              <a:gd name="T9" fmla="*/ 26 h 89"/>
              <a:gd name="T10" fmla="*/ 0 w 119"/>
              <a:gd name="T11" fmla="*/ 87 h 89"/>
              <a:gd name="T12" fmla="*/ 71 w 119"/>
              <a:gd name="T13" fmla="*/ 89 h 89"/>
              <a:gd name="T14" fmla="*/ 71 w 119"/>
              <a:gd name="T15" fmla="*/ 89 h 89"/>
              <a:gd name="T16" fmla="*/ 92 w 119"/>
              <a:gd name="T17" fmla="*/ 83 h 89"/>
              <a:gd name="T18" fmla="*/ 42 w 119"/>
              <a:gd name="T19" fmla="*/ 64 h 89"/>
              <a:gd name="T20" fmla="*/ 55 w 119"/>
              <a:gd name="T21" fmla="*/ 17 h 89"/>
              <a:gd name="T22" fmla="*/ 102 w 119"/>
              <a:gd name="T23" fmla="*/ 31 h 89"/>
              <a:gd name="T24" fmla="*/ 88 w 119"/>
              <a:gd name="T25" fmla="*/ 77 h 89"/>
              <a:gd name="T26" fmla="*/ 42 w 119"/>
              <a:gd name="T2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9" h="89">
                <a:moveTo>
                  <a:pt x="92" y="83"/>
                </a:moveTo>
                <a:cubicBezTo>
                  <a:pt x="111" y="72"/>
                  <a:pt x="119" y="47"/>
                  <a:pt x="108" y="27"/>
                </a:cubicBezTo>
                <a:cubicBezTo>
                  <a:pt x="97" y="8"/>
                  <a:pt x="71" y="0"/>
                  <a:pt x="52" y="11"/>
                </a:cubicBezTo>
                <a:cubicBezTo>
                  <a:pt x="45" y="15"/>
                  <a:pt x="40" y="20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0" y="87"/>
                  <a:pt x="0" y="87"/>
                  <a:pt x="0" y="87"/>
                </a:cubicBezTo>
                <a:cubicBezTo>
                  <a:pt x="71" y="89"/>
                  <a:pt x="71" y="89"/>
                  <a:pt x="71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8" y="89"/>
                  <a:pt x="85" y="87"/>
                  <a:pt x="92" y="83"/>
                </a:cubicBezTo>
                <a:close/>
                <a:moveTo>
                  <a:pt x="42" y="64"/>
                </a:moveTo>
                <a:cubicBezTo>
                  <a:pt x="32" y="48"/>
                  <a:pt x="38" y="27"/>
                  <a:pt x="55" y="17"/>
                </a:cubicBezTo>
                <a:cubicBezTo>
                  <a:pt x="71" y="8"/>
                  <a:pt x="92" y="14"/>
                  <a:pt x="102" y="31"/>
                </a:cubicBezTo>
                <a:cubicBezTo>
                  <a:pt x="111" y="47"/>
                  <a:pt x="105" y="68"/>
                  <a:pt x="88" y="77"/>
                </a:cubicBezTo>
                <a:cubicBezTo>
                  <a:pt x="72" y="87"/>
                  <a:pt x="51" y="81"/>
                  <a:pt x="42" y="6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文本框 18"/>
          <p:cNvSpPr txBox="1"/>
          <p:nvPr/>
        </p:nvSpPr>
        <p:spPr>
          <a:xfrm>
            <a:off x="3263900" y="1912938"/>
            <a:ext cx="6556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01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538" name="文本框 19"/>
          <p:cNvSpPr txBox="1"/>
          <p:nvPr/>
        </p:nvSpPr>
        <p:spPr>
          <a:xfrm>
            <a:off x="4687888" y="2714625"/>
            <a:ext cx="6556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06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539" name="文本框 20"/>
          <p:cNvSpPr txBox="1"/>
          <p:nvPr/>
        </p:nvSpPr>
        <p:spPr>
          <a:xfrm>
            <a:off x="4699000" y="4303713"/>
            <a:ext cx="6556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05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540" name="文本框 21"/>
          <p:cNvSpPr txBox="1"/>
          <p:nvPr/>
        </p:nvSpPr>
        <p:spPr>
          <a:xfrm>
            <a:off x="3321050" y="5145088"/>
            <a:ext cx="6556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04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541" name="文本框 22"/>
          <p:cNvSpPr txBox="1"/>
          <p:nvPr/>
        </p:nvSpPr>
        <p:spPr>
          <a:xfrm>
            <a:off x="1895475" y="4338638"/>
            <a:ext cx="6556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03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542" name="文本框 23"/>
          <p:cNvSpPr txBox="1"/>
          <p:nvPr/>
        </p:nvSpPr>
        <p:spPr>
          <a:xfrm>
            <a:off x="1884363" y="2747963"/>
            <a:ext cx="6556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Broadway" panose="04040905080B02020502" pitchFamily="82" charset="0"/>
              </a:rPr>
              <a:t>02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746875" y="1490663"/>
            <a:ext cx="0" cy="4648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723188" y="1863725"/>
            <a:ext cx="469900" cy="469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45" name="文本框 26"/>
          <p:cNvSpPr txBox="1"/>
          <p:nvPr/>
        </p:nvSpPr>
        <p:spPr>
          <a:xfrm>
            <a:off x="7723188" y="1928813"/>
            <a:ext cx="481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6" name="文本框 27"/>
          <p:cNvSpPr txBox="1"/>
          <p:nvPr/>
        </p:nvSpPr>
        <p:spPr>
          <a:xfrm>
            <a:off x="8310563" y="1798638"/>
            <a:ext cx="2282825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2547" name="矩形 1"/>
          <p:cNvSpPr/>
          <p:nvPr/>
        </p:nvSpPr>
        <p:spPr>
          <a:xfrm>
            <a:off x="8308975" y="2054225"/>
            <a:ext cx="27114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723188" y="2552700"/>
            <a:ext cx="469900" cy="469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49" name="文本框 30"/>
          <p:cNvSpPr txBox="1"/>
          <p:nvPr/>
        </p:nvSpPr>
        <p:spPr>
          <a:xfrm>
            <a:off x="7723188" y="2617788"/>
            <a:ext cx="481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0" name="文本框 31"/>
          <p:cNvSpPr txBox="1"/>
          <p:nvPr/>
        </p:nvSpPr>
        <p:spPr>
          <a:xfrm>
            <a:off x="8310563" y="2487613"/>
            <a:ext cx="2282825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2551" name="矩形 1"/>
          <p:cNvSpPr/>
          <p:nvPr/>
        </p:nvSpPr>
        <p:spPr>
          <a:xfrm>
            <a:off x="8308975" y="2743200"/>
            <a:ext cx="27114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</a:p>
        </p:txBody>
      </p:sp>
      <p:sp>
        <p:nvSpPr>
          <p:cNvPr id="62" name="矩形 61"/>
          <p:cNvSpPr/>
          <p:nvPr/>
        </p:nvSpPr>
        <p:spPr>
          <a:xfrm>
            <a:off x="7723188" y="3241675"/>
            <a:ext cx="469900" cy="469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文本框 34"/>
          <p:cNvSpPr txBox="1"/>
          <p:nvPr/>
        </p:nvSpPr>
        <p:spPr>
          <a:xfrm>
            <a:off x="7723188" y="3306763"/>
            <a:ext cx="481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4" name="文本框 35"/>
          <p:cNvSpPr txBox="1"/>
          <p:nvPr/>
        </p:nvSpPr>
        <p:spPr>
          <a:xfrm>
            <a:off x="8310563" y="3176588"/>
            <a:ext cx="22828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2555" name="矩形 1"/>
          <p:cNvSpPr/>
          <p:nvPr/>
        </p:nvSpPr>
        <p:spPr>
          <a:xfrm>
            <a:off x="8308975" y="3432175"/>
            <a:ext cx="27114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</a:p>
        </p:txBody>
      </p:sp>
      <p:sp>
        <p:nvSpPr>
          <p:cNvPr id="66" name="矩形 65"/>
          <p:cNvSpPr/>
          <p:nvPr/>
        </p:nvSpPr>
        <p:spPr>
          <a:xfrm>
            <a:off x="7723188" y="3929063"/>
            <a:ext cx="469900" cy="4714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7" name="文本框 38"/>
          <p:cNvSpPr txBox="1"/>
          <p:nvPr/>
        </p:nvSpPr>
        <p:spPr>
          <a:xfrm>
            <a:off x="7723188" y="3995738"/>
            <a:ext cx="481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8" name="文本框 39"/>
          <p:cNvSpPr txBox="1"/>
          <p:nvPr/>
        </p:nvSpPr>
        <p:spPr>
          <a:xfrm>
            <a:off x="8310563" y="3865563"/>
            <a:ext cx="22828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2559" name="矩形 1"/>
          <p:cNvSpPr/>
          <p:nvPr/>
        </p:nvSpPr>
        <p:spPr>
          <a:xfrm>
            <a:off x="8308975" y="4121150"/>
            <a:ext cx="27114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</a:p>
        </p:txBody>
      </p:sp>
      <p:sp>
        <p:nvSpPr>
          <p:cNvPr id="70" name="矩形 69"/>
          <p:cNvSpPr/>
          <p:nvPr/>
        </p:nvSpPr>
        <p:spPr>
          <a:xfrm>
            <a:off x="7723188" y="4618038"/>
            <a:ext cx="469900" cy="469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1" name="文本框 42"/>
          <p:cNvSpPr txBox="1"/>
          <p:nvPr/>
        </p:nvSpPr>
        <p:spPr>
          <a:xfrm>
            <a:off x="7723188" y="4684713"/>
            <a:ext cx="481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2" name="文本框 43"/>
          <p:cNvSpPr txBox="1"/>
          <p:nvPr/>
        </p:nvSpPr>
        <p:spPr>
          <a:xfrm>
            <a:off x="8310563" y="4554538"/>
            <a:ext cx="22828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2563" name="矩形 1"/>
          <p:cNvSpPr/>
          <p:nvPr/>
        </p:nvSpPr>
        <p:spPr>
          <a:xfrm>
            <a:off x="8308975" y="4810125"/>
            <a:ext cx="27114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</a:p>
        </p:txBody>
      </p:sp>
      <p:sp>
        <p:nvSpPr>
          <p:cNvPr id="74" name="矩形 73"/>
          <p:cNvSpPr/>
          <p:nvPr/>
        </p:nvSpPr>
        <p:spPr>
          <a:xfrm>
            <a:off x="7723188" y="5307013"/>
            <a:ext cx="469900" cy="4699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5" name="文本框 46"/>
          <p:cNvSpPr txBox="1"/>
          <p:nvPr/>
        </p:nvSpPr>
        <p:spPr>
          <a:xfrm>
            <a:off x="7723188" y="5373688"/>
            <a:ext cx="4810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6" name="文本框 47"/>
          <p:cNvSpPr txBox="1"/>
          <p:nvPr/>
        </p:nvSpPr>
        <p:spPr>
          <a:xfrm>
            <a:off x="8310563" y="5243513"/>
            <a:ext cx="22828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2567" name="矩形 1"/>
          <p:cNvSpPr/>
          <p:nvPr/>
        </p:nvSpPr>
        <p:spPr>
          <a:xfrm>
            <a:off x="8308975" y="5497513"/>
            <a:ext cx="2711450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增加对于标题的描述与阐释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六边形 2"/>
          <p:cNvSpPr/>
          <p:nvPr/>
        </p:nvSpPr>
        <p:spPr>
          <a:xfrm>
            <a:off x="1685925" y="3305175"/>
            <a:ext cx="1778000" cy="15335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3106738" y="2511425"/>
            <a:ext cx="1778000" cy="1531938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4527550" y="3249613"/>
            <a:ext cx="1778000" cy="15335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5975350" y="2484438"/>
            <a:ext cx="1778000" cy="1531938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404100" y="3249613"/>
            <a:ext cx="1778000" cy="15335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8824913" y="2484438"/>
            <a:ext cx="1778000" cy="1531938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10525" y="4065588"/>
            <a:ext cx="565150" cy="566738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2274888" y="4092575"/>
            <a:ext cx="565150" cy="565150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Freeform 95"/>
          <p:cNvSpPr>
            <a:spLocks noEditPoints="1"/>
          </p:cNvSpPr>
          <p:nvPr/>
        </p:nvSpPr>
        <p:spPr bwMode="auto">
          <a:xfrm>
            <a:off x="2414588" y="4217988"/>
            <a:ext cx="285750" cy="311150"/>
          </a:xfrm>
          <a:custGeom>
            <a:avLst/>
            <a:gdLst>
              <a:gd name="T0" fmla="*/ 175 w 176"/>
              <a:gd name="T1" fmla="*/ 1 h 192"/>
              <a:gd name="T2" fmla="*/ 171 w 176"/>
              <a:gd name="T3" fmla="*/ 0 h 192"/>
              <a:gd name="T4" fmla="*/ 67 w 176"/>
              <a:gd name="T5" fmla="*/ 24 h 192"/>
              <a:gd name="T6" fmla="*/ 64 w 176"/>
              <a:gd name="T7" fmla="*/ 28 h 192"/>
              <a:gd name="T8" fmla="*/ 64 w 176"/>
              <a:gd name="T9" fmla="*/ 133 h 192"/>
              <a:gd name="T10" fmla="*/ 36 w 176"/>
              <a:gd name="T11" fmla="*/ 120 h 192"/>
              <a:gd name="T12" fmla="*/ 0 w 176"/>
              <a:gd name="T13" fmla="*/ 156 h 192"/>
              <a:gd name="T14" fmla="*/ 36 w 176"/>
              <a:gd name="T15" fmla="*/ 192 h 192"/>
              <a:gd name="T16" fmla="*/ 72 w 176"/>
              <a:gd name="T17" fmla="*/ 156 h 192"/>
              <a:gd name="T18" fmla="*/ 72 w 176"/>
              <a:gd name="T19" fmla="*/ 79 h 192"/>
              <a:gd name="T20" fmla="*/ 168 w 176"/>
              <a:gd name="T21" fmla="*/ 57 h 192"/>
              <a:gd name="T22" fmla="*/ 168 w 176"/>
              <a:gd name="T23" fmla="*/ 125 h 192"/>
              <a:gd name="T24" fmla="*/ 140 w 176"/>
              <a:gd name="T25" fmla="*/ 112 h 192"/>
              <a:gd name="T26" fmla="*/ 104 w 176"/>
              <a:gd name="T27" fmla="*/ 148 h 192"/>
              <a:gd name="T28" fmla="*/ 140 w 176"/>
              <a:gd name="T29" fmla="*/ 184 h 192"/>
              <a:gd name="T30" fmla="*/ 176 w 176"/>
              <a:gd name="T31" fmla="*/ 148 h 192"/>
              <a:gd name="T32" fmla="*/ 176 w 176"/>
              <a:gd name="T33" fmla="*/ 4 h 192"/>
              <a:gd name="T34" fmla="*/ 175 w 176"/>
              <a:gd name="T35" fmla="*/ 1 h 192"/>
              <a:gd name="T36" fmla="*/ 36 w 176"/>
              <a:gd name="T37" fmla="*/ 144 h 192"/>
              <a:gd name="T38" fmla="*/ 24 w 176"/>
              <a:gd name="T39" fmla="*/ 156 h 192"/>
              <a:gd name="T40" fmla="*/ 20 w 176"/>
              <a:gd name="T41" fmla="*/ 160 h 192"/>
              <a:gd name="T42" fmla="*/ 16 w 176"/>
              <a:gd name="T43" fmla="*/ 156 h 192"/>
              <a:gd name="T44" fmla="*/ 36 w 176"/>
              <a:gd name="T45" fmla="*/ 136 h 192"/>
              <a:gd name="T46" fmla="*/ 40 w 176"/>
              <a:gd name="T47" fmla="*/ 140 h 192"/>
              <a:gd name="T48" fmla="*/ 36 w 176"/>
              <a:gd name="T49" fmla="*/ 144 h 192"/>
              <a:gd name="T50" fmla="*/ 140 w 176"/>
              <a:gd name="T51" fmla="*/ 136 h 192"/>
              <a:gd name="T52" fmla="*/ 128 w 176"/>
              <a:gd name="T53" fmla="*/ 148 h 192"/>
              <a:gd name="T54" fmla="*/ 124 w 176"/>
              <a:gd name="T55" fmla="*/ 152 h 192"/>
              <a:gd name="T56" fmla="*/ 120 w 176"/>
              <a:gd name="T57" fmla="*/ 148 h 192"/>
              <a:gd name="T58" fmla="*/ 140 w 176"/>
              <a:gd name="T59" fmla="*/ 128 h 192"/>
              <a:gd name="T60" fmla="*/ 144 w 176"/>
              <a:gd name="T61" fmla="*/ 132 h 192"/>
              <a:gd name="T62" fmla="*/ 140 w 176"/>
              <a:gd name="T63" fmla="*/ 13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92">
                <a:moveTo>
                  <a:pt x="175" y="1"/>
                </a:moveTo>
                <a:cubicBezTo>
                  <a:pt x="174" y="0"/>
                  <a:pt x="172" y="0"/>
                  <a:pt x="171" y="0"/>
                </a:cubicBezTo>
                <a:cubicBezTo>
                  <a:pt x="67" y="24"/>
                  <a:pt x="67" y="24"/>
                  <a:pt x="67" y="24"/>
                </a:cubicBezTo>
                <a:cubicBezTo>
                  <a:pt x="65" y="24"/>
                  <a:pt x="64" y="26"/>
                  <a:pt x="64" y="28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58" y="125"/>
                  <a:pt x="47" y="120"/>
                  <a:pt x="36" y="120"/>
                </a:cubicBezTo>
                <a:cubicBezTo>
                  <a:pt x="16" y="120"/>
                  <a:pt x="0" y="136"/>
                  <a:pt x="0" y="156"/>
                </a:cubicBezTo>
                <a:cubicBezTo>
                  <a:pt x="0" y="176"/>
                  <a:pt x="16" y="192"/>
                  <a:pt x="36" y="192"/>
                </a:cubicBezTo>
                <a:cubicBezTo>
                  <a:pt x="56" y="192"/>
                  <a:pt x="72" y="176"/>
                  <a:pt x="72" y="156"/>
                </a:cubicBezTo>
                <a:cubicBezTo>
                  <a:pt x="72" y="79"/>
                  <a:pt x="72" y="79"/>
                  <a:pt x="72" y="79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62" y="117"/>
                  <a:pt x="151" y="112"/>
                  <a:pt x="140" y="112"/>
                </a:cubicBezTo>
                <a:cubicBezTo>
                  <a:pt x="120" y="112"/>
                  <a:pt x="104" y="128"/>
                  <a:pt x="104" y="148"/>
                </a:cubicBezTo>
                <a:cubicBezTo>
                  <a:pt x="104" y="168"/>
                  <a:pt x="120" y="184"/>
                  <a:pt x="140" y="184"/>
                </a:cubicBezTo>
                <a:cubicBezTo>
                  <a:pt x="160" y="184"/>
                  <a:pt x="176" y="168"/>
                  <a:pt x="176" y="148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3"/>
                  <a:pt x="176" y="1"/>
                  <a:pt x="175" y="1"/>
                </a:cubicBezTo>
                <a:close/>
                <a:moveTo>
                  <a:pt x="36" y="144"/>
                </a:moveTo>
                <a:cubicBezTo>
                  <a:pt x="30" y="144"/>
                  <a:pt x="24" y="149"/>
                  <a:pt x="24" y="156"/>
                </a:cubicBezTo>
                <a:cubicBezTo>
                  <a:pt x="24" y="158"/>
                  <a:pt x="22" y="160"/>
                  <a:pt x="20" y="160"/>
                </a:cubicBezTo>
                <a:cubicBezTo>
                  <a:pt x="18" y="160"/>
                  <a:pt x="16" y="158"/>
                  <a:pt x="16" y="156"/>
                </a:cubicBezTo>
                <a:cubicBezTo>
                  <a:pt x="16" y="145"/>
                  <a:pt x="25" y="136"/>
                  <a:pt x="36" y="136"/>
                </a:cubicBezTo>
                <a:cubicBezTo>
                  <a:pt x="38" y="136"/>
                  <a:pt x="40" y="138"/>
                  <a:pt x="40" y="140"/>
                </a:cubicBezTo>
                <a:cubicBezTo>
                  <a:pt x="40" y="142"/>
                  <a:pt x="38" y="144"/>
                  <a:pt x="36" y="144"/>
                </a:cubicBezTo>
                <a:close/>
                <a:moveTo>
                  <a:pt x="140" y="136"/>
                </a:moveTo>
                <a:cubicBezTo>
                  <a:pt x="134" y="136"/>
                  <a:pt x="128" y="141"/>
                  <a:pt x="128" y="148"/>
                </a:cubicBezTo>
                <a:cubicBezTo>
                  <a:pt x="128" y="150"/>
                  <a:pt x="126" y="152"/>
                  <a:pt x="124" y="152"/>
                </a:cubicBezTo>
                <a:cubicBezTo>
                  <a:pt x="122" y="152"/>
                  <a:pt x="120" y="150"/>
                  <a:pt x="120" y="148"/>
                </a:cubicBezTo>
                <a:cubicBezTo>
                  <a:pt x="120" y="137"/>
                  <a:pt x="129" y="128"/>
                  <a:pt x="140" y="128"/>
                </a:cubicBezTo>
                <a:cubicBezTo>
                  <a:pt x="142" y="128"/>
                  <a:pt x="144" y="130"/>
                  <a:pt x="144" y="132"/>
                </a:cubicBezTo>
                <a:cubicBezTo>
                  <a:pt x="144" y="134"/>
                  <a:pt x="142" y="136"/>
                  <a:pt x="140" y="13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3694113" y="2684463"/>
            <a:ext cx="566738" cy="565150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565" name="组合 27"/>
          <p:cNvGrpSpPr/>
          <p:nvPr/>
        </p:nvGrpSpPr>
        <p:grpSpPr>
          <a:xfrm>
            <a:off x="3827463" y="2852738"/>
            <a:ext cx="265112" cy="217487"/>
            <a:chOff x="7153275" y="2511425"/>
            <a:chExt cx="420688" cy="346075"/>
          </a:xfrm>
        </p:grpSpPr>
        <p:sp>
          <p:nvSpPr>
            <p:cNvPr id="15" name="Rectangle 165"/>
            <p:cNvSpPr>
              <a:spLocks noChangeArrowheads="1"/>
            </p:cNvSpPr>
            <p:nvPr/>
          </p:nvSpPr>
          <p:spPr bwMode="auto">
            <a:xfrm>
              <a:off x="7173428" y="2700882"/>
              <a:ext cx="55420" cy="156618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Rectangle 166"/>
            <p:cNvSpPr>
              <a:spLocks noChangeArrowheads="1"/>
            </p:cNvSpPr>
            <p:nvPr/>
          </p:nvSpPr>
          <p:spPr bwMode="auto">
            <a:xfrm>
              <a:off x="7281748" y="2584682"/>
              <a:ext cx="55420" cy="272818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Rectangle 167"/>
            <p:cNvSpPr>
              <a:spLocks noChangeArrowheads="1"/>
            </p:cNvSpPr>
            <p:nvPr/>
          </p:nvSpPr>
          <p:spPr bwMode="auto">
            <a:xfrm>
              <a:off x="7392588" y="2637729"/>
              <a:ext cx="52902" cy="219771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Rectangle 168"/>
            <p:cNvSpPr>
              <a:spLocks noChangeArrowheads="1"/>
            </p:cNvSpPr>
            <p:nvPr/>
          </p:nvSpPr>
          <p:spPr bwMode="auto">
            <a:xfrm>
              <a:off x="7500910" y="2511425"/>
              <a:ext cx="52900" cy="346075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Line 169"/>
            <p:cNvSpPr>
              <a:spLocks noChangeShapeType="1"/>
            </p:cNvSpPr>
            <p:nvPr/>
          </p:nvSpPr>
          <p:spPr bwMode="auto">
            <a:xfrm flipH="1">
              <a:off x="7153275" y="2857500"/>
              <a:ext cx="420688" cy="0"/>
            </a:xfrm>
            <a:prstGeom prst="lin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9431338" y="2630488"/>
            <a:ext cx="565150" cy="566738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5133975" y="4065588"/>
            <a:ext cx="565150" cy="566738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5278783" y="4208314"/>
            <a:ext cx="280785" cy="282645"/>
            <a:chOff x="749300" y="3548063"/>
            <a:chExt cx="417513" cy="419100"/>
          </a:xfrm>
          <a:noFill/>
        </p:grpSpPr>
        <p:sp>
          <p:nvSpPr>
            <p:cNvPr id="23" name="Freeform 18"/>
            <p:cNvSpPr/>
            <p:nvPr/>
          </p:nvSpPr>
          <p:spPr bwMode="auto">
            <a:xfrm>
              <a:off x="749300" y="3660775"/>
              <a:ext cx="306388" cy="306388"/>
            </a:xfrm>
            <a:custGeom>
              <a:avLst/>
              <a:gdLst>
                <a:gd name="T0" fmla="*/ 249 w 322"/>
                <a:gd name="T1" fmla="*/ 322 h 322"/>
                <a:gd name="T2" fmla="*/ 0 w 322"/>
                <a:gd name="T3" fmla="*/ 73 h 322"/>
                <a:gd name="T4" fmla="*/ 73 w 322"/>
                <a:gd name="T5" fmla="*/ 0 h 322"/>
                <a:gd name="T6" fmla="*/ 322 w 322"/>
                <a:gd name="T7" fmla="*/ 248 h 322"/>
                <a:gd name="T8" fmla="*/ 249 w 322"/>
                <a:gd name="T9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322">
                  <a:moveTo>
                    <a:pt x="249" y="322"/>
                  </a:moveTo>
                  <a:lnTo>
                    <a:pt x="0" y="73"/>
                  </a:lnTo>
                  <a:lnTo>
                    <a:pt x="73" y="0"/>
                  </a:lnTo>
                  <a:lnTo>
                    <a:pt x="322" y="248"/>
                  </a:lnTo>
                  <a:lnTo>
                    <a:pt x="249" y="322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974725" y="3705225"/>
              <a:ext cx="152400" cy="261938"/>
            </a:xfrm>
            <a:custGeom>
              <a:avLst/>
              <a:gdLst>
                <a:gd name="T0" fmla="*/ 38 w 161"/>
                <a:gd name="T1" fmla="*/ 0 h 275"/>
                <a:gd name="T2" fmla="*/ 0 w 161"/>
                <a:gd name="T3" fmla="*/ 38 h 275"/>
                <a:gd name="T4" fmla="*/ 161 w 161"/>
                <a:gd name="T5" fmla="*/ 199 h 275"/>
                <a:gd name="T6" fmla="*/ 85 w 161"/>
                <a:gd name="T7" fmla="*/ 275 h 275"/>
                <a:gd name="T8" fmla="*/ 71 w 161"/>
                <a:gd name="T9" fmla="*/ 26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75">
                  <a:moveTo>
                    <a:pt x="38" y="0"/>
                  </a:moveTo>
                  <a:lnTo>
                    <a:pt x="0" y="38"/>
                  </a:lnTo>
                  <a:lnTo>
                    <a:pt x="161" y="199"/>
                  </a:lnTo>
                  <a:lnTo>
                    <a:pt x="85" y="275"/>
                  </a:lnTo>
                  <a:lnTo>
                    <a:pt x="71" y="26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982663" y="3548063"/>
              <a:ext cx="184150" cy="184150"/>
            </a:xfrm>
            <a:custGeom>
              <a:avLst/>
              <a:gdLst>
                <a:gd name="T0" fmla="*/ 24 w 82"/>
                <a:gd name="T1" fmla="*/ 82 h 82"/>
                <a:gd name="T2" fmla="*/ 75 w 82"/>
                <a:gd name="T3" fmla="*/ 29 h 82"/>
                <a:gd name="T4" fmla="*/ 75 w 82"/>
                <a:gd name="T5" fmla="*/ 29 h 82"/>
                <a:gd name="T6" fmla="*/ 75 w 82"/>
                <a:gd name="T7" fmla="*/ 7 h 82"/>
                <a:gd name="T8" fmla="*/ 53 w 82"/>
                <a:gd name="T9" fmla="*/ 7 h 82"/>
                <a:gd name="T10" fmla="*/ 0 w 82"/>
                <a:gd name="T11" fmla="*/ 58 h 82"/>
                <a:gd name="T12" fmla="*/ 24 w 82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2">
                  <a:moveTo>
                    <a:pt x="24" y="82"/>
                  </a:moveTo>
                  <a:cubicBezTo>
                    <a:pt x="75" y="29"/>
                    <a:pt x="75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82" y="23"/>
                    <a:pt x="82" y="13"/>
                    <a:pt x="75" y="7"/>
                  </a:cubicBezTo>
                  <a:cubicBezTo>
                    <a:pt x="69" y="0"/>
                    <a:pt x="59" y="0"/>
                    <a:pt x="53" y="7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4" y="82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 flipV="1">
              <a:off x="1035050" y="3587750"/>
              <a:ext cx="92075" cy="90488"/>
            </a:xfrm>
            <a:prstGeom prst="lin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1014413" y="3925888"/>
              <a:ext cx="33337" cy="33337"/>
            </a:xfrm>
            <a:custGeom>
              <a:avLst/>
              <a:gdLst>
                <a:gd name="T0" fmla="*/ 12 w 15"/>
                <a:gd name="T1" fmla="*/ 0 h 15"/>
                <a:gd name="T2" fmla="*/ 12 w 15"/>
                <a:gd name="T3" fmla="*/ 12 h 15"/>
                <a:gd name="T4" fmla="*/ 0 w 15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5">
                  <a:moveTo>
                    <a:pt x="12" y="0"/>
                  </a:moveTo>
                  <a:cubicBezTo>
                    <a:pt x="15" y="3"/>
                    <a:pt x="15" y="8"/>
                    <a:pt x="12" y="12"/>
                  </a:cubicBezTo>
                  <a:cubicBezTo>
                    <a:pt x="9" y="15"/>
                    <a:pt x="4" y="15"/>
                    <a:pt x="0" y="12"/>
                  </a:cubicBezTo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581775" y="2624138"/>
            <a:ext cx="565150" cy="566738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570" name="组合 37"/>
          <p:cNvGrpSpPr/>
          <p:nvPr/>
        </p:nvGrpSpPr>
        <p:grpSpPr>
          <a:xfrm>
            <a:off x="6751638" y="2743200"/>
            <a:ext cx="282575" cy="312738"/>
            <a:chOff x="6751615" y="2636868"/>
            <a:chExt cx="282995" cy="311914"/>
          </a:xfrm>
        </p:grpSpPr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751615" y="2636868"/>
              <a:ext cx="282995" cy="311914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6761154" y="2727117"/>
              <a:ext cx="57235" cy="53833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8169275" y="4151313"/>
            <a:ext cx="236538" cy="404813"/>
          </a:xfrm>
          <a:custGeom>
            <a:avLst/>
            <a:gdLst>
              <a:gd name="T0" fmla="*/ 100 w 112"/>
              <a:gd name="T1" fmla="*/ 0 h 192"/>
              <a:gd name="T2" fmla="*/ 12 w 112"/>
              <a:gd name="T3" fmla="*/ 0 h 192"/>
              <a:gd name="T4" fmla="*/ 0 w 112"/>
              <a:gd name="T5" fmla="*/ 12 h 192"/>
              <a:gd name="T6" fmla="*/ 0 w 112"/>
              <a:gd name="T7" fmla="*/ 180 h 192"/>
              <a:gd name="T8" fmla="*/ 12 w 112"/>
              <a:gd name="T9" fmla="*/ 192 h 192"/>
              <a:gd name="T10" fmla="*/ 100 w 112"/>
              <a:gd name="T11" fmla="*/ 192 h 192"/>
              <a:gd name="T12" fmla="*/ 112 w 112"/>
              <a:gd name="T13" fmla="*/ 180 h 192"/>
              <a:gd name="T14" fmla="*/ 112 w 112"/>
              <a:gd name="T15" fmla="*/ 12 h 192"/>
              <a:gd name="T16" fmla="*/ 100 w 112"/>
              <a:gd name="T17" fmla="*/ 0 h 192"/>
              <a:gd name="T18" fmla="*/ 52 w 112"/>
              <a:gd name="T19" fmla="*/ 16 h 192"/>
              <a:gd name="T20" fmla="*/ 60 w 112"/>
              <a:gd name="T21" fmla="*/ 16 h 192"/>
              <a:gd name="T22" fmla="*/ 64 w 112"/>
              <a:gd name="T23" fmla="*/ 20 h 192"/>
              <a:gd name="T24" fmla="*/ 60 w 112"/>
              <a:gd name="T25" fmla="*/ 24 h 192"/>
              <a:gd name="T26" fmla="*/ 52 w 112"/>
              <a:gd name="T27" fmla="*/ 24 h 192"/>
              <a:gd name="T28" fmla="*/ 48 w 112"/>
              <a:gd name="T29" fmla="*/ 20 h 192"/>
              <a:gd name="T30" fmla="*/ 52 w 112"/>
              <a:gd name="T31" fmla="*/ 16 h 192"/>
              <a:gd name="T32" fmla="*/ 33 w 112"/>
              <a:gd name="T33" fmla="*/ 17 h 192"/>
              <a:gd name="T34" fmla="*/ 39 w 112"/>
              <a:gd name="T35" fmla="*/ 17 h 192"/>
              <a:gd name="T36" fmla="*/ 40 w 112"/>
              <a:gd name="T37" fmla="*/ 20 h 192"/>
              <a:gd name="T38" fmla="*/ 39 w 112"/>
              <a:gd name="T39" fmla="*/ 23 h 192"/>
              <a:gd name="T40" fmla="*/ 36 w 112"/>
              <a:gd name="T41" fmla="*/ 24 h 192"/>
              <a:gd name="T42" fmla="*/ 33 w 112"/>
              <a:gd name="T43" fmla="*/ 23 h 192"/>
              <a:gd name="T44" fmla="*/ 32 w 112"/>
              <a:gd name="T45" fmla="*/ 20 h 192"/>
              <a:gd name="T46" fmla="*/ 33 w 112"/>
              <a:gd name="T47" fmla="*/ 17 h 192"/>
              <a:gd name="T48" fmla="*/ 56 w 112"/>
              <a:gd name="T49" fmla="*/ 176 h 192"/>
              <a:gd name="T50" fmla="*/ 44 w 112"/>
              <a:gd name="T51" fmla="*/ 164 h 192"/>
              <a:gd name="T52" fmla="*/ 56 w 112"/>
              <a:gd name="T53" fmla="*/ 152 h 192"/>
              <a:gd name="T54" fmla="*/ 68 w 112"/>
              <a:gd name="T55" fmla="*/ 164 h 192"/>
              <a:gd name="T56" fmla="*/ 56 w 112"/>
              <a:gd name="T57" fmla="*/ 176 h 192"/>
              <a:gd name="T58" fmla="*/ 96 w 112"/>
              <a:gd name="T59" fmla="*/ 140 h 192"/>
              <a:gd name="T60" fmla="*/ 92 w 112"/>
              <a:gd name="T61" fmla="*/ 144 h 192"/>
              <a:gd name="T62" fmla="*/ 20 w 112"/>
              <a:gd name="T63" fmla="*/ 144 h 192"/>
              <a:gd name="T64" fmla="*/ 16 w 112"/>
              <a:gd name="T65" fmla="*/ 140 h 192"/>
              <a:gd name="T66" fmla="*/ 16 w 112"/>
              <a:gd name="T67" fmla="*/ 36 h 192"/>
              <a:gd name="T68" fmla="*/ 20 w 112"/>
              <a:gd name="T69" fmla="*/ 32 h 192"/>
              <a:gd name="T70" fmla="*/ 92 w 112"/>
              <a:gd name="T71" fmla="*/ 32 h 192"/>
              <a:gd name="T72" fmla="*/ 96 w 112"/>
              <a:gd name="T73" fmla="*/ 36 h 192"/>
              <a:gd name="T74" fmla="*/ 96 w 112"/>
              <a:gd name="T75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52" y="16"/>
                </a:moveTo>
                <a:cubicBezTo>
                  <a:pt x="60" y="16"/>
                  <a:pt x="60" y="16"/>
                  <a:pt x="60" y="16"/>
                </a:cubicBezTo>
                <a:cubicBezTo>
                  <a:pt x="62" y="16"/>
                  <a:pt x="64" y="18"/>
                  <a:pt x="64" y="20"/>
                </a:cubicBezTo>
                <a:cubicBezTo>
                  <a:pt x="64" y="22"/>
                  <a:pt x="62" y="24"/>
                  <a:pt x="60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0" y="24"/>
                  <a:pt x="48" y="22"/>
                  <a:pt x="48" y="20"/>
                </a:cubicBezTo>
                <a:cubicBezTo>
                  <a:pt x="48" y="18"/>
                  <a:pt x="50" y="16"/>
                  <a:pt x="52" y="16"/>
                </a:cubicBezTo>
                <a:close/>
                <a:moveTo>
                  <a:pt x="33" y="17"/>
                </a:moveTo>
                <a:cubicBezTo>
                  <a:pt x="35" y="16"/>
                  <a:pt x="38" y="16"/>
                  <a:pt x="39" y="17"/>
                </a:cubicBezTo>
                <a:cubicBezTo>
                  <a:pt x="40" y="18"/>
                  <a:pt x="40" y="19"/>
                  <a:pt x="40" y="20"/>
                </a:cubicBezTo>
                <a:cubicBezTo>
                  <a:pt x="40" y="21"/>
                  <a:pt x="40" y="22"/>
                  <a:pt x="39" y="23"/>
                </a:cubicBezTo>
                <a:cubicBezTo>
                  <a:pt x="38" y="23"/>
                  <a:pt x="37" y="24"/>
                  <a:pt x="36" y="24"/>
                </a:cubicBezTo>
                <a:cubicBezTo>
                  <a:pt x="35" y="24"/>
                  <a:pt x="34" y="23"/>
                  <a:pt x="33" y="23"/>
                </a:cubicBezTo>
                <a:cubicBezTo>
                  <a:pt x="33" y="22"/>
                  <a:pt x="32" y="21"/>
                  <a:pt x="32" y="20"/>
                </a:cubicBezTo>
                <a:cubicBezTo>
                  <a:pt x="32" y="19"/>
                  <a:pt x="33" y="18"/>
                  <a:pt x="33" y="17"/>
                </a:cubicBezTo>
                <a:close/>
                <a:moveTo>
                  <a:pt x="56" y="176"/>
                </a:moveTo>
                <a:cubicBezTo>
                  <a:pt x="50" y="176"/>
                  <a:pt x="44" y="170"/>
                  <a:pt x="44" y="164"/>
                </a:cubicBezTo>
                <a:cubicBezTo>
                  <a:pt x="44" y="157"/>
                  <a:pt x="50" y="152"/>
                  <a:pt x="56" y="152"/>
                </a:cubicBezTo>
                <a:cubicBezTo>
                  <a:pt x="63" y="152"/>
                  <a:pt x="68" y="157"/>
                  <a:pt x="68" y="164"/>
                </a:cubicBezTo>
                <a:cubicBezTo>
                  <a:pt x="68" y="170"/>
                  <a:pt x="63" y="176"/>
                  <a:pt x="56" y="176"/>
                </a:cubicBezTo>
                <a:close/>
                <a:moveTo>
                  <a:pt x="96" y="140"/>
                </a:moveTo>
                <a:cubicBezTo>
                  <a:pt x="96" y="142"/>
                  <a:pt x="94" y="144"/>
                  <a:pt x="92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18" y="144"/>
                  <a:pt x="16" y="142"/>
                  <a:pt x="16" y="140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4"/>
                  <a:pt x="18" y="32"/>
                  <a:pt x="20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4" y="32"/>
                  <a:pt x="96" y="34"/>
                  <a:pt x="96" y="36"/>
                </a:cubicBezTo>
                <a:lnTo>
                  <a:pt x="96" y="14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Freeform 94"/>
          <p:cNvSpPr/>
          <p:nvPr/>
        </p:nvSpPr>
        <p:spPr bwMode="auto">
          <a:xfrm>
            <a:off x="9525000" y="2743200"/>
            <a:ext cx="377825" cy="379413"/>
          </a:xfrm>
          <a:custGeom>
            <a:avLst/>
            <a:gdLst>
              <a:gd name="T0" fmla="*/ 176 w 192"/>
              <a:gd name="T1" fmla="*/ 147 h 192"/>
              <a:gd name="T2" fmla="*/ 192 w 192"/>
              <a:gd name="T3" fmla="*/ 120 h 192"/>
              <a:gd name="T4" fmla="*/ 176 w 192"/>
              <a:gd name="T5" fmla="*/ 92 h 192"/>
              <a:gd name="T6" fmla="*/ 176 w 192"/>
              <a:gd name="T7" fmla="*/ 91 h 192"/>
              <a:gd name="T8" fmla="*/ 176 w 192"/>
              <a:gd name="T9" fmla="*/ 48 h 192"/>
              <a:gd name="T10" fmla="*/ 176 w 192"/>
              <a:gd name="T11" fmla="*/ 46 h 192"/>
              <a:gd name="T12" fmla="*/ 96 w 192"/>
              <a:gd name="T13" fmla="*/ 0 h 192"/>
              <a:gd name="T14" fmla="*/ 17 w 192"/>
              <a:gd name="T15" fmla="*/ 46 h 192"/>
              <a:gd name="T16" fmla="*/ 17 w 192"/>
              <a:gd name="T17" fmla="*/ 46 h 192"/>
              <a:gd name="T18" fmla="*/ 16 w 192"/>
              <a:gd name="T19" fmla="*/ 47 h 192"/>
              <a:gd name="T20" fmla="*/ 16 w 192"/>
              <a:gd name="T21" fmla="*/ 48 h 192"/>
              <a:gd name="T22" fmla="*/ 16 w 192"/>
              <a:gd name="T23" fmla="*/ 48 h 192"/>
              <a:gd name="T24" fmla="*/ 16 w 192"/>
              <a:gd name="T25" fmla="*/ 91 h 192"/>
              <a:gd name="T26" fmla="*/ 16 w 192"/>
              <a:gd name="T27" fmla="*/ 92 h 192"/>
              <a:gd name="T28" fmla="*/ 0 w 192"/>
              <a:gd name="T29" fmla="*/ 120 h 192"/>
              <a:gd name="T30" fmla="*/ 32 w 192"/>
              <a:gd name="T31" fmla="*/ 152 h 192"/>
              <a:gd name="T32" fmla="*/ 33 w 192"/>
              <a:gd name="T33" fmla="*/ 152 h 192"/>
              <a:gd name="T34" fmla="*/ 44 w 192"/>
              <a:gd name="T35" fmla="*/ 160 h 192"/>
              <a:gd name="T36" fmla="*/ 56 w 192"/>
              <a:gd name="T37" fmla="*/ 148 h 192"/>
              <a:gd name="T38" fmla="*/ 56 w 192"/>
              <a:gd name="T39" fmla="*/ 92 h 192"/>
              <a:gd name="T40" fmla="*/ 44 w 192"/>
              <a:gd name="T41" fmla="*/ 80 h 192"/>
              <a:gd name="T42" fmla="*/ 33 w 192"/>
              <a:gd name="T43" fmla="*/ 88 h 192"/>
              <a:gd name="T44" fmla="*/ 32 w 192"/>
              <a:gd name="T45" fmla="*/ 88 h 192"/>
              <a:gd name="T46" fmla="*/ 24 w 192"/>
              <a:gd name="T47" fmla="*/ 89 h 192"/>
              <a:gd name="T48" fmla="*/ 24 w 192"/>
              <a:gd name="T49" fmla="*/ 49 h 192"/>
              <a:gd name="T50" fmla="*/ 46 w 192"/>
              <a:gd name="T51" fmla="*/ 24 h 192"/>
              <a:gd name="T52" fmla="*/ 52 w 192"/>
              <a:gd name="T53" fmla="*/ 31 h 192"/>
              <a:gd name="T54" fmla="*/ 57 w 192"/>
              <a:gd name="T55" fmla="*/ 31 h 192"/>
              <a:gd name="T56" fmla="*/ 96 w 192"/>
              <a:gd name="T57" fmla="*/ 24 h 192"/>
              <a:gd name="T58" fmla="*/ 135 w 192"/>
              <a:gd name="T59" fmla="*/ 31 h 192"/>
              <a:gd name="T60" fmla="*/ 137 w 192"/>
              <a:gd name="T61" fmla="*/ 32 h 192"/>
              <a:gd name="T62" fmla="*/ 140 w 192"/>
              <a:gd name="T63" fmla="*/ 31 h 192"/>
              <a:gd name="T64" fmla="*/ 147 w 192"/>
              <a:gd name="T65" fmla="*/ 24 h 192"/>
              <a:gd name="T66" fmla="*/ 168 w 192"/>
              <a:gd name="T67" fmla="*/ 49 h 192"/>
              <a:gd name="T68" fmla="*/ 168 w 192"/>
              <a:gd name="T69" fmla="*/ 89 h 192"/>
              <a:gd name="T70" fmla="*/ 160 w 192"/>
              <a:gd name="T71" fmla="*/ 88 h 192"/>
              <a:gd name="T72" fmla="*/ 159 w 192"/>
              <a:gd name="T73" fmla="*/ 88 h 192"/>
              <a:gd name="T74" fmla="*/ 148 w 192"/>
              <a:gd name="T75" fmla="*/ 80 h 192"/>
              <a:gd name="T76" fmla="*/ 136 w 192"/>
              <a:gd name="T77" fmla="*/ 92 h 192"/>
              <a:gd name="T78" fmla="*/ 136 w 192"/>
              <a:gd name="T79" fmla="*/ 148 h 192"/>
              <a:gd name="T80" fmla="*/ 148 w 192"/>
              <a:gd name="T81" fmla="*/ 160 h 192"/>
              <a:gd name="T82" fmla="*/ 159 w 192"/>
              <a:gd name="T83" fmla="*/ 152 h 192"/>
              <a:gd name="T84" fmla="*/ 160 w 192"/>
              <a:gd name="T85" fmla="*/ 152 h 192"/>
              <a:gd name="T86" fmla="*/ 169 w 192"/>
              <a:gd name="T87" fmla="*/ 151 h 192"/>
              <a:gd name="T88" fmla="*/ 175 w 192"/>
              <a:gd name="T89" fmla="*/ 162 h 192"/>
              <a:gd name="T90" fmla="*/ 143 w 192"/>
              <a:gd name="T91" fmla="*/ 174 h 192"/>
              <a:gd name="T92" fmla="*/ 141 w 192"/>
              <a:gd name="T93" fmla="*/ 171 h 192"/>
              <a:gd name="T94" fmla="*/ 132 w 192"/>
              <a:gd name="T95" fmla="*/ 168 h 192"/>
              <a:gd name="T96" fmla="*/ 116 w 192"/>
              <a:gd name="T97" fmla="*/ 168 h 192"/>
              <a:gd name="T98" fmla="*/ 104 w 192"/>
              <a:gd name="T99" fmla="*/ 180 h 192"/>
              <a:gd name="T100" fmla="*/ 116 w 192"/>
              <a:gd name="T101" fmla="*/ 192 h 192"/>
              <a:gd name="T102" fmla="*/ 132 w 192"/>
              <a:gd name="T103" fmla="*/ 192 h 192"/>
              <a:gd name="T104" fmla="*/ 144 w 192"/>
              <a:gd name="T105" fmla="*/ 183 h 192"/>
              <a:gd name="T106" fmla="*/ 182 w 192"/>
              <a:gd name="T107" fmla="*/ 167 h 192"/>
              <a:gd name="T108" fmla="*/ 184 w 192"/>
              <a:gd name="T109" fmla="*/ 165 h 192"/>
              <a:gd name="T110" fmla="*/ 184 w 192"/>
              <a:gd name="T111" fmla="*/ 162 h 192"/>
              <a:gd name="T112" fmla="*/ 176 w 192"/>
              <a:gd name="T113" fmla="*/ 14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73" name="文本框 41"/>
          <p:cNvSpPr txBox="1"/>
          <p:nvPr/>
        </p:nvSpPr>
        <p:spPr>
          <a:xfrm>
            <a:off x="2003425" y="359410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574" name="文本框 42"/>
          <p:cNvSpPr txBox="1"/>
          <p:nvPr/>
        </p:nvSpPr>
        <p:spPr>
          <a:xfrm>
            <a:off x="3440113" y="3484563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575" name="文本框 43"/>
          <p:cNvSpPr txBox="1"/>
          <p:nvPr/>
        </p:nvSpPr>
        <p:spPr>
          <a:xfrm>
            <a:off x="4881563" y="345440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576" name="文本框 44"/>
          <p:cNvSpPr txBox="1"/>
          <p:nvPr/>
        </p:nvSpPr>
        <p:spPr>
          <a:xfrm>
            <a:off x="6338888" y="3494088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577" name="文本框 45"/>
          <p:cNvSpPr txBox="1"/>
          <p:nvPr/>
        </p:nvSpPr>
        <p:spPr>
          <a:xfrm>
            <a:off x="7743825" y="3494088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578" name="文本框 46"/>
          <p:cNvSpPr txBox="1"/>
          <p:nvPr/>
        </p:nvSpPr>
        <p:spPr>
          <a:xfrm>
            <a:off x="9136063" y="345440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78213" y="4097338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332538" y="4071938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9182100" y="4065588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025650" y="3249613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884738" y="3213100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766050" y="3221038"/>
            <a:ext cx="10636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 flipV="1">
            <a:off x="2574925" y="2684463"/>
            <a:ext cx="0" cy="56515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 flipV="1">
            <a:off x="5399088" y="2647950"/>
            <a:ext cx="0" cy="56515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 flipV="1">
            <a:off x="8288338" y="2647950"/>
            <a:ext cx="0" cy="56515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>
            <a:off x="4025900" y="4078288"/>
            <a:ext cx="0" cy="479425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>
            <a:off x="6850063" y="4049713"/>
            <a:ext cx="0" cy="479425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>
            <a:off x="9740900" y="4065588"/>
            <a:ext cx="0" cy="479425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91" name="矩形 59"/>
          <p:cNvSpPr/>
          <p:nvPr/>
        </p:nvSpPr>
        <p:spPr>
          <a:xfrm>
            <a:off x="1724025" y="1966913"/>
            <a:ext cx="18859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592" name="矩形 60"/>
          <p:cNvSpPr/>
          <p:nvPr/>
        </p:nvSpPr>
        <p:spPr>
          <a:xfrm>
            <a:off x="3121025" y="4756150"/>
            <a:ext cx="18859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</a:p>
        </p:txBody>
      </p:sp>
      <p:sp>
        <p:nvSpPr>
          <p:cNvPr id="23593" name="矩形 61"/>
          <p:cNvSpPr/>
          <p:nvPr/>
        </p:nvSpPr>
        <p:spPr>
          <a:xfrm>
            <a:off x="4592638" y="1960563"/>
            <a:ext cx="18859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</a:p>
        </p:txBody>
      </p:sp>
      <p:sp>
        <p:nvSpPr>
          <p:cNvPr id="23594" name="矩形 62"/>
          <p:cNvSpPr/>
          <p:nvPr/>
        </p:nvSpPr>
        <p:spPr>
          <a:xfrm>
            <a:off x="6040438" y="4756150"/>
            <a:ext cx="18859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</a:p>
        </p:txBody>
      </p:sp>
      <p:sp>
        <p:nvSpPr>
          <p:cNvPr id="23595" name="矩形 63"/>
          <p:cNvSpPr/>
          <p:nvPr/>
        </p:nvSpPr>
        <p:spPr>
          <a:xfrm>
            <a:off x="7475538" y="1954213"/>
            <a:ext cx="18859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</a:p>
        </p:txBody>
      </p:sp>
      <p:sp>
        <p:nvSpPr>
          <p:cNvPr id="23596" name="矩形 64"/>
          <p:cNvSpPr/>
          <p:nvPr/>
        </p:nvSpPr>
        <p:spPr>
          <a:xfrm>
            <a:off x="8851900" y="4752975"/>
            <a:ext cx="18859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9"/>
          <p:cNvSpPr/>
          <p:nvPr/>
        </p:nvSpPr>
        <p:spPr bwMode="auto">
          <a:xfrm>
            <a:off x="1282700" y="3852863"/>
            <a:ext cx="3001963" cy="1619250"/>
          </a:xfrm>
          <a:custGeom>
            <a:avLst/>
            <a:gdLst>
              <a:gd name="T0" fmla="*/ 2147483646 w 1542"/>
              <a:gd name="T1" fmla="*/ 2147483646 h 831"/>
              <a:gd name="T2" fmla="*/ 2147483646 w 1542"/>
              <a:gd name="T3" fmla="*/ 2147483646 h 831"/>
              <a:gd name="T4" fmla="*/ 2147483646 w 1542"/>
              <a:gd name="T5" fmla="*/ 2147483646 h 831"/>
              <a:gd name="T6" fmla="*/ 1675447724 w 1542"/>
              <a:gd name="T7" fmla="*/ 2147483646 h 831"/>
              <a:gd name="T8" fmla="*/ 1425268567 w 1542"/>
              <a:gd name="T9" fmla="*/ 2147483646 h 831"/>
              <a:gd name="T10" fmla="*/ 1008301357 w 1542"/>
              <a:gd name="T11" fmla="*/ 2147483646 h 831"/>
              <a:gd name="T12" fmla="*/ 1159925797 w 1542"/>
              <a:gd name="T13" fmla="*/ 2147483646 h 831"/>
              <a:gd name="T14" fmla="*/ 466244569 w 1542"/>
              <a:gd name="T15" fmla="*/ 1502504218 h 831"/>
              <a:gd name="T16" fmla="*/ 87183469 w 1542"/>
              <a:gd name="T17" fmla="*/ 1654273345 h 831"/>
              <a:gd name="T18" fmla="*/ 0 w 1542"/>
              <a:gd name="T19" fmla="*/ 1502504218 h 831"/>
              <a:gd name="T20" fmla="*/ 2147483646 w 1542"/>
              <a:gd name="T21" fmla="*/ 0 h 831"/>
              <a:gd name="T22" fmla="*/ 2147483646 w 1542"/>
              <a:gd name="T23" fmla="*/ 7587677 h 831"/>
              <a:gd name="T24" fmla="*/ 2147483646 w 1542"/>
              <a:gd name="T25" fmla="*/ 151769126 h 831"/>
              <a:gd name="T26" fmla="*/ 2147483646 w 1542"/>
              <a:gd name="T27" fmla="*/ 7587677 h 831"/>
              <a:gd name="T28" fmla="*/ 2147483646 w 1542"/>
              <a:gd name="T29" fmla="*/ 0 h 831"/>
              <a:gd name="T30" fmla="*/ 2147483646 w 1542"/>
              <a:gd name="T31" fmla="*/ 7587677 h 831"/>
              <a:gd name="T32" fmla="*/ 2147483646 w 1542"/>
              <a:gd name="T33" fmla="*/ 1502504218 h 831"/>
              <a:gd name="T34" fmla="*/ 2147483646 w 1542"/>
              <a:gd name="T35" fmla="*/ 1654273345 h 831"/>
              <a:gd name="T36" fmla="*/ 2147483646 w 1542"/>
              <a:gd name="T37" fmla="*/ 1502504218 h 831"/>
              <a:gd name="T38" fmla="*/ 2147483646 w 1542"/>
              <a:gd name="T39" fmla="*/ 2147483646 h 831"/>
              <a:gd name="T40" fmla="*/ 2147483646 w 1542"/>
              <a:gd name="T41" fmla="*/ 2147483646 h 831"/>
              <a:gd name="T42" fmla="*/ 2147483646 w 1542"/>
              <a:gd name="T43" fmla="*/ 2147483646 h 831"/>
              <a:gd name="T44" fmla="*/ 2147483646 w 1542"/>
              <a:gd name="T45" fmla="*/ 2147483646 h 831"/>
              <a:gd name="T46" fmla="*/ 2147483646 w 1542"/>
              <a:gd name="T47" fmla="*/ 2147483646 h 831"/>
              <a:gd name="T48" fmla="*/ 2147483646 w 1542"/>
              <a:gd name="T49" fmla="*/ 2147483646 h 83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542" h="831">
                <a:moveTo>
                  <a:pt x="834" y="831"/>
                </a:moveTo>
                <a:cubicBezTo>
                  <a:pt x="708" y="831"/>
                  <a:pt x="708" y="831"/>
                  <a:pt x="708" y="831"/>
                </a:cubicBezTo>
                <a:cubicBezTo>
                  <a:pt x="692" y="725"/>
                  <a:pt x="692" y="725"/>
                  <a:pt x="692" y="725"/>
                </a:cubicBezTo>
                <a:cubicBezTo>
                  <a:pt x="605" y="716"/>
                  <a:pt x="521" y="694"/>
                  <a:pt x="442" y="658"/>
                </a:cubicBezTo>
                <a:cubicBezTo>
                  <a:pt x="376" y="742"/>
                  <a:pt x="376" y="742"/>
                  <a:pt x="376" y="742"/>
                </a:cubicBezTo>
                <a:cubicBezTo>
                  <a:pt x="266" y="679"/>
                  <a:pt x="266" y="679"/>
                  <a:pt x="266" y="679"/>
                </a:cubicBezTo>
                <a:cubicBezTo>
                  <a:pt x="306" y="579"/>
                  <a:pt x="306" y="579"/>
                  <a:pt x="306" y="579"/>
                </a:cubicBezTo>
                <a:cubicBezTo>
                  <a:pt x="235" y="528"/>
                  <a:pt x="174" y="467"/>
                  <a:pt x="123" y="396"/>
                </a:cubicBezTo>
                <a:cubicBezTo>
                  <a:pt x="23" y="436"/>
                  <a:pt x="23" y="436"/>
                  <a:pt x="23" y="436"/>
                </a:cubicBezTo>
                <a:cubicBezTo>
                  <a:pt x="0" y="396"/>
                  <a:pt x="0" y="396"/>
                  <a:pt x="0" y="396"/>
                </a:cubicBezTo>
                <a:cubicBezTo>
                  <a:pt x="686" y="0"/>
                  <a:pt x="686" y="0"/>
                  <a:pt x="686" y="0"/>
                </a:cubicBezTo>
                <a:cubicBezTo>
                  <a:pt x="688" y="2"/>
                  <a:pt x="688" y="2"/>
                  <a:pt x="688" y="2"/>
                </a:cubicBezTo>
                <a:cubicBezTo>
                  <a:pt x="709" y="27"/>
                  <a:pt x="739" y="40"/>
                  <a:pt x="771" y="40"/>
                </a:cubicBezTo>
                <a:cubicBezTo>
                  <a:pt x="803" y="40"/>
                  <a:pt x="833" y="27"/>
                  <a:pt x="854" y="2"/>
                </a:cubicBezTo>
                <a:cubicBezTo>
                  <a:pt x="856" y="0"/>
                  <a:pt x="856" y="0"/>
                  <a:pt x="856" y="0"/>
                </a:cubicBezTo>
                <a:cubicBezTo>
                  <a:pt x="859" y="2"/>
                  <a:pt x="859" y="2"/>
                  <a:pt x="859" y="2"/>
                </a:cubicBezTo>
                <a:cubicBezTo>
                  <a:pt x="1542" y="396"/>
                  <a:pt x="1542" y="396"/>
                  <a:pt x="1542" y="396"/>
                </a:cubicBezTo>
                <a:cubicBezTo>
                  <a:pt x="1519" y="436"/>
                  <a:pt x="1519" y="436"/>
                  <a:pt x="1519" y="436"/>
                </a:cubicBezTo>
                <a:cubicBezTo>
                  <a:pt x="1419" y="396"/>
                  <a:pt x="1419" y="396"/>
                  <a:pt x="1419" y="396"/>
                </a:cubicBezTo>
                <a:cubicBezTo>
                  <a:pt x="1368" y="467"/>
                  <a:pt x="1307" y="528"/>
                  <a:pt x="1236" y="579"/>
                </a:cubicBezTo>
                <a:cubicBezTo>
                  <a:pt x="1276" y="679"/>
                  <a:pt x="1276" y="679"/>
                  <a:pt x="1276" y="679"/>
                </a:cubicBezTo>
                <a:cubicBezTo>
                  <a:pt x="1166" y="742"/>
                  <a:pt x="1166" y="742"/>
                  <a:pt x="1166" y="742"/>
                </a:cubicBezTo>
                <a:cubicBezTo>
                  <a:pt x="1100" y="658"/>
                  <a:pt x="1100" y="658"/>
                  <a:pt x="1100" y="658"/>
                </a:cubicBezTo>
                <a:cubicBezTo>
                  <a:pt x="1021" y="694"/>
                  <a:pt x="937" y="716"/>
                  <a:pt x="850" y="725"/>
                </a:cubicBezTo>
                <a:lnTo>
                  <a:pt x="834" y="83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0" name="Freeform 31"/>
          <p:cNvSpPr>
            <a:spLocks noEditPoints="1"/>
          </p:cNvSpPr>
          <p:nvPr/>
        </p:nvSpPr>
        <p:spPr>
          <a:xfrm>
            <a:off x="2590800" y="4395788"/>
            <a:ext cx="385763" cy="525462"/>
          </a:xfrm>
          <a:custGeom>
            <a:avLst/>
            <a:gdLst/>
            <a:ahLst/>
            <a:cxnLst>
              <a:cxn ang="0">
                <a:pos x="37480482" y="94007654"/>
              </a:cxn>
              <a:cxn ang="0">
                <a:pos x="56914806" y="140085667"/>
              </a:cxn>
              <a:cxn ang="0">
                <a:pos x="72878715" y="176901690"/>
              </a:cxn>
              <a:cxn ang="0">
                <a:pos x="108740151" y="178059439"/>
              </a:cxn>
              <a:cxn ang="0">
                <a:pos x="116606425" y="163240160"/>
              </a:cxn>
              <a:cxn ang="0">
                <a:pos x="136503471" y="126192683"/>
              </a:cxn>
              <a:cxn ang="0">
                <a:pos x="92776242" y="38668133"/>
              </a:cxn>
              <a:cxn ang="0">
                <a:pos x="76811852" y="189636445"/>
              </a:cxn>
              <a:cxn ang="0">
                <a:pos x="58534333" y="168565996"/>
              </a:cxn>
              <a:cxn ang="0">
                <a:pos x="39331370" y="132676268"/>
              </a:cxn>
              <a:cxn ang="0">
                <a:pos x="92776242" y="27091127"/>
              </a:cxn>
              <a:cxn ang="0">
                <a:pos x="146220633" y="132676268"/>
              </a:cxn>
              <a:cxn ang="0">
                <a:pos x="126786309" y="168565996"/>
              </a:cxn>
              <a:cxn ang="0">
                <a:pos x="108740151" y="189636445"/>
              </a:cxn>
              <a:cxn ang="0">
                <a:pos x="66400607" y="226683922"/>
              </a:cxn>
              <a:cxn ang="0">
                <a:pos x="111285122" y="235251070"/>
              </a:cxn>
              <a:cxn ang="0">
                <a:pos x="111285122" y="218116774"/>
              </a:cxn>
              <a:cxn ang="0">
                <a:pos x="71721910" y="232009758"/>
              </a:cxn>
              <a:cxn ang="0">
                <a:pos x="114755537" y="232009758"/>
              </a:cxn>
              <a:cxn ang="0">
                <a:pos x="120076840" y="226683922"/>
              </a:cxn>
              <a:cxn ang="0">
                <a:pos x="66400607" y="199593276"/>
              </a:cxn>
              <a:cxn ang="0">
                <a:pos x="120076840" y="226683922"/>
              </a:cxn>
              <a:cxn ang="0">
                <a:pos x="119614118" y="105585141"/>
              </a:cxn>
              <a:cxn ang="0">
                <a:pos x="101567960" y="123877185"/>
              </a:cxn>
              <a:cxn ang="0">
                <a:pos x="83984043" y="123877185"/>
              </a:cxn>
              <a:cxn ang="0">
                <a:pos x="65706524" y="105585141"/>
              </a:cxn>
              <a:cxn ang="0">
                <a:pos x="65706524" y="87987457"/>
              </a:cxn>
              <a:cxn ang="0">
                <a:pos x="83984043" y="69926866"/>
              </a:cxn>
              <a:cxn ang="0">
                <a:pos x="101567960" y="69926866"/>
              </a:cxn>
              <a:cxn ang="0">
                <a:pos x="119614118" y="87987457"/>
              </a:cxn>
              <a:cxn ang="0">
                <a:pos x="178148451" y="85440506"/>
              </a:cxn>
              <a:cxn ang="0">
                <a:pos x="168662650" y="94007654"/>
              </a:cxn>
              <a:cxn ang="0">
                <a:pos x="178148451" y="99333490"/>
              </a:cxn>
              <a:cxn ang="0">
                <a:pos x="178148451" y="85440506"/>
              </a:cxn>
              <a:cxn ang="0">
                <a:pos x="157788683" y="37510384"/>
              </a:cxn>
              <a:cxn ang="0">
                <a:pos x="148071521" y="27554034"/>
              </a:cxn>
              <a:cxn ang="0">
                <a:pos x="150616492" y="44688330"/>
              </a:cxn>
              <a:cxn ang="0">
                <a:pos x="99485711" y="18060591"/>
              </a:cxn>
              <a:cxn ang="0">
                <a:pos x="92544400" y="0"/>
              </a:cxn>
              <a:cxn ang="0">
                <a:pos x="85603570" y="18060591"/>
              </a:cxn>
              <a:cxn ang="0">
                <a:pos x="34010067" y="45383171"/>
              </a:cxn>
              <a:cxn ang="0">
                <a:pos x="37017760" y="28711783"/>
              </a:cxn>
              <a:cxn ang="0">
                <a:pos x="27300598" y="38668133"/>
              </a:cxn>
              <a:cxn ang="0">
                <a:pos x="16657992" y="94007654"/>
              </a:cxn>
              <a:cxn ang="0">
                <a:pos x="7172191" y="85440506"/>
              </a:cxn>
              <a:cxn ang="0">
                <a:pos x="7172191" y="99333490"/>
              </a:cxn>
              <a:cxn ang="0">
                <a:pos x="16657992" y="94007654"/>
              </a:cxn>
            </a:cxnLst>
            <a:rect l="0" t="0" r="0" b="0"/>
            <a:pathLst>
              <a:path w="802" h="1092">
                <a:moveTo>
                  <a:pt x="401" y="167"/>
                </a:moveTo>
                <a:cubicBezTo>
                  <a:pt x="269" y="167"/>
                  <a:pt x="162" y="274"/>
                  <a:pt x="162" y="406"/>
                </a:cubicBezTo>
                <a:cubicBezTo>
                  <a:pt x="162" y="469"/>
                  <a:pt x="211" y="545"/>
                  <a:pt x="212" y="545"/>
                </a:cubicBezTo>
                <a:cubicBezTo>
                  <a:pt x="222" y="561"/>
                  <a:pt x="238" y="587"/>
                  <a:pt x="246" y="605"/>
                </a:cubicBezTo>
                <a:lnTo>
                  <a:pt x="298" y="705"/>
                </a:lnTo>
                <a:cubicBezTo>
                  <a:pt x="308" y="724"/>
                  <a:pt x="315" y="749"/>
                  <a:pt x="315" y="764"/>
                </a:cubicBezTo>
                <a:cubicBezTo>
                  <a:pt x="316" y="764"/>
                  <a:pt x="321" y="769"/>
                  <a:pt x="332" y="769"/>
                </a:cubicBezTo>
                <a:lnTo>
                  <a:pt x="470" y="769"/>
                </a:lnTo>
                <a:cubicBezTo>
                  <a:pt x="480" y="769"/>
                  <a:pt x="486" y="764"/>
                  <a:pt x="487" y="763"/>
                </a:cubicBezTo>
                <a:cubicBezTo>
                  <a:pt x="487" y="749"/>
                  <a:pt x="494" y="724"/>
                  <a:pt x="504" y="705"/>
                </a:cubicBezTo>
                <a:lnTo>
                  <a:pt x="555" y="605"/>
                </a:lnTo>
                <a:cubicBezTo>
                  <a:pt x="564" y="588"/>
                  <a:pt x="579" y="561"/>
                  <a:pt x="590" y="545"/>
                </a:cubicBezTo>
                <a:cubicBezTo>
                  <a:pt x="607" y="519"/>
                  <a:pt x="640" y="456"/>
                  <a:pt x="640" y="406"/>
                </a:cubicBezTo>
                <a:cubicBezTo>
                  <a:pt x="640" y="274"/>
                  <a:pt x="533" y="167"/>
                  <a:pt x="401" y="167"/>
                </a:cubicBezTo>
                <a:close/>
                <a:moveTo>
                  <a:pt x="470" y="819"/>
                </a:moveTo>
                <a:lnTo>
                  <a:pt x="332" y="819"/>
                </a:lnTo>
                <a:cubicBezTo>
                  <a:pt x="294" y="819"/>
                  <a:pt x="265" y="795"/>
                  <a:pt x="265" y="764"/>
                </a:cubicBezTo>
                <a:cubicBezTo>
                  <a:pt x="265" y="760"/>
                  <a:pt x="261" y="743"/>
                  <a:pt x="253" y="728"/>
                </a:cubicBezTo>
                <a:lnTo>
                  <a:pt x="202" y="628"/>
                </a:lnTo>
                <a:cubicBezTo>
                  <a:pt x="194" y="612"/>
                  <a:pt x="180" y="587"/>
                  <a:pt x="170" y="573"/>
                </a:cubicBezTo>
                <a:cubicBezTo>
                  <a:pt x="164" y="564"/>
                  <a:pt x="112" y="482"/>
                  <a:pt x="112" y="406"/>
                </a:cubicBezTo>
                <a:cubicBezTo>
                  <a:pt x="112" y="246"/>
                  <a:pt x="241" y="117"/>
                  <a:pt x="401" y="117"/>
                </a:cubicBezTo>
                <a:cubicBezTo>
                  <a:pt x="560" y="117"/>
                  <a:pt x="690" y="246"/>
                  <a:pt x="690" y="406"/>
                </a:cubicBezTo>
                <a:cubicBezTo>
                  <a:pt x="690" y="482"/>
                  <a:pt x="638" y="564"/>
                  <a:pt x="632" y="573"/>
                </a:cubicBezTo>
                <a:cubicBezTo>
                  <a:pt x="622" y="587"/>
                  <a:pt x="608" y="612"/>
                  <a:pt x="600" y="628"/>
                </a:cubicBezTo>
                <a:lnTo>
                  <a:pt x="548" y="728"/>
                </a:lnTo>
                <a:cubicBezTo>
                  <a:pt x="541" y="743"/>
                  <a:pt x="537" y="760"/>
                  <a:pt x="537" y="764"/>
                </a:cubicBezTo>
                <a:cubicBezTo>
                  <a:pt x="537" y="795"/>
                  <a:pt x="507" y="819"/>
                  <a:pt x="470" y="819"/>
                </a:cubicBezTo>
                <a:close/>
                <a:moveTo>
                  <a:pt x="325" y="942"/>
                </a:moveTo>
                <a:cubicBezTo>
                  <a:pt x="304" y="942"/>
                  <a:pt x="287" y="958"/>
                  <a:pt x="287" y="979"/>
                </a:cubicBezTo>
                <a:cubicBezTo>
                  <a:pt x="287" y="999"/>
                  <a:pt x="304" y="1016"/>
                  <a:pt x="325" y="1016"/>
                </a:cubicBezTo>
                <a:lnTo>
                  <a:pt x="481" y="1016"/>
                </a:lnTo>
                <a:cubicBezTo>
                  <a:pt x="502" y="1016"/>
                  <a:pt x="519" y="999"/>
                  <a:pt x="519" y="979"/>
                </a:cubicBezTo>
                <a:cubicBezTo>
                  <a:pt x="519" y="958"/>
                  <a:pt x="502" y="942"/>
                  <a:pt x="481" y="942"/>
                </a:cubicBezTo>
                <a:lnTo>
                  <a:pt x="325" y="942"/>
                </a:lnTo>
                <a:close/>
                <a:moveTo>
                  <a:pt x="310" y="1002"/>
                </a:moveTo>
                <a:cubicBezTo>
                  <a:pt x="312" y="1052"/>
                  <a:pt x="353" y="1092"/>
                  <a:pt x="403" y="1092"/>
                </a:cubicBezTo>
                <a:cubicBezTo>
                  <a:pt x="453" y="1092"/>
                  <a:pt x="494" y="1052"/>
                  <a:pt x="496" y="1002"/>
                </a:cubicBezTo>
                <a:lnTo>
                  <a:pt x="310" y="1002"/>
                </a:lnTo>
                <a:close/>
                <a:moveTo>
                  <a:pt x="519" y="979"/>
                </a:moveTo>
                <a:lnTo>
                  <a:pt x="287" y="979"/>
                </a:lnTo>
                <a:lnTo>
                  <a:pt x="287" y="862"/>
                </a:lnTo>
                <a:lnTo>
                  <a:pt x="519" y="862"/>
                </a:lnTo>
                <a:lnTo>
                  <a:pt x="519" y="979"/>
                </a:lnTo>
                <a:close/>
                <a:moveTo>
                  <a:pt x="555" y="418"/>
                </a:moveTo>
                <a:cubicBezTo>
                  <a:pt x="555" y="439"/>
                  <a:pt x="538" y="456"/>
                  <a:pt x="517" y="456"/>
                </a:cubicBezTo>
                <a:lnTo>
                  <a:pt x="439" y="456"/>
                </a:lnTo>
                <a:lnTo>
                  <a:pt x="439" y="535"/>
                </a:lnTo>
                <a:cubicBezTo>
                  <a:pt x="439" y="556"/>
                  <a:pt x="422" y="573"/>
                  <a:pt x="401" y="573"/>
                </a:cubicBezTo>
                <a:cubicBezTo>
                  <a:pt x="380" y="573"/>
                  <a:pt x="363" y="556"/>
                  <a:pt x="363" y="535"/>
                </a:cubicBezTo>
                <a:lnTo>
                  <a:pt x="363" y="456"/>
                </a:lnTo>
                <a:lnTo>
                  <a:pt x="284" y="456"/>
                </a:lnTo>
                <a:cubicBezTo>
                  <a:pt x="263" y="456"/>
                  <a:pt x="246" y="439"/>
                  <a:pt x="246" y="418"/>
                </a:cubicBezTo>
                <a:cubicBezTo>
                  <a:pt x="246" y="397"/>
                  <a:pt x="263" y="380"/>
                  <a:pt x="284" y="380"/>
                </a:cubicBezTo>
                <a:lnTo>
                  <a:pt x="363" y="380"/>
                </a:lnTo>
                <a:lnTo>
                  <a:pt x="363" y="302"/>
                </a:lnTo>
                <a:cubicBezTo>
                  <a:pt x="363" y="281"/>
                  <a:pt x="380" y="264"/>
                  <a:pt x="401" y="264"/>
                </a:cubicBezTo>
                <a:cubicBezTo>
                  <a:pt x="422" y="264"/>
                  <a:pt x="439" y="281"/>
                  <a:pt x="439" y="302"/>
                </a:cubicBezTo>
                <a:lnTo>
                  <a:pt x="439" y="380"/>
                </a:lnTo>
                <a:lnTo>
                  <a:pt x="517" y="380"/>
                </a:lnTo>
                <a:cubicBezTo>
                  <a:pt x="538" y="380"/>
                  <a:pt x="555" y="397"/>
                  <a:pt x="555" y="418"/>
                </a:cubicBezTo>
                <a:close/>
                <a:moveTo>
                  <a:pt x="770" y="369"/>
                </a:moveTo>
                <a:lnTo>
                  <a:pt x="727" y="369"/>
                </a:lnTo>
                <a:cubicBezTo>
                  <a:pt x="728" y="381"/>
                  <a:pt x="729" y="393"/>
                  <a:pt x="729" y="406"/>
                </a:cubicBezTo>
                <a:cubicBezTo>
                  <a:pt x="729" y="414"/>
                  <a:pt x="728" y="421"/>
                  <a:pt x="728" y="429"/>
                </a:cubicBezTo>
                <a:lnTo>
                  <a:pt x="770" y="429"/>
                </a:lnTo>
                <a:cubicBezTo>
                  <a:pt x="788" y="429"/>
                  <a:pt x="802" y="416"/>
                  <a:pt x="802" y="399"/>
                </a:cubicBezTo>
                <a:cubicBezTo>
                  <a:pt x="802" y="383"/>
                  <a:pt x="788" y="369"/>
                  <a:pt x="770" y="369"/>
                </a:cubicBezTo>
                <a:close/>
                <a:moveTo>
                  <a:pt x="651" y="193"/>
                </a:moveTo>
                <a:lnTo>
                  <a:pt x="682" y="162"/>
                </a:lnTo>
                <a:cubicBezTo>
                  <a:pt x="694" y="149"/>
                  <a:pt x="695" y="130"/>
                  <a:pt x="683" y="118"/>
                </a:cubicBezTo>
                <a:cubicBezTo>
                  <a:pt x="671" y="107"/>
                  <a:pt x="652" y="107"/>
                  <a:pt x="640" y="119"/>
                </a:cubicBezTo>
                <a:lnTo>
                  <a:pt x="608" y="151"/>
                </a:lnTo>
                <a:cubicBezTo>
                  <a:pt x="624" y="163"/>
                  <a:pt x="638" y="177"/>
                  <a:pt x="651" y="193"/>
                </a:cubicBezTo>
                <a:close/>
                <a:moveTo>
                  <a:pt x="400" y="77"/>
                </a:moveTo>
                <a:cubicBezTo>
                  <a:pt x="410" y="77"/>
                  <a:pt x="420" y="77"/>
                  <a:pt x="430" y="78"/>
                </a:cubicBezTo>
                <a:lnTo>
                  <a:pt x="430" y="32"/>
                </a:lnTo>
                <a:cubicBezTo>
                  <a:pt x="430" y="14"/>
                  <a:pt x="416" y="0"/>
                  <a:pt x="400" y="0"/>
                </a:cubicBezTo>
                <a:cubicBezTo>
                  <a:pt x="384" y="0"/>
                  <a:pt x="370" y="14"/>
                  <a:pt x="370" y="32"/>
                </a:cubicBezTo>
                <a:lnTo>
                  <a:pt x="370" y="78"/>
                </a:lnTo>
                <a:cubicBezTo>
                  <a:pt x="380" y="77"/>
                  <a:pt x="390" y="77"/>
                  <a:pt x="400" y="77"/>
                </a:cubicBezTo>
                <a:close/>
                <a:moveTo>
                  <a:pt x="147" y="196"/>
                </a:moveTo>
                <a:cubicBezTo>
                  <a:pt x="160" y="181"/>
                  <a:pt x="174" y="167"/>
                  <a:pt x="189" y="154"/>
                </a:cubicBezTo>
                <a:lnTo>
                  <a:pt x="160" y="124"/>
                </a:lnTo>
                <a:cubicBezTo>
                  <a:pt x="148" y="112"/>
                  <a:pt x="129" y="112"/>
                  <a:pt x="117" y="124"/>
                </a:cubicBezTo>
                <a:cubicBezTo>
                  <a:pt x="105" y="135"/>
                  <a:pt x="106" y="155"/>
                  <a:pt x="118" y="167"/>
                </a:cubicBezTo>
                <a:lnTo>
                  <a:pt x="147" y="196"/>
                </a:lnTo>
                <a:close/>
                <a:moveTo>
                  <a:pt x="72" y="406"/>
                </a:moveTo>
                <a:cubicBezTo>
                  <a:pt x="72" y="393"/>
                  <a:pt x="72" y="381"/>
                  <a:pt x="74" y="369"/>
                </a:cubicBezTo>
                <a:lnTo>
                  <a:pt x="31" y="369"/>
                </a:lnTo>
                <a:cubicBezTo>
                  <a:pt x="14" y="369"/>
                  <a:pt x="0" y="383"/>
                  <a:pt x="0" y="399"/>
                </a:cubicBezTo>
                <a:cubicBezTo>
                  <a:pt x="0" y="416"/>
                  <a:pt x="14" y="429"/>
                  <a:pt x="31" y="429"/>
                </a:cubicBezTo>
                <a:lnTo>
                  <a:pt x="73" y="429"/>
                </a:lnTo>
                <a:cubicBezTo>
                  <a:pt x="72" y="421"/>
                  <a:pt x="72" y="414"/>
                  <a:pt x="72" y="40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5"/>
          <p:cNvSpPr/>
          <p:nvPr/>
        </p:nvSpPr>
        <p:spPr bwMode="auto">
          <a:xfrm>
            <a:off x="1030288" y="1935163"/>
            <a:ext cx="1719263" cy="2600325"/>
          </a:xfrm>
          <a:custGeom>
            <a:avLst/>
            <a:gdLst>
              <a:gd name="T0" fmla="*/ 424595408 w 883"/>
              <a:gd name="T1" fmla="*/ 2147483646 h 1335"/>
              <a:gd name="T2" fmla="*/ 337401760 w 883"/>
              <a:gd name="T3" fmla="*/ 2147483646 h 1335"/>
              <a:gd name="T4" fmla="*/ 655848803 w 883"/>
              <a:gd name="T5" fmla="*/ 2147483646 h 1335"/>
              <a:gd name="T6" fmla="*/ 401849747 w 883"/>
              <a:gd name="T7" fmla="*/ 2147483646 h 1335"/>
              <a:gd name="T8" fmla="*/ 0 w 883"/>
              <a:gd name="T9" fmla="*/ 2147483646 h 1335"/>
              <a:gd name="T10" fmla="*/ 0 w 883"/>
              <a:gd name="T11" fmla="*/ 2147483646 h 1335"/>
              <a:gd name="T12" fmla="*/ 401849747 w 883"/>
              <a:gd name="T13" fmla="*/ 2147483646 h 1335"/>
              <a:gd name="T14" fmla="*/ 655848803 w 883"/>
              <a:gd name="T15" fmla="*/ 2147483646 h 1335"/>
              <a:gd name="T16" fmla="*/ 337401760 w 883"/>
              <a:gd name="T17" fmla="*/ 1914963086 h 1335"/>
              <a:gd name="T18" fmla="*/ 576237042 w 883"/>
              <a:gd name="T19" fmla="*/ 1497841739 h 1335"/>
              <a:gd name="T20" fmla="*/ 955341128 w 883"/>
              <a:gd name="T21" fmla="*/ 1649521520 h 1335"/>
              <a:gd name="T22" fmla="*/ 1649101313 w 883"/>
              <a:gd name="T23" fmla="*/ 955585351 h 1335"/>
              <a:gd name="T24" fmla="*/ 1497459678 w 883"/>
              <a:gd name="T25" fmla="*/ 576383949 h 1335"/>
              <a:gd name="T26" fmla="*/ 1914475146 w 883"/>
              <a:gd name="T27" fmla="*/ 337489072 h 1335"/>
              <a:gd name="T28" fmla="*/ 2147483646 w 883"/>
              <a:gd name="T29" fmla="*/ 656016224 h 1335"/>
              <a:gd name="T30" fmla="*/ 2147483646 w 883"/>
              <a:gd name="T31" fmla="*/ 401951811 h 1335"/>
              <a:gd name="T32" fmla="*/ 2147483646 w 883"/>
              <a:gd name="T33" fmla="*/ 0 h 1335"/>
              <a:gd name="T34" fmla="*/ 2147483646 w 883"/>
              <a:gd name="T35" fmla="*/ 0 h 1335"/>
              <a:gd name="T36" fmla="*/ 2147483646 w 883"/>
              <a:gd name="T37" fmla="*/ 2147483646 h 1335"/>
              <a:gd name="T38" fmla="*/ 2147483646 w 883"/>
              <a:gd name="T39" fmla="*/ 2147483646 h 1335"/>
              <a:gd name="T40" fmla="*/ 2147483646 w 883"/>
              <a:gd name="T41" fmla="*/ 2147483646 h 1335"/>
              <a:gd name="T42" fmla="*/ 2147483646 w 883"/>
              <a:gd name="T43" fmla="*/ 2147483646 h 1335"/>
              <a:gd name="T44" fmla="*/ 2147483646 w 883"/>
              <a:gd name="T45" fmla="*/ 2147483646 h 1335"/>
              <a:gd name="T46" fmla="*/ 2147483646 w 883"/>
              <a:gd name="T47" fmla="*/ 2147483646 h 1335"/>
              <a:gd name="T48" fmla="*/ 424595408 w 883"/>
              <a:gd name="T49" fmla="*/ 2147483646 h 133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883" h="1335">
                <a:moveTo>
                  <a:pt x="112" y="1335"/>
                </a:moveTo>
                <a:cubicBezTo>
                  <a:pt x="89" y="1295"/>
                  <a:pt x="89" y="1295"/>
                  <a:pt x="89" y="1295"/>
                </a:cubicBezTo>
                <a:cubicBezTo>
                  <a:pt x="173" y="1229"/>
                  <a:pt x="173" y="1229"/>
                  <a:pt x="173" y="1229"/>
                </a:cubicBezTo>
                <a:cubicBezTo>
                  <a:pt x="137" y="1149"/>
                  <a:pt x="115" y="1065"/>
                  <a:pt x="106" y="979"/>
                </a:cubicBezTo>
                <a:cubicBezTo>
                  <a:pt x="0" y="963"/>
                  <a:pt x="0" y="963"/>
                  <a:pt x="0" y="963"/>
                </a:cubicBezTo>
                <a:cubicBezTo>
                  <a:pt x="0" y="836"/>
                  <a:pt x="0" y="836"/>
                  <a:pt x="0" y="836"/>
                </a:cubicBezTo>
                <a:cubicBezTo>
                  <a:pt x="106" y="821"/>
                  <a:pt x="106" y="821"/>
                  <a:pt x="106" y="821"/>
                </a:cubicBezTo>
                <a:cubicBezTo>
                  <a:pt x="115" y="734"/>
                  <a:pt x="137" y="650"/>
                  <a:pt x="173" y="571"/>
                </a:cubicBezTo>
                <a:cubicBezTo>
                  <a:pt x="89" y="505"/>
                  <a:pt x="89" y="505"/>
                  <a:pt x="89" y="505"/>
                </a:cubicBezTo>
                <a:cubicBezTo>
                  <a:pt x="152" y="395"/>
                  <a:pt x="152" y="395"/>
                  <a:pt x="152" y="395"/>
                </a:cubicBezTo>
                <a:cubicBezTo>
                  <a:pt x="252" y="435"/>
                  <a:pt x="252" y="435"/>
                  <a:pt x="252" y="435"/>
                </a:cubicBezTo>
                <a:cubicBezTo>
                  <a:pt x="303" y="364"/>
                  <a:pt x="364" y="303"/>
                  <a:pt x="435" y="252"/>
                </a:cubicBezTo>
                <a:cubicBezTo>
                  <a:pt x="395" y="152"/>
                  <a:pt x="395" y="152"/>
                  <a:pt x="395" y="152"/>
                </a:cubicBezTo>
                <a:cubicBezTo>
                  <a:pt x="505" y="89"/>
                  <a:pt x="505" y="89"/>
                  <a:pt x="505" y="89"/>
                </a:cubicBezTo>
                <a:cubicBezTo>
                  <a:pt x="571" y="173"/>
                  <a:pt x="571" y="173"/>
                  <a:pt x="571" y="173"/>
                </a:cubicBezTo>
                <a:cubicBezTo>
                  <a:pt x="650" y="137"/>
                  <a:pt x="734" y="115"/>
                  <a:pt x="821" y="106"/>
                </a:cubicBezTo>
                <a:cubicBezTo>
                  <a:pt x="836" y="0"/>
                  <a:pt x="836" y="0"/>
                  <a:pt x="836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792"/>
                  <a:pt x="883" y="792"/>
                  <a:pt x="883" y="792"/>
                </a:cubicBezTo>
                <a:cubicBezTo>
                  <a:pt x="879" y="792"/>
                  <a:pt x="879" y="792"/>
                  <a:pt x="879" y="792"/>
                </a:cubicBezTo>
                <a:cubicBezTo>
                  <a:pt x="828" y="802"/>
                  <a:pt x="790" y="847"/>
                  <a:pt x="790" y="900"/>
                </a:cubicBezTo>
                <a:cubicBezTo>
                  <a:pt x="790" y="912"/>
                  <a:pt x="793" y="924"/>
                  <a:pt x="797" y="936"/>
                </a:cubicBezTo>
                <a:cubicBezTo>
                  <a:pt x="798" y="939"/>
                  <a:pt x="798" y="939"/>
                  <a:pt x="798" y="939"/>
                </a:cubicBezTo>
                <a:cubicBezTo>
                  <a:pt x="795" y="941"/>
                  <a:pt x="795" y="941"/>
                  <a:pt x="795" y="941"/>
                </a:cubicBezTo>
                <a:lnTo>
                  <a:pt x="112" y="13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2" name="Freeform 43"/>
          <p:cNvSpPr>
            <a:spLocks noEditPoints="1"/>
          </p:cNvSpPr>
          <p:nvPr/>
        </p:nvSpPr>
        <p:spPr>
          <a:xfrm>
            <a:off x="1779588" y="3022600"/>
            <a:ext cx="430212" cy="484188"/>
          </a:xfrm>
          <a:custGeom>
            <a:avLst/>
            <a:gdLst/>
            <a:ahLst/>
            <a:cxnLst>
              <a:cxn ang="0">
                <a:pos x="106060979" y="37834113"/>
              </a:cxn>
              <a:cxn ang="0">
                <a:pos x="96566457" y="28317530"/>
              </a:cxn>
              <a:cxn ang="0">
                <a:pos x="106060979" y="18800948"/>
              </a:cxn>
              <a:cxn ang="0">
                <a:pos x="115555982" y="28317530"/>
              </a:cxn>
              <a:cxn ang="0">
                <a:pos x="106060979" y="37834113"/>
              </a:cxn>
              <a:cxn ang="0">
                <a:pos x="206101382" y="175939948"/>
              </a:cxn>
              <a:cxn ang="0">
                <a:pos x="185954516" y="147854635"/>
              </a:cxn>
              <a:cxn ang="0">
                <a:pos x="165807651" y="90522921"/>
              </a:cxn>
              <a:cxn ang="0">
                <a:pos x="165344234" y="89130580"/>
              </a:cxn>
              <a:cxn ang="0">
                <a:pos x="125976376" y="48279084"/>
              </a:cxn>
              <a:cxn ang="0">
                <a:pos x="134313076" y="28317530"/>
              </a:cxn>
              <a:cxn ang="0">
                <a:pos x="106060979" y="0"/>
              </a:cxn>
              <a:cxn ang="0">
                <a:pos x="77808881" y="28317530"/>
              </a:cxn>
              <a:cxn ang="0">
                <a:pos x="85451177" y="47582913"/>
              </a:cxn>
              <a:cxn ang="0">
                <a:pos x="42841323" y="88202191"/>
              </a:cxn>
              <a:cxn ang="0">
                <a:pos x="42609855" y="89594533"/>
              </a:cxn>
              <a:cxn ang="0">
                <a:pos x="21768104" y="146694029"/>
              </a:cxn>
              <a:cxn ang="0">
                <a:pos x="926353" y="174314907"/>
              </a:cxn>
              <a:cxn ang="0">
                <a:pos x="9031586" y="190098472"/>
              </a:cxn>
              <a:cxn ang="0">
                <a:pos x="85451177" y="204721431"/>
              </a:cxn>
              <a:cxn ang="0">
                <a:pos x="84061407" y="211685066"/>
              </a:cxn>
              <a:cxn ang="0">
                <a:pos x="105135106" y="233038962"/>
              </a:cxn>
              <a:cxn ang="0">
                <a:pos x="126439793" y="212149020"/>
              </a:cxn>
              <a:cxn ang="0">
                <a:pos x="125281972" y="204721431"/>
              </a:cxn>
              <a:cxn ang="0">
                <a:pos x="198228099" y="191259078"/>
              </a:cxn>
              <a:cxn ang="0">
                <a:pos x="206101382" y="175939948"/>
              </a:cxn>
            </a:cxnLst>
            <a:rect l="0" t="0" r="0" b="0"/>
            <a:pathLst>
              <a:path w="894" h="1005">
                <a:moveTo>
                  <a:pt x="458" y="163"/>
                </a:moveTo>
                <a:cubicBezTo>
                  <a:pt x="436" y="163"/>
                  <a:pt x="417" y="144"/>
                  <a:pt x="417" y="122"/>
                </a:cubicBezTo>
                <a:cubicBezTo>
                  <a:pt x="417" y="100"/>
                  <a:pt x="436" y="81"/>
                  <a:pt x="458" y="81"/>
                </a:cubicBezTo>
                <a:cubicBezTo>
                  <a:pt x="480" y="81"/>
                  <a:pt x="499" y="100"/>
                  <a:pt x="499" y="122"/>
                </a:cubicBezTo>
                <a:cubicBezTo>
                  <a:pt x="499" y="144"/>
                  <a:pt x="480" y="163"/>
                  <a:pt x="458" y="163"/>
                </a:cubicBezTo>
                <a:close/>
                <a:moveTo>
                  <a:pt x="890" y="758"/>
                </a:moveTo>
                <a:cubicBezTo>
                  <a:pt x="888" y="746"/>
                  <a:pt x="876" y="686"/>
                  <a:pt x="803" y="637"/>
                </a:cubicBezTo>
                <a:cubicBezTo>
                  <a:pt x="797" y="632"/>
                  <a:pt x="765" y="593"/>
                  <a:pt x="716" y="390"/>
                </a:cubicBezTo>
                <a:lnTo>
                  <a:pt x="714" y="384"/>
                </a:lnTo>
                <a:cubicBezTo>
                  <a:pt x="696" y="306"/>
                  <a:pt x="660" y="233"/>
                  <a:pt x="544" y="208"/>
                </a:cubicBezTo>
                <a:cubicBezTo>
                  <a:pt x="566" y="186"/>
                  <a:pt x="580" y="156"/>
                  <a:pt x="580" y="122"/>
                </a:cubicBezTo>
                <a:cubicBezTo>
                  <a:pt x="580" y="55"/>
                  <a:pt x="525" y="0"/>
                  <a:pt x="458" y="0"/>
                </a:cubicBezTo>
                <a:cubicBezTo>
                  <a:pt x="391" y="0"/>
                  <a:pt x="336" y="55"/>
                  <a:pt x="336" y="122"/>
                </a:cubicBezTo>
                <a:cubicBezTo>
                  <a:pt x="336" y="154"/>
                  <a:pt x="349" y="183"/>
                  <a:pt x="369" y="205"/>
                </a:cubicBezTo>
                <a:cubicBezTo>
                  <a:pt x="243" y="227"/>
                  <a:pt x="205" y="304"/>
                  <a:pt x="185" y="380"/>
                </a:cubicBezTo>
                <a:lnTo>
                  <a:pt x="184" y="386"/>
                </a:lnTo>
                <a:cubicBezTo>
                  <a:pt x="132" y="588"/>
                  <a:pt x="99" y="627"/>
                  <a:pt x="94" y="632"/>
                </a:cubicBezTo>
                <a:cubicBezTo>
                  <a:pt x="19" y="680"/>
                  <a:pt x="6" y="740"/>
                  <a:pt x="4" y="751"/>
                </a:cubicBezTo>
                <a:cubicBezTo>
                  <a:pt x="0" y="779"/>
                  <a:pt x="14" y="806"/>
                  <a:pt x="39" y="819"/>
                </a:cubicBezTo>
                <a:cubicBezTo>
                  <a:pt x="44" y="821"/>
                  <a:pt x="149" y="870"/>
                  <a:pt x="369" y="882"/>
                </a:cubicBezTo>
                <a:cubicBezTo>
                  <a:pt x="365" y="891"/>
                  <a:pt x="363" y="901"/>
                  <a:pt x="363" y="912"/>
                </a:cubicBezTo>
                <a:cubicBezTo>
                  <a:pt x="363" y="963"/>
                  <a:pt x="403" y="1004"/>
                  <a:pt x="454" y="1004"/>
                </a:cubicBezTo>
                <a:cubicBezTo>
                  <a:pt x="504" y="1005"/>
                  <a:pt x="546" y="964"/>
                  <a:pt x="546" y="914"/>
                </a:cubicBezTo>
                <a:cubicBezTo>
                  <a:pt x="546" y="903"/>
                  <a:pt x="544" y="892"/>
                  <a:pt x="541" y="882"/>
                </a:cubicBezTo>
                <a:cubicBezTo>
                  <a:pt x="752" y="873"/>
                  <a:pt x="845" y="829"/>
                  <a:pt x="856" y="824"/>
                </a:cubicBezTo>
                <a:cubicBezTo>
                  <a:pt x="880" y="811"/>
                  <a:pt x="894" y="785"/>
                  <a:pt x="890" y="758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2870200" y="1935163"/>
            <a:ext cx="1719263" cy="2600325"/>
          </a:xfrm>
          <a:custGeom>
            <a:avLst/>
            <a:gdLst>
              <a:gd name="T0" fmla="*/ 2147483646 w 883"/>
              <a:gd name="T1" fmla="*/ 2147483646 h 1335"/>
              <a:gd name="T2" fmla="*/ 322238174 w 883"/>
              <a:gd name="T3" fmla="*/ 2147483646 h 1335"/>
              <a:gd name="T4" fmla="*/ 326029119 w 883"/>
              <a:gd name="T5" fmla="*/ 2147483646 h 1335"/>
              <a:gd name="T6" fmla="*/ 348774794 w 883"/>
              <a:gd name="T7" fmla="*/ 2147483646 h 1335"/>
              <a:gd name="T8" fmla="*/ 11372837 w 883"/>
              <a:gd name="T9" fmla="*/ 2147483646 h 1335"/>
              <a:gd name="T10" fmla="*/ 0 w 883"/>
              <a:gd name="T11" fmla="*/ 2147483646 h 1335"/>
              <a:gd name="T12" fmla="*/ 0 w 883"/>
              <a:gd name="T13" fmla="*/ 0 h 1335"/>
              <a:gd name="T14" fmla="*/ 174387397 w 883"/>
              <a:gd name="T15" fmla="*/ 0 h 1335"/>
              <a:gd name="T16" fmla="*/ 235044475 w 883"/>
              <a:gd name="T17" fmla="*/ 401951811 h 1335"/>
              <a:gd name="T18" fmla="*/ 1182804267 w 883"/>
              <a:gd name="T19" fmla="*/ 656016224 h 1335"/>
              <a:gd name="T20" fmla="*/ 1433012525 w 883"/>
              <a:gd name="T21" fmla="*/ 337489072 h 1335"/>
              <a:gd name="T22" fmla="*/ 1850028236 w 883"/>
              <a:gd name="T23" fmla="*/ 576383949 h 1335"/>
              <a:gd name="T24" fmla="*/ 1698386513 w 883"/>
              <a:gd name="T25" fmla="*/ 955585351 h 1335"/>
              <a:gd name="T26" fmla="*/ 2147483646 w 883"/>
              <a:gd name="T27" fmla="*/ 1649521520 h 1335"/>
              <a:gd name="T28" fmla="*/ 2147483646 w 883"/>
              <a:gd name="T29" fmla="*/ 1497841739 h 1335"/>
              <a:gd name="T30" fmla="*/ 2147483646 w 883"/>
              <a:gd name="T31" fmla="*/ 1914963086 h 1335"/>
              <a:gd name="T32" fmla="*/ 2147483646 w 883"/>
              <a:gd name="T33" fmla="*/ 2147483646 h 1335"/>
              <a:gd name="T34" fmla="*/ 2147483646 w 883"/>
              <a:gd name="T35" fmla="*/ 2147483646 h 1335"/>
              <a:gd name="T36" fmla="*/ 2147483646 w 883"/>
              <a:gd name="T37" fmla="*/ 2147483646 h 1335"/>
              <a:gd name="T38" fmla="*/ 2147483646 w 883"/>
              <a:gd name="T39" fmla="*/ 2147483646 h 1335"/>
              <a:gd name="T40" fmla="*/ 2147483646 w 883"/>
              <a:gd name="T41" fmla="*/ 2147483646 h 1335"/>
              <a:gd name="T42" fmla="*/ 2147483646 w 883"/>
              <a:gd name="T43" fmla="*/ 2147483646 h 1335"/>
              <a:gd name="T44" fmla="*/ 2147483646 w 883"/>
              <a:gd name="T45" fmla="*/ 2147483646 h 1335"/>
              <a:gd name="T46" fmla="*/ 2147483646 w 883"/>
              <a:gd name="T47" fmla="*/ 2147483646 h 133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883" h="1335">
                <a:moveTo>
                  <a:pt x="771" y="1335"/>
                </a:moveTo>
                <a:cubicBezTo>
                  <a:pt x="85" y="939"/>
                  <a:pt x="85" y="939"/>
                  <a:pt x="85" y="939"/>
                </a:cubicBezTo>
                <a:cubicBezTo>
                  <a:pt x="86" y="936"/>
                  <a:pt x="86" y="936"/>
                  <a:pt x="86" y="936"/>
                </a:cubicBezTo>
                <a:cubicBezTo>
                  <a:pt x="90" y="924"/>
                  <a:pt x="92" y="912"/>
                  <a:pt x="92" y="900"/>
                </a:cubicBezTo>
                <a:cubicBezTo>
                  <a:pt x="92" y="847"/>
                  <a:pt x="55" y="802"/>
                  <a:pt x="3" y="792"/>
                </a:cubicBezTo>
                <a:cubicBezTo>
                  <a:pt x="0" y="792"/>
                  <a:pt x="0" y="792"/>
                  <a:pt x="0" y="792"/>
                </a:cubicBezTo>
                <a:cubicBezTo>
                  <a:pt x="0" y="0"/>
                  <a:pt x="0" y="0"/>
                  <a:pt x="0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148" y="115"/>
                  <a:pt x="232" y="137"/>
                  <a:pt x="312" y="173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488" y="152"/>
                  <a:pt x="488" y="152"/>
                  <a:pt x="488" y="152"/>
                </a:cubicBezTo>
                <a:cubicBezTo>
                  <a:pt x="448" y="252"/>
                  <a:pt x="448" y="252"/>
                  <a:pt x="448" y="252"/>
                </a:cubicBezTo>
                <a:cubicBezTo>
                  <a:pt x="519" y="303"/>
                  <a:pt x="580" y="364"/>
                  <a:pt x="631" y="435"/>
                </a:cubicBezTo>
                <a:cubicBezTo>
                  <a:pt x="730" y="395"/>
                  <a:pt x="730" y="395"/>
                  <a:pt x="730" y="395"/>
                </a:cubicBezTo>
                <a:cubicBezTo>
                  <a:pt x="794" y="505"/>
                  <a:pt x="794" y="505"/>
                  <a:pt x="794" y="505"/>
                </a:cubicBezTo>
                <a:cubicBezTo>
                  <a:pt x="710" y="571"/>
                  <a:pt x="710" y="571"/>
                  <a:pt x="710" y="571"/>
                </a:cubicBezTo>
                <a:cubicBezTo>
                  <a:pt x="746" y="650"/>
                  <a:pt x="768" y="734"/>
                  <a:pt x="777" y="821"/>
                </a:cubicBezTo>
                <a:cubicBezTo>
                  <a:pt x="883" y="836"/>
                  <a:pt x="883" y="836"/>
                  <a:pt x="883" y="836"/>
                </a:cubicBezTo>
                <a:cubicBezTo>
                  <a:pt x="883" y="963"/>
                  <a:pt x="883" y="963"/>
                  <a:pt x="883" y="963"/>
                </a:cubicBezTo>
                <a:cubicBezTo>
                  <a:pt x="777" y="979"/>
                  <a:pt x="777" y="979"/>
                  <a:pt x="777" y="979"/>
                </a:cubicBezTo>
                <a:cubicBezTo>
                  <a:pt x="768" y="1065"/>
                  <a:pt x="746" y="1149"/>
                  <a:pt x="710" y="1229"/>
                </a:cubicBezTo>
                <a:cubicBezTo>
                  <a:pt x="794" y="1295"/>
                  <a:pt x="794" y="1295"/>
                  <a:pt x="794" y="1295"/>
                </a:cubicBezTo>
                <a:lnTo>
                  <a:pt x="771" y="13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9250" y="2333625"/>
            <a:ext cx="647700" cy="6477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5" name="文本框 8"/>
          <p:cNvSpPr txBox="1"/>
          <p:nvPr/>
        </p:nvSpPr>
        <p:spPr>
          <a:xfrm>
            <a:off x="5376863" y="2376488"/>
            <a:ext cx="7064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6" name="Content Placeholder 2"/>
          <p:cNvSpPr txBox="1"/>
          <p:nvPr/>
        </p:nvSpPr>
        <p:spPr>
          <a:xfrm>
            <a:off x="6129338" y="2327275"/>
            <a:ext cx="5422900" cy="654050"/>
          </a:xfrm>
          <a:prstGeom prst="rect">
            <a:avLst/>
          </a:prstGeom>
          <a:noFill/>
          <a:ln w="9525">
            <a:noFill/>
          </a:ln>
        </p:spPr>
        <p:txBody>
          <a:bodyPr lIns="121682" tIns="60841" rIns="121682" bIns="6084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376863" y="3382963"/>
            <a:ext cx="649288" cy="6477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8" name="文本框 12"/>
          <p:cNvSpPr txBox="1"/>
          <p:nvPr/>
        </p:nvSpPr>
        <p:spPr>
          <a:xfrm>
            <a:off x="5326063" y="3425825"/>
            <a:ext cx="7048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9" name="Content Placeholder 2"/>
          <p:cNvSpPr txBox="1"/>
          <p:nvPr/>
        </p:nvSpPr>
        <p:spPr>
          <a:xfrm>
            <a:off x="6076950" y="3376613"/>
            <a:ext cx="5422900" cy="654050"/>
          </a:xfrm>
          <a:prstGeom prst="rect">
            <a:avLst/>
          </a:prstGeom>
          <a:noFill/>
          <a:ln w="9525">
            <a:noFill/>
          </a:ln>
        </p:spPr>
        <p:txBody>
          <a:bodyPr lIns="121682" tIns="60841" rIns="121682" bIns="6084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429250" y="4425950"/>
            <a:ext cx="647700" cy="6477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91" name="文本框 15"/>
          <p:cNvSpPr txBox="1"/>
          <p:nvPr/>
        </p:nvSpPr>
        <p:spPr>
          <a:xfrm>
            <a:off x="5376863" y="4468813"/>
            <a:ext cx="7064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2" name="Content Placeholder 2"/>
          <p:cNvSpPr txBox="1"/>
          <p:nvPr/>
        </p:nvSpPr>
        <p:spPr>
          <a:xfrm>
            <a:off x="6129338" y="4421188"/>
            <a:ext cx="5422900" cy="652462"/>
          </a:xfrm>
          <a:prstGeom prst="rect">
            <a:avLst/>
          </a:prstGeom>
          <a:noFill/>
          <a:ln w="9525">
            <a:noFill/>
          </a:ln>
        </p:spPr>
        <p:txBody>
          <a:bodyPr lIns="121682" tIns="60841" rIns="121682" bIns="6084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24593" name="Freeform 360"/>
          <p:cNvSpPr>
            <a:spLocks noEditPoints="1"/>
          </p:cNvSpPr>
          <p:nvPr/>
        </p:nvSpPr>
        <p:spPr>
          <a:xfrm>
            <a:off x="3360738" y="3014663"/>
            <a:ext cx="457200" cy="361950"/>
          </a:xfrm>
          <a:custGeom>
            <a:avLst/>
            <a:gdLst/>
            <a:ahLst/>
            <a:cxnLst>
              <a:cxn ang="0">
                <a:pos x="0" y="1555780279"/>
              </a:cxn>
              <a:cxn ang="0">
                <a:pos x="1543792950" y="1166838520"/>
              </a:cxn>
              <a:cxn ang="0">
                <a:pos x="1543792950" y="1127942137"/>
              </a:cxn>
              <a:cxn ang="0">
                <a:pos x="1524498231" y="1089045754"/>
              </a:cxn>
              <a:cxn ang="0">
                <a:pos x="1119251977" y="1030705593"/>
              </a:cxn>
              <a:cxn ang="0">
                <a:pos x="1099952862" y="972365433"/>
              </a:cxn>
              <a:cxn ang="0">
                <a:pos x="1119251977" y="1050153785"/>
              </a:cxn>
              <a:cxn ang="0">
                <a:pos x="1119251977" y="1108493945"/>
              </a:cxn>
              <a:cxn ang="0">
                <a:pos x="1466605281" y="972365433"/>
              </a:cxn>
              <a:cxn ang="0">
                <a:pos x="1505199115" y="1089045754"/>
              </a:cxn>
              <a:cxn ang="0">
                <a:pos x="1485900000" y="1030705593"/>
              </a:cxn>
              <a:cxn ang="0">
                <a:pos x="1370118496" y="1089045754"/>
              </a:cxn>
              <a:cxn ang="0">
                <a:pos x="1447306165" y="991809210"/>
              </a:cxn>
              <a:cxn ang="0">
                <a:pos x="1350819381" y="1011257402"/>
              </a:cxn>
              <a:cxn ang="0">
                <a:pos x="1350819381" y="1011257402"/>
              </a:cxn>
              <a:cxn ang="0">
                <a:pos x="1350819381" y="991809210"/>
              </a:cxn>
              <a:cxn ang="0">
                <a:pos x="1235033481" y="1011257402"/>
              </a:cxn>
              <a:cxn ang="0">
                <a:pos x="1215738762" y="972365433"/>
              </a:cxn>
              <a:cxn ang="0">
                <a:pos x="1022765192" y="1186282297"/>
              </a:cxn>
              <a:cxn ang="0">
                <a:pos x="1157845812" y="1089045754"/>
              </a:cxn>
              <a:cxn ang="0">
                <a:pos x="1157845812" y="1147390328"/>
              </a:cxn>
              <a:cxn ang="0">
                <a:pos x="1254332596" y="1205730488"/>
              </a:cxn>
              <a:cxn ang="0">
                <a:pos x="1389413215" y="1147390328"/>
              </a:cxn>
              <a:cxn ang="0">
                <a:pos x="1408712331" y="1186282297"/>
              </a:cxn>
              <a:cxn ang="0">
                <a:pos x="1505199115" y="1108493945"/>
              </a:cxn>
              <a:cxn ang="0">
                <a:pos x="1485900000" y="1030705593"/>
              </a:cxn>
              <a:cxn ang="0">
                <a:pos x="366652419" y="836232507"/>
              </a:cxn>
              <a:cxn ang="0">
                <a:pos x="771898673" y="1011257402"/>
              </a:cxn>
              <a:cxn ang="0">
                <a:pos x="791193392" y="991809210"/>
              </a:cxn>
              <a:cxn ang="0">
                <a:pos x="771898673" y="972365433"/>
              </a:cxn>
              <a:cxn ang="0">
                <a:pos x="656112773" y="1030705593"/>
              </a:cxn>
              <a:cxn ang="0">
                <a:pos x="656112773" y="1050153785"/>
              </a:cxn>
              <a:cxn ang="0">
                <a:pos x="578920708" y="972365433"/>
              </a:cxn>
              <a:cxn ang="0">
                <a:pos x="540326873" y="1050153785"/>
              </a:cxn>
              <a:cxn ang="0">
                <a:pos x="443840088" y="972365433"/>
              </a:cxn>
              <a:cxn ang="0">
                <a:pos x="598219823" y="1089045754"/>
              </a:cxn>
              <a:cxn ang="0">
                <a:pos x="578920708" y="1147390328"/>
              </a:cxn>
              <a:cxn ang="0">
                <a:pos x="733300442" y="1166838520"/>
              </a:cxn>
              <a:cxn ang="0">
                <a:pos x="617518938" y="1108493945"/>
              </a:cxn>
              <a:cxn ang="0">
                <a:pos x="849086342" y="1147390328"/>
              </a:cxn>
              <a:cxn ang="0">
                <a:pos x="752599558" y="1127942137"/>
              </a:cxn>
              <a:cxn ang="0">
                <a:pos x="771898673" y="1089045754"/>
              </a:cxn>
              <a:cxn ang="0">
                <a:pos x="906979292" y="1147390328"/>
              </a:cxn>
              <a:cxn ang="0">
                <a:pos x="984166962" y="1147390328"/>
              </a:cxn>
              <a:cxn ang="0">
                <a:pos x="984166962" y="1089045754"/>
              </a:cxn>
              <a:cxn ang="0">
                <a:pos x="984166962" y="1030705593"/>
              </a:cxn>
              <a:cxn ang="0">
                <a:pos x="1003466077" y="991809210"/>
              </a:cxn>
              <a:cxn ang="0">
                <a:pos x="1003466077" y="991809210"/>
              </a:cxn>
              <a:cxn ang="0">
                <a:pos x="405246254" y="1030705593"/>
              </a:cxn>
              <a:cxn ang="0">
                <a:pos x="385947138" y="1089045754"/>
              </a:cxn>
              <a:cxn ang="0">
                <a:pos x="366652419" y="1147390328"/>
              </a:cxn>
              <a:cxn ang="0">
                <a:pos x="347353304" y="1205730488"/>
              </a:cxn>
              <a:cxn ang="0">
                <a:pos x="328054188" y="1205730488"/>
              </a:cxn>
              <a:cxn ang="0">
                <a:pos x="482433923" y="1205730488"/>
              </a:cxn>
              <a:cxn ang="0">
                <a:pos x="578920708" y="1147390328"/>
              </a:cxn>
              <a:cxn ang="0">
                <a:pos x="849086342" y="1497440118"/>
              </a:cxn>
              <a:cxn ang="0">
                <a:pos x="1177144927" y="1497440118"/>
              </a:cxn>
              <a:cxn ang="0">
                <a:pos x="1157845812" y="1302967032"/>
              </a:cxn>
              <a:cxn ang="0">
                <a:pos x="617518938" y="1205730488"/>
              </a:cxn>
              <a:cxn ang="0">
                <a:pos x="1543792950" y="1186282297"/>
              </a:cxn>
              <a:cxn ang="0">
                <a:pos x="1447306165" y="1205730488"/>
              </a:cxn>
              <a:cxn ang="0">
                <a:pos x="1582386785" y="1205730488"/>
              </a:cxn>
            </a:cxnLst>
            <a:rect l="0" t="0" r="0" b="0"/>
            <a:pathLst>
              <a:path w="104" h="82">
                <a:moveTo>
                  <a:pt x="104" y="76"/>
                </a:moveTo>
                <a:cubicBezTo>
                  <a:pt x="87" y="51"/>
                  <a:pt x="87" y="51"/>
                  <a:pt x="87" y="51"/>
                </a:cubicBezTo>
                <a:cubicBezTo>
                  <a:pt x="86" y="50"/>
                  <a:pt x="86" y="50"/>
                  <a:pt x="86" y="50"/>
                </a:cubicBezTo>
                <a:cubicBezTo>
                  <a:pt x="85" y="50"/>
                  <a:pt x="85" y="49"/>
                  <a:pt x="84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5" y="48"/>
                  <a:pt x="87" y="46"/>
                  <a:pt x="87" y="44"/>
                </a:cubicBezTo>
                <a:cubicBezTo>
                  <a:pt x="87" y="5"/>
                  <a:pt x="87" y="5"/>
                  <a:pt x="87" y="5"/>
                </a:cubicBezTo>
                <a:cubicBezTo>
                  <a:pt x="87" y="2"/>
                  <a:pt x="84" y="0"/>
                  <a:pt x="8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7" y="2"/>
                  <a:pt x="17" y="5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6"/>
                  <a:pt x="19" y="48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9"/>
                  <a:pt x="20" y="49"/>
                  <a:pt x="20" y="49"/>
                </a:cubicBezTo>
                <a:cubicBezTo>
                  <a:pt x="19" y="49"/>
                  <a:pt x="19" y="50"/>
                  <a:pt x="18" y="50"/>
                </a:cubicBezTo>
                <a:cubicBezTo>
                  <a:pt x="18" y="50"/>
                  <a:pt x="18" y="50"/>
                  <a:pt x="17" y="51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0" y="78"/>
                  <a:pt x="0" y="78"/>
                </a:cubicBezTo>
                <a:cubicBezTo>
                  <a:pt x="0" y="79"/>
                  <a:pt x="0" y="80"/>
                  <a:pt x="0" y="80"/>
                </a:cubicBezTo>
                <a:cubicBezTo>
                  <a:pt x="1" y="81"/>
                  <a:pt x="1" y="81"/>
                  <a:pt x="2" y="81"/>
                </a:cubicBezTo>
                <a:cubicBezTo>
                  <a:pt x="3" y="81"/>
                  <a:pt x="4" y="82"/>
                  <a:pt x="5" y="82"/>
                </a:cubicBezTo>
                <a:cubicBezTo>
                  <a:pt x="99" y="82"/>
                  <a:pt x="99" y="82"/>
                  <a:pt x="99" y="82"/>
                </a:cubicBezTo>
                <a:cubicBezTo>
                  <a:pt x="101" y="82"/>
                  <a:pt x="101" y="81"/>
                  <a:pt x="102" y="81"/>
                </a:cubicBezTo>
                <a:cubicBezTo>
                  <a:pt x="103" y="81"/>
                  <a:pt x="104" y="81"/>
                  <a:pt x="104" y="80"/>
                </a:cubicBezTo>
                <a:cubicBezTo>
                  <a:pt x="104" y="80"/>
                  <a:pt x="104" y="79"/>
                  <a:pt x="104" y="78"/>
                </a:cubicBezTo>
                <a:cubicBezTo>
                  <a:pt x="104" y="78"/>
                  <a:pt x="104" y="77"/>
                  <a:pt x="104" y="76"/>
                </a:cubicBezTo>
                <a:close/>
                <a:moveTo>
                  <a:pt x="86" y="60"/>
                </a:moveTo>
                <a:cubicBezTo>
                  <a:pt x="86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2"/>
                  <a:pt x="87" y="62"/>
                </a:cubicBezTo>
                <a:cubicBezTo>
                  <a:pt x="87" y="62"/>
                  <a:pt x="87" y="62"/>
                  <a:pt x="86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1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9"/>
                  <a:pt x="80" y="59"/>
                  <a:pt x="80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6" y="60"/>
                </a:cubicBezTo>
                <a:close/>
                <a:moveTo>
                  <a:pt x="85" y="57"/>
                </a:moveTo>
                <a:cubicBezTo>
                  <a:pt x="85" y="57"/>
                  <a:pt x="85" y="57"/>
                  <a:pt x="85" y="57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58"/>
                  <a:pt x="86" y="58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80" y="56"/>
                  <a:pt x="80" y="56"/>
                  <a:pt x="80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7"/>
                </a:cubicBezTo>
                <a:cubicBezTo>
                  <a:pt x="84" y="57"/>
                  <a:pt x="84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lose/>
                <a:moveTo>
                  <a:pt x="83" y="54"/>
                </a:moveTo>
                <a:cubicBezTo>
                  <a:pt x="84" y="54"/>
                  <a:pt x="84" y="54"/>
                  <a:pt x="84" y="55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3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79" y="56"/>
                  <a:pt x="79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9" y="54"/>
                  <a:pt x="79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3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lose/>
                <a:moveTo>
                  <a:pt x="52" y="52"/>
                </a:moveTo>
                <a:cubicBezTo>
                  <a:pt x="52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4"/>
                  <a:pt x="57" y="54"/>
                  <a:pt x="57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3"/>
                </a:cubicBezTo>
                <a:cubicBezTo>
                  <a:pt x="53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lose/>
                <a:moveTo>
                  <a:pt x="52" y="51"/>
                </a:move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3" y="50"/>
                  <a:pt x="53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7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52" y="54"/>
                </a:moveTo>
                <a:cubicBezTo>
                  <a:pt x="52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5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lose/>
                <a:moveTo>
                  <a:pt x="52" y="57"/>
                </a:moveTo>
                <a:cubicBezTo>
                  <a:pt x="52" y="57"/>
                  <a:pt x="53" y="57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6"/>
                  <a:pt x="53" y="56"/>
                  <a:pt x="53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8" y="56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8"/>
                  <a:pt x="53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lose/>
                <a:moveTo>
                  <a:pt x="77" y="51"/>
                </a:moveTo>
                <a:cubicBezTo>
                  <a:pt x="77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1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lose/>
                <a:moveTo>
                  <a:pt x="77" y="54"/>
                </a:moveTo>
                <a:cubicBezTo>
                  <a:pt x="77" y="54"/>
                  <a:pt x="77" y="54"/>
                  <a:pt x="77" y="54"/>
                </a:cubicBezTo>
                <a:cubicBezTo>
                  <a:pt x="77" y="54"/>
                  <a:pt x="77" y="54"/>
                  <a:pt x="77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2" y="56"/>
                  <a:pt x="72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1" y="55"/>
                  <a:pt x="71" y="55"/>
                </a:cubicBezTo>
                <a:cubicBezTo>
                  <a:pt x="71" y="54"/>
                  <a:pt x="71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7" y="54"/>
                  <a:pt x="77" y="54"/>
                  <a:pt x="77" y="54"/>
                </a:cubicBezTo>
                <a:close/>
                <a:moveTo>
                  <a:pt x="76" y="52"/>
                </a:moveTo>
                <a:cubicBezTo>
                  <a:pt x="76" y="52"/>
                  <a:pt x="76" y="52"/>
                  <a:pt x="76" y="52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6" y="53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2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lose/>
                <a:moveTo>
                  <a:pt x="71" y="56"/>
                </a:move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0" y="56"/>
                  <a:pt x="70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5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6" y="54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4"/>
                  <a:pt x="71" y="54"/>
                  <a:pt x="71" y="55"/>
                </a:cubicBezTo>
                <a:lnTo>
                  <a:pt x="71" y="56"/>
                </a:lnTo>
                <a:close/>
                <a:moveTo>
                  <a:pt x="76" y="51"/>
                </a:moveTo>
                <a:cubicBezTo>
                  <a:pt x="76" y="51"/>
                  <a:pt x="76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0"/>
                  <a:pt x="71" y="50"/>
                  <a:pt x="71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lose/>
                <a:moveTo>
                  <a:pt x="70" y="52"/>
                </a:moveTo>
                <a:cubicBezTo>
                  <a:pt x="70" y="53"/>
                  <a:pt x="70" y="53"/>
                  <a:pt x="70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5" y="54"/>
                  <a:pt x="65" y="54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70" y="52"/>
                  <a:pt x="70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70" y="52"/>
                  <a:pt x="70" y="52"/>
                  <a:pt x="70" y="52"/>
                </a:cubicBezTo>
                <a:close/>
                <a:moveTo>
                  <a:pt x="70" y="51"/>
                </a:moveTo>
                <a:cubicBezTo>
                  <a:pt x="70" y="51"/>
                  <a:pt x="70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5" y="50"/>
                </a:cubicBezTo>
                <a:cubicBezTo>
                  <a:pt x="65" y="50"/>
                  <a:pt x="65" y="50"/>
                  <a:pt x="65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lose/>
                <a:moveTo>
                  <a:pt x="64" y="53"/>
                </a:move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3" y="54"/>
                  <a:pt x="63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59" y="54"/>
                  <a:pt x="59" y="54"/>
                </a:cubicBezTo>
                <a:cubicBezTo>
                  <a:pt x="59" y="54"/>
                  <a:pt x="59" y="54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lnTo>
                  <a:pt x="64" y="53"/>
                </a:lnTo>
                <a:close/>
                <a:moveTo>
                  <a:pt x="64" y="51"/>
                </a:moveTo>
                <a:cubicBezTo>
                  <a:pt x="64" y="51"/>
                  <a:pt x="64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62" y="50"/>
                  <a:pt x="62" y="50"/>
                  <a:pt x="62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lose/>
                <a:moveTo>
                  <a:pt x="52" y="60"/>
                </a:move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4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8" y="61"/>
                </a:cubicBezTo>
                <a:cubicBezTo>
                  <a:pt x="58" y="61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3" y="62"/>
                  <a:pt x="53" y="61"/>
                  <a:pt x="53" y="61"/>
                </a:cubicBezTo>
                <a:cubicBezTo>
                  <a:pt x="53" y="61"/>
                  <a:pt x="53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0"/>
                  <a:pt x="52" y="60"/>
                  <a:pt x="52" y="60"/>
                </a:cubicBezTo>
                <a:cubicBezTo>
                  <a:pt x="52" y="60"/>
                  <a:pt x="52" y="60"/>
                  <a:pt x="52" y="60"/>
                </a:cubicBezTo>
                <a:close/>
                <a:moveTo>
                  <a:pt x="59" y="55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60" y="54"/>
                  <a:pt x="60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5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5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lnTo>
                  <a:pt x="59" y="55"/>
                </a:lnTo>
                <a:close/>
                <a:moveTo>
                  <a:pt x="59" y="57"/>
                </a:moveTo>
                <a:cubicBezTo>
                  <a:pt x="59" y="57"/>
                  <a:pt x="59" y="57"/>
                  <a:pt x="59" y="57"/>
                </a:cubicBezTo>
                <a:cubicBezTo>
                  <a:pt x="59" y="57"/>
                  <a:pt x="60" y="57"/>
                  <a:pt x="60" y="57"/>
                </a:cubicBezTo>
                <a:cubicBezTo>
                  <a:pt x="60" y="56"/>
                  <a:pt x="60" y="56"/>
                  <a:pt x="60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7"/>
                </a:cubicBezTo>
                <a:cubicBezTo>
                  <a:pt x="64" y="57"/>
                  <a:pt x="65" y="57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8"/>
                  <a:pt x="65" y="58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4" y="59"/>
                  <a:pt x="64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lose/>
                <a:moveTo>
                  <a:pt x="59" y="60"/>
                </a:moveTo>
                <a:cubicBezTo>
                  <a:pt x="59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6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0" y="62"/>
                  <a:pt x="60" y="62"/>
                </a:cubicBezTo>
                <a:cubicBezTo>
                  <a:pt x="60" y="62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lose/>
                <a:moveTo>
                  <a:pt x="66" y="57"/>
                </a:moveTo>
                <a:cubicBezTo>
                  <a:pt x="66" y="57"/>
                  <a:pt x="66" y="57"/>
                  <a:pt x="66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6"/>
                  <a:pt x="67" y="56"/>
                  <a:pt x="67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1" y="56"/>
                  <a:pt x="71" y="56"/>
                  <a:pt x="71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71" y="57"/>
                  <a:pt x="71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2" y="58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6" y="59"/>
                  <a:pt x="66" y="59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6" y="58"/>
                  <a:pt x="66" y="58"/>
                </a:cubicBezTo>
                <a:lnTo>
                  <a:pt x="66" y="57"/>
                </a:lnTo>
                <a:close/>
                <a:moveTo>
                  <a:pt x="66" y="60"/>
                </a:moveTo>
                <a:cubicBezTo>
                  <a:pt x="66" y="59"/>
                  <a:pt x="66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2" y="59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9"/>
                  <a:pt x="72" y="59"/>
                  <a:pt x="72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2"/>
                  <a:pt x="73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2"/>
                  <a:pt x="68" y="62"/>
                  <a:pt x="67" y="62"/>
                </a:cubicBezTo>
                <a:cubicBezTo>
                  <a:pt x="67" y="62"/>
                  <a:pt x="67" y="61"/>
                  <a:pt x="67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0"/>
                  <a:pt x="66" y="60"/>
                  <a:pt x="66" y="60"/>
                </a:cubicBezTo>
                <a:close/>
                <a:moveTo>
                  <a:pt x="73" y="58"/>
                </a:moveTo>
                <a:cubicBezTo>
                  <a:pt x="73" y="58"/>
                  <a:pt x="73" y="58"/>
                  <a:pt x="73" y="58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3" y="57"/>
                </a:cubicBezTo>
                <a:cubicBezTo>
                  <a:pt x="73" y="57"/>
                  <a:pt x="73" y="57"/>
                  <a:pt x="73" y="57"/>
                </a:cubicBezTo>
                <a:cubicBezTo>
                  <a:pt x="73" y="56"/>
                  <a:pt x="73" y="56"/>
                  <a:pt x="73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7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8"/>
                  <a:pt x="79" y="58"/>
                  <a:pt x="79" y="59"/>
                </a:cubicBezTo>
                <a:cubicBezTo>
                  <a:pt x="79" y="59"/>
                  <a:pt x="79" y="59"/>
                  <a:pt x="78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3" y="59"/>
                  <a:pt x="73" y="59"/>
                  <a:pt x="73" y="59"/>
                </a:cubicBezTo>
                <a:cubicBezTo>
                  <a:pt x="73" y="58"/>
                  <a:pt x="73" y="58"/>
                  <a:pt x="73" y="58"/>
                </a:cubicBezTo>
                <a:close/>
                <a:moveTo>
                  <a:pt x="82" y="52"/>
                </a:move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3"/>
                </a:cubicBezTo>
                <a:cubicBezTo>
                  <a:pt x="78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8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2"/>
                  <a:pt x="82" y="52"/>
                  <a:pt x="82" y="52"/>
                </a:cubicBezTo>
                <a:close/>
                <a:moveTo>
                  <a:pt x="19" y="43"/>
                </a:moveTo>
                <a:cubicBezTo>
                  <a:pt x="19" y="6"/>
                  <a:pt x="19" y="6"/>
                  <a:pt x="19" y="6"/>
                </a:cubicBezTo>
                <a:cubicBezTo>
                  <a:pt x="19" y="4"/>
                  <a:pt x="22" y="1"/>
                  <a:pt x="25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2" y="1"/>
                  <a:pt x="85" y="4"/>
                  <a:pt x="85" y="6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5"/>
                  <a:pt x="82" y="48"/>
                  <a:pt x="80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2" y="48"/>
                  <a:pt x="19" y="45"/>
                  <a:pt x="19" y="43"/>
                </a:cubicBezTo>
                <a:close/>
                <a:moveTo>
                  <a:pt x="40" y="52"/>
                </a:move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4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0" y="54"/>
                </a:cubicBezTo>
                <a:cubicBezTo>
                  <a:pt x="40" y="54"/>
                  <a:pt x="40" y="54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lose/>
                <a:moveTo>
                  <a:pt x="40" y="51"/>
                </a:move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2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lose/>
                <a:moveTo>
                  <a:pt x="40" y="51"/>
                </a:move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lnTo>
                  <a:pt x="40" y="51"/>
                </a:lnTo>
                <a:close/>
                <a:moveTo>
                  <a:pt x="35" y="52"/>
                </a:moveTo>
                <a:cubicBezTo>
                  <a:pt x="35" y="52"/>
                  <a:pt x="35" y="52"/>
                  <a:pt x="35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5" y="52"/>
                  <a:pt x="35" y="52"/>
                </a:cubicBezTo>
                <a:close/>
                <a:moveTo>
                  <a:pt x="39" y="55"/>
                </a:moveTo>
                <a:cubicBezTo>
                  <a:pt x="39" y="56"/>
                  <a:pt x="39" y="56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4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5"/>
                </a:cubicBezTo>
                <a:close/>
                <a:moveTo>
                  <a:pt x="34" y="51"/>
                </a:move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lnTo>
                  <a:pt x="34" y="51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3"/>
                </a:cubicBezTo>
                <a:cubicBezTo>
                  <a:pt x="28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9" y="52"/>
                  <a:pt x="29" y="52"/>
                </a:cubicBezTo>
                <a:close/>
                <a:moveTo>
                  <a:pt x="28" y="50"/>
                </a:move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lose/>
                <a:moveTo>
                  <a:pt x="28" y="54"/>
                </a:moveTo>
                <a:cubicBezTo>
                  <a:pt x="28" y="54"/>
                  <a:pt x="28" y="54"/>
                  <a:pt x="28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3" y="54"/>
                  <a:pt x="33" y="54"/>
                </a:cubicBezTo>
                <a:cubicBezTo>
                  <a:pt x="33" y="54"/>
                  <a:pt x="33" y="54"/>
                  <a:pt x="33" y="55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8" y="54"/>
                  <a:pt x="28" y="54"/>
                </a:cubicBezTo>
                <a:close/>
                <a:moveTo>
                  <a:pt x="27" y="57"/>
                </a:moveTo>
                <a:cubicBezTo>
                  <a:pt x="27" y="56"/>
                  <a:pt x="27" y="56"/>
                  <a:pt x="27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9"/>
                </a:cubicBezTo>
                <a:cubicBezTo>
                  <a:pt x="31" y="59"/>
                  <a:pt x="31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6" y="59"/>
                  <a:pt x="25" y="59"/>
                  <a:pt x="25" y="59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7" y="57"/>
                </a:cubicBezTo>
                <a:close/>
                <a:moveTo>
                  <a:pt x="31" y="60"/>
                </a:moveTo>
                <a:cubicBezTo>
                  <a:pt x="31" y="60"/>
                  <a:pt x="32" y="60"/>
                  <a:pt x="32" y="6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3" y="59"/>
                  <a:pt x="33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8" y="59"/>
                  <a:pt x="38" y="59"/>
                  <a:pt x="3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2"/>
                  <a:pt x="37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1" y="62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lnTo>
                  <a:pt x="31" y="60"/>
                </a:lnTo>
                <a:close/>
                <a:moveTo>
                  <a:pt x="38" y="59"/>
                </a:moveTo>
                <a:cubicBezTo>
                  <a:pt x="38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6"/>
                  <a:pt x="33" y="56"/>
                  <a:pt x="34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8" y="56"/>
                  <a:pt x="38" y="56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8"/>
                  <a:pt x="38" y="59"/>
                </a:cubicBezTo>
                <a:close/>
                <a:moveTo>
                  <a:pt x="38" y="60"/>
                </a:moveTo>
                <a:cubicBezTo>
                  <a:pt x="38" y="60"/>
                  <a:pt x="38" y="60"/>
                  <a:pt x="39" y="60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2"/>
                  <a:pt x="44" y="62"/>
                </a:cubicBezTo>
                <a:cubicBezTo>
                  <a:pt x="44" y="62"/>
                  <a:pt x="43" y="62"/>
                  <a:pt x="43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lnTo>
                  <a:pt x="38" y="60"/>
                </a:lnTo>
                <a:close/>
                <a:moveTo>
                  <a:pt x="4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6"/>
                  <a:pt x="44" y="56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9"/>
                </a:cubicBezTo>
                <a:close/>
                <a:moveTo>
                  <a:pt x="45" y="56"/>
                </a:moveTo>
                <a:cubicBezTo>
                  <a:pt x="45" y="56"/>
                  <a:pt x="45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39" y="56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1" y="54"/>
                  <a:pt x="4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5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lose/>
                <a:moveTo>
                  <a:pt x="45" y="60"/>
                </a:moveTo>
                <a:cubicBezTo>
                  <a:pt x="45" y="60"/>
                  <a:pt x="45" y="60"/>
                  <a:pt x="46" y="60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7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2" y="59"/>
                  <a:pt x="52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1" y="61"/>
                  <a:pt x="51" y="61"/>
                </a:cubicBezTo>
                <a:cubicBezTo>
                  <a:pt x="51" y="61"/>
                  <a:pt x="51" y="62"/>
                  <a:pt x="51" y="62"/>
                </a:cubicBezTo>
                <a:cubicBezTo>
                  <a:pt x="51" y="62"/>
                  <a:pt x="51" y="62"/>
                  <a:pt x="50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1"/>
                  <a:pt x="46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lnTo>
                  <a:pt x="45" y="60"/>
                </a:lnTo>
                <a:close/>
                <a:moveTo>
                  <a:pt x="52" y="58"/>
                </a:moveTo>
                <a:cubicBezTo>
                  <a:pt x="52" y="58"/>
                  <a:pt x="51" y="58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47" y="59"/>
                  <a:pt x="47" y="59"/>
                  <a:pt x="47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8"/>
                  <a:pt x="46" y="58"/>
                  <a:pt x="46" y="58"/>
                </a:cubicBezTo>
                <a:cubicBezTo>
                  <a:pt x="46" y="58"/>
                  <a:pt x="46" y="58"/>
                  <a:pt x="46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6"/>
                  <a:pt x="47" y="56"/>
                  <a:pt x="47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1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lose/>
                <a:moveTo>
                  <a:pt x="52" y="56"/>
                </a:moveTo>
                <a:cubicBezTo>
                  <a:pt x="52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5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1" y="53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6" y="54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52" y="51"/>
                </a:moveTo>
                <a:cubicBezTo>
                  <a:pt x="52" y="51"/>
                  <a:pt x="52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21" y="53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4"/>
                  <a:pt x="21" y="54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lose/>
                <a:moveTo>
                  <a:pt x="20" y="56"/>
                </a:moveTo>
                <a:cubicBezTo>
                  <a:pt x="20" y="55"/>
                  <a:pt x="20" y="55"/>
                  <a:pt x="20" y="55"/>
                </a:cubicBezTo>
                <a:cubicBezTo>
                  <a:pt x="20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2" y="54"/>
                  <a:pt x="22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5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4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lose/>
                <a:moveTo>
                  <a:pt x="18" y="58"/>
                </a:move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6"/>
                  <a:pt x="20" y="56"/>
                  <a:pt x="20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8"/>
                  <a:pt x="24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19" y="59"/>
                  <a:pt x="18" y="59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17" y="61"/>
                </a:moveTo>
                <a:cubicBezTo>
                  <a:pt x="17" y="60"/>
                  <a:pt x="17" y="60"/>
                  <a:pt x="17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9"/>
                  <a:pt x="24" y="59"/>
                  <a:pt x="24" y="59"/>
                </a:cubicBezTo>
                <a:cubicBezTo>
                  <a:pt x="24" y="59"/>
                  <a:pt x="24" y="59"/>
                  <a:pt x="2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1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1"/>
                  <a:pt x="17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7" y="61"/>
                  <a:pt x="17" y="61"/>
                  <a:pt x="17" y="61"/>
                </a:cubicBezTo>
                <a:close/>
                <a:moveTo>
                  <a:pt x="22" y="63"/>
                </a:moveTo>
                <a:cubicBezTo>
                  <a:pt x="22" y="64"/>
                  <a:pt x="22" y="64"/>
                  <a:pt x="22" y="64"/>
                </a:cubicBezTo>
                <a:cubicBezTo>
                  <a:pt x="22" y="64"/>
                  <a:pt x="22" y="64"/>
                  <a:pt x="21" y="64"/>
                </a:cubicBezTo>
                <a:cubicBezTo>
                  <a:pt x="21" y="64"/>
                  <a:pt x="21" y="65"/>
                  <a:pt x="21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65"/>
                  <a:pt x="20" y="65"/>
                  <a:pt x="20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6" y="65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5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6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3"/>
                </a:cubicBezTo>
                <a:cubicBezTo>
                  <a:pt x="22" y="63"/>
                  <a:pt x="22" y="63"/>
                  <a:pt x="22" y="63"/>
                </a:cubicBezTo>
                <a:close/>
                <a:moveTo>
                  <a:pt x="29" y="64"/>
                </a:move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9" y="65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2" y="64"/>
                  <a:pt x="2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5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30" y="62"/>
                  <a:pt x="30" y="62"/>
                  <a:pt x="30" y="63"/>
                </a:cubicBezTo>
                <a:cubicBezTo>
                  <a:pt x="30" y="63"/>
                  <a:pt x="30" y="63"/>
                  <a:pt x="30" y="63"/>
                </a:cubicBezTo>
                <a:lnTo>
                  <a:pt x="29" y="64"/>
                </a:lnTo>
                <a:close/>
                <a:moveTo>
                  <a:pt x="29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4" y="62"/>
                  <a:pt x="24" y="62"/>
                </a:cubicBezTo>
                <a:cubicBezTo>
                  <a:pt x="24" y="62"/>
                  <a:pt x="24" y="61"/>
                  <a:pt x="24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1" y="59"/>
                </a:cubicBezTo>
                <a:cubicBezTo>
                  <a:pt x="31" y="59"/>
                  <a:pt x="31" y="59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2"/>
                  <a:pt x="29" y="62"/>
                </a:cubicBezTo>
                <a:close/>
                <a:moveTo>
                  <a:pt x="52" y="77"/>
                </a:moveTo>
                <a:cubicBezTo>
                  <a:pt x="51" y="77"/>
                  <a:pt x="51" y="78"/>
                  <a:pt x="51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44" y="78"/>
                  <a:pt x="44" y="78"/>
                  <a:pt x="44" y="78"/>
                </a:cubicBezTo>
                <a:cubicBezTo>
                  <a:pt x="44" y="78"/>
                  <a:pt x="43" y="78"/>
                  <a:pt x="43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3" y="78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2" y="77"/>
                </a:cubicBezTo>
                <a:cubicBezTo>
                  <a:pt x="52" y="77"/>
                  <a:pt x="52" y="77"/>
                  <a:pt x="52" y="77"/>
                </a:cubicBezTo>
                <a:cubicBezTo>
                  <a:pt x="52" y="77"/>
                  <a:pt x="52" y="77"/>
                  <a:pt x="52" y="77"/>
                </a:cubicBezTo>
                <a:close/>
                <a:moveTo>
                  <a:pt x="61" y="77"/>
                </a:moveTo>
                <a:cubicBezTo>
                  <a:pt x="61" y="77"/>
                  <a:pt x="61" y="78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4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4" y="77"/>
                  <a:pt x="54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lose/>
                <a:moveTo>
                  <a:pt x="63" y="75"/>
                </a:moveTo>
                <a:cubicBezTo>
                  <a:pt x="63" y="75"/>
                  <a:pt x="62" y="75"/>
                  <a:pt x="62" y="75"/>
                </a:cubicBezTo>
                <a:cubicBezTo>
                  <a:pt x="62" y="76"/>
                  <a:pt x="62" y="76"/>
                  <a:pt x="62" y="76"/>
                </a:cubicBezTo>
                <a:cubicBezTo>
                  <a:pt x="61" y="76"/>
                  <a:pt x="61" y="76"/>
                  <a:pt x="61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6"/>
                  <a:pt x="43" y="76"/>
                  <a:pt x="42" y="76"/>
                </a:cubicBezTo>
                <a:cubicBezTo>
                  <a:pt x="42" y="76"/>
                  <a:pt x="42" y="76"/>
                  <a:pt x="42" y="75"/>
                </a:cubicBezTo>
                <a:cubicBezTo>
                  <a:pt x="42" y="75"/>
                  <a:pt x="41" y="75"/>
                  <a:pt x="41" y="75"/>
                </a:cubicBezTo>
                <a:cubicBezTo>
                  <a:pt x="41" y="75"/>
                  <a:pt x="41" y="75"/>
                  <a:pt x="41" y="74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3" y="68"/>
                  <a:pt x="43" y="67"/>
                  <a:pt x="43" y="67"/>
                </a:cubicBezTo>
                <a:cubicBezTo>
                  <a:pt x="43" y="67"/>
                  <a:pt x="43" y="67"/>
                  <a:pt x="4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1" y="67"/>
                </a:cubicBezTo>
                <a:cubicBezTo>
                  <a:pt x="61" y="67"/>
                  <a:pt x="61" y="67"/>
                  <a:pt x="61" y="67"/>
                </a:cubicBezTo>
                <a:cubicBezTo>
                  <a:pt x="61" y="67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3" y="75"/>
                  <a:pt x="63" y="75"/>
                </a:cubicBezTo>
                <a:close/>
                <a:moveTo>
                  <a:pt x="74" y="64"/>
                </a:moveTo>
                <a:cubicBezTo>
                  <a:pt x="74" y="64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1" y="65"/>
                  <a:pt x="30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65"/>
                  <a:pt x="30" y="64"/>
                  <a:pt x="30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1" y="63"/>
                  <a:pt x="31" y="63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2" y="62"/>
                  <a:pt x="3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3" y="62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2"/>
                  <a:pt x="73" y="62"/>
                  <a:pt x="7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lose/>
                <a:moveTo>
                  <a:pt x="74" y="61"/>
                </a:moveTo>
                <a:cubicBezTo>
                  <a:pt x="74" y="61"/>
                  <a:pt x="74" y="61"/>
                  <a:pt x="74" y="61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59"/>
                  <a:pt x="73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59"/>
                  <a:pt x="79" y="59"/>
                  <a:pt x="79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59"/>
                  <a:pt x="79" y="59"/>
                  <a:pt x="79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2"/>
                  <a:pt x="80" y="62"/>
                </a:cubicBezTo>
                <a:cubicBezTo>
                  <a:pt x="80" y="62"/>
                  <a:pt x="79" y="62"/>
                  <a:pt x="79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4" y="61"/>
                  <a:pt x="74" y="61"/>
                </a:cubicBezTo>
                <a:cubicBezTo>
                  <a:pt x="74" y="61"/>
                  <a:pt x="74" y="61"/>
                  <a:pt x="74" y="61"/>
                </a:cubicBezTo>
                <a:close/>
                <a:moveTo>
                  <a:pt x="81" y="65"/>
                </a:moveTo>
                <a:cubicBezTo>
                  <a:pt x="81" y="65"/>
                  <a:pt x="81" y="65"/>
                  <a:pt x="81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5" y="65"/>
                </a:cubicBezTo>
                <a:cubicBezTo>
                  <a:pt x="75" y="65"/>
                  <a:pt x="75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9" y="62"/>
                  <a:pt x="79" y="62"/>
                  <a:pt x="79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62"/>
                  <a:pt x="81" y="62"/>
                  <a:pt x="81" y="63"/>
                </a:cubicBezTo>
                <a:cubicBezTo>
                  <a:pt x="81" y="63"/>
                  <a:pt x="81" y="63"/>
                  <a:pt x="81" y="63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4"/>
                  <a:pt x="82" y="65"/>
                  <a:pt x="81" y="65"/>
                </a:cubicBezTo>
                <a:close/>
                <a:moveTo>
                  <a:pt x="89" y="65"/>
                </a:moveTo>
                <a:cubicBezTo>
                  <a:pt x="89" y="65"/>
                  <a:pt x="89" y="65"/>
                  <a:pt x="89" y="65"/>
                </a:cubicBezTo>
                <a:cubicBezTo>
                  <a:pt x="89" y="65"/>
                  <a:pt x="88" y="65"/>
                  <a:pt x="88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65"/>
                  <a:pt x="84" y="65"/>
                  <a:pt x="83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3" y="65"/>
                  <a:pt x="83" y="64"/>
                  <a:pt x="83" y="64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3"/>
                  <a:pt x="82" y="63"/>
                  <a:pt x="82" y="63"/>
                </a:cubicBezTo>
                <a:cubicBezTo>
                  <a:pt x="82" y="63"/>
                  <a:pt x="82" y="63"/>
                  <a:pt x="82" y="63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3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8" y="62"/>
                  <a:pt x="88" y="62"/>
                </a:cubicBezTo>
                <a:cubicBezTo>
                  <a:pt x="88" y="62"/>
                  <a:pt x="88" y="62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89" y="64"/>
                  <a:pt x="89" y="64"/>
                  <a:pt x="89" y="64"/>
                </a:cubicBezTo>
                <a:cubicBezTo>
                  <a:pt x="89" y="64"/>
                  <a:pt x="89" y="64"/>
                  <a:pt x="89" y="64"/>
                </a:cubicBezTo>
                <a:cubicBezTo>
                  <a:pt x="89" y="64"/>
                  <a:pt x="89" y="65"/>
                  <a:pt x="89" y="65"/>
                </a:cubicBezTo>
                <a:close/>
                <a:moveTo>
                  <a:pt x="80" y="46"/>
                </a:moveTo>
                <a:cubicBezTo>
                  <a:pt x="82" y="46"/>
                  <a:pt x="83" y="45"/>
                  <a:pt x="83" y="43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4"/>
                  <a:pt x="82" y="3"/>
                  <a:pt x="80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2" y="3"/>
                  <a:pt x="21" y="4"/>
                  <a:pt x="21" y="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5"/>
                  <a:pt x="22" y="46"/>
                  <a:pt x="25" y="46"/>
                </a:cubicBezTo>
                <a:lnTo>
                  <a:pt x="80" y="4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363663"/>
            <a:ext cx="5467350" cy="454501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04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3275" y="1236663"/>
            <a:ext cx="1425575" cy="412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矩形 10"/>
          <p:cNvSpPr/>
          <p:nvPr/>
        </p:nvSpPr>
        <p:spPr>
          <a:xfrm>
            <a:off x="258763" y="2170113"/>
            <a:ext cx="4822825" cy="116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美化与定制。凭借对于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</a:t>
            </a:r>
          </a:p>
        </p:txBody>
      </p:sp>
      <p:pic>
        <p:nvPicPr>
          <p:cNvPr id="2560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1363" y="2898775"/>
            <a:ext cx="5100637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矩形 12"/>
          <p:cNvSpPr/>
          <p:nvPr/>
        </p:nvSpPr>
        <p:spPr>
          <a:xfrm>
            <a:off x="258763" y="3883025"/>
            <a:ext cx="4822825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美化与定制。凭借对于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21"/>
          <p:cNvGrpSpPr/>
          <p:nvPr/>
        </p:nvGrpSpPr>
        <p:grpSpPr>
          <a:xfrm>
            <a:off x="2684463" y="1649413"/>
            <a:ext cx="6823075" cy="3914775"/>
            <a:chOff x="2713810" y="2196801"/>
            <a:chExt cx="6764385" cy="3434741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2713810" y="2196804"/>
              <a:ext cx="194527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713810" y="5631542"/>
              <a:ext cx="676438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7550549" y="2196802"/>
              <a:ext cx="19276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713810" y="2196801"/>
              <a:ext cx="0" cy="34347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9478191" y="2196801"/>
              <a:ext cx="0" cy="34347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5" name="文本框 27"/>
          <p:cNvSpPr txBox="1"/>
          <p:nvPr/>
        </p:nvSpPr>
        <p:spPr>
          <a:xfrm>
            <a:off x="5105400" y="1141413"/>
            <a:ext cx="19812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8196" name="文本框 28"/>
          <p:cNvSpPr txBox="1"/>
          <p:nvPr/>
        </p:nvSpPr>
        <p:spPr>
          <a:xfrm>
            <a:off x="4514850" y="2179638"/>
            <a:ext cx="3911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sp>
        <p:nvSpPr>
          <p:cNvPr id="8197" name="文本框 29"/>
          <p:cNvSpPr txBox="1"/>
          <p:nvPr/>
        </p:nvSpPr>
        <p:spPr>
          <a:xfrm>
            <a:off x="4514850" y="3051175"/>
            <a:ext cx="3911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sp>
        <p:nvSpPr>
          <p:cNvPr id="8198" name="文本框 30"/>
          <p:cNvSpPr txBox="1"/>
          <p:nvPr/>
        </p:nvSpPr>
        <p:spPr>
          <a:xfrm>
            <a:off x="4514850" y="3922713"/>
            <a:ext cx="3911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sp>
        <p:nvSpPr>
          <p:cNvPr id="8199" name="文本框 31"/>
          <p:cNvSpPr txBox="1"/>
          <p:nvPr/>
        </p:nvSpPr>
        <p:spPr>
          <a:xfrm>
            <a:off x="4514850" y="4794250"/>
            <a:ext cx="3911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grpSp>
        <p:nvGrpSpPr>
          <p:cNvPr id="8200" name="组合 40"/>
          <p:cNvGrpSpPr/>
          <p:nvPr/>
        </p:nvGrpSpPr>
        <p:grpSpPr>
          <a:xfrm>
            <a:off x="3789363" y="2068513"/>
            <a:ext cx="676275" cy="612775"/>
            <a:chOff x="4017184" y="1946734"/>
            <a:chExt cx="781147" cy="710785"/>
          </a:xfrm>
        </p:grpSpPr>
        <p:sp>
          <p:nvSpPr>
            <p:cNvPr id="8210" name="文本框 28"/>
            <p:cNvSpPr/>
            <p:nvPr/>
          </p:nvSpPr>
          <p:spPr>
            <a:xfrm>
              <a:off x="4017184" y="1946734"/>
              <a:ext cx="549250" cy="439866"/>
            </a:xfrm>
            <a:custGeom>
              <a:avLst/>
              <a:gdLst/>
              <a:ahLst/>
              <a:cxnLst>
                <a:cxn ang="0">
                  <a:pos x="154214" y="68326"/>
                </a:cxn>
                <a:cxn ang="0">
                  <a:pos x="89730" y="224735"/>
                </a:cxn>
                <a:cxn ang="0">
                  <a:pos x="152568" y="371814"/>
                </a:cxn>
                <a:cxn ang="0">
                  <a:pos x="214308" y="220344"/>
                </a:cxn>
                <a:cxn ang="0">
                  <a:pos x="154214" y="68326"/>
                </a:cxn>
                <a:cxn ang="0">
                  <a:pos x="158056" y="274"/>
                </a:cxn>
                <a:cxn ang="0">
                  <a:pos x="304586" y="217052"/>
                </a:cxn>
                <a:cxn ang="0">
                  <a:pos x="264798" y="381830"/>
                </a:cxn>
                <a:cxn ang="0">
                  <a:pos x="149824" y="439866"/>
                </a:cxn>
                <a:cxn ang="0">
                  <a:pos x="0" y="226930"/>
                </a:cxn>
                <a:cxn ang="0">
                  <a:pos x="40612" y="58447"/>
                </a:cxn>
                <a:cxn ang="0">
                  <a:pos x="158056" y="274"/>
                </a:cxn>
                <a:cxn ang="0">
                  <a:pos x="549250" y="0"/>
                </a:cxn>
                <a:cxn ang="0">
                  <a:pos x="549250" y="323366"/>
                </a:cxn>
                <a:cxn ang="0">
                  <a:pos x="440158" y="432457"/>
                </a:cxn>
                <a:cxn ang="0">
                  <a:pos x="371986" y="432457"/>
                </a:cxn>
                <a:cxn ang="0">
                  <a:pos x="371986" y="361936"/>
                </a:cxn>
                <a:cxn ang="0">
                  <a:pos x="460618" y="361936"/>
                </a:cxn>
                <a:cxn ang="0">
                  <a:pos x="460618" y="90004"/>
                </a:cxn>
                <a:cxn ang="0">
                  <a:pos x="369517" y="110584"/>
                </a:cxn>
                <a:cxn ang="0">
                  <a:pos x="369517" y="37867"/>
                </a:cxn>
                <a:cxn ang="0">
                  <a:pos x="549250" y="0"/>
                </a:cxn>
              </a:cxnLst>
              <a:rect l="0" t="0" r="0" b="0"/>
              <a:pathLst>
                <a:path w="549251" h="439866">
                  <a:moveTo>
                    <a:pt x="154214" y="68326"/>
                  </a:moveTo>
                  <a:cubicBezTo>
                    <a:pt x="111225" y="68326"/>
                    <a:pt x="89730" y="120462"/>
                    <a:pt x="89730" y="224735"/>
                  </a:cubicBezTo>
                  <a:cubicBezTo>
                    <a:pt x="89730" y="322788"/>
                    <a:pt x="110676" y="371814"/>
                    <a:pt x="152568" y="371814"/>
                  </a:cubicBezTo>
                  <a:cubicBezTo>
                    <a:pt x="193728" y="371814"/>
                    <a:pt x="214308" y="321324"/>
                    <a:pt x="214308" y="220344"/>
                  </a:cubicBezTo>
                  <a:cubicBezTo>
                    <a:pt x="214308" y="118999"/>
                    <a:pt x="194277" y="68326"/>
                    <a:pt x="154214" y="68326"/>
                  </a:cubicBezTo>
                  <a:close/>
                  <a:moveTo>
                    <a:pt x="158056" y="274"/>
                  </a:moveTo>
                  <a:cubicBezTo>
                    <a:pt x="255743" y="274"/>
                    <a:pt x="304587" y="72533"/>
                    <a:pt x="304587" y="217052"/>
                  </a:cubicBezTo>
                  <a:cubicBezTo>
                    <a:pt x="304587" y="288213"/>
                    <a:pt x="291324" y="343139"/>
                    <a:pt x="264798" y="381830"/>
                  </a:cubicBezTo>
                  <a:cubicBezTo>
                    <a:pt x="238273" y="420521"/>
                    <a:pt x="199948" y="439866"/>
                    <a:pt x="149824" y="439866"/>
                  </a:cubicBezTo>
                  <a:cubicBezTo>
                    <a:pt x="49942" y="439866"/>
                    <a:pt x="0" y="368887"/>
                    <a:pt x="0" y="226930"/>
                  </a:cubicBezTo>
                  <a:cubicBezTo>
                    <a:pt x="0" y="153390"/>
                    <a:pt x="13538" y="97229"/>
                    <a:pt x="40612" y="58447"/>
                  </a:cubicBezTo>
                  <a:cubicBezTo>
                    <a:pt x="67686" y="19665"/>
                    <a:pt x="106834" y="274"/>
                    <a:pt x="158056" y="274"/>
                  </a:cubicBezTo>
                  <a:close/>
                  <a:moveTo>
                    <a:pt x="549251" y="0"/>
                  </a:moveTo>
                  <a:lnTo>
                    <a:pt x="549251" y="323366"/>
                  </a:lnTo>
                  <a:lnTo>
                    <a:pt x="440159" y="432457"/>
                  </a:lnTo>
                  <a:lnTo>
                    <a:pt x="371987" y="432457"/>
                  </a:lnTo>
                  <a:lnTo>
                    <a:pt x="371987" y="361936"/>
                  </a:lnTo>
                  <a:lnTo>
                    <a:pt x="460619" y="361936"/>
                  </a:lnTo>
                  <a:lnTo>
                    <a:pt x="460619" y="90004"/>
                  </a:lnTo>
                  <a:lnTo>
                    <a:pt x="369518" y="110584"/>
                  </a:lnTo>
                  <a:lnTo>
                    <a:pt x="369518" y="37867"/>
                  </a:lnTo>
                  <a:lnTo>
                    <a:pt x="549251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4161667" y="2021469"/>
              <a:ext cx="636664" cy="6360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1" name="组合 42"/>
          <p:cNvGrpSpPr/>
          <p:nvPr/>
        </p:nvGrpSpPr>
        <p:grpSpPr>
          <a:xfrm>
            <a:off x="3770313" y="2987675"/>
            <a:ext cx="722312" cy="592138"/>
            <a:chOff x="7268384" y="1656835"/>
            <a:chExt cx="835090" cy="684352"/>
          </a:xfrm>
        </p:grpSpPr>
        <p:sp>
          <p:nvSpPr>
            <p:cNvPr id="8208" name="文本框 30"/>
            <p:cNvSpPr/>
            <p:nvPr/>
          </p:nvSpPr>
          <p:spPr>
            <a:xfrm>
              <a:off x="7268384" y="1656835"/>
              <a:ext cx="634589" cy="439592"/>
            </a:xfrm>
            <a:custGeom>
              <a:avLst/>
              <a:gdLst/>
              <a:ahLst/>
              <a:cxnLst>
                <a:cxn ang="0">
                  <a:pos x="154213" y="68052"/>
                </a:cxn>
                <a:cxn ang="0">
                  <a:pos x="89729" y="224461"/>
                </a:cxn>
                <a:cxn ang="0">
                  <a:pos x="152567" y="371540"/>
                </a:cxn>
                <a:cxn ang="0">
                  <a:pos x="214307" y="220070"/>
                </a:cxn>
                <a:cxn ang="0">
                  <a:pos x="154213" y="68052"/>
                </a:cxn>
                <a:cxn ang="0">
                  <a:pos x="498211" y="0"/>
                </a:cxn>
                <a:cxn ang="0">
                  <a:pos x="597819" y="31968"/>
                </a:cxn>
                <a:cxn ang="0">
                  <a:pos x="634589" y="120463"/>
                </a:cxn>
                <a:cxn ang="0">
                  <a:pos x="544036" y="276872"/>
                </a:cxn>
                <a:cxn ang="0">
                  <a:pos x="455404" y="356723"/>
                </a:cxn>
                <a:cxn ang="0">
                  <a:pos x="455404" y="358369"/>
                </a:cxn>
                <a:cxn ang="0">
                  <a:pos x="527044" y="358369"/>
                </a:cxn>
                <a:cxn ang="0">
                  <a:pos x="453230" y="432183"/>
                </a:cxn>
                <a:cxn ang="0">
                  <a:pos x="353601" y="432183"/>
                </a:cxn>
                <a:cxn ang="0">
                  <a:pos x="353601" y="362485"/>
                </a:cxn>
                <a:cxn ang="0">
                  <a:pos x="475710" y="245315"/>
                </a:cxn>
                <a:cxn ang="0">
                  <a:pos x="529493" y="183575"/>
                </a:cxn>
                <a:cxn ang="0">
                  <a:pos x="544859" y="131713"/>
                </a:cxn>
                <a:cxn ang="0">
                  <a:pos x="479826" y="71070"/>
                </a:cxn>
                <a:cxn ang="0">
                  <a:pos x="374181" y="114975"/>
                </a:cxn>
                <a:cxn ang="0">
                  <a:pos x="374181" y="36221"/>
                </a:cxn>
                <a:cxn ang="0">
                  <a:pos x="498211" y="0"/>
                </a:cxn>
                <a:cxn ang="0">
                  <a:pos x="158055" y="0"/>
                </a:cxn>
                <a:cxn ang="0">
                  <a:pos x="304586" y="216778"/>
                </a:cxn>
                <a:cxn ang="0">
                  <a:pos x="264797" y="381556"/>
                </a:cxn>
                <a:cxn ang="0">
                  <a:pos x="149823" y="439592"/>
                </a:cxn>
                <a:cxn ang="0">
                  <a:pos x="0" y="226656"/>
                </a:cxn>
                <a:cxn ang="0">
                  <a:pos x="40611" y="58173"/>
                </a:cxn>
                <a:cxn ang="0">
                  <a:pos x="158055" y="0"/>
                </a:cxn>
              </a:cxnLst>
              <a:rect l="0" t="0" r="0" b="0"/>
              <a:pathLst>
                <a:path w="634589" h="439592">
                  <a:moveTo>
                    <a:pt x="154213" y="68052"/>
                  </a:moveTo>
                  <a:cubicBezTo>
                    <a:pt x="111224" y="68052"/>
                    <a:pt x="89729" y="120188"/>
                    <a:pt x="89729" y="224461"/>
                  </a:cubicBezTo>
                  <a:cubicBezTo>
                    <a:pt x="89729" y="322514"/>
                    <a:pt x="110675" y="371540"/>
                    <a:pt x="152567" y="371540"/>
                  </a:cubicBezTo>
                  <a:cubicBezTo>
                    <a:pt x="193727" y="371540"/>
                    <a:pt x="214307" y="321050"/>
                    <a:pt x="214307" y="220070"/>
                  </a:cubicBezTo>
                  <a:cubicBezTo>
                    <a:pt x="214307" y="118725"/>
                    <a:pt x="194276" y="68052"/>
                    <a:pt x="154213" y="68052"/>
                  </a:cubicBezTo>
                  <a:close/>
                  <a:moveTo>
                    <a:pt x="498211" y="0"/>
                  </a:moveTo>
                  <a:cubicBezTo>
                    <a:pt x="540103" y="0"/>
                    <a:pt x="573306" y="10656"/>
                    <a:pt x="597819" y="31968"/>
                  </a:cubicBezTo>
                  <a:cubicBezTo>
                    <a:pt x="622332" y="53280"/>
                    <a:pt x="634589" y="82778"/>
                    <a:pt x="634589" y="120463"/>
                  </a:cubicBezTo>
                  <a:cubicBezTo>
                    <a:pt x="634589" y="170221"/>
                    <a:pt x="604405" y="222357"/>
                    <a:pt x="544036" y="276872"/>
                  </a:cubicBezTo>
                  <a:lnTo>
                    <a:pt x="455404" y="356723"/>
                  </a:lnTo>
                  <a:lnTo>
                    <a:pt x="455404" y="358369"/>
                  </a:lnTo>
                  <a:lnTo>
                    <a:pt x="527044" y="358369"/>
                  </a:lnTo>
                  <a:lnTo>
                    <a:pt x="453230" y="432183"/>
                  </a:lnTo>
                  <a:lnTo>
                    <a:pt x="353601" y="432183"/>
                  </a:lnTo>
                  <a:lnTo>
                    <a:pt x="353601" y="362485"/>
                  </a:lnTo>
                  <a:lnTo>
                    <a:pt x="475710" y="245315"/>
                  </a:lnTo>
                  <a:cubicBezTo>
                    <a:pt x="501321" y="220802"/>
                    <a:pt x="519249" y="200222"/>
                    <a:pt x="529493" y="183575"/>
                  </a:cubicBezTo>
                  <a:cubicBezTo>
                    <a:pt x="539737" y="166928"/>
                    <a:pt x="544859" y="149641"/>
                    <a:pt x="544859" y="131713"/>
                  </a:cubicBezTo>
                  <a:cubicBezTo>
                    <a:pt x="544859" y="91284"/>
                    <a:pt x="523182" y="71070"/>
                    <a:pt x="479826" y="71070"/>
                  </a:cubicBezTo>
                  <a:cubicBezTo>
                    <a:pt x="443422" y="71070"/>
                    <a:pt x="408207" y="85705"/>
                    <a:pt x="374181" y="114975"/>
                  </a:cubicBezTo>
                  <a:lnTo>
                    <a:pt x="374181" y="36221"/>
                  </a:lnTo>
                  <a:cubicBezTo>
                    <a:pt x="410585" y="12074"/>
                    <a:pt x="451929" y="0"/>
                    <a:pt x="498211" y="0"/>
                  </a:cubicBezTo>
                  <a:close/>
                  <a:moveTo>
                    <a:pt x="158055" y="0"/>
                  </a:moveTo>
                  <a:cubicBezTo>
                    <a:pt x="255742" y="0"/>
                    <a:pt x="304586" y="72259"/>
                    <a:pt x="304586" y="216778"/>
                  </a:cubicBezTo>
                  <a:cubicBezTo>
                    <a:pt x="304586" y="287939"/>
                    <a:pt x="291323" y="342865"/>
                    <a:pt x="264797" y="381556"/>
                  </a:cubicBezTo>
                  <a:cubicBezTo>
                    <a:pt x="238272" y="420247"/>
                    <a:pt x="199947" y="439592"/>
                    <a:pt x="149823" y="439592"/>
                  </a:cubicBezTo>
                  <a:cubicBezTo>
                    <a:pt x="49941" y="439592"/>
                    <a:pt x="0" y="368613"/>
                    <a:pt x="0" y="226656"/>
                  </a:cubicBezTo>
                  <a:cubicBezTo>
                    <a:pt x="0" y="153116"/>
                    <a:pt x="13537" y="96955"/>
                    <a:pt x="40611" y="58173"/>
                  </a:cubicBezTo>
                  <a:cubicBezTo>
                    <a:pt x="67685" y="19391"/>
                    <a:pt x="106833" y="0"/>
                    <a:pt x="15805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 flipH="1">
              <a:off x="7466840" y="1705000"/>
              <a:ext cx="636634" cy="6361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2" name="组合 43"/>
          <p:cNvGrpSpPr/>
          <p:nvPr/>
        </p:nvGrpSpPr>
        <p:grpSpPr>
          <a:xfrm>
            <a:off x="3771900" y="3883025"/>
            <a:ext cx="717550" cy="547688"/>
            <a:chOff x="7268392" y="2845405"/>
            <a:chExt cx="828715" cy="635996"/>
          </a:xfrm>
        </p:grpSpPr>
        <p:sp>
          <p:nvSpPr>
            <p:cNvPr id="8206" name="文本框 32"/>
            <p:cNvSpPr/>
            <p:nvPr/>
          </p:nvSpPr>
          <p:spPr>
            <a:xfrm>
              <a:off x="7268392" y="2871867"/>
              <a:ext cx="619771" cy="439592"/>
            </a:xfrm>
            <a:custGeom>
              <a:avLst/>
              <a:gdLst/>
              <a:ahLst/>
              <a:cxnLst>
                <a:cxn ang="0">
                  <a:pos x="364852" y="339710"/>
                </a:cxn>
                <a:cxn ang="0">
                  <a:pos x="410951" y="363583"/>
                </a:cxn>
                <a:cxn ang="0">
                  <a:pos x="463824" y="371486"/>
                </a:cxn>
                <a:cxn ang="0">
                  <a:pos x="403772" y="431539"/>
                </a:cxn>
                <a:cxn ang="0">
                  <a:pos x="364852" y="417914"/>
                </a:cxn>
                <a:cxn ang="0">
                  <a:pos x="364852" y="339710"/>
                </a:cxn>
                <a:cxn ang="0">
                  <a:pos x="154213" y="68052"/>
                </a:cxn>
                <a:cxn ang="0">
                  <a:pos x="89729" y="224461"/>
                </a:cxn>
                <a:cxn ang="0">
                  <a:pos x="152567" y="371540"/>
                </a:cxn>
                <a:cxn ang="0">
                  <a:pos x="214307" y="220070"/>
                </a:cxn>
                <a:cxn ang="0">
                  <a:pos x="154213" y="68052"/>
                </a:cxn>
                <a:cxn ang="0">
                  <a:pos x="484217" y="0"/>
                </a:cxn>
                <a:cxn ang="0">
                  <a:pos x="582178" y="27852"/>
                </a:cxn>
                <a:cxn ang="0">
                  <a:pos x="619771" y="105096"/>
                </a:cxn>
                <a:cxn ang="0">
                  <a:pos x="535255" y="209918"/>
                </a:cxn>
                <a:cxn ang="0">
                  <a:pos x="535255" y="211290"/>
                </a:cxn>
                <a:cxn ang="0">
                  <a:pos x="575249" y="221888"/>
                </a:cxn>
                <a:cxn ang="0">
                  <a:pos x="597634" y="237676"/>
                </a:cxn>
                <a:cxn ang="0">
                  <a:pos x="539064" y="296246"/>
                </a:cxn>
                <a:cxn ang="0">
                  <a:pos x="536113" y="283732"/>
                </a:cxn>
                <a:cxn ang="0">
                  <a:pos x="517282" y="264249"/>
                </a:cxn>
                <a:cxn ang="0">
                  <a:pos x="446898" y="248334"/>
                </a:cxn>
                <a:cxn ang="0">
                  <a:pos x="409030" y="248334"/>
                </a:cxn>
                <a:cxn ang="0">
                  <a:pos x="409030" y="180008"/>
                </a:cxn>
                <a:cxn ang="0">
                  <a:pos x="443879" y="180008"/>
                </a:cxn>
                <a:cxn ang="0">
                  <a:pos x="529493" y="122383"/>
                </a:cxn>
                <a:cxn ang="0">
                  <a:pos x="463911" y="68052"/>
                </a:cxn>
                <a:cxn ang="0">
                  <a:pos x="380767" y="96041"/>
                </a:cxn>
                <a:cxn ang="0">
                  <a:pos x="380767" y="22776"/>
                </a:cxn>
                <a:cxn ang="0">
                  <a:pos x="484217" y="0"/>
                </a:cxn>
                <a:cxn ang="0">
                  <a:pos x="158055" y="0"/>
                </a:cxn>
                <a:cxn ang="0">
                  <a:pos x="304586" y="216778"/>
                </a:cxn>
                <a:cxn ang="0">
                  <a:pos x="264797" y="381556"/>
                </a:cxn>
                <a:cxn ang="0">
                  <a:pos x="149823" y="439592"/>
                </a:cxn>
                <a:cxn ang="0">
                  <a:pos x="0" y="226656"/>
                </a:cxn>
                <a:cxn ang="0">
                  <a:pos x="40611" y="58173"/>
                </a:cxn>
                <a:cxn ang="0">
                  <a:pos x="158055" y="0"/>
                </a:cxn>
              </a:cxnLst>
              <a:rect l="0" t="0" r="0" b="0"/>
              <a:pathLst>
                <a:path w="619771" h="439592">
                  <a:moveTo>
                    <a:pt x="364852" y="339710"/>
                  </a:moveTo>
                  <a:cubicBezTo>
                    <a:pt x="379029" y="350320"/>
                    <a:pt x="394396" y="358278"/>
                    <a:pt x="410951" y="363583"/>
                  </a:cubicBezTo>
                  <a:lnTo>
                    <a:pt x="463824" y="371486"/>
                  </a:lnTo>
                  <a:lnTo>
                    <a:pt x="403772" y="431539"/>
                  </a:lnTo>
                  <a:lnTo>
                    <a:pt x="364852" y="417914"/>
                  </a:lnTo>
                  <a:lnTo>
                    <a:pt x="364852" y="339710"/>
                  </a:lnTo>
                  <a:close/>
                  <a:moveTo>
                    <a:pt x="154213" y="68052"/>
                  </a:moveTo>
                  <a:cubicBezTo>
                    <a:pt x="111224" y="68052"/>
                    <a:pt x="89729" y="120188"/>
                    <a:pt x="89729" y="224461"/>
                  </a:cubicBezTo>
                  <a:cubicBezTo>
                    <a:pt x="89729" y="322514"/>
                    <a:pt x="110675" y="371540"/>
                    <a:pt x="152567" y="371540"/>
                  </a:cubicBezTo>
                  <a:cubicBezTo>
                    <a:pt x="193727" y="371540"/>
                    <a:pt x="214307" y="321050"/>
                    <a:pt x="214307" y="220070"/>
                  </a:cubicBezTo>
                  <a:cubicBezTo>
                    <a:pt x="214307" y="118725"/>
                    <a:pt x="194276" y="68052"/>
                    <a:pt x="154213" y="68052"/>
                  </a:cubicBezTo>
                  <a:close/>
                  <a:moveTo>
                    <a:pt x="484217" y="0"/>
                  </a:moveTo>
                  <a:cubicBezTo>
                    <a:pt x="524462" y="0"/>
                    <a:pt x="557116" y="9284"/>
                    <a:pt x="582178" y="27852"/>
                  </a:cubicBezTo>
                  <a:cubicBezTo>
                    <a:pt x="607240" y="46420"/>
                    <a:pt x="619771" y="72168"/>
                    <a:pt x="619771" y="105096"/>
                  </a:cubicBezTo>
                  <a:cubicBezTo>
                    <a:pt x="619771" y="160708"/>
                    <a:pt x="591599" y="195649"/>
                    <a:pt x="535255" y="209918"/>
                  </a:cubicBezTo>
                  <a:lnTo>
                    <a:pt x="535255" y="211290"/>
                  </a:lnTo>
                  <a:cubicBezTo>
                    <a:pt x="550073" y="212936"/>
                    <a:pt x="563404" y="216469"/>
                    <a:pt x="575249" y="221888"/>
                  </a:cubicBezTo>
                  <a:lnTo>
                    <a:pt x="597634" y="237676"/>
                  </a:lnTo>
                  <a:lnTo>
                    <a:pt x="539064" y="296246"/>
                  </a:lnTo>
                  <a:lnTo>
                    <a:pt x="536113" y="283732"/>
                  </a:lnTo>
                  <a:cubicBezTo>
                    <a:pt x="531928" y="276048"/>
                    <a:pt x="525651" y="269554"/>
                    <a:pt x="517282" y="264249"/>
                  </a:cubicBezTo>
                  <a:cubicBezTo>
                    <a:pt x="500543" y="253639"/>
                    <a:pt x="477082" y="248334"/>
                    <a:pt x="446898" y="248334"/>
                  </a:cubicBezTo>
                  <a:lnTo>
                    <a:pt x="409030" y="248334"/>
                  </a:lnTo>
                  <a:lnTo>
                    <a:pt x="409030" y="180008"/>
                  </a:lnTo>
                  <a:lnTo>
                    <a:pt x="443879" y="180008"/>
                  </a:lnTo>
                  <a:cubicBezTo>
                    <a:pt x="500955" y="180008"/>
                    <a:pt x="529493" y="160800"/>
                    <a:pt x="529493" y="122383"/>
                  </a:cubicBezTo>
                  <a:cubicBezTo>
                    <a:pt x="529493" y="86162"/>
                    <a:pt x="507632" y="68052"/>
                    <a:pt x="463911" y="68052"/>
                  </a:cubicBezTo>
                  <a:cubicBezTo>
                    <a:pt x="435373" y="68052"/>
                    <a:pt x="407658" y="77382"/>
                    <a:pt x="380767" y="96041"/>
                  </a:cubicBezTo>
                  <a:lnTo>
                    <a:pt x="380767" y="22776"/>
                  </a:lnTo>
                  <a:cubicBezTo>
                    <a:pt x="410037" y="7592"/>
                    <a:pt x="444520" y="0"/>
                    <a:pt x="484217" y="0"/>
                  </a:cubicBezTo>
                  <a:close/>
                  <a:moveTo>
                    <a:pt x="158055" y="0"/>
                  </a:moveTo>
                  <a:cubicBezTo>
                    <a:pt x="255742" y="0"/>
                    <a:pt x="304586" y="72259"/>
                    <a:pt x="304586" y="216778"/>
                  </a:cubicBezTo>
                  <a:cubicBezTo>
                    <a:pt x="304586" y="287939"/>
                    <a:pt x="291323" y="342865"/>
                    <a:pt x="264797" y="381556"/>
                  </a:cubicBezTo>
                  <a:cubicBezTo>
                    <a:pt x="238272" y="420247"/>
                    <a:pt x="199947" y="439592"/>
                    <a:pt x="149823" y="439592"/>
                  </a:cubicBezTo>
                  <a:cubicBezTo>
                    <a:pt x="49941" y="439592"/>
                    <a:pt x="0" y="368613"/>
                    <a:pt x="0" y="226656"/>
                  </a:cubicBezTo>
                  <a:cubicBezTo>
                    <a:pt x="0" y="153116"/>
                    <a:pt x="13537" y="96956"/>
                    <a:pt x="40611" y="58173"/>
                  </a:cubicBezTo>
                  <a:cubicBezTo>
                    <a:pt x="67685" y="19391"/>
                    <a:pt x="106833" y="0"/>
                    <a:pt x="15805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7460485" y="2845405"/>
              <a:ext cx="636622" cy="635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3" name="组合 44"/>
          <p:cNvGrpSpPr/>
          <p:nvPr/>
        </p:nvGrpSpPr>
        <p:grpSpPr>
          <a:xfrm>
            <a:off x="3765550" y="4727575"/>
            <a:ext cx="733425" cy="547688"/>
            <a:chOff x="7384497" y="3908507"/>
            <a:chExt cx="849367" cy="635996"/>
          </a:xfrm>
        </p:grpSpPr>
        <p:sp>
          <p:nvSpPr>
            <p:cNvPr id="8204" name="文本框 34"/>
            <p:cNvSpPr/>
            <p:nvPr/>
          </p:nvSpPr>
          <p:spPr>
            <a:xfrm>
              <a:off x="7384497" y="3929880"/>
              <a:ext cx="600288" cy="439592"/>
            </a:xfrm>
            <a:custGeom>
              <a:avLst/>
              <a:gdLst/>
              <a:ahLst/>
              <a:cxnLst>
                <a:cxn ang="0">
                  <a:pos x="518791" y="95492"/>
                </a:cxn>
                <a:cxn ang="0">
                  <a:pos x="513303" y="109212"/>
                </a:cxn>
                <a:cxn ang="0">
                  <a:pos x="502876" y="128695"/>
                </a:cxn>
                <a:cxn ang="0">
                  <a:pos x="407384" y="275774"/>
                </a:cxn>
                <a:cxn ang="0">
                  <a:pos x="519340" y="275774"/>
                </a:cxn>
                <a:cxn ang="0">
                  <a:pos x="519340" y="136378"/>
                </a:cxn>
                <a:cxn ang="0">
                  <a:pos x="520438" y="95492"/>
                </a:cxn>
                <a:cxn ang="0">
                  <a:pos x="518791" y="95492"/>
                </a:cxn>
                <a:cxn ang="0">
                  <a:pos x="154213" y="68052"/>
                </a:cxn>
                <a:cxn ang="0">
                  <a:pos x="89729" y="224461"/>
                </a:cxn>
                <a:cxn ang="0">
                  <a:pos x="152567" y="371540"/>
                </a:cxn>
                <a:cxn ang="0">
                  <a:pos x="214307" y="220070"/>
                </a:cxn>
                <a:cxn ang="0">
                  <a:pos x="154213" y="68052"/>
                </a:cxn>
                <a:cxn ang="0">
                  <a:pos x="511931" y="7135"/>
                </a:cxn>
                <a:cxn ang="0">
                  <a:pos x="600288" y="7135"/>
                </a:cxn>
                <a:cxn ang="0">
                  <a:pos x="600288" y="227629"/>
                </a:cxn>
                <a:cxn ang="0">
                  <a:pos x="488482" y="339435"/>
                </a:cxn>
                <a:cxn ang="0">
                  <a:pos x="332472" y="339435"/>
                </a:cxn>
                <a:cxn ang="0">
                  <a:pos x="332472" y="282909"/>
                </a:cxn>
                <a:cxn ang="0">
                  <a:pos x="511931" y="7135"/>
                </a:cxn>
                <a:cxn ang="0">
                  <a:pos x="158055" y="0"/>
                </a:cxn>
                <a:cxn ang="0">
                  <a:pos x="304586" y="216778"/>
                </a:cxn>
                <a:cxn ang="0">
                  <a:pos x="264797" y="381556"/>
                </a:cxn>
                <a:cxn ang="0">
                  <a:pos x="149823" y="439592"/>
                </a:cxn>
                <a:cxn ang="0">
                  <a:pos x="0" y="226656"/>
                </a:cxn>
                <a:cxn ang="0">
                  <a:pos x="40611" y="58173"/>
                </a:cxn>
                <a:cxn ang="0">
                  <a:pos x="158055" y="0"/>
                </a:cxn>
              </a:cxnLst>
              <a:rect l="0" t="0" r="0" b="0"/>
              <a:pathLst>
                <a:path w="600288" h="439592">
                  <a:moveTo>
                    <a:pt x="518791" y="95492"/>
                  </a:moveTo>
                  <a:cubicBezTo>
                    <a:pt x="517328" y="98968"/>
                    <a:pt x="515498" y="103541"/>
                    <a:pt x="513303" y="109212"/>
                  </a:cubicBezTo>
                  <a:cubicBezTo>
                    <a:pt x="510925" y="115066"/>
                    <a:pt x="507449" y="121560"/>
                    <a:pt x="502876" y="128695"/>
                  </a:cubicBezTo>
                  <a:lnTo>
                    <a:pt x="407384" y="275774"/>
                  </a:lnTo>
                  <a:lnTo>
                    <a:pt x="519340" y="275774"/>
                  </a:lnTo>
                  <a:lnTo>
                    <a:pt x="519340" y="136378"/>
                  </a:lnTo>
                  <a:cubicBezTo>
                    <a:pt x="519340" y="124487"/>
                    <a:pt x="519706" y="110859"/>
                    <a:pt x="520438" y="95492"/>
                  </a:cubicBezTo>
                  <a:lnTo>
                    <a:pt x="518791" y="95492"/>
                  </a:lnTo>
                  <a:close/>
                  <a:moveTo>
                    <a:pt x="154213" y="68052"/>
                  </a:moveTo>
                  <a:cubicBezTo>
                    <a:pt x="111224" y="68052"/>
                    <a:pt x="89729" y="120188"/>
                    <a:pt x="89729" y="224461"/>
                  </a:cubicBezTo>
                  <a:cubicBezTo>
                    <a:pt x="89729" y="322514"/>
                    <a:pt x="110675" y="371540"/>
                    <a:pt x="152567" y="371540"/>
                  </a:cubicBezTo>
                  <a:cubicBezTo>
                    <a:pt x="193727" y="371540"/>
                    <a:pt x="214307" y="321050"/>
                    <a:pt x="214307" y="220070"/>
                  </a:cubicBezTo>
                  <a:cubicBezTo>
                    <a:pt x="214307" y="118725"/>
                    <a:pt x="194276" y="68052"/>
                    <a:pt x="154213" y="68052"/>
                  </a:cubicBezTo>
                  <a:close/>
                  <a:moveTo>
                    <a:pt x="511931" y="7135"/>
                  </a:moveTo>
                  <a:lnTo>
                    <a:pt x="600288" y="7135"/>
                  </a:lnTo>
                  <a:lnTo>
                    <a:pt x="600288" y="227629"/>
                  </a:lnTo>
                  <a:lnTo>
                    <a:pt x="488482" y="339435"/>
                  </a:lnTo>
                  <a:lnTo>
                    <a:pt x="332472" y="339435"/>
                  </a:lnTo>
                  <a:lnTo>
                    <a:pt x="332472" y="282909"/>
                  </a:lnTo>
                  <a:lnTo>
                    <a:pt x="511931" y="7135"/>
                  </a:lnTo>
                  <a:close/>
                  <a:moveTo>
                    <a:pt x="158055" y="0"/>
                  </a:moveTo>
                  <a:cubicBezTo>
                    <a:pt x="255742" y="0"/>
                    <a:pt x="304586" y="72259"/>
                    <a:pt x="304586" y="216778"/>
                  </a:cubicBezTo>
                  <a:cubicBezTo>
                    <a:pt x="304586" y="287939"/>
                    <a:pt x="291323" y="342865"/>
                    <a:pt x="264797" y="381556"/>
                  </a:cubicBezTo>
                  <a:cubicBezTo>
                    <a:pt x="238272" y="420247"/>
                    <a:pt x="199947" y="439592"/>
                    <a:pt x="149823" y="439592"/>
                  </a:cubicBezTo>
                  <a:cubicBezTo>
                    <a:pt x="49941" y="439592"/>
                    <a:pt x="0" y="368613"/>
                    <a:pt x="0" y="226656"/>
                  </a:cubicBezTo>
                  <a:cubicBezTo>
                    <a:pt x="0" y="153116"/>
                    <a:pt x="13537" y="96956"/>
                    <a:pt x="40611" y="58173"/>
                  </a:cubicBezTo>
                  <a:cubicBezTo>
                    <a:pt x="67685" y="19391"/>
                    <a:pt x="106833" y="0"/>
                    <a:pt x="15805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7598827" y="3908507"/>
              <a:ext cx="635037" cy="635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627" name="文本框 5"/>
          <p:cNvSpPr txBox="1"/>
          <p:nvPr/>
        </p:nvSpPr>
        <p:spPr>
          <a:xfrm>
            <a:off x="9136063" y="4540250"/>
            <a:ext cx="2093912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sp>
        <p:nvSpPr>
          <p:cNvPr id="26628" name="文本框 6"/>
          <p:cNvSpPr txBox="1"/>
          <p:nvPr/>
        </p:nvSpPr>
        <p:spPr>
          <a:xfrm>
            <a:off x="5175250" y="4543425"/>
            <a:ext cx="2047875" cy="60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sp>
        <p:nvSpPr>
          <p:cNvPr id="26629" name="文本框 11"/>
          <p:cNvSpPr txBox="1"/>
          <p:nvPr/>
        </p:nvSpPr>
        <p:spPr>
          <a:xfrm>
            <a:off x="1114425" y="4548188"/>
            <a:ext cx="208280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sp>
        <p:nvSpPr>
          <p:cNvPr id="26630" name="文本框 12"/>
          <p:cNvSpPr txBox="1"/>
          <p:nvPr/>
        </p:nvSpPr>
        <p:spPr>
          <a:xfrm>
            <a:off x="3173413" y="2184400"/>
            <a:ext cx="203517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sp>
        <p:nvSpPr>
          <p:cNvPr id="26631" name="文本框 13"/>
          <p:cNvSpPr txBox="1"/>
          <p:nvPr/>
        </p:nvSpPr>
        <p:spPr>
          <a:xfrm>
            <a:off x="7121525" y="2225675"/>
            <a:ext cx="203835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1835150" y="3068638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泪滴形 8"/>
          <p:cNvSpPr>
            <a:spLocks noChangeAspect="1"/>
          </p:cNvSpPr>
          <p:nvPr/>
        </p:nvSpPr>
        <p:spPr>
          <a:xfrm rot="8100000">
            <a:off x="1673225" y="1584325"/>
            <a:ext cx="971550" cy="971550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4" name="Freeform 112"/>
          <p:cNvSpPr>
            <a:spLocks noChangeAspect="1" noEditPoints="1"/>
          </p:cNvSpPr>
          <p:nvPr/>
        </p:nvSpPr>
        <p:spPr>
          <a:xfrm>
            <a:off x="1992313" y="1871663"/>
            <a:ext cx="333375" cy="395287"/>
          </a:xfrm>
          <a:custGeom>
            <a:avLst/>
            <a:gdLst/>
            <a:ahLst/>
            <a:cxnLst>
              <a:cxn ang="0">
                <a:pos x="60108288" y="0"/>
              </a:cxn>
              <a:cxn ang="0">
                <a:pos x="120216576" y="150185808"/>
              </a:cxn>
              <a:cxn ang="0">
                <a:pos x="736316834" y="45054967"/>
              </a:cxn>
              <a:cxn ang="0">
                <a:pos x="781399988" y="90109935"/>
              </a:cxn>
              <a:cxn ang="0">
                <a:pos x="781399988" y="195240775"/>
              </a:cxn>
              <a:cxn ang="0">
                <a:pos x="1217179260" y="45054967"/>
              </a:cxn>
              <a:cxn ang="0">
                <a:pos x="1292312682" y="90109935"/>
              </a:cxn>
              <a:cxn ang="0">
                <a:pos x="1262258538" y="901107096"/>
              </a:cxn>
              <a:cxn ang="0">
                <a:pos x="931666831" y="1006237937"/>
              </a:cxn>
              <a:cxn ang="0">
                <a:pos x="540966837" y="991220906"/>
              </a:cxn>
              <a:cxn ang="0">
                <a:pos x="540966837" y="991220906"/>
              </a:cxn>
              <a:cxn ang="0">
                <a:pos x="420754138" y="901107096"/>
              </a:cxn>
              <a:cxn ang="0">
                <a:pos x="120216576" y="1471812391"/>
              </a:cxn>
              <a:cxn ang="0">
                <a:pos x="60108288" y="1531884389"/>
              </a:cxn>
              <a:cxn ang="0">
                <a:pos x="0" y="60071998"/>
              </a:cxn>
              <a:cxn ang="0">
                <a:pos x="781399988" y="841035098"/>
              </a:cxn>
              <a:cxn ang="0">
                <a:pos x="916641698" y="916128002"/>
              </a:cxn>
              <a:cxn ang="0">
                <a:pos x="781399988" y="795980131"/>
              </a:cxn>
              <a:cxn ang="0">
                <a:pos x="781399988" y="630777293"/>
              </a:cxn>
              <a:cxn ang="0">
                <a:pos x="916641698" y="420515611"/>
              </a:cxn>
              <a:cxn ang="0">
                <a:pos x="781399988" y="630777293"/>
              </a:cxn>
              <a:cxn ang="0">
                <a:pos x="916641698" y="780959225"/>
              </a:cxn>
              <a:cxn ang="0">
                <a:pos x="1066908541" y="555684389"/>
              </a:cxn>
              <a:cxn ang="0">
                <a:pos x="1066908541" y="735904258"/>
              </a:cxn>
              <a:cxn ang="0">
                <a:pos x="1187125116" y="826014192"/>
              </a:cxn>
              <a:cxn ang="0">
                <a:pos x="1066908541" y="735904258"/>
              </a:cxn>
              <a:cxn ang="0">
                <a:pos x="1066908541" y="375460644"/>
              </a:cxn>
              <a:cxn ang="0">
                <a:pos x="1202150250" y="510629421"/>
              </a:cxn>
              <a:cxn ang="0">
                <a:pos x="1066908541" y="375460644"/>
              </a:cxn>
              <a:cxn ang="0">
                <a:pos x="1006800253" y="240295742"/>
              </a:cxn>
              <a:cxn ang="0">
                <a:pos x="916641698" y="420515611"/>
              </a:cxn>
              <a:cxn ang="0">
                <a:pos x="571020981" y="450553548"/>
              </a:cxn>
              <a:cxn ang="0">
                <a:pos x="691237557" y="270333679"/>
              </a:cxn>
              <a:cxn ang="0">
                <a:pos x="571020981" y="450553548"/>
              </a:cxn>
              <a:cxn ang="0">
                <a:pos x="571020981" y="630777293"/>
              </a:cxn>
              <a:cxn ang="0">
                <a:pos x="586049991" y="780959225"/>
              </a:cxn>
              <a:cxn ang="0">
                <a:pos x="661183413" y="765942194"/>
              </a:cxn>
              <a:cxn ang="0">
                <a:pos x="691237557" y="720887227"/>
              </a:cxn>
              <a:cxn ang="0">
                <a:pos x="691237557" y="630777293"/>
              </a:cxn>
              <a:cxn ang="0">
                <a:pos x="571020981" y="450553548"/>
              </a:cxn>
              <a:cxn ang="0">
                <a:pos x="420754138" y="645794323"/>
              </a:cxn>
              <a:cxn ang="0">
                <a:pos x="571020981" y="270333679"/>
              </a:cxn>
              <a:cxn ang="0">
                <a:pos x="420754138" y="150185808"/>
              </a:cxn>
              <a:cxn ang="0">
                <a:pos x="571020981" y="270333679"/>
              </a:cxn>
              <a:cxn ang="0">
                <a:pos x="420754138" y="645794323"/>
              </a:cxn>
              <a:cxn ang="0">
                <a:pos x="270483419" y="856052129"/>
              </a:cxn>
              <a:cxn ang="0">
                <a:pos x="420754138" y="810997162"/>
              </a:cxn>
              <a:cxn ang="0">
                <a:pos x="270483419" y="690849290"/>
              </a:cxn>
              <a:cxn ang="0">
                <a:pos x="135241709" y="555684389"/>
              </a:cxn>
              <a:cxn ang="0">
                <a:pos x="135241709" y="735904258"/>
              </a:cxn>
              <a:cxn ang="0">
                <a:pos x="420754138" y="465574454"/>
              </a:cxn>
              <a:cxn ang="0">
                <a:pos x="270483419" y="345426583"/>
              </a:cxn>
              <a:cxn ang="0">
                <a:pos x="270483419" y="345426583"/>
              </a:cxn>
              <a:cxn ang="0">
                <a:pos x="135241709" y="255312773"/>
              </a:cxn>
              <a:cxn ang="0">
                <a:pos x="270483419" y="345426583"/>
              </a:cxn>
            </a:cxnLst>
            <a:rect l="0" t="0" r="0" b="0"/>
            <a:pathLst>
              <a:path w="86" h="102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7"/>
                  <a:pt x="20" y="6"/>
                  <a:pt x="26" y="4"/>
                </a:cubicBezTo>
                <a:cubicBezTo>
                  <a:pt x="34" y="3"/>
                  <a:pt x="42" y="3"/>
                  <a:pt x="49" y="3"/>
                </a:cubicBezTo>
                <a:cubicBezTo>
                  <a:pt x="51" y="3"/>
                  <a:pt x="52" y="4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7" y="13"/>
                  <a:pt x="61" y="12"/>
                  <a:pt x="65" y="10"/>
                </a:cubicBezTo>
                <a:cubicBezTo>
                  <a:pt x="70" y="9"/>
                  <a:pt x="76" y="6"/>
                  <a:pt x="81" y="3"/>
                </a:cubicBezTo>
                <a:cubicBezTo>
                  <a:pt x="83" y="2"/>
                  <a:pt x="85" y="3"/>
                  <a:pt x="86" y="5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57"/>
                  <a:pt x="86" y="57"/>
                  <a:pt x="86" y="57"/>
                </a:cubicBezTo>
                <a:cubicBezTo>
                  <a:pt x="86" y="58"/>
                  <a:pt x="85" y="59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4"/>
                  <a:pt x="70" y="66"/>
                  <a:pt x="62" y="67"/>
                </a:cubicBezTo>
                <a:cubicBezTo>
                  <a:pt x="55" y="69"/>
                  <a:pt x="47" y="69"/>
                  <a:pt x="39" y="69"/>
                </a:cubicBezTo>
                <a:cubicBezTo>
                  <a:pt x="38" y="69"/>
                  <a:pt x="36" y="68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59"/>
                  <a:pt x="31" y="59"/>
                  <a:pt x="28" y="60"/>
                </a:cubicBezTo>
                <a:cubicBezTo>
                  <a:pt x="22" y="62"/>
                  <a:pt x="15" y="65"/>
                  <a:pt x="8" y="6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100"/>
                  <a:pt x="6" y="102"/>
                  <a:pt x="4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1" y="102"/>
                  <a:pt x="0" y="100"/>
                  <a:pt x="0" y="9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  <a:moveTo>
                  <a:pt x="52" y="56"/>
                </a:moveTo>
                <a:cubicBezTo>
                  <a:pt x="52" y="62"/>
                  <a:pt x="52" y="62"/>
                  <a:pt x="52" y="62"/>
                </a:cubicBezTo>
                <a:cubicBezTo>
                  <a:pt x="55" y="62"/>
                  <a:pt x="58" y="62"/>
                  <a:pt x="61" y="61"/>
                </a:cubicBezTo>
                <a:cubicBezTo>
                  <a:pt x="61" y="52"/>
                  <a:pt x="61" y="52"/>
                  <a:pt x="61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42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61" y="40"/>
                </a:moveTo>
                <a:cubicBezTo>
                  <a:pt x="61" y="52"/>
                  <a:pt x="61" y="52"/>
                  <a:pt x="61" y="52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37"/>
                  <a:pt x="71" y="37"/>
                  <a:pt x="71" y="37"/>
                </a:cubicBezTo>
                <a:cubicBezTo>
                  <a:pt x="61" y="40"/>
                  <a:pt x="61" y="40"/>
                  <a:pt x="61" y="40"/>
                </a:cubicBezTo>
                <a:close/>
                <a:moveTo>
                  <a:pt x="71" y="49"/>
                </a:moveTo>
                <a:cubicBezTo>
                  <a:pt x="71" y="59"/>
                  <a:pt x="71" y="59"/>
                  <a:pt x="71" y="59"/>
                </a:cubicBezTo>
                <a:cubicBezTo>
                  <a:pt x="74" y="58"/>
                  <a:pt x="77" y="57"/>
                  <a:pt x="79" y="55"/>
                </a:cubicBezTo>
                <a:cubicBezTo>
                  <a:pt x="80" y="46"/>
                  <a:pt x="80" y="46"/>
                  <a:pt x="80" y="46"/>
                </a:cubicBezTo>
                <a:cubicBezTo>
                  <a:pt x="71" y="49"/>
                  <a:pt x="71" y="49"/>
                  <a:pt x="71" y="49"/>
                </a:cubicBezTo>
                <a:close/>
                <a:moveTo>
                  <a:pt x="80" y="23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37"/>
                  <a:pt x="71" y="37"/>
                  <a:pt x="7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23"/>
                  <a:pt x="80" y="23"/>
                  <a:pt x="80" y="23"/>
                </a:cubicBezTo>
                <a:close/>
                <a:moveTo>
                  <a:pt x="71" y="25"/>
                </a:moveTo>
                <a:cubicBezTo>
                  <a:pt x="71" y="15"/>
                  <a:pt x="71" y="15"/>
                  <a:pt x="71" y="15"/>
                </a:cubicBezTo>
                <a:cubicBezTo>
                  <a:pt x="70" y="15"/>
                  <a:pt x="68" y="16"/>
                  <a:pt x="67" y="16"/>
                </a:cubicBezTo>
                <a:cubicBezTo>
                  <a:pt x="65" y="17"/>
                  <a:pt x="63" y="17"/>
                  <a:pt x="61" y="18"/>
                </a:cubicBezTo>
                <a:cubicBezTo>
                  <a:pt x="61" y="28"/>
                  <a:pt x="61" y="28"/>
                  <a:pt x="61" y="28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38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8"/>
                  <a:pt x="46" y="18"/>
                  <a:pt x="46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30"/>
                  <a:pt x="38" y="30"/>
                  <a:pt x="38" y="30"/>
                </a:cubicBezTo>
                <a:close/>
                <a:moveTo>
                  <a:pt x="46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1" y="52"/>
                  <a:pt x="42" y="52"/>
                  <a:pt x="44" y="51"/>
                </a:cubicBezTo>
                <a:cubicBezTo>
                  <a:pt x="45" y="51"/>
                  <a:pt x="46" y="51"/>
                  <a:pt x="46" y="51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38" y="42"/>
                </a:moveTo>
                <a:cubicBezTo>
                  <a:pt x="38" y="30"/>
                  <a:pt x="38" y="30"/>
                  <a:pt x="38" y="30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43"/>
                  <a:pt x="28" y="43"/>
                  <a:pt x="28" y="43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18"/>
                </a:move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0"/>
                  <a:pt x="28" y="10"/>
                </a:cubicBezTo>
                <a:cubicBezTo>
                  <a:pt x="28" y="20"/>
                  <a:pt x="28" y="20"/>
                  <a:pt x="28" y="20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28" y="54"/>
                </a:moveTo>
                <a:cubicBezTo>
                  <a:pt x="28" y="43"/>
                  <a:pt x="28" y="43"/>
                  <a:pt x="28" y="43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56"/>
                  <a:pt x="24" y="55"/>
                  <a:pt x="27" y="54"/>
                </a:cubicBezTo>
                <a:cubicBezTo>
                  <a:pt x="27" y="54"/>
                  <a:pt x="27" y="54"/>
                  <a:pt x="28" y="54"/>
                </a:cubicBezTo>
                <a:close/>
                <a:moveTo>
                  <a:pt x="9" y="49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35"/>
                  <a:pt x="18" y="35"/>
                  <a:pt x="18" y="35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3"/>
                  <a:pt x="9" y="46"/>
                  <a:pt x="9" y="49"/>
                </a:cubicBezTo>
                <a:close/>
                <a:moveTo>
                  <a:pt x="18" y="35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0"/>
                  <a:pt x="28" y="20"/>
                  <a:pt x="28" y="20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5"/>
                  <a:pt x="18" y="35"/>
                  <a:pt x="18" y="35"/>
                </a:cubicBezTo>
                <a:close/>
                <a:moveTo>
                  <a:pt x="18" y="23"/>
                </a:moveTo>
                <a:cubicBezTo>
                  <a:pt x="18" y="13"/>
                  <a:pt x="18" y="13"/>
                  <a:pt x="18" y="13"/>
                </a:cubicBezTo>
                <a:cubicBezTo>
                  <a:pt x="15" y="14"/>
                  <a:pt x="12" y="15"/>
                  <a:pt x="9" y="17"/>
                </a:cubicBezTo>
                <a:cubicBezTo>
                  <a:pt x="9" y="20"/>
                  <a:pt x="9" y="22"/>
                  <a:pt x="9" y="25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239838" y="3390900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6" name="文本框 12"/>
          <p:cNvSpPr txBox="1"/>
          <p:nvPr/>
        </p:nvSpPr>
        <p:spPr>
          <a:xfrm>
            <a:off x="1592263" y="3432175"/>
            <a:ext cx="1266825" cy="350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14" name="直接连接符 13"/>
          <p:cNvCxnSpPr/>
          <p:nvPr/>
        </p:nvCxnSpPr>
        <p:spPr>
          <a:xfrm rot="5400000">
            <a:off x="3797300" y="4121150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泪滴形 14"/>
          <p:cNvSpPr>
            <a:spLocks noChangeAspect="1"/>
          </p:cNvSpPr>
          <p:nvPr/>
        </p:nvSpPr>
        <p:spPr>
          <a:xfrm rot="13500000" flipV="1">
            <a:off x="3635375" y="4646613"/>
            <a:ext cx="971550" cy="971550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9" name="Freeform 189"/>
          <p:cNvSpPr>
            <a:spLocks noChangeAspect="1" noEditPoints="1"/>
          </p:cNvSpPr>
          <p:nvPr/>
        </p:nvSpPr>
        <p:spPr>
          <a:xfrm>
            <a:off x="3884613" y="4953000"/>
            <a:ext cx="473075" cy="360363"/>
          </a:xfrm>
          <a:custGeom>
            <a:avLst/>
            <a:gdLst/>
            <a:ahLst/>
            <a:cxnLst>
              <a:cxn ang="0">
                <a:pos x="993193670" y="1186041303"/>
              </a:cxn>
              <a:cxn ang="0">
                <a:pos x="1117344016" y="1352501639"/>
              </a:cxn>
              <a:cxn ang="0">
                <a:pos x="0" y="1643811790"/>
              </a:cxn>
              <a:cxn ang="0">
                <a:pos x="124150346" y="1352501639"/>
              </a:cxn>
              <a:cxn ang="0">
                <a:pos x="2147483646" y="811500984"/>
              </a:cxn>
              <a:cxn ang="0">
                <a:pos x="1800164095" y="603425563"/>
              </a:cxn>
              <a:cxn ang="0">
                <a:pos x="1344952225" y="707465554"/>
              </a:cxn>
              <a:cxn ang="0">
                <a:pos x="1407025124" y="769885899"/>
              </a:cxn>
              <a:cxn ang="0">
                <a:pos x="1262186844" y="665845908"/>
              </a:cxn>
              <a:cxn ang="0">
                <a:pos x="1117344016" y="645040647"/>
              </a:cxn>
              <a:cxn ang="0">
                <a:pos x="1075963600" y="541000656"/>
              </a:cxn>
              <a:cxn ang="0">
                <a:pos x="1055271117" y="312115412"/>
              </a:cxn>
              <a:cxn ang="0">
                <a:pos x="1138036498" y="249695067"/>
              </a:cxn>
              <a:cxn ang="0">
                <a:pos x="558674282" y="83230168"/>
              </a:cxn>
              <a:cxn ang="0">
                <a:pos x="517289317" y="332925235"/>
              </a:cxn>
              <a:cxn ang="0">
                <a:pos x="372446489" y="499385572"/>
              </a:cxn>
              <a:cxn ang="0">
                <a:pos x="289681108" y="790695722"/>
              </a:cxn>
              <a:cxn ang="0">
                <a:pos x="206915727" y="873925891"/>
              </a:cxn>
              <a:cxn ang="0">
                <a:pos x="786277943" y="1019580966"/>
              </a:cxn>
              <a:cxn ang="0">
                <a:pos x="827662908" y="811500984"/>
              </a:cxn>
              <a:cxn ang="0">
                <a:pos x="972505736" y="790695722"/>
              </a:cxn>
              <a:cxn ang="0">
                <a:pos x="1013886152" y="853116068"/>
              </a:cxn>
              <a:cxn ang="0">
                <a:pos x="1158728981" y="873925891"/>
              </a:cxn>
              <a:cxn ang="0">
                <a:pos x="1282874778" y="1019580966"/>
              </a:cxn>
              <a:cxn ang="0">
                <a:pos x="1344952225" y="1144426218"/>
              </a:cxn>
              <a:cxn ang="0">
                <a:pos x="1386332641" y="1186041303"/>
              </a:cxn>
              <a:cxn ang="0">
                <a:pos x="1531175469" y="1165231480"/>
              </a:cxn>
              <a:cxn ang="0">
                <a:pos x="1634633333" y="1269271471"/>
              </a:cxn>
              <a:cxn ang="0">
                <a:pos x="1696706231" y="1206851125"/>
              </a:cxn>
              <a:cxn ang="0">
                <a:pos x="1800164095" y="1310886555"/>
              </a:cxn>
              <a:cxn ang="0">
                <a:pos x="1882934025" y="1248466210"/>
              </a:cxn>
              <a:cxn ang="0">
                <a:pos x="2110537685" y="1082001311"/>
              </a:cxn>
              <a:cxn ang="0">
                <a:pos x="2048464787" y="1061196050"/>
              </a:cxn>
              <a:cxn ang="0">
                <a:pos x="2147483646" y="811500984"/>
              </a:cxn>
              <a:cxn ang="0">
                <a:pos x="496596835" y="665845908"/>
              </a:cxn>
              <a:cxn ang="0">
                <a:pos x="351758555" y="811500984"/>
              </a:cxn>
              <a:cxn ang="0">
                <a:pos x="455216419" y="561810479"/>
              </a:cxn>
              <a:cxn ang="0">
                <a:pos x="724205044" y="187270160"/>
              </a:cxn>
            </a:cxnLst>
            <a:rect l="0" t="0" r="0" b="0"/>
            <a:pathLst>
              <a:path w="104" h="79">
                <a:moveTo>
                  <a:pt x="6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8" y="65"/>
                  <a:pt x="48" y="65"/>
                  <a:pt x="48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7"/>
                  <a:pt x="6" y="57"/>
                  <a:pt x="6" y="57"/>
                </a:cubicBezTo>
                <a:close/>
                <a:moveTo>
                  <a:pt x="104" y="39"/>
                </a:moveTo>
                <a:cubicBezTo>
                  <a:pt x="102" y="14"/>
                  <a:pt x="102" y="14"/>
                  <a:pt x="102" y="14"/>
                </a:cubicBezTo>
                <a:cubicBezTo>
                  <a:pt x="87" y="29"/>
                  <a:pt x="87" y="29"/>
                  <a:pt x="87" y="29"/>
                </a:cubicBezTo>
                <a:cubicBezTo>
                  <a:pt x="70" y="31"/>
                  <a:pt x="70" y="31"/>
                  <a:pt x="70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7"/>
                  <a:pt x="68" y="37"/>
                  <a:pt x="68" y="37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1"/>
                  <a:pt x="54" y="31"/>
                  <a:pt x="54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26"/>
                  <a:pt x="52" y="26"/>
                  <a:pt x="52" y="26"/>
                </a:cubicBezTo>
                <a:cubicBezTo>
                  <a:pt x="47" y="23"/>
                  <a:pt x="47" y="23"/>
                  <a:pt x="47" y="23"/>
                </a:cubicBezTo>
                <a:cubicBezTo>
                  <a:pt x="51" y="15"/>
                  <a:pt x="51" y="15"/>
                  <a:pt x="51" y="15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2"/>
                  <a:pt x="55" y="12"/>
                  <a:pt x="55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18" y="24"/>
                  <a:pt x="18" y="24"/>
                  <a:pt x="18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41"/>
                  <a:pt x="49" y="41"/>
                  <a:pt x="49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64" y="46"/>
                  <a:pt x="64" y="46"/>
                  <a:pt x="64" y="46"/>
                </a:cubicBezTo>
                <a:cubicBezTo>
                  <a:pt x="62" y="49"/>
                  <a:pt x="62" y="49"/>
                  <a:pt x="62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9"/>
                  <a:pt x="74" y="59"/>
                  <a:pt x="74" y="59"/>
                </a:cubicBezTo>
                <a:cubicBezTo>
                  <a:pt x="79" y="61"/>
                  <a:pt x="79" y="61"/>
                  <a:pt x="79" y="61"/>
                </a:cubicBezTo>
                <a:cubicBezTo>
                  <a:pt x="81" y="58"/>
                  <a:pt x="81" y="58"/>
                  <a:pt x="81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cubicBezTo>
                  <a:pt x="87" y="63"/>
                  <a:pt x="87" y="63"/>
                  <a:pt x="87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91" y="60"/>
                  <a:pt x="91" y="60"/>
                  <a:pt x="91" y="60"/>
                </a:cubicBezTo>
                <a:cubicBezTo>
                  <a:pt x="97" y="63"/>
                  <a:pt x="97" y="63"/>
                  <a:pt x="97" y="63"/>
                </a:cubicBezTo>
                <a:cubicBezTo>
                  <a:pt x="100" y="60"/>
                  <a:pt x="102" y="57"/>
                  <a:pt x="102" y="52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4" y="39"/>
                  <a:pt x="104" y="39"/>
                  <a:pt x="104" y="39"/>
                </a:cubicBezTo>
                <a:close/>
                <a:moveTo>
                  <a:pt x="26" y="29"/>
                </a:moveTo>
                <a:cubicBezTo>
                  <a:pt x="24" y="32"/>
                  <a:pt x="24" y="32"/>
                  <a:pt x="24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9"/>
                  <a:pt x="35" y="9"/>
                  <a:pt x="35" y="9"/>
                </a:cubicBezTo>
                <a:lnTo>
                  <a:pt x="26" y="2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225800" y="3390900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41" name="文本框 17"/>
          <p:cNvSpPr txBox="1"/>
          <p:nvPr/>
        </p:nvSpPr>
        <p:spPr>
          <a:xfrm>
            <a:off x="3521075" y="3452813"/>
            <a:ext cx="1398588" cy="350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19" name="直接连接符 18"/>
          <p:cNvCxnSpPr/>
          <p:nvPr/>
        </p:nvCxnSpPr>
        <p:spPr>
          <a:xfrm rot="5400000">
            <a:off x="5845175" y="3068638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泪滴形 19"/>
          <p:cNvSpPr>
            <a:spLocks noChangeAspect="1"/>
          </p:cNvSpPr>
          <p:nvPr/>
        </p:nvSpPr>
        <p:spPr>
          <a:xfrm rot="8100000">
            <a:off x="5683250" y="1584325"/>
            <a:ext cx="971550" cy="971550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44" name="Freeform 206"/>
          <p:cNvSpPr>
            <a:spLocks noChangeAspect="1" noEditPoints="1"/>
          </p:cNvSpPr>
          <p:nvPr/>
        </p:nvSpPr>
        <p:spPr>
          <a:xfrm>
            <a:off x="5989638" y="1854200"/>
            <a:ext cx="357187" cy="431800"/>
          </a:xfrm>
          <a:custGeom>
            <a:avLst/>
            <a:gdLst/>
            <a:ahLst/>
            <a:cxnLst>
              <a:cxn ang="0">
                <a:pos x="0" y="1832392052"/>
              </a:cxn>
              <a:cxn ang="0">
                <a:pos x="645552879" y="431149978"/>
              </a:cxn>
              <a:cxn ang="0">
                <a:pos x="817698458" y="560494972"/>
              </a:cxn>
              <a:cxn ang="0">
                <a:pos x="839217815" y="582052471"/>
              </a:cxn>
              <a:cxn ang="0">
                <a:pos x="839217815" y="582052471"/>
              </a:cxn>
              <a:cxn ang="0">
                <a:pos x="860737172" y="582052471"/>
              </a:cxn>
              <a:cxn ang="0">
                <a:pos x="860737172" y="603609970"/>
              </a:cxn>
              <a:cxn ang="0">
                <a:pos x="860737172" y="603609970"/>
              </a:cxn>
              <a:cxn ang="0">
                <a:pos x="882251890" y="603609970"/>
              </a:cxn>
              <a:cxn ang="0">
                <a:pos x="882251890" y="625167469"/>
              </a:cxn>
              <a:cxn ang="0">
                <a:pos x="903771247" y="625167469"/>
              </a:cxn>
              <a:cxn ang="0">
                <a:pos x="903771247" y="625167469"/>
              </a:cxn>
              <a:cxn ang="0">
                <a:pos x="925290604" y="625167469"/>
              </a:cxn>
              <a:cxn ang="0">
                <a:pos x="925290604" y="646724968"/>
              </a:cxn>
              <a:cxn ang="0">
                <a:pos x="925290604" y="646724968"/>
              </a:cxn>
              <a:cxn ang="0">
                <a:pos x="1032882751" y="711397465"/>
              </a:cxn>
              <a:cxn ang="0">
                <a:pos x="1032882751" y="711397465"/>
              </a:cxn>
              <a:cxn ang="0">
                <a:pos x="1054402108" y="732954963"/>
              </a:cxn>
              <a:cxn ang="0">
                <a:pos x="1054402108" y="732954963"/>
              </a:cxn>
              <a:cxn ang="0">
                <a:pos x="1075921465" y="732954963"/>
              </a:cxn>
              <a:cxn ang="0">
                <a:pos x="1075921465" y="754512462"/>
              </a:cxn>
              <a:cxn ang="0">
                <a:pos x="1075921465" y="754512462"/>
              </a:cxn>
              <a:cxn ang="0">
                <a:pos x="1097436183" y="754512462"/>
              </a:cxn>
              <a:cxn ang="0">
                <a:pos x="1097436183" y="776069961"/>
              </a:cxn>
              <a:cxn ang="0">
                <a:pos x="1118955540" y="776069961"/>
              </a:cxn>
              <a:cxn ang="0">
                <a:pos x="1118955540" y="776069961"/>
              </a:cxn>
              <a:cxn ang="0">
                <a:pos x="1140474897" y="797627460"/>
              </a:cxn>
              <a:cxn ang="0">
                <a:pos x="1140474897" y="797627460"/>
              </a:cxn>
              <a:cxn ang="0">
                <a:pos x="1032882751" y="1703047058"/>
              </a:cxn>
              <a:cxn ang="0">
                <a:pos x="150630861" y="1961737045"/>
              </a:cxn>
              <a:cxn ang="0">
                <a:pos x="753145025" y="1379684574"/>
              </a:cxn>
              <a:cxn ang="0">
                <a:pos x="408849229" y="1142552086"/>
              </a:cxn>
              <a:cxn ang="0">
                <a:pos x="64553432" y="1897064548"/>
              </a:cxn>
              <a:cxn ang="0">
                <a:pos x="1570843483" y="2004852043"/>
              </a:cxn>
              <a:cxn ang="0">
                <a:pos x="1161994254" y="1789277054"/>
              </a:cxn>
              <a:cxn ang="0">
                <a:pos x="1484770693" y="905414955"/>
              </a:cxn>
              <a:cxn ang="0">
                <a:pos x="731625668" y="0"/>
              </a:cxn>
              <a:cxn ang="0">
                <a:pos x="1484770693" y="905414955"/>
              </a:cxn>
            </a:cxnLst>
            <a:rect l="0" t="0" r="0" b="0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210175" y="3390900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46" name="文本框 22"/>
          <p:cNvSpPr txBox="1"/>
          <p:nvPr/>
        </p:nvSpPr>
        <p:spPr>
          <a:xfrm>
            <a:off x="5565775" y="3432175"/>
            <a:ext cx="1266825" cy="350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24" name="直接连接符 23"/>
          <p:cNvCxnSpPr/>
          <p:nvPr/>
        </p:nvCxnSpPr>
        <p:spPr>
          <a:xfrm rot="5400000">
            <a:off x="7788275" y="4121150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泪滴形 24"/>
          <p:cNvSpPr>
            <a:spLocks noChangeAspect="1"/>
          </p:cNvSpPr>
          <p:nvPr/>
        </p:nvSpPr>
        <p:spPr>
          <a:xfrm rot="13500000" flipV="1">
            <a:off x="7626350" y="4646613"/>
            <a:ext cx="971550" cy="971550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49" name="Freeform 109"/>
          <p:cNvSpPr>
            <a:spLocks noChangeAspect="1" noEditPoints="1"/>
          </p:cNvSpPr>
          <p:nvPr/>
        </p:nvSpPr>
        <p:spPr>
          <a:xfrm>
            <a:off x="7915275" y="4916488"/>
            <a:ext cx="393700" cy="431800"/>
          </a:xfrm>
          <a:custGeom>
            <a:avLst/>
            <a:gdLst/>
            <a:ahLst/>
            <a:cxnLst>
              <a:cxn ang="0">
                <a:pos x="1550834657" y="1329383579"/>
              </a:cxn>
              <a:cxn ang="0">
                <a:pos x="1467004024" y="1308280502"/>
              </a:cxn>
              <a:cxn ang="0">
                <a:pos x="1508919341" y="1202774306"/>
              </a:cxn>
              <a:cxn ang="0">
                <a:pos x="1592749973" y="1118371187"/>
              </a:cxn>
              <a:cxn ang="0">
                <a:pos x="1676580606" y="1055066551"/>
              </a:cxn>
              <a:cxn ang="0">
                <a:pos x="1739449002" y="1012864991"/>
              </a:cxn>
              <a:cxn ang="0">
                <a:pos x="1781364319" y="1033963474"/>
              </a:cxn>
              <a:cxn ang="0">
                <a:pos x="1781364319" y="1223877383"/>
              </a:cxn>
              <a:cxn ang="0">
                <a:pos x="1781364319" y="1350482062"/>
              </a:cxn>
              <a:cxn ang="0">
                <a:pos x="1739449002" y="1434889774"/>
              </a:cxn>
              <a:cxn ang="0">
                <a:pos x="1676580606" y="1413786698"/>
              </a:cxn>
              <a:cxn ang="0">
                <a:pos x="1362220312" y="1772511438"/>
              </a:cxn>
              <a:cxn ang="0">
                <a:pos x="922118647" y="1962420753"/>
              </a:cxn>
              <a:cxn ang="0">
                <a:pos x="901160988" y="1983523830"/>
              </a:cxn>
              <a:cxn ang="0">
                <a:pos x="859245672" y="1962420753"/>
              </a:cxn>
              <a:cxn ang="0">
                <a:pos x="419144007" y="1772511438"/>
              </a:cxn>
              <a:cxn ang="0">
                <a:pos x="125741371" y="1413786698"/>
              </a:cxn>
              <a:cxn ang="0">
                <a:pos x="62872974" y="1434889774"/>
              </a:cxn>
              <a:cxn ang="0">
                <a:pos x="20957658" y="1350482062"/>
              </a:cxn>
              <a:cxn ang="0">
                <a:pos x="0" y="1223877383"/>
              </a:cxn>
              <a:cxn ang="0">
                <a:pos x="0" y="1033963474"/>
              </a:cxn>
              <a:cxn ang="0">
                <a:pos x="62872974" y="1012864991"/>
              </a:cxn>
              <a:cxn ang="0">
                <a:pos x="125741371" y="1055066551"/>
              </a:cxn>
              <a:cxn ang="0">
                <a:pos x="188614345" y="1118371187"/>
              </a:cxn>
              <a:cxn ang="0">
                <a:pos x="293402636" y="1202774306"/>
              </a:cxn>
              <a:cxn ang="0">
                <a:pos x="335317952" y="1308280502"/>
              </a:cxn>
              <a:cxn ang="0">
                <a:pos x="251487320" y="1329383579"/>
              </a:cxn>
              <a:cxn ang="0">
                <a:pos x="775419617" y="1645902166"/>
              </a:cxn>
              <a:cxn ang="0">
                <a:pos x="775419617" y="759646447"/>
              </a:cxn>
              <a:cxn ang="0">
                <a:pos x="565843036" y="759646447"/>
              </a:cxn>
              <a:cxn ang="0">
                <a:pos x="482016981" y="801848006"/>
              </a:cxn>
              <a:cxn ang="0">
                <a:pos x="356271033" y="675243328"/>
              </a:cxn>
              <a:cxn ang="0">
                <a:pos x="482016981" y="548634055"/>
              </a:cxn>
              <a:cxn ang="0">
                <a:pos x="586800694" y="590835615"/>
              </a:cxn>
              <a:cxn ang="0">
                <a:pos x="775419617" y="590835615"/>
              </a:cxn>
              <a:cxn ang="0">
                <a:pos x="775419617" y="485329419"/>
              </a:cxn>
              <a:cxn ang="0">
                <a:pos x="628716010" y="253213951"/>
              </a:cxn>
              <a:cxn ang="0">
                <a:pos x="880203330" y="0"/>
              </a:cxn>
              <a:cxn ang="0">
                <a:pos x="1152648308" y="253213951"/>
              </a:cxn>
              <a:cxn ang="0">
                <a:pos x="1005949279" y="485329419"/>
              </a:cxn>
              <a:cxn ang="0">
                <a:pos x="1005949279" y="590835615"/>
              </a:cxn>
              <a:cxn ang="0">
                <a:pos x="1194563624" y="590835615"/>
              </a:cxn>
              <a:cxn ang="0">
                <a:pos x="1299347337" y="548634055"/>
              </a:cxn>
              <a:cxn ang="0">
                <a:pos x="1425093286" y="675243328"/>
              </a:cxn>
              <a:cxn ang="0">
                <a:pos x="1299347337" y="801848006"/>
              </a:cxn>
              <a:cxn ang="0">
                <a:pos x="1215521283" y="759646447"/>
              </a:cxn>
              <a:cxn ang="0">
                <a:pos x="1005949279" y="759646447"/>
              </a:cxn>
              <a:cxn ang="0">
                <a:pos x="1005949279" y="1645902166"/>
              </a:cxn>
              <a:cxn ang="0">
                <a:pos x="1550834657" y="1329383579"/>
              </a:cxn>
              <a:cxn ang="0">
                <a:pos x="880203330" y="147707755"/>
              </a:cxn>
              <a:cxn ang="0">
                <a:pos x="796372698" y="253213951"/>
              </a:cxn>
              <a:cxn ang="0">
                <a:pos x="880203330" y="358720147"/>
              </a:cxn>
              <a:cxn ang="0">
                <a:pos x="984991621" y="253213951"/>
              </a:cxn>
              <a:cxn ang="0">
                <a:pos x="880203330" y="147707755"/>
              </a:cxn>
            </a:cxnLst>
            <a:rect l="0" t="0" r="0" b="0"/>
            <a:pathLst>
              <a:path w="86" h="94">
                <a:moveTo>
                  <a:pt x="74" y="63"/>
                </a:moveTo>
                <a:cubicBezTo>
                  <a:pt x="72" y="63"/>
                  <a:pt x="71" y="63"/>
                  <a:pt x="70" y="62"/>
                </a:cubicBezTo>
                <a:cubicBezTo>
                  <a:pt x="69" y="60"/>
                  <a:pt x="71" y="58"/>
                  <a:pt x="72" y="57"/>
                </a:cubicBezTo>
                <a:cubicBezTo>
                  <a:pt x="73" y="56"/>
                  <a:pt x="75" y="54"/>
                  <a:pt x="76" y="53"/>
                </a:cubicBezTo>
                <a:cubicBezTo>
                  <a:pt x="78" y="52"/>
                  <a:pt x="79" y="51"/>
                  <a:pt x="80" y="50"/>
                </a:cubicBezTo>
                <a:cubicBezTo>
                  <a:pt x="81" y="49"/>
                  <a:pt x="82" y="49"/>
                  <a:pt x="83" y="48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52"/>
                  <a:pt x="86" y="55"/>
                  <a:pt x="85" y="58"/>
                </a:cubicBezTo>
                <a:cubicBezTo>
                  <a:pt x="85" y="60"/>
                  <a:pt x="85" y="62"/>
                  <a:pt x="85" y="64"/>
                </a:cubicBezTo>
                <a:cubicBezTo>
                  <a:pt x="85" y="65"/>
                  <a:pt x="84" y="67"/>
                  <a:pt x="83" y="68"/>
                </a:cubicBezTo>
                <a:cubicBezTo>
                  <a:pt x="82" y="68"/>
                  <a:pt x="81" y="67"/>
                  <a:pt x="80" y="67"/>
                </a:cubicBezTo>
                <a:cubicBezTo>
                  <a:pt x="77" y="74"/>
                  <a:pt x="72" y="79"/>
                  <a:pt x="65" y="84"/>
                </a:cubicBezTo>
                <a:cubicBezTo>
                  <a:pt x="59" y="88"/>
                  <a:pt x="51" y="90"/>
                  <a:pt x="44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0"/>
                  <a:pt x="27" y="88"/>
                  <a:pt x="20" y="84"/>
                </a:cubicBezTo>
                <a:cubicBezTo>
                  <a:pt x="14" y="79"/>
                  <a:pt x="9" y="74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1" y="67"/>
                  <a:pt x="1" y="65"/>
                  <a:pt x="1" y="64"/>
                </a:cubicBezTo>
                <a:cubicBezTo>
                  <a:pt x="0" y="62"/>
                  <a:pt x="0" y="60"/>
                  <a:pt x="0" y="58"/>
                </a:cubicBezTo>
                <a:cubicBezTo>
                  <a:pt x="0" y="55"/>
                  <a:pt x="0" y="52"/>
                  <a:pt x="0" y="49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9"/>
                  <a:pt x="5" y="49"/>
                  <a:pt x="6" y="50"/>
                </a:cubicBezTo>
                <a:cubicBezTo>
                  <a:pt x="7" y="51"/>
                  <a:pt x="8" y="52"/>
                  <a:pt x="9" y="53"/>
                </a:cubicBezTo>
                <a:cubicBezTo>
                  <a:pt x="11" y="54"/>
                  <a:pt x="12" y="56"/>
                  <a:pt x="14" y="57"/>
                </a:cubicBezTo>
                <a:cubicBezTo>
                  <a:pt x="15" y="58"/>
                  <a:pt x="16" y="60"/>
                  <a:pt x="16" y="62"/>
                </a:cubicBezTo>
                <a:cubicBezTo>
                  <a:pt x="15" y="63"/>
                  <a:pt x="14" y="63"/>
                  <a:pt x="12" y="63"/>
                </a:cubicBezTo>
                <a:cubicBezTo>
                  <a:pt x="17" y="71"/>
                  <a:pt x="28" y="76"/>
                  <a:pt x="37" y="78"/>
                </a:cubicBezTo>
                <a:cubicBezTo>
                  <a:pt x="37" y="36"/>
                  <a:pt x="37" y="36"/>
                  <a:pt x="3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5" y="38"/>
                  <a:pt x="23" y="38"/>
                </a:cubicBezTo>
                <a:cubicBezTo>
                  <a:pt x="20" y="38"/>
                  <a:pt x="17" y="35"/>
                  <a:pt x="17" y="32"/>
                </a:cubicBezTo>
                <a:cubicBezTo>
                  <a:pt x="17" y="28"/>
                  <a:pt x="20" y="26"/>
                  <a:pt x="23" y="26"/>
                </a:cubicBezTo>
                <a:cubicBezTo>
                  <a:pt x="25" y="26"/>
                  <a:pt x="27" y="27"/>
                  <a:pt x="2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3"/>
                  <a:pt x="37" y="23"/>
                  <a:pt x="37" y="23"/>
                </a:cubicBezTo>
                <a:cubicBezTo>
                  <a:pt x="33" y="21"/>
                  <a:pt x="30" y="17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9" y="0"/>
                  <a:pt x="55" y="5"/>
                  <a:pt x="55" y="12"/>
                </a:cubicBezTo>
                <a:cubicBezTo>
                  <a:pt x="55" y="17"/>
                  <a:pt x="52" y="21"/>
                  <a:pt x="48" y="23"/>
                </a:cubicBezTo>
                <a:cubicBezTo>
                  <a:pt x="48" y="28"/>
                  <a:pt x="48" y="28"/>
                  <a:pt x="4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8" y="27"/>
                  <a:pt x="60" y="26"/>
                  <a:pt x="62" y="26"/>
                </a:cubicBezTo>
                <a:cubicBezTo>
                  <a:pt x="66" y="26"/>
                  <a:pt x="68" y="28"/>
                  <a:pt x="68" y="32"/>
                </a:cubicBezTo>
                <a:cubicBezTo>
                  <a:pt x="68" y="35"/>
                  <a:pt x="66" y="38"/>
                  <a:pt x="62" y="38"/>
                </a:cubicBezTo>
                <a:cubicBezTo>
                  <a:pt x="60" y="38"/>
                  <a:pt x="59" y="37"/>
                  <a:pt x="5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78"/>
                  <a:pt x="48" y="78"/>
                  <a:pt x="48" y="78"/>
                </a:cubicBezTo>
                <a:cubicBezTo>
                  <a:pt x="57" y="76"/>
                  <a:pt x="69" y="72"/>
                  <a:pt x="74" y="63"/>
                </a:cubicBezTo>
                <a:close/>
                <a:moveTo>
                  <a:pt x="42" y="7"/>
                </a:moveTo>
                <a:cubicBezTo>
                  <a:pt x="40" y="7"/>
                  <a:pt x="38" y="9"/>
                  <a:pt x="38" y="12"/>
                </a:cubicBezTo>
                <a:cubicBezTo>
                  <a:pt x="38" y="15"/>
                  <a:pt x="40" y="17"/>
                  <a:pt x="42" y="17"/>
                </a:cubicBezTo>
                <a:cubicBezTo>
                  <a:pt x="45" y="17"/>
                  <a:pt x="47" y="15"/>
                  <a:pt x="47" y="12"/>
                </a:cubicBezTo>
                <a:cubicBezTo>
                  <a:pt x="47" y="9"/>
                  <a:pt x="45" y="7"/>
                  <a:pt x="42" y="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7196138" y="3390900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51" name="文本框 27"/>
          <p:cNvSpPr txBox="1"/>
          <p:nvPr/>
        </p:nvSpPr>
        <p:spPr>
          <a:xfrm>
            <a:off x="7600950" y="3452813"/>
            <a:ext cx="1284288" cy="350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29" name="直接连接符 28"/>
          <p:cNvCxnSpPr/>
          <p:nvPr/>
        </p:nvCxnSpPr>
        <p:spPr>
          <a:xfrm rot="5400000">
            <a:off x="9796463" y="3081338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泪滴形 29"/>
          <p:cNvSpPr>
            <a:spLocks noChangeAspect="1"/>
          </p:cNvSpPr>
          <p:nvPr/>
        </p:nvSpPr>
        <p:spPr>
          <a:xfrm rot="8100000">
            <a:off x="9632950" y="1584325"/>
            <a:ext cx="973138" cy="971550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54" name="Freeform 196"/>
          <p:cNvSpPr>
            <a:spLocks noChangeAspect="1" noEditPoints="1"/>
          </p:cNvSpPr>
          <p:nvPr/>
        </p:nvSpPr>
        <p:spPr>
          <a:xfrm>
            <a:off x="9932988" y="1817688"/>
            <a:ext cx="373062" cy="503237"/>
          </a:xfrm>
          <a:custGeom>
            <a:avLst/>
            <a:gdLst/>
            <a:ahLst/>
            <a:cxnLst>
              <a:cxn ang="0">
                <a:pos x="303038712" y="706607653"/>
              </a:cxn>
              <a:cxn ang="0">
                <a:pos x="767694175" y="1574722930"/>
              </a:cxn>
              <a:cxn ang="0">
                <a:pos x="1616203468" y="1110383454"/>
              </a:cxn>
              <a:cxn ang="0">
                <a:pos x="1171747289" y="262456068"/>
              </a:cxn>
              <a:cxn ang="0">
                <a:pos x="686888047" y="1372835029"/>
              </a:cxn>
              <a:cxn ang="0">
                <a:pos x="929315421" y="1453591088"/>
              </a:cxn>
              <a:cxn ang="0">
                <a:pos x="686888047" y="1372835029"/>
              </a:cxn>
              <a:cxn ang="0">
                <a:pos x="1131339731" y="1231515296"/>
              </a:cxn>
              <a:cxn ang="0">
                <a:pos x="1252557912" y="1211327405"/>
              </a:cxn>
              <a:cxn ang="0">
                <a:pos x="1030329823" y="1332459246"/>
              </a:cxn>
              <a:cxn ang="0">
                <a:pos x="1393975379" y="1049815287"/>
              </a:cxn>
              <a:cxn ang="0">
                <a:pos x="1474786002" y="1070003178"/>
              </a:cxn>
              <a:cxn ang="0">
                <a:pos x="1393975379" y="1049815287"/>
              </a:cxn>
              <a:cxn ang="0">
                <a:pos x="1090936667" y="484531860"/>
              </a:cxn>
              <a:cxn ang="0">
                <a:pos x="1131339731" y="403775802"/>
              </a:cxn>
              <a:cxn ang="0">
                <a:pos x="929315421" y="545095535"/>
              </a:cxn>
              <a:cxn ang="0">
                <a:pos x="666684268" y="666227377"/>
              </a:cxn>
              <a:cxn ang="0">
                <a:pos x="707087332" y="444151584"/>
              </a:cxn>
              <a:cxn ang="0">
                <a:pos x="929315421" y="545095535"/>
              </a:cxn>
              <a:cxn ang="0">
                <a:pos x="424252399" y="888307662"/>
              </a:cxn>
              <a:cxn ang="0">
                <a:pos x="505063022" y="646039485"/>
              </a:cxn>
              <a:cxn ang="0">
                <a:pos x="666684268" y="1211327405"/>
              </a:cxn>
              <a:cxn ang="0">
                <a:pos x="545470581" y="989251612"/>
              </a:cxn>
              <a:cxn ang="0">
                <a:pos x="646480488" y="1090195563"/>
              </a:cxn>
              <a:cxn ang="0">
                <a:pos x="666684268" y="1211327405"/>
              </a:cxn>
              <a:cxn ang="0">
                <a:pos x="868708577" y="726795544"/>
              </a:cxn>
              <a:cxn ang="0">
                <a:pos x="1151543510" y="827739494"/>
              </a:cxn>
              <a:cxn ang="0">
                <a:pos x="1050533603" y="1090195563"/>
              </a:cxn>
              <a:cxn ang="0">
                <a:pos x="787897955" y="1009439504"/>
              </a:cxn>
              <a:cxn ang="0">
                <a:pos x="1212150354" y="625851594"/>
              </a:cxn>
              <a:cxn ang="0">
                <a:pos x="1434378443" y="666227377"/>
              </a:cxn>
              <a:cxn ang="0">
                <a:pos x="1333368535" y="888307662"/>
              </a:cxn>
              <a:cxn ang="0">
                <a:pos x="1212150354" y="625851594"/>
              </a:cxn>
              <a:cxn ang="0">
                <a:pos x="1434378443" y="2147483646"/>
              </a:cxn>
              <a:cxn ang="0">
                <a:pos x="606077424" y="2099630573"/>
              </a:cxn>
              <a:cxn ang="0">
                <a:pos x="888912357" y="1877554781"/>
              </a:cxn>
              <a:cxn ang="0">
                <a:pos x="0" y="908495553"/>
              </a:cxn>
              <a:cxn ang="0">
                <a:pos x="646480488" y="0"/>
              </a:cxn>
              <a:cxn ang="0">
                <a:pos x="424252399" y="363400019"/>
              </a:cxn>
              <a:cxn ang="0">
                <a:pos x="424252399" y="1453591088"/>
              </a:cxn>
              <a:cxn ang="0">
                <a:pos x="1454582222" y="1514159256"/>
              </a:cxn>
              <a:cxn ang="0">
                <a:pos x="1131339731" y="1857366890"/>
              </a:cxn>
              <a:cxn ang="0">
                <a:pos x="1434378443" y="2099630573"/>
              </a:cxn>
            </a:cxnLst>
            <a:rect l="0" t="0" r="0" b="0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9180513" y="3390900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56" name="文本框 32"/>
          <p:cNvSpPr txBox="1"/>
          <p:nvPr/>
        </p:nvSpPr>
        <p:spPr>
          <a:xfrm>
            <a:off x="9550400" y="3432175"/>
            <a:ext cx="1265238" cy="350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80"/>
          <p:cNvSpPr txBox="1"/>
          <p:nvPr/>
        </p:nvSpPr>
        <p:spPr>
          <a:xfrm>
            <a:off x="3738563" y="2989263"/>
            <a:ext cx="47148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27651" name="组合 81"/>
          <p:cNvGrpSpPr/>
          <p:nvPr/>
        </p:nvGrpSpPr>
        <p:grpSpPr>
          <a:xfrm>
            <a:off x="3409950" y="2552700"/>
            <a:ext cx="5372100" cy="2327275"/>
            <a:chOff x="2921000" y="2986616"/>
            <a:chExt cx="6468338" cy="1191684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52" name="文本框 87"/>
          <p:cNvSpPr txBox="1"/>
          <p:nvPr/>
        </p:nvSpPr>
        <p:spPr>
          <a:xfrm>
            <a:off x="3841750" y="1622425"/>
            <a:ext cx="17621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88"/>
          <p:cNvSpPr txBox="1"/>
          <p:nvPr/>
        </p:nvSpPr>
        <p:spPr>
          <a:xfrm>
            <a:off x="3738563" y="379730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4" name="文本框 89"/>
          <p:cNvSpPr txBox="1"/>
          <p:nvPr/>
        </p:nvSpPr>
        <p:spPr>
          <a:xfrm>
            <a:off x="5964238" y="379730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5" name="文本框 90"/>
          <p:cNvSpPr txBox="1"/>
          <p:nvPr/>
        </p:nvSpPr>
        <p:spPr>
          <a:xfrm>
            <a:off x="3738563" y="433705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6" name="文本框 91"/>
          <p:cNvSpPr txBox="1"/>
          <p:nvPr/>
        </p:nvSpPr>
        <p:spPr>
          <a:xfrm>
            <a:off x="5964238" y="433705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7" name="文本框 93"/>
          <p:cNvSpPr txBox="1"/>
          <p:nvPr/>
        </p:nvSpPr>
        <p:spPr>
          <a:xfrm>
            <a:off x="206375" y="177800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流程图: 联系 2"/>
          <p:cNvSpPr/>
          <p:nvPr/>
        </p:nvSpPr>
        <p:spPr>
          <a:xfrm>
            <a:off x="1782763" y="3844925"/>
            <a:ext cx="739775" cy="741363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reeform 114"/>
          <p:cNvSpPr>
            <a:spLocks noEditPoints="1"/>
          </p:cNvSpPr>
          <p:nvPr/>
        </p:nvSpPr>
        <p:spPr bwMode="auto">
          <a:xfrm>
            <a:off x="2020888" y="4079875"/>
            <a:ext cx="261938" cy="361950"/>
          </a:xfrm>
          <a:custGeom>
            <a:avLst/>
            <a:gdLst>
              <a:gd name="T0" fmla="*/ 37 w 73"/>
              <a:gd name="T1" fmla="*/ 0 h 100"/>
              <a:gd name="T2" fmla="*/ 63 w 73"/>
              <a:gd name="T3" fmla="*/ 9 h 100"/>
              <a:gd name="T4" fmla="*/ 73 w 73"/>
              <a:gd name="T5" fmla="*/ 33 h 100"/>
              <a:gd name="T6" fmla="*/ 73 w 73"/>
              <a:gd name="T7" fmla="*/ 40 h 100"/>
              <a:gd name="T8" fmla="*/ 70 w 73"/>
              <a:gd name="T9" fmla="*/ 47 h 100"/>
              <a:gd name="T10" fmla="*/ 50 w 73"/>
              <a:gd name="T11" fmla="*/ 74 h 100"/>
              <a:gd name="T12" fmla="*/ 48 w 73"/>
              <a:gd name="T13" fmla="*/ 76 h 100"/>
              <a:gd name="T14" fmla="*/ 48 w 73"/>
              <a:gd name="T15" fmla="*/ 80 h 100"/>
              <a:gd name="T16" fmla="*/ 46 w 73"/>
              <a:gd name="T17" fmla="*/ 80 h 100"/>
              <a:gd name="T18" fmla="*/ 44 w 73"/>
              <a:gd name="T19" fmla="*/ 80 h 100"/>
              <a:gd name="T20" fmla="*/ 38 w 73"/>
              <a:gd name="T21" fmla="*/ 80 h 100"/>
              <a:gd name="T22" fmla="*/ 36 w 73"/>
              <a:gd name="T23" fmla="*/ 80 h 100"/>
              <a:gd name="T24" fmla="*/ 31 w 73"/>
              <a:gd name="T25" fmla="*/ 80 h 100"/>
              <a:gd name="T26" fmla="*/ 29 w 73"/>
              <a:gd name="T27" fmla="*/ 80 h 100"/>
              <a:gd name="T28" fmla="*/ 27 w 73"/>
              <a:gd name="T29" fmla="*/ 80 h 100"/>
              <a:gd name="T30" fmla="*/ 27 w 73"/>
              <a:gd name="T31" fmla="*/ 80 h 100"/>
              <a:gd name="T32" fmla="*/ 27 w 73"/>
              <a:gd name="T33" fmla="*/ 76 h 100"/>
              <a:gd name="T34" fmla="*/ 21 w 73"/>
              <a:gd name="T35" fmla="*/ 70 h 100"/>
              <a:gd name="T36" fmla="*/ 0 w 73"/>
              <a:gd name="T37" fmla="*/ 33 h 100"/>
              <a:gd name="T38" fmla="*/ 11 w 73"/>
              <a:gd name="T39" fmla="*/ 9 h 100"/>
              <a:gd name="T40" fmla="*/ 37 w 73"/>
              <a:gd name="T41" fmla="*/ 0 h 100"/>
              <a:gd name="T42" fmla="*/ 45 w 73"/>
              <a:gd name="T43" fmla="*/ 86 h 100"/>
              <a:gd name="T44" fmla="*/ 43 w 73"/>
              <a:gd name="T45" fmla="*/ 100 h 100"/>
              <a:gd name="T46" fmla="*/ 31 w 73"/>
              <a:gd name="T47" fmla="*/ 100 h 100"/>
              <a:gd name="T48" fmla="*/ 30 w 73"/>
              <a:gd name="T49" fmla="*/ 86 h 100"/>
              <a:gd name="T50" fmla="*/ 45 w 73"/>
              <a:gd name="T51" fmla="*/ 86 h 100"/>
              <a:gd name="T52" fmla="*/ 37 w 73"/>
              <a:gd name="T53" fmla="*/ 74 h 100"/>
              <a:gd name="T54" fmla="*/ 43 w 73"/>
              <a:gd name="T55" fmla="*/ 74 h 100"/>
              <a:gd name="T56" fmla="*/ 48 w 73"/>
              <a:gd name="T57" fmla="*/ 6 h 100"/>
              <a:gd name="T58" fmla="*/ 37 w 73"/>
              <a:gd name="T59" fmla="*/ 4 h 100"/>
              <a:gd name="T60" fmla="*/ 36 w 73"/>
              <a:gd name="T61" fmla="*/ 4 h 100"/>
              <a:gd name="T62" fmla="*/ 37 w 73"/>
              <a:gd name="T63" fmla="*/ 74 h 100"/>
              <a:gd name="T64" fmla="*/ 17 w 73"/>
              <a:gd name="T65" fmla="*/ 10 h 100"/>
              <a:gd name="T66" fmla="*/ 16 w 73"/>
              <a:gd name="T67" fmla="*/ 58 h 100"/>
              <a:gd name="T68" fmla="*/ 25 w 73"/>
              <a:gd name="T69" fmla="*/ 67 h 100"/>
              <a:gd name="T70" fmla="*/ 30 w 73"/>
              <a:gd name="T71" fmla="*/ 72 h 100"/>
              <a:gd name="T72" fmla="*/ 27 w 73"/>
              <a:gd name="T73" fmla="*/ 5 h 100"/>
              <a:gd name="T74" fmla="*/ 17 w 73"/>
              <a:gd name="T75" fmla="*/ 10 h 100"/>
              <a:gd name="T76" fmla="*/ 60 w 73"/>
              <a:gd name="T77" fmla="*/ 13 h 100"/>
              <a:gd name="T78" fmla="*/ 56 w 73"/>
              <a:gd name="T79" fmla="*/ 60 h 100"/>
              <a:gd name="T80" fmla="*/ 66 w 73"/>
              <a:gd name="T81" fmla="*/ 45 h 100"/>
              <a:gd name="T82" fmla="*/ 68 w 73"/>
              <a:gd name="T83" fmla="*/ 39 h 100"/>
              <a:gd name="T84" fmla="*/ 69 w 73"/>
              <a:gd name="T85" fmla="*/ 33 h 100"/>
              <a:gd name="T86" fmla="*/ 60 w 73"/>
              <a:gd name="T87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5767388" y="1581150"/>
            <a:ext cx="741363" cy="739775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reeform 145"/>
          <p:cNvSpPr>
            <a:spLocks noEditPoints="1"/>
          </p:cNvSpPr>
          <p:nvPr/>
        </p:nvSpPr>
        <p:spPr bwMode="auto">
          <a:xfrm>
            <a:off x="5984875" y="1758950"/>
            <a:ext cx="355600" cy="358775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1873250" y="1581150"/>
            <a:ext cx="739775" cy="739775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reeform 168"/>
          <p:cNvSpPr>
            <a:spLocks noEditPoints="1"/>
          </p:cNvSpPr>
          <p:nvPr/>
        </p:nvSpPr>
        <p:spPr bwMode="auto">
          <a:xfrm>
            <a:off x="2063750" y="1758950"/>
            <a:ext cx="347663" cy="357188"/>
          </a:xfrm>
          <a:custGeom>
            <a:avLst/>
            <a:gdLst>
              <a:gd name="T0" fmla="*/ 5 w 96"/>
              <a:gd name="T1" fmla="*/ 42 h 99"/>
              <a:gd name="T2" fmla="*/ 74 w 96"/>
              <a:gd name="T3" fmla="*/ 42 h 99"/>
              <a:gd name="T4" fmla="*/ 77 w 96"/>
              <a:gd name="T5" fmla="*/ 41 h 99"/>
              <a:gd name="T6" fmla="*/ 91 w 96"/>
              <a:gd name="T7" fmla="*/ 47 h 99"/>
              <a:gd name="T8" fmla="*/ 96 w 96"/>
              <a:gd name="T9" fmla="*/ 60 h 99"/>
              <a:gd name="T10" fmla="*/ 91 w 96"/>
              <a:gd name="T11" fmla="*/ 73 h 99"/>
              <a:gd name="T12" fmla="*/ 77 w 96"/>
              <a:gd name="T13" fmla="*/ 78 h 99"/>
              <a:gd name="T14" fmla="*/ 68 w 96"/>
              <a:gd name="T15" fmla="*/ 76 h 99"/>
              <a:gd name="T16" fmla="*/ 62 w 96"/>
              <a:gd name="T17" fmla="*/ 85 h 99"/>
              <a:gd name="T18" fmla="*/ 67 w 96"/>
              <a:gd name="T19" fmla="*/ 85 h 99"/>
              <a:gd name="T20" fmla="*/ 84 w 96"/>
              <a:gd name="T21" fmla="*/ 85 h 99"/>
              <a:gd name="T22" fmla="*/ 71 w 96"/>
              <a:gd name="T23" fmla="*/ 99 h 99"/>
              <a:gd name="T24" fmla="*/ 17 w 96"/>
              <a:gd name="T25" fmla="*/ 99 h 99"/>
              <a:gd name="T26" fmla="*/ 12 w 96"/>
              <a:gd name="T27" fmla="*/ 99 h 99"/>
              <a:gd name="T28" fmla="*/ 0 w 96"/>
              <a:gd name="T29" fmla="*/ 85 h 99"/>
              <a:gd name="T30" fmla="*/ 17 w 96"/>
              <a:gd name="T31" fmla="*/ 85 h 99"/>
              <a:gd name="T32" fmla="*/ 21 w 96"/>
              <a:gd name="T33" fmla="*/ 85 h 99"/>
              <a:gd name="T34" fmla="*/ 5 w 96"/>
              <a:gd name="T35" fmla="*/ 42 h 99"/>
              <a:gd name="T36" fmla="*/ 56 w 96"/>
              <a:gd name="T37" fmla="*/ 36 h 99"/>
              <a:gd name="T38" fmla="*/ 55 w 96"/>
              <a:gd name="T39" fmla="*/ 6 h 99"/>
              <a:gd name="T40" fmla="*/ 56 w 96"/>
              <a:gd name="T41" fmla="*/ 36 h 99"/>
              <a:gd name="T42" fmla="*/ 43 w 96"/>
              <a:gd name="T43" fmla="*/ 30 h 99"/>
              <a:gd name="T44" fmla="*/ 42 w 96"/>
              <a:gd name="T45" fmla="*/ 0 h 99"/>
              <a:gd name="T46" fmla="*/ 43 w 96"/>
              <a:gd name="T47" fmla="*/ 30 h 99"/>
              <a:gd name="T48" fmla="*/ 30 w 96"/>
              <a:gd name="T49" fmla="*/ 34 h 99"/>
              <a:gd name="T50" fmla="*/ 29 w 96"/>
              <a:gd name="T51" fmla="*/ 4 h 99"/>
              <a:gd name="T52" fmla="*/ 30 w 96"/>
              <a:gd name="T53" fmla="*/ 34 h 99"/>
              <a:gd name="T54" fmla="*/ 15 w 96"/>
              <a:gd name="T55" fmla="*/ 53 h 99"/>
              <a:gd name="T56" fmla="*/ 26 w 96"/>
              <a:gd name="T57" fmla="*/ 80 h 99"/>
              <a:gd name="T58" fmla="*/ 33 w 96"/>
              <a:gd name="T59" fmla="*/ 75 h 99"/>
              <a:gd name="T60" fmla="*/ 24 w 96"/>
              <a:gd name="T61" fmla="*/ 52 h 99"/>
              <a:gd name="T62" fmla="*/ 15 w 96"/>
              <a:gd name="T63" fmla="*/ 53 h 99"/>
              <a:gd name="T64" fmla="*/ 77 w 96"/>
              <a:gd name="T65" fmla="*/ 50 h 99"/>
              <a:gd name="T66" fmla="*/ 72 w 96"/>
              <a:gd name="T67" fmla="*/ 68 h 99"/>
              <a:gd name="T68" fmla="*/ 77 w 96"/>
              <a:gd name="T69" fmla="*/ 70 h 99"/>
              <a:gd name="T70" fmla="*/ 84 w 96"/>
              <a:gd name="T71" fmla="*/ 67 h 99"/>
              <a:gd name="T72" fmla="*/ 87 w 96"/>
              <a:gd name="T73" fmla="*/ 60 h 99"/>
              <a:gd name="T74" fmla="*/ 84 w 96"/>
              <a:gd name="T75" fmla="*/ 53 h 99"/>
              <a:gd name="T76" fmla="*/ 77 w 96"/>
              <a:gd name="T77" fmla="*/ 50 h 99"/>
              <a:gd name="T78" fmla="*/ 77 w 96"/>
              <a:gd name="T7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流程图: 联系 8"/>
          <p:cNvSpPr/>
          <p:nvPr/>
        </p:nvSpPr>
        <p:spPr>
          <a:xfrm>
            <a:off x="9663113" y="1581150"/>
            <a:ext cx="739775" cy="739775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Freeform 176"/>
          <p:cNvSpPr>
            <a:spLocks noEditPoints="1"/>
          </p:cNvSpPr>
          <p:nvPr/>
        </p:nvSpPr>
        <p:spPr bwMode="auto">
          <a:xfrm>
            <a:off x="9861550" y="1787525"/>
            <a:ext cx="366713" cy="327025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流程图: 联系 11"/>
          <p:cNvSpPr/>
          <p:nvPr/>
        </p:nvSpPr>
        <p:spPr>
          <a:xfrm>
            <a:off x="5648325" y="3844925"/>
            <a:ext cx="739775" cy="741363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84" name="Freeform 93"/>
          <p:cNvSpPr>
            <a:spLocks noEditPoints="1"/>
          </p:cNvSpPr>
          <p:nvPr/>
        </p:nvSpPr>
        <p:spPr>
          <a:xfrm>
            <a:off x="5921375" y="4090988"/>
            <a:ext cx="193675" cy="260350"/>
          </a:xfrm>
          <a:custGeom>
            <a:avLst/>
            <a:gdLst/>
            <a:ahLst/>
            <a:cxnLst>
              <a:cxn ang="0">
                <a:pos x="151146301" y="102967521"/>
              </a:cxn>
              <a:cxn ang="0">
                <a:pos x="151146301" y="64558664"/>
              </a:cxn>
              <a:cxn ang="0">
                <a:pos x="87632558" y="0"/>
              </a:cxn>
              <a:cxn ang="0">
                <a:pos x="86829165" y="0"/>
              </a:cxn>
              <a:cxn ang="0">
                <a:pos x="85220587" y="0"/>
              </a:cxn>
              <a:cxn ang="0">
                <a:pos x="22511132" y="64558664"/>
              </a:cxn>
              <a:cxn ang="0">
                <a:pos x="22511132" y="102967521"/>
              </a:cxn>
              <a:cxn ang="0">
                <a:pos x="0" y="102967521"/>
              </a:cxn>
              <a:cxn ang="0">
                <a:pos x="0" y="235354592"/>
              </a:cxn>
              <a:cxn ang="0">
                <a:pos x="173657433" y="235354592"/>
              </a:cxn>
              <a:cxn ang="0">
                <a:pos x="173657433" y="102967521"/>
              </a:cxn>
              <a:cxn ang="0">
                <a:pos x="151146301" y="102967521"/>
              </a:cxn>
              <a:cxn ang="0">
                <a:pos x="106928326" y="211655510"/>
              </a:cxn>
              <a:cxn ang="0">
                <a:pos x="67533397" y="211655510"/>
              </a:cxn>
              <a:cxn ang="0">
                <a:pos x="77181281" y="168344299"/>
              </a:cxn>
              <a:cxn ang="0">
                <a:pos x="67533397" y="151182895"/>
              </a:cxn>
              <a:cxn ang="0">
                <a:pos x="86829165" y="131569861"/>
              </a:cxn>
              <a:cxn ang="0">
                <a:pos x="106928326" y="151182895"/>
              </a:cxn>
              <a:cxn ang="0">
                <a:pos x="96476153" y="168344299"/>
              </a:cxn>
              <a:cxn ang="0">
                <a:pos x="106928326" y="211655510"/>
              </a:cxn>
              <a:cxn ang="0">
                <a:pos x="118987285" y="102967521"/>
              </a:cxn>
              <a:cxn ang="0">
                <a:pos x="53865859" y="102967521"/>
              </a:cxn>
              <a:cxn ang="0">
                <a:pos x="53865859" y="64558664"/>
              </a:cxn>
              <a:cxn ang="0">
                <a:pos x="85220587" y="32688389"/>
              </a:cxn>
              <a:cxn ang="0">
                <a:pos x="86829165" y="32688389"/>
              </a:cxn>
              <a:cxn ang="0">
                <a:pos x="87632558" y="32688389"/>
              </a:cxn>
              <a:cxn ang="0">
                <a:pos x="118987285" y="64558664"/>
              </a:cxn>
              <a:cxn ang="0">
                <a:pos x="118987285" y="102967521"/>
              </a:cxn>
            </a:cxnLst>
            <a:rect l="0" t="0" r="0" b="0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9513888" y="3844925"/>
            <a:ext cx="739775" cy="741363"/>
          </a:xfrm>
          <a:prstGeom prst="flowChartConnector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Freeform 147"/>
          <p:cNvSpPr>
            <a:spLocks noEditPoints="1"/>
          </p:cNvSpPr>
          <p:nvPr/>
        </p:nvSpPr>
        <p:spPr bwMode="auto">
          <a:xfrm>
            <a:off x="9761538" y="4024313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87" name="文本框 38"/>
          <p:cNvSpPr txBox="1"/>
          <p:nvPr/>
        </p:nvSpPr>
        <p:spPr>
          <a:xfrm>
            <a:off x="8558213" y="2878138"/>
            <a:ext cx="29718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28688" name="文本框 39"/>
          <p:cNvSpPr txBox="1"/>
          <p:nvPr/>
        </p:nvSpPr>
        <p:spPr>
          <a:xfrm>
            <a:off x="9350375" y="2478088"/>
            <a:ext cx="13890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689" name="文本框 41"/>
          <p:cNvSpPr txBox="1"/>
          <p:nvPr/>
        </p:nvSpPr>
        <p:spPr>
          <a:xfrm>
            <a:off x="4613275" y="2878138"/>
            <a:ext cx="29718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28690" name="文本框 42"/>
          <p:cNvSpPr txBox="1"/>
          <p:nvPr/>
        </p:nvSpPr>
        <p:spPr>
          <a:xfrm>
            <a:off x="5405438" y="2478088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691" name="文本框 44"/>
          <p:cNvSpPr txBox="1"/>
          <p:nvPr/>
        </p:nvSpPr>
        <p:spPr>
          <a:xfrm>
            <a:off x="668338" y="2878138"/>
            <a:ext cx="29718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28692" name="文本框 45"/>
          <p:cNvSpPr txBox="1"/>
          <p:nvPr/>
        </p:nvSpPr>
        <p:spPr>
          <a:xfrm>
            <a:off x="1460500" y="2478088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693" name="文本框 47"/>
          <p:cNvSpPr txBox="1"/>
          <p:nvPr/>
        </p:nvSpPr>
        <p:spPr>
          <a:xfrm>
            <a:off x="692150" y="5099050"/>
            <a:ext cx="29718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28694" name="文本框 48"/>
          <p:cNvSpPr txBox="1"/>
          <p:nvPr/>
        </p:nvSpPr>
        <p:spPr>
          <a:xfrm>
            <a:off x="1484313" y="4699000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695" name="文本框 23"/>
          <p:cNvSpPr txBox="1"/>
          <p:nvPr/>
        </p:nvSpPr>
        <p:spPr>
          <a:xfrm>
            <a:off x="4545013" y="5099050"/>
            <a:ext cx="29718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28696" name="文本框 24"/>
          <p:cNvSpPr txBox="1"/>
          <p:nvPr/>
        </p:nvSpPr>
        <p:spPr>
          <a:xfrm>
            <a:off x="5337175" y="4699000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697" name="文本框 53"/>
          <p:cNvSpPr txBox="1"/>
          <p:nvPr/>
        </p:nvSpPr>
        <p:spPr>
          <a:xfrm>
            <a:off x="8397875" y="5099050"/>
            <a:ext cx="29718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28698" name="文本框 54"/>
          <p:cNvSpPr txBox="1"/>
          <p:nvPr/>
        </p:nvSpPr>
        <p:spPr>
          <a:xfrm>
            <a:off x="9190038" y="4699000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菱形 2"/>
          <p:cNvSpPr/>
          <p:nvPr/>
        </p:nvSpPr>
        <p:spPr>
          <a:xfrm>
            <a:off x="6986588" y="2111375"/>
            <a:ext cx="1417638" cy="1419225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0" name="文本框 9"/>
          <p:cNvSpPr txBox="1"/>
          <p:nvPr/>
        </p:nvSpPr>
        <p:spPr>
          <a:xfrm>
            <a:off x="7326313" y="2611438"/>
            <a:ext cx="7985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5" name="菱形 4"/>
          <p:cNvSpPr/>
          <p:nvPr/>
        </p:nvSpPr>
        <p:spPr>
          <a:xfrm>
            <a:off x="7821613" y="2943225"/>
            <a:ext cx="1419225" cy="1419225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2" name="文本框 11"/>
          <p:cNvSpPr txBox="1"/>
          <p:nvPr/>
        </p:nvSpPr>
        <p:spPr>
          <a:xfrm>
            <a:off x="8132763" y="3467100"/>
            <a:ext cx="798512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7" name="菱形 6"/>
          <p:cNvSpPr/>
          <p:nvPr/>
        </p:nvSpPr>
        <p:spPr>
          <a:xfrm>
            <a:off x="7016750" y="3776663"/>
            <a:ext cx="1419225" cy="1417638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4" name="文本框 13"/>
          <p:cNvSpPr txBox="1"/>
          <p:nvPr/>
        </p:nvSpPr>
        <p:spPr>
          <a:xfrm>
            <a:off x="7334250" y="4295775"/>
            <a:ext cx="79851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9" name="菱形 8"/>
          <p:cNvSpPr/>
          <p:nvPr/>
        </p:nvSpPr>
        <p:spPr>
          <a:xfrm rot="10800000">
            <a:off x="3673475" y="2111375"/>
            <a:ext cx="1419225" cy="1419225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6" name="文本框 19"/>
          <p:cNvSpPr txBox="1"/>
          <p:nvPr/>
        </p:nvSpPr>
        <p:spPr>
          <a:xfrm>
            <a:off x="3997325" y="2620963"/>
            <a:ext cx="79851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2" name="菱形 11"/>
          <p:cNvSpPr/>
          <p:nvPr/>
        </p:nvSpPr>
        <p:spPr>
          <a:xfrm rot="10800000">
            <a:off x="2868613" y="2943225"/>
            <a:ext cx="1419225" cy="1419225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8" name="文本框 21"/>
          <p:cNvSpPr txBox="1"/>
          <p:nvPr/>
        </p:nvSpPr>
        <p:spPr>
          <a:xfrm>
            <a:off x="3203575" y="3467100"/>
            <a:ext cx="798513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4" name="菱形 13"/>
          <p:cNvSpPr/>
          <p:nvPr/>
        </p:nvSpPr>
        <p:spPr>
          <a:xfrm rot="10800000">
            <a:off x="3705225" y="3776663"/>
            <a:ext cx="1419225" cy="1417638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10" name="文本框 23"/>
          <p:cNvSpPr txBox="1"/>
          <p:nvPr/>
        </p:nvSpPr>
        <p:spPr>
          <a:xfrm>
            <a:off x="4040188" y="4300538"/>
            <a:ext cx="7985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" name="菱形 15"/>
          <p:cNvSpPr/>
          <p:nvPr/>
        </p:nvSpPr>
        <p:spPr>
          <a:xfrm>
            <a:off x="4546600" y="2111375"/>
            <a:ext cx="3084513" cy="3084513"/>
          </a:xfrm>
          <a:prstGeom prst="diamond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12" name="TextBox 10"/>
          <p:cNvSpPr txBox="1"/>
          <p:nvPr/>
        </p:nvSpPr>
        <p:spPr>
          <a:xfrm>
            <a:off x="5351463" y="3279775"/>
            <a:ext cx="1557337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9713" name="文本框 26"/>
          <p:cNvSpPr txBox="1"/>
          <p:nvPr/>
        </p:nvSpPr>
        <p:spPr>
          <a:xfrm>
            <a:off x="5518150" y="2884488"/>
            <a:ext cx="1211263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你的文字</a:t>
            </a:r>
          </a:p>
        </p:txBody>
      </p:sp>
      <p:sp>
        <p:nvSpPr>
          <p:cNvPr id="29714" name="矩形 27"/>
          <p:cNvSpPr/>
          <p:nvPr/>
        </p:nvSpPr>
        <p:spPr>
          <a:xfrm>
            <a:off x="8361363" y="1974850"/>
            <a:ext cx="20050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5" name="矩形 28"/>
          <p:cNvSpPr/>
          <p:nvPr/>
        </p:nvSpPr>
        <p:spPr>
          <a:xfrm>
            <a:off x="9351963" y="3279775"/>
            <a:ext cx="202882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6" name="矩形 29"/>
          <p:cNvSpPr/>
          <p:nvPr/>
        </p:nvSpPr>
        <p:spPr>
          <a:xfrm>
            <a:off x="8180388" y="4749800"/>
            <a:ext cx="20320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7" name="矩形 30"/>
          <p:cNvSpPr/>
          <p:nvPr/>
        </p:nvSpPr>
        <p:spPr>
          <a:xfrm>
            <a:off x="1812925" y="1992313"/>
            <a:ext cx="20843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 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8" name="矩形 31"/>
          <p:cNvSpPr/>
          <p:nvPr/>
        </p:nvSpPr>
        <p:spPr>
          <a:xfrm>
            <a:off x="771525" y="3452813"/>
            <a:ext cx="20970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9" name="矩形 32"/>
          <p:cNvSpPr/>
          <p:nvPr/>
        </p:nvSpPr>
        <p:spPr>
          <a:xfrm>
            <a:off x="1812925" y="4749800"/>
            <a:ext cx="210026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5" name="等腰三角形 4"/>
          <p:cNvSpPr/>
          <p:nvPr/>
        </p:nvSpPr>
        <p:spPr>
          <a:xfrm>
            <a:off x="5073650" y="1001713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4" name="Freeform 7"/>
          <p:cNvSpPr>
            <a:spLocks noEditPoints="1"/>
          </p:cNvSpPr>
          <p:nvPr/>
        </p:nvSpPr>
        <p:spPr>
          <a:xfrm>
            <a:off x="7035800" y="2279650"/>
            <a:ext cx="304800" cy="304800"/>
          </a:xfrm>
          <a:custGeom>
            <a:avLst/>
            <a:gdLst/>
            <a:ahLst/>
            <a:cxnLst>
              <a:cxn ang="0">
                <a:pos x="227981483" y="186590291"/>
              </a:cxn>
              <a:cxn ang="0">
                <a:pos x="227981483" y="156368074"/>
              </a:cxn>
              <a:cxn ang="0">
                <a:pos x="182648157" y="111033938"/>
              </a:cxn>
              <a:cxn ang="0">
                <a:pos x="156368074" y="111033938"/>
              </a:cxn>
              <a:cxn ang="0">
                <a:pos x="136000787" y="97236874"/>
              </a:cxn>
              <a:cxn ang="0">
                <a:pos x="136000787" y="60444434"/>
              </a:cxn>
              <a:cxn ang="0">
                <a:pos x="155054030" y="31536262"/>
              </a:cxn>
              <a:cxn ang="0">
                <a:pos x="123517768" y="0"/>
              </a:cxn>
              <a:cxn ang="0">
                <a:pos x="91980696" y="31536262"/>
              </a:cxn>
              <a:cxn ang="0">
                <a:pos x="111033938" y="60444434"/>
              </a:cxn>
              <a:cxn ang="0">
                <a:pos x="111033938" y="97236874"/>
              </a:cxn>
              <a:cxn ang="0">
                <a:pos x="90666651" y="111033938"/>
              </a:cxn>
              <a:cxn ang="0">
                <a:pos x="64386568" y="111033938"/>
              </a:cxn>
              <a:cxn ang="0">
                <a:pos x="19053243" y="156368074"/>
              </a:cxn>
              <a:cxn ang="0">
                <a:pos x="19053243" y="186590291"/>
              </a:cxn>
              <a:cxn ang="0">
                <a:pos x="0" y="215498464"/>
              </a:cxn>
              <a:cxn ang="0">
                <a:pos x="31536262" y="247034726"/>
              </a:cxn>
              <a:cxn ang="0">
                <a:pos x="63072523" y="215498464"/>
              </a:cxn>
              <a:cxn ang="0">
                <a:pos x="44019281" y="186590291"/>
              </a:cxn>
              <a:cxn ang="0">
                <a:pos x="44019281" y="156368074"/>
              </a:cxn>
              <a:cxn ang="0">
                <a:pos x="64386568" y="136000787"/>
              </a:cxn>
              <a:cxn ang="0">
                <a:pos x="90666651" y="136000787"/>
              </a:cxn>
              <a:cxn ang="0">
                <a:pos x="111033938" y="132715270"/>
              </a:cxn>
              <a:cxn ang="0">
                <a:pos x="111033938" y="186590291"/>
              </a:cxn>
              <a:cxn ang="0">
                <a:pos x="91980696" y="215498464"/>
              </a:cxn>
              <a:cxn ang="0">
                <a:pos x="123517768" y="247034726"/>
              </a:cxn>
              <a:cxn ang="0">
                <a:pos x="155054030" y="215498464"/>
              </a:cxn>
              <a:cxn ang="0">
                <a:pos x="136000787" y="186590291"/>
              </a:cxn>
              <a:cxn ang="0">
                <a:pos x="136000787" y="132715270"/>
              </a:cxn>
              <a:cxn ang="0">
                <a:pos x="156368074" y="136000787"/>
              </a:cxn>
              <a:cxn ang="0">
                <a:pos x="182648157" y="136000787"/>
              </a:cxn>
              <a:cxn ang="0">
                <a:pos x="203015445" y="156368074"/>
              </a:cxn>
              <a:cxn ang="0">
                <a:pos x="203015445" y="186590291"/>
              </a:cxn>
              <a:cxn ang="0">
                <a:pos x="183962202" y="215498464"/>
              </a:cxn>
              <a:cxn ang="0">
                <a:pos x="215498464" y="247034726"/>
              </a:cxn>
              <a:cxn ang="0">
                <a:pos x="247034726" y="215498464"/>
              </a:cxn>
              <a:cxn ang="0">
                <a:pos x="227981483" y="186590291"/>
              </a:cxn>
              <a:cxn ang="0">
                <a:pos x="49275460" y="215498464"/>
              </a:cxn>
              <a:cxn ang="0">
                <a:pos x="31536262" y="233894279"/>
              </a:cxn>
              <a:cxn ang="0">
                <a:pos x="13140447" y="215498464"/>
              </a:cxn>
              <a:cxn ang="0">
                <a:pos x="31536262" y="197101838"/>
              </a:cxn>
              <a:cxn ang="0">
                <a:pos x="49275460" y="215498464"/>
              </a:cxn>
              <a:cxn ang="0">
                <a:pos x="105121143" y="31536262"/>
              </a:cxn>
              <a:cxn ang="0">
                <a:pos x="123517768" y="13140447"/>
              </a:cxn>
              <a:cxn ang="0">
                <a:pos x="141256155" y="31536262"/>
              </a:cxn>
              <a:cxn ang="0">
                <a:pos x="123517768" y="49932887"/>
              </a:cxn>
              <a:cxn ang="0">
                <a:pos x="105121143" y="31536262"/>
              </a:cxn>
              <a:cxn ang="0">
                <a:pos x="141256155" y="215498464"/>
              </a:cxn>
              <a:cxn ang="0">
                <a:pos x="123517768" y="233894279"/>
              </a:cxn>
              <a:cxn ang="0">
                <a:pos x="105121143" y="215498464"/>
              </a:cxn>
              <a:cxn ang="0">
                <a:pos x="123517768" y="197101838"/>
              </a:cxn>
              <a:cxn ang="0">
                <a:pos x="141256155" y="215498464"/>
              </a:cxn>
              <a:cxn ang="0">
                <a:pos x="215498464" y="233894279"/>
              </a:cxn>
              <a:cxn ang="0">
                <a:pos x="197101838" y="215498464"/>
              </a:cxn>
              <a:cxn ang="0">
                <a:pos x="215498464" y="197101838"/>
              </a:cxn>
              <a:cxn ang="0">
                <a:pos x="233237662" y="215498464"/>
              </a:cxn>
              <a:cxn ang="0">
                <a:pos x="215498464" y="233894279"/>
              </a:cxn>
            </a:cxnLst>
            <a:rect l="0" t="0" r="0" b="0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5" name="矩形 22"/>
          <p:cNvSpPr/>
          <p:nvPr/>
        </p:nvSpPr>
        <p:spPr>
          <a:xfrm>
            <a:off x="6097588" y="1497013"/>
            <a:ext cx="155892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</a:p>
        </p:txBody>
      </p:sp>
      <p:sp>
        <p:nvSpPr>
          <p:cNvPr id="28" name="等腰三角形 4"/>
          <p:cNvSpPr/>
          <p:nvPr/>
        </p:nvSpPr>
        <p:spPr>
          <a:xfrm rot="4253885">
            <a:off x="6207125" y="2574925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7" name="Freeform 27"/>
          <p:cNvSpPr>
            <a:spLocks noEditPoints="1"/>
          </p:cNvSpPr>
          <p:nvPr/>
        </p:nvSpPr>
        <p:spPr>
          <a:xfrm>
            <a:off x="7180263" y="4459288"/>
            <a:ext cx="320675" cy="230187"/>
          </a:xfrm>
          <a:custGeom>
            <a:avLst/>
            <a:gdLst/>
            <a:ahLst/>
            <a:cxnLst>
              <a:cxn ang="0">
                <a:pos x="262932231" y="26973923"/>
              </a:cxn>
              <a:cxn ang="0">
                <a:pos x="262932231" y="10790063"/>
              </a:cxn>
              <a:cxn ang="0">
                <a:pos x="252200253" y="0"/>
              </a:cxn>
              <a:cxn ang="0">
                <a:pos x="10731978" y="0"/>
              </a:cxn>
              <a:cxn ang="0">
                <a:pos x="0" y="10790063"/>
              </a:cxn>
              <a:cxn ang="0">
                <a:pos x="0" y="26973923"/>
              </a:cxn>
              <a:cxn ang="0">
                <a:pos x="26829536" y="26973923"/>
              </a:cxn>
              <a:cxn ang="0">
                <a:pos x="26829536" y="53948668"/>
              </a:cxn>
              <a:cxn ang="0">
                <a:pos x="0" y="53948668"/>
              </a:cxn>
              <a:cxn ang="0">
                <a:pos x="0" y="80922591"/>
              </a:cxn>
              <a:cxn ang="0">
                <a:pos x="26829536" y="80922591"/>
              </a:cxn>
              <a:cxn ang="0">
                <a:pos x="26829536" y="107897337"/>
              </a:cxn>
              <a:cxn ang="0">
                <a:pos x="0" y="107897337"/>
              </a:cxn>
              <a:cxn ang="0">
                <a:pos x="0" y="134871260"/>
              </a:cxn>
              <a:cxn ang="0">
                <a:pos x="26829536" y="134871260"/>
              </a:cxn>
              <a:cxn ang="0">
                <a:pos x="26829536" y="161846005"/>
              </a:cxn>
              <a:cxn ang="0">
                <a:pos x="0" y="161846005"/>
              </a:cxn>
              <a:cxn ang="0">
                <a:pos x="0" y="178029866"/>
              </a:cxn>
              <a:cxn ang="0">
                <a:pos x="10731978" y="188819928"/>
              </a:cxn>
              <a:cxn ang="0">
                <a:pos x="252200253" y="188819928"/>
              </a:cxn>
              <a:cxn ang="0">
                <a:pos x="262932231" y="178029866"/>
              </a:cxn>
              <a:cxn ang="0">
                <a:pos x="262932231" y="161846005"/>
              </a:cxn>
              <a:cxn ang="0">
                <a:pos x="236102695" y="161846005"/>
              </a:cxn>
              <a:cxn ang="0">
                <a:pos x="236102695" y="134871260"/>
              </a:cxn>
              <a:cxn ang="0">
                <a:pos x="262932231" y="134871260"/>
              </a:cxn>
              <a:cxn ang="0">
                <a:pos x="262932231" y="107897337"/>
              </a:cxn>
              <a:cxn ang="0">
                <a:pos x="236102695" y="107897337"/>
              </a:cxn>
              <a:cxn ang="0">
                <a:pos x="236102695" y="80922591"/>
              </a:cxn>
              <a:cxn ang="0">
                <a:pos x="262932231" y="80922591"/>
              </a:cxn>
              <a:cxn ang="0">
                <a:pos x="262932231" y="53948668"/>
              </a:cxn>
              <a:cxn ang="0">
                <a:pos x="236102695" y="53948668"/>
              </a:cxn>
              <a:cxn ang="0">
                <a:pos x="236102695" y="26973923"/>
              </a:cxn>
              <a:cxn ang="0">
                <a:pos x="262932231" y="26973923"/>
              </a:cxn>
              <a:cxn ang="0">
                <a:pos x="101953381" y="134871260"/>
              </a:cxn>
              <a:cxn ang="0">
                <a:pos x="101953381" y="53948668"/>
              </a:cxn>
              <a:cxn ang="0">
                <a:pos x="169027629" y="94409964"/>
              </a:cxn>
              <a:cxn ang="0">
                <a:pos x="101953381" y="134871260"/>
              </a:cxn>
            </a:cxnLst>
            <a:rect l="0" t="0" r="0" b="0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8" name="矩形 26"/>
          <p:cNvSpPr/>
          <p:nvPr/>
        </p:nvSpPr>
        <p:spPr>
          <a:xfrm>
            <a:off x="6961188" y="3608388"/>
            <a:ext cx="155892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</a:p>
        </p:txBody>
      </p:sp>
      <p:sp>
        <p:nvSpPr>
          <p:cNvPr id="31" name="等腰三角形 4"/>
          <p:cNvSpPr/>
          <p:nvPr/>
        </p:nvSpPr>
        <p:spPr>
          <a:xfrm rot="8516075">
            <a:off x="5073650" y="4119563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0" name="Freeform 17"/>
          <p:cNvSpPr>
            <a:spLocks noEditPoints="1"/>
          </p:cNvSpPr>
          <p:nvPr/>
        </p:nvSpPr>
        <p:spPr>
          <a:xfrm>
            <a:off x="5195888" y="5029200"/>
            <a:ext cx="333375" cy="266700"/>
          </a:xfrm>
          <a:custGeom>
            <a:avLst/>
            <a:gdLst/>
            <a:ahLst/>
            <a:cxnLst>
              <a:cxn ang="0">
                <a:pos x="139194064" y="83427927"/>
              </a:cxn>
              <a:cxn ang="0">
                <a:pos x="97435511" y="125142308"/>
              </a:cxn>
              <a:cxn ang="0">
                <a:pos x="139194064" y="166855854"/>
              </a:cxn>
              <a:cxn ang="0">
                <a:pos x="180952616" y="125142308"/>
              </a:cxn>
              <a:cxn ang="0">
                <a:pos x="139194064" y="83427927"/>
              </a:cxn>
              <a:cxn ang="0">
                <a:pos x="250549648" y="41714380"/>
              </a:cxn>
              <a:cxn ang="0">
                <a:pos x="217142973" y="41714380"/>
              </a:cxn>
              <a:cxn ang="0">
                <a:pos x="206007414" y="34066758"/>
              </a:cxn>
              <a:cxn ang="0">
                <a:pos x="197655537" y="7647623"/>
              </a:cxn>
              <a:cxn ang="0">
                <a:pos x="186519979" y="0"/>
              </a:cxn>
              <a:cxn ang="0">
                <a:pos x="91868149" y="0"/>
              </a:cxn>
              <a:cxn ang="0">
                <a:pos x="80732590" y="7647623"/>
              </a:cxn>
              <a:cxn ang="0">
                <a:pos x="72380713" y="34066758"/>
              </a:cxn>
              <a:cxn ang="0">
                <a:pos x="61245155" y="41714380"/>
              </a:cxn>
              <a:cxn ang="0">
                <a:pos x="27838479" y="41714380"/>
              </a:cxn>
              <a:cxn ang="0">
                <a:pos x="0" y="69523689"/>
              </a:cxn>
              <a:cxn ang="0">
                <a:pos x="0" y="194665163"/>
              </a:cxn>
              <a:cxn ang="0">
                <a:pos x="27838479" y="222474473"/>
              </a:cxn>
              <a:cxn ang="0">
                <a:pos x="250549648" y="222474473"/>
              </a:cxn>
              <a:cxn ang="0">
                <a:pos x="278388128" y="194665163"/>
              </a:cxn>
              <a:cxn ang="0">
                <a:pos x="278388128" y="69523689"/>
              </a:cxn>
              <a:cxn ang="0">
                <a:pos x="250549648" y="41714380"/>
              </a:cxn>
              <a:cxn ang="0">
                <a:pos x="139194064" y="194665163"/>
              </a:cxn>
              <a:cxn ang="0">
                <a:pos x="69597032" y="125142308"/>
              </a:cxn>
              <a:cxn ang="0">
                <a:pos x="139194064" y="55618618"/>
              </a:cxn>
              <a:cxn ang="0">
                <a:pos x="208791096" y="125142308"/>
              </a:cxn>
              <a:cxn ang="0">
                <a:pos x="139194064" y="194665163"/>
              </a:cxn>
              <a:cxn ang="0">
                <a:pos x="240805930" y="88989456"/>
              </a:cxn>
              <a:cxn ang="0">
                <a:pos x="231062213" y="79256573"/>
              </a:cxn>
              <a:cxn ang="0">
                <a:pos x="240805930" y="69523689"/>
              </a:cxn>
              <a:cxn ang="0">
                <a:pos x="250549648" y="79256573"/>
              </a:cxn>
              <a:cxn ang="0">
                <a:pos x="240805930" y="88989456"/>
              </a:cxn>
            </a:cxnLst>
            <a:rect l="0" t="0" r="0" b="0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1" name="矩形 32"/>
          <p:cNvSpPr/>
          <p:nvPr/>
        </p:nvSpPr>
        <p:spPr>
          <a:xfrm>
            <a:off x="5610225" y="5053013"/>
            <a:ext cx="1560513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</a:p>
        </p:txBody>
      </p:sp>
      <p:sp>
        <p:nvSpPr>
          <p:cNvPr id="34" name="等腰三角形 4"/>
          <p:cNvSpPr/>
          <p:nvPr/>
        </p:nvSpPr>
        <p:spPr>
          <a:xfrm rot="12990603">
            <a:off x="3268663" y="3500438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3" name="Freeform 22"/>
          <p:cNvSpPr>
            <a:spLocks noEditPoints="1"/>
          </p:cNvSpPr>
          <p:nvPr/>
        </p:nvSpPr>
        <p:spPr>
          <a:xfrm>
            <a:off x="4152900" y="3362325"/>
            <a:ext cx="277813" cy="277813"/>
          </a:xfrm>
          <a:custGeom>
            <a:avLst/>
            <a:gdLst/>
            <a:ahLst/>
            <a:cxnLst>
              <a:cxn ang="0">
                <a:pos x="222267183" y="22428923"/>
              </a:cxn>
              <a:cxn ang="0">
                <a:pos x="182770405" y="3093736"/>
              </a:cxn>
              <a:cxn ang="0">
                <a:pos x="104550502" y="81208140"/>
              </a:cxn>
              <a:cxn ang="0">
                <a:pos x="15488898" y="170924712"/>
              </a:cxn>
              <a:cxn ang="0">
                <a:pos x="0" y="244398953"/>
              </a:cxn>
              <a:cxn ang="0">
                <a:pos x="73572706" y="228930275"/>
              </a:cxn>
              <a:cxn ang="0">
                <a:pos x="162634310" y="139214582"/>
              </a:cxn>
              <a:cxn ang="0">
                <a:pos x="241627866" y="61100178"/>
              </a:cxn>
              <a:cxn ang="0">
                <a:pos x="222267183" y="22428923"/>
              </a:cxn>
              <a:cxn ang="0">
                <a:pos x="68926388" y="219649948"/>
              </a:cxn>
              <a:cxn ang="0">
                <a:pos x="44143975" y="225063765"/>
              </a:cxn>
              <a:cxn ang="0">
                <a:pos x="33301395" y="211142395"/>
              </a:cxn>
              <a:cxn ang="0">
                <a:pos x="18587029" y="200314760"/>
              </a:cxn>
              <a:cxn ang="0">
                <a:pos x="24007880" y="174791222"/>
              </a:cxn>
              <a:cxn ang="0">
                <a:pos x="31752329" y="167830977"/>
              </a:cxn>
              <a:cxn ang="0">
                <a:pos x="60407406" y="183299654"/>
              </a:cxn>
              <a:cxn ang="0">
                <a:pos x="76670837" y="212688823"/>
              </a:cxn>
              <a:cxn ang="0">
                <a:pos x="68926388" y="219649948"/>
              </a:cxn>
            </a:cxnLst>
            <a:rect l="0" t="0" r="0" b="0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4" name="矩形 34"/>
          <p:cNvSpPr/>
          <p:nvPr/>
        </p:nvSpPr>
        <p:spPr>
          <a:xfrm>
            <a:off x="3606800" y="3875088"/>
            <a:ext cx="15589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</a:t>
            </a:r>
          </a:p>
        </p:txBody>
      </p:sp>
      <p:sp>
        <p:nvSpPr>
          <p:cNvPr id="37" name="等腰三角形 4"/>
          <p:cNvSpPr/>
          <p:nvPr/>
        </p:nvSpPr>
        <p:spPr>
          <a:xfrm rot="17217058">
            <a:off x="3268663" y="1579563"/>
            <a:ext cx="2667000" cy="1917700"/>
          </a:xfrm>
          <a:custGeom>
            <a:avLst/>
            <a:gdLst>
              <a:gd name="connsiteX0" fmla="*/ 0 w 1317523"/>
              <a:gd name="connsiteY0" fmla="*/ 1415845 h 1415845"/>
              <a:gd name="connsiteX1" fmla="*/ 658762 w 1317523"/>
              <a:gd name="connsiteY1" fmla="*/ 0 h 1415845"/>
              <a:gd name="connsiteX2" fmla="*/ 1317523 w 1317523"/>
              <a:gd name="connsiteY2" fmla="*/ 1415845 h 1415845"/>
              <a:gd name="connsiteX3" fmla="*/ 0 w 1317523"/>
              <a:gd name="connsiteY3" fmla="*/ 1415845 h 1415845"/>
              <a:gd name="connsiteX0-1" fmla="*/ 1081548 w 2399071"/>
              <a:gd name="connsiteY0-2" fmla="*/ 1494503 h 1494503"/>
              <a:gd name="connsiteX1-3" fmla="*/ 0 w 2399071"/>
              <a:gd name="connsiteY1-4" fmla="*/ 0 h 1494503"/>
              <a:gd name="connsiteX2-5" fmla="*/ 2399071 w 2399071"/>
              <a:gd name="connsiteY2-6" fmla="*/ 1494503 h 1494503"/>
              <a:gd name="connsiteX3-7" fmla="*/ 1081548 w 2399071"/>
              <a:gd name="connsiteY3-8" fmla="*/ 1494503 h 1494503"/>
              <a:gd name="connsiteX0-9" fmla="*/ 1327354 w 2399071"/>
              <a:gd name="connsiteY0-10" fmla="*/ 1484671 h 1494503"/>
              <a:gd name="connsiteX1-11" fmla="*/ 0 w 2399071"/>
              <a:gd name="connsiteY1-12" fmla="*/ 0 h 1494503"/>
              <a:gd name="connsiteX2-13" fmla="*/ 2399071 w 2399071"/>
              <a:gd name="connsiteY2-14" fmla="*/ 1494503 h 1494503"/>
              <a:gd name="connsiteX3-15" fmla="*/ 1327354 w 2399071"/>
              <a:gd name="connsiteY3-16" fmla="*/ 1484671 h 1494503"/>
              <a:gd name="connsiteX0-17" fmla="*/ 1327354 w 2231923"/>
              <a:gd name="connsiteY0-18" fmla="*/ 1484671 h 1632154"/>
              <a:gd name="connsiteX1-19" fmla="*/ 0 w 2231923"/>
              <a:gd name="connsiteY1-20" fmla="*/ 0 h 1632154"/>
              <a:gd name="connsiteX2-21" fmla="*/ 2231923 w 2231923"/>
              <a:gd name="connsiteY2-22" fmla="*/ 1632154 h 1632154"/>
              <a:gd name="connsiteX3-23" fmla="*/ 1327354 w 2231923"/>
              <a:gd name="connsiteY3-24" fmla="*/ 1484671 h 1632154"/>
              <a:gd name="connsiteX0-25" fmla="*/ 1288025 w 2231923"/>
              <a:gd name="connsiteY0-26" fmla="*/ 1494503 h 1632154"/>
              <a:gd name="connsiteX1-27" fmla="*/ 0 w 2231923"/>
              <a:gd name="connsiteY1-28" fmla="*/ 0 h 1632154"/>
              <a:gd name="connsiteX2-29" fmla="*/ 2231923 w 2231923"/>
              <a:gd name="connsiteY2-30" fmla="*/ 1632154 h 1632154"/>
              <a:gd name="connsiteX3-31" fmla="*/ 1288025 w 2231923"/>
              <a:gd name="connsiteY3-32" fmla="*/ 1494503 h 1632154"/>
              <a:gd name="connsiteX0-33" fmla="*/ 1288025 w 2491575"/>
              <a:gd name="connsiteY0-34" fmla="*/ 1494503 h 1632154"/>
              <a:gd name="connsiteX1-35" fmla="*/ 0 w 2491575"/>
              <a:gd name="connsiteY1-36" fmla="*/ 0 h 1632154"/>
              <a:gd name="connsiteX2-37" fmla="*/ 2231923 w 2491575"/>
              <a:gd name="connsiteY2-38" fmla="*/ 1632154 h 1632154"/>
              <a:gd name="connsiteX3-39" fmla="*/ 1288025 w 2491575"/>
              <a:gd name="connsiteY3-40" fmla="*/ 1494503 h 1632154"/>
              <a:gd name="connsiteX0-41" fmla="*/ 1288025 w 2486068"/>
              <a:gd name="connsiteY0-42" fmla="*/ 1650324 h 1787975"/>
              <a:gd name="connsiteX1-43" fmla="*/ 0 w 2486068"/>
              <a:gd name="connsiteY1-44" fmla="*/ 155821 h 1787975"/>
              <a:gd name="connsiteX2-45" fmla="*/ 2231923 w 2486068"/>
              <a:gd name="connsiteY2-46" fmla="*/ 1787975 h 1787975"/>
              <a:gd name="connsiteX3-47" fmla="*/ 1288025 w 2486068"/>
              <a:gd name="connsiteY3-48" fmla="*/ 1650324 h 1787975"/>
              <a:gd name="connsiteX0-49" fmla="*/ 1288025 w 2486068"/>
              <a:gd name="connsiteY0-50" fmla="*/ 1650324 h 1787975"/>
              <a:gd name="connsiteX1-51" fmla="*/ 0 w 2486068"/>
              <a:gd name="connsiteY1-52" fmla="*/ 155821 h 1787975"/>
              <a:gd name="connsiteX2-53" fmla="*/ 2231923 w 2486068"/>
              <a:gd name="connsiteY2-54" fmla="*/ 1787975 h 1787975"/>
              <a:gd name="connsiteX3-55" fmla="*/ 1288025 w 2486068"/>
              <a:gd name="connsiteY3-56" fmla="*/ 1650324 h 1787975"/>
              <a:gd name="connsiteX0-57" fmla="*/ 1288025 w 2486068"/>
              <a:gd name="connsiteY0-58" fmla="*/ 1650324 h 1787975"/>
              <a:gd name="connsiteX1-59" fmla="*/ 0 w 2486068"/>
              <a:gd name="connsiteY1-60" fmla="*/ 155821 h 1787975"/>
              <a:gd name="connsiteX2-61" fmla="*/ 2231923 w 2486068"/>
              <a:gd name="connsiteY2-62" fmla="*/ 1787975 h 1787975"/>
              <a:gd name="connsiteX3-63" fmla="*/ 1288025 w 2486068"/>
              <a:gd name="connsiteY3-64" fmla="*/ 1650324 h 17879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86068" h="1787975">
                <a:moveTo>
                  <a:pt x="1288025" y="1650324"/>
                </a:moveTo>
                <a:cubicBezTo>
                  <a:pt x="858683" y="1152156"/>
                  <a:pt x="832465" y="182040"/>
                  <a:pt x="0" y="155821"/>
                </a:cubicBezTo>
                <a:cubicBezTo>
                  <a:pt x="665316" y="-293186"/>
                  <a:pt x="3306917" y="221369"/>
                  <a:pt x="2231923" y="1787975"/>
                </a:cubicBezTo>
                <a:cubicBezTo>
                  <a:pt x="1917290" y="1742091"/>
                  <a:pt x="1592825" y="1745370"/>
                  <a:pt x="1288025" y="165032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6" name="Freeform 6"/>
          <p:cNvSpPr>
            <a:spLocks noEditPoints="1"/>
          </p:cNvSpPr>
          <p:nvPr/>
        </p:nvSpPr>
        <p:spPr>
          <a:xfrm>
            <a:off x="5165725" y="1636713"/>
            <a:ext cx="363538" cy="371475"/>
          </a:xfrm>
          <a:custGeom>
            <a:avLst/>
            <a:gdLst/>
            <a:ahLst/>
            <a:cxnLst>
              <a:cxn ang="0">
                <a:pos x="91960041" y="71583058"/>
              </a:cxn>
              <a:cxn ang="0">
                <a:pos x="64599740" y="259679337"/>
              </a:cxn>
              <a:cxn ang="0">
                <a:pos x="252320832" y="232264308"/>
              </a:cxn>
              <a:cxn ang="0">
                <a:pos x="202920774" y="121081666"/>
              </a:cxn>
              <a:cxn ang="0">
                <a:pos x="91960041" y="71583058"/>
              </a:cxn>
              <a:cxn ang="0">
                <a:pos x="232560809" y="217795095"/>
              </a:cxn>
              <a:cxn ang="0">
                <a:pos x="151240110" y="172865804"/>
              </a:cxn>
              <a:cxn ang="0">
                <a:pos x="106400393" y="91382850"/>
              </a:cxn>
              <a:cxn ang="0">
                <a:pos x="187720220" y="136312141"/>
              </a:cxn>
              <a:cxn ang="0">
                <a:pos x="232560809" y="217795095"/>
              </a:cxn>
              <a:cxn ang="0">
                <a:pos x="234840543" y="97474691"/>
              </a:cxn>
              <a:cxn ang="0">
                <a:pos x="245480757" y="92905374"/>
              </a:cxn>
              <a:cxn ang="0">
                <a:pos x="274360589" y="63967821"/>
              </a:cxn>
              <a:cxn ang="0">
                <a:pos x="274360589" y="42645504"/>
              </a:cxn>
              <a:cxn ang="0">
                <a:pos x="253080162" y="42645504"/>
              </a:cxn>
              <a:cxn ang="0">
                <a:pos x="224200329" y="71583058"/>
              </a:cxn>
              <a:cxn ang="0">
                <a:pos x="224200329" y="92905374"/>
              </a:cxn>
              <a:cxn ang="0">
                <a:pos x="234840543" y="97474691"/>
              </a:cxn>
              <a:cxn ang="0">
                <a:pos x="180119943" y="60160638"/>
              </a:cxn>
              <a:cxn ang="0">
                <a:pos x="187720220" y="61683162"/>
              </a:cxn>
              <a:cxn ang="0">
                <a:pos x="200640168" y="54067925"/>
              </a:cxn>
              <a:cxn ang="0">
                <a:pos x="217360254" y="25130371"/>
              </a:cxn>
              <a:cxn ang="0">
                <a:pos x="211280381" y="3807183"/>
              </a:cxn>
              <a:cxn ang="0">
                <a:pos x="190760156" y="9899896"/>
              </a:cxn>
              <a:cxn ang="0">
                <a:pos x="174040070" y="39599584"/>
              </a:cxn>
              <a:cxn ang="0">
                <a:pos x="180119943" y="60160638"/>
              </a:cxn>
              <a:cxn ang="0">
                <a:pos x="313120433" y="105851191"/>
              </a:cxn>
              <a:cxn ang="0">
                <a:pos x="292600208" y="99759350"/>
              </a:cxn>
              <a:cxn ang="0">
                <a:pos x="262960174" y="116513221"/>
              </a:cxn>
              <a:cxn ang="0">
                <a:pos x="256880301" y="137074275"/>
              </a:cxn>
              <a:cxn ang="0">
                <a:pos x="270560451" y="144689513"/>
              </a:cxn>
              <a:cxn ang="0">
                <a:pos x="278160728" y="143166116"/>
              </a:cxn>
              <a:cxn ang="0">
                <a:pos x="307040560" y="126412245"/>
              </a:cxn>
              <a:cxn ang="0">
                <a:pos x="313120433" y="105851191"/>
              </a:cxn>
            </a:cxnLst>
            <a:rect l="0" t="0" r="0" b="0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7" name="矩形 38"/>
          <p:cNvSpPr/>
          <p:nvPr/>
        </p:nvSpPr>
        <p:spPr>
          <a:xfrm>
            <a:off x="3922713" y="2039938"/>
            <a:ext cx="155892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的发布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等腰三角形 3"/>
          <p:cNvSpPr/>
          <p:nvPr/>
        </p:nvSpPr>
        <p:spPr>
          <a:xfrm>
            <a:off x="4303713" y="1792288"/>
            <a:ext cx="2338388" cy="909638"/>
          </a:xfrm>
          <a:custGeom>
            <a:avLst/>
            <a:gdLst>
              <a:gd name="connsiteX0" fmla="*/ 0 w 1655180"/>
              <a:gd name="connsiteY0" fmla="*/ 844952 h 844952"/>
              <a:gd name="connsiteX1" fmla="*/ 827590 w 1655180"/>
              <a:gd name="connsiteY1" fmla="*/ 0 h 844952"/>
              <a:gd name="connsiteX2" fmla="*/ 1655180 w 1655180"/>
              <a:gd name="connsiteY2" fmla="*/ 844952 h 844952"/>
              <a:gd name="connsiteX3" fmla="*/ 0 w 1655180"/>
              <a:gd name="connsiteY3" fmla="*/ 844952 h 844952"/>
              <a:gd name="connsiteX0-1" fmla="*/ 0 w 2318120"/>
              <a:gd name="connsiteY0-2" fmla="*/ 844952 h 1203092"/>
              <a:gd name="connsiteX1-3" fmla="*/ 827590 w 2318120"/>
              <a:gd name="connsiteY1-4" fmla="*/ 0 h 1203092"/>
              <a:gd name="connsiteX2-5" fmla="*/ 2318120 w 2318120"/>
              <a:gd name="connsiteY2-6" fmla="*/ 1203092 h 1203092"/>
              <a:gd name="connsiteX3-7" fmla="*/ 0 w 2318120"/>
              <a:gd name="connsiteY3-8" fmla="*/ 844952 h 1203092"/>
              <a:gd name="connsiteX0-9" fmla="*/ 0 w 2318120"/>
              <a:gd name="connsiteY0-10" fmla="*/ 715412 h 1073552"/>
              <a:gd name="connsiteX1-11" fmla="*/ 1703890 w 2318120"/>
              <a:gd name="connsiteY1-12" fmla="*/ 0 h 1073552"/>
              <a:gd name="connsiteX2-13" fmla="*/ 2318120 w 2318120"/>
              <a:gd name="connsiteY2-14" fmla="*/ 1073552 h 1073552"/>
              <a:gd name="connsiteX3-15" fmla="*/ 0 w 2318120"/>
              <a:gd name="connsiteY3-16" fmla="*/ 715412 h 1073552"/>
              <a:gd name="connsiteX0-17" fmla="*/ 0 w 2805800"/>
              <a:gd name="connsiteY0-18" fmla="*/ 1081172 h 1081172"/>
              <a:gd name="connsiteX1-19" fmla="*/ 2191570 w 2805800"/>
              <a:gd name="connsiteY1-20" fmla="*/ 0 h 1081172"/>
              <a:gd name="connsiteX2-21" fmla="*/ 2805800 w 2805800"/>
              <a:gd name="connsiteY2-22" fmla="*/ 1073552 h 1081172"/>
              <a:gd name="connsiteX3-23" fmla="*/ 0 w 2805800"/>
              <a:gd name="connsiteY3-24" fmla="*/ 1081172 h 1081172"/>
              <a:gd name="connsiteX0-25" fmla="*/ 0 w 2813420"/>
              <a:gd name="connsiteY0-26" fmla="*/ 1081172 h 1081172"/>
              <a:gd name="connsiteX1-27" fmla="*/ 2191570 w 2813420"/>
              <a:gd name="connsiteY1-28" fmla="*/ 0 h 1081172"/>
              <a:gd name="connsiteX2-29" fmla="*/ 2813420 w 2813420"/>
              <a:gd name="connsiteY2-30" fmla="*/ 1081172 h 1081172"/>
              <a:gd name="connsiteX3-31" fmla="*/ 0 w 2813420"/>
              <a:gd name="connsiteY3-32" fmla="*/ 1081172 h 1081172"/>
              <a:gd name="connsiteX0-33" fmla="*/ 0 w 2813420"/>
              <a:gd name="connsiteY0-34" fmla="*/ 1081172 h 1081172"/>
              <a:gd name="connsiteX1-35" fmla="*/ 2199190 w 2813420"/>
              <a:gd name="connsiteY1-36" fmla="*/ 0 h 1081172"/>
              <a:gd name="connsiteX2-37" fmla="*/ 2813420 w 2813420"/>
              <a:gd name="connsiteY2-38" fmla="*/ 1081172 h 1081172"/>
              <a:gd name="connsiteX3-39" fmla="*/ 0 w 2813420"/>
              <a:gd name="connsiteY3-40" fmla="*/ 1081172 h 1081172"/>
              <a:gd name="connsiteX0-41" fmla="*/ 0 w 2813420"/>
              <a:gd name="connsiteY0-42" fmla="*/ 1081172 h 1081172"/>
              <a:gd name="connsiteX1-43" fmla="*/ 2199190 w 2813420"/>
              <a:gd name="connsiteY1-44" fmla="*/ 0 h 1081172"/>
              <a:gd name="connsiteX2-45" fmla="*/ 2813420 w 2813420"/>
              <a:gd name="connsiteY2-46" fmla="*/ 1081172 h 1081172"/>
              <a:gd name="connsiteX3-47" fmla="*/ 0 w 2813420"/>
              <a:gd name="connsiteY3-48" fmla="*/ 1081172 h 1081172"/>
              <a:gd name="connsiteX0-49" fmla="*/ 0 w 2813420"/>
              <a:gd name="connsiteY0-50" fmla="*/ 1094303 h 1094303"/>
              <a:gd name="connsiteX1-51" fmla="*/ 2199190 w 2813420"/>
              <a:gd name="connsiteY1-52" fmla="*/ 13131 h 1094303"/>
              <a:gd name="connsiteX2-53" fmla="*/ 2813420 w 2813420"/>
              <a:gd name="connsiteY2-54" fmla="*/ 1094303 h 1094303"/>
              <a:gd name="connsiteX3-55" fmla="*/ 0 w 2813420"/>
              <a:gd name="connsiteY3-56" fmla="*/ 1094303 h 1094303"/>
              <a:gd name="connsiteX0-57" fmla="*/ 0 w 2813420"/>
              <a:gd name="connsiteY0-58" fmla="*/ 1094303 h 1094303"/>
              <a:gd name="connsiteX1-59" fmla="*/ 2206810 w 2813420"/>
              <a:gd name="connsiteY1-60" fmla="*/ 13131 h 1094303"/>
              <a:gd name="connsiteX2-61" fmla="*/ 2813420 w 2813420"/>
              <a:gd name="connsiteY2-62" fmla="*/ 1094303 h 1094303"/>
              <a:gd name="connsiteX3-63" fmla="*/ 0 w 2813420"/>
              <a:gd name="connsiteY3-64" fmla="*/ 1094303 h 10943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813420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13420" y="1094303"/>
                </a:lnTo>
                <a:lnTo>
                  <a:pt x="0" y="109430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8" name="文本框 9"/>
          <p:cNvSpPr txBox="1"/>
          <p:nvPr/>
        </p:nvSpPr>
        <p:spPr>
          <a:xfrm>
            <a:off x="5211763" y="1835150"/>
            <a:ext cx="522287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6148388" y="1800225"/>
            <a:ext cx="1738313" cy="1822450"/>
          </a:xfrm>
          <a:custGeom>
            <a:avLst/>
            <a:gdLst>
              <a:gd name="connsiteX0" fmla="*/ 0 w 1303020"/>
              <a:gd name="connsiteY0" fmla="*/ 563360 h 563360"/>
              <a:gd name="connsiteX1" fmla="*/ 651510 w 1303020"/>
              <a:gd name="connsiteY1" fmla="*/ 0 h 563360"/>
              <a:gd name="connsiteX2" fmla="*/ 1303020 w 1303020"/>
              <a:gd name="connsiteY2" fmla="*/ 563360 h 563360"/>
              <a:gd name="connsiteX3" fmla="*/ 0 w 1303020"/>
              <a:gd name="connsiteY3" fmla="*/ 563360 h 563360"/>
              <a:gd name="connsiteX0-1" fmla="*/ 0 w 1661160"/>
              <a:gd name="connsiteY0-2" fmla="*/ 0 h 815340"/>
              <a:gd name="connsiteX1-3" fmla="*/ 1009650 w 1661160"/>
              <a:gd name="connsiteY1-4" fmla="*/ 251980 h 815340"/>
              <a:gd name="connsiteX2-5" fmla="*/ 1661160 w 1661160"/>
              <a:gd name="connsiteY2-6" fmla="*/ 815340 h 815340"/>
              <a:gd name="connsiteX3-7" fmla="*/ 0 w 1661160"/>
              <a:gd name="connsiteY3-8" fmla="*/ 0 h 815340"/>
              <a:gd name="connsiteX0-9" fmla="*/ 0 w 1242060"/>
              <a:gd name="connsiteY0-10" fmla="*/ 0 h 2179320"/>
              <a:gd name="connsiteX1-11" fmla="*/ 1009650 w 1242060"/>
              <a:gd name="connsiteY1-12" fmla="*/ 251980 h 2179320"/>
              <a:gd name="connsiteX2-13" fmla="*/ 1242060 w 1242060"/>
              <a:gd name="connsiteY2-14" fmla="*/ 2179320 h 2179320"/>
              <a:gd name="connsiteX3-15" fmla="*/ 0 w 1242060"/>
              <a:gd name="connsiteY3-16" fmla="*/ 0 h 2179320"/>
              <a:gd name="connsiteX0-17" fmla="*/ 0 w 2076450"/>
              <a:gd name="connsiteY0-18" fmla="*/ 0 h 2179320"/>
              <a:gd name="connsiteX1-19" fmla="*/ 2076450 w 2076450"/>
              <a:gd name="connsiteY1-20" fmla="*/ 777760 h 2179320"/>
              <a:gd name="connsiteX2-21" fmla="*/ 1242060 w 2076450"/>
              <a:gd name="connsiteY2-22" fmla="*/ 2179320 h 2179320"/>
              <a:gd name="connsiteX3-23" fmla="*/ 0 w 2076450"/>
              <a:gd name="connsiteY3-24" fmla="*/ 0 h 2179320"/>
              <a:gd name="connsiteX0-25" fmla="*/ 0 w 2076450"/>
              <a:gd name="connsiteY0-26" fmla="*/ 0 h 2179320"/>
              <a:gd name="connsiteX1-27" fmla="*/ 2076450 w 2076450"/>
              <a:gd name="connsiteY1-28" fmla="*/ 777760 h 2179320"/>
              <a:gd name="connsiteX2-29" fmla="*/ 1242060 w 2076450"/>
              <a:gd name="connsiteY2-30" fmla="*/ 2179320 h 2179320"/>
              <a:gd name="connsiteX3-31" fmla="*/ 0 w 2076450"/>
              <a:gd name="connsiteY3-32" fmla="*/ 0 h 2179320"/>
              <a:gd name="connsiteX0-33" fmla="*/ 0 w 2076450"/>
              <a:gd name="connsiteY0-34" fmla="*/ 0 h 2179320"/>
              <a:gd name="connsiteX1-35" fmla="*/ 2076450 w 2076450"/>
              <a:gd name="connsiteY1-36" fmla="*/ 777760 h 2179320"/>
              <a:gd name="connsiteX2-37" fmla="*/ 1242060 w 2076450"/>
              <a:gd name="connsiteY2-38" fmla="*/ 2179320 h 2179320"/>
              <a:gd name="connsiteX3-39" fmla="*/ 0 w 2076450"/>
              <a:gd name="connsiteY3-40" fmla="*/ 0 h 2179320"/>
              <a:gd name="connsiteX0-41" fmla="*/ 0 w 2076450"/>
              <a:gd name="connsiteY0-42" fmla="*/ 0 h 2156460"/>
              <a:gd name="connsiteX1-43" fmla="*/ 2076450 w 2076450"/>
              <a:gd name="connsiteY1-44" fmla="*/ 754900 h 2156460"/>
              <a:gd name="connsiteX2-45" fmla="*/ 1242060 w 2076450"/>
              <a:gd name="connsiteY2-46" fmla="*/ 2156460 h 2156460"/>
              <a:gd name="connsiteX3-47" fmla="*/ 0 w 2076450"/>
              <a:gd name="connsiteY3-48" fmla="*/ 0 h 2156460"/>
              <a:gd name="connsiteX0-49" fmla="*/ 0 w 2076450"/>
              <a:gd name="connsiteY0-50" fmla="*/ 14318 h 2170778"/>
              <a:gd name="connsiteX1-51" fmla="*/ 2076450 w 2076450"/>
              <a:gd name="connsiteY1-52" fmla="*/ 769218 h 2170778"/>
              <a:gd name="connsiteX2-53" fmla="*/ 1242060 w 2076450"/>
              <a:gd name="connsiteY2-54" fmla="*/ 2170778 h 2170778"/>
              <a:gd name="connsiteX3-55" fmla="*/ 0 w 2076450"/>
              <a:gd name="connsiteY3-56" fmla="*/ 14318 h 2170778"/>
              <a:gd name="connsiteX0-57" fmla="*/ 0 w 2045970"/>
              <a:gd name="connsiteY0-58" fmla="*/ 24833 h 2150813"/>
              <a:gd name="connsiteX1-59" fmla="*/ 2045970 w 2045970"/>
              <a:gd name="connsiteY1-60" fmla="*/ 749253 h 2150813"/>
              <a:gd name="connsiteX2-61" fmla="*/ 1211580 w 2045970"/>
              <a:gd name="connsiteY2-62" fmla="*/ 2150813 h 2150813"/>
              <a:gd name="connsiteX3-63" fmla="*/ 0 w 2045970"/>
              <a:gd name="connsiteY3-64" fmla="*/ 24833 h 2150813"/>
              <a:gd name="connsiteX0-65" fmla="*/ 0 w 2053590"/>
              <a:gd name="connsiteY0-66" fmla="*/ 14318 h 2170778"/>
              <a:gd name="connsiteX1-67" fmla="*/ 2053590 w 2053590"/>
              <a:gd name="connsiteY1-68" fmla="*/ 769218 h 2170778"/>
              <a:gd name="connsiteX2-69" fmla="*/ 1219200 w 2053590"/>
              <a:gd name="connsiteY2-70" fmla="*/ 2170778 h 2170778"/>
              <a:gd name="connsiteX3-71" fmla="*/ 0 w 2053590"/>
              <a:gd name="connsiteY3-72" fmla="*/ 14318 h 2170778"/>
              <a:gd name="connsiteX0-73" fmla="*/ 0 w 2053590"/>
              <a:gd name="connsiteY0-74" fmla="*/ 16401 h 2172861"/>
              <a:gd name="connsiteX1-75" fmla="*/ 2053590 w 2053590"/>
              <a:gd name="connsiteY1-76" fmla="*/ 771301 h 2172861"/>
              <a:gd name="connsiteX2-77" fmla="*/ 1219200 w 2053590"/>
              <a:gd name="connsiteY2-78" fmla="*/ 2172861 h 2172861"/>
              <a:gd name="connsiteX3-79" fmla="*/ 0 w 2053590"/>
              <a:gd name="connsiteY3-80" fmla="*/ 16401 h 2172861"/>
              <a:gd name="connsiteX0-81" fmla="*/ 0 w 2053590"/>
              <a:gd name="connsiteY0-82" fmla="*/ 29720 h 2186180"/>
              <a:gd name="connsiteX1-83" fmla="*/ 2053590 w 2053590"/>
              <a:gd name="connsiteY1-84" fmla="*/ 784620 h 2186180"/>
              <a:gd name="connsiteX2-85" fmla="*/ 1219200 w 2053590"/>
              <a:gd name="connsiteY2-86" fmla="*/ 2186180 h 2186180"/>
              <a:gd name="connsiteX3-87" fmla="*/ 0 w 2053590"/>
              <a:gd name="connsiteY3-88" fmla="*/ 29720 h 2186180"/>
              <a:gd name="connsiteX0-89" fmla="*/ 0 w 2053590"/>
              <a:gd name="connsiteY0-90" fmla="*/ 22550 h 2201870"/>
              <a:gd name="connsiteX1-91" fmla="*/ 2053590 w 2053590"/>
              <a:gd name="connsiteY1-92" fmla="*/ 800310 h 2201870"/>
              <a:gd name="connsiteX2-93" fmla="*/ 1219200 w 2053590"/>
              <a:gd name="connsiteY2-94" fmla="*/ 2201870 h 2201870"/>
              <a:gd name="connsiteX3-95" fmla="*/ 0 w 2053590"/>
              <a:gd name="connsiteY3-96" fmla="*/ 22550 h 2201870"/>
              <a:gd name="connsiteX0-97" fmla="*/ 0 w 2053590"/>
              <a:gd name="connsiteY0-98" fmla="*/ 29285 h 2208605"/>
              <a:gd name="connsiteX1-99" fmla="*/ 2053590 w 2053590"/>
              <a:gd name="connsiteY1-100" fmla="*/ 807045 h 2208605"/>
              <a:gd name="connsiteX2-101" fmla="*/ 1219200 w 2053590"/>
              <a:gd name="connsiteY2-102" fmla="*/ 2208605 h 2208605"/>
              <a:gd name="connsiteX3-103" fmla="*/ 0 w 2053590"/>
              <a:gd name="connsiteY3-104" fmla="*/ 29285 h 2208605"/>
              <a:gd name="connsiteX0-105" fmla="*/ 0 w 2091690"/>
              <a:gd name="connsiteY0-106" fmla="*/ 29285 h 2208605"/>
              <a:gd name="connsiteX1-107" fmla="*/ 2091690 w 2091690"/>
              <a:gd name="connsiteY1-108" fmla="*/ 807045 h 2208605"/>
              <a:gd name="connsiteX2-109" fmla="*/ 1257300 w 2091690"/>
              <a:gd name="connsiteY2-110" fmla="*/ 2208605 h 2208605"/>
              <a:gd name="connsiteX3-111" fmla="*/ 0 w 2091690"/>
              <a:gd name="connsiteY3-112" fmla="*/ 29285 h 2208605"/>
              <a:gd name="connsiteX0-113" fmla="*/ 0 w 2091690"/>
              <a:gd name="connsiteY0-114" fmla="*/ 10549 h 2189869"/>
              <a:gd name="connsiteX1-115" fmla="*/ 2091690 w 2091690"/>
              <a:gd name="connsiteY1-116" fmla="*/ 788309 h 2189869"/>
              <a:gd name="connsiteX2-117" fmla="*/ 1257300 w 2091690"/>
              <a:gd name="connsiteY2-118" fmla="*/ 2189869 h 2189869"/>
              <a:gd name="connsiteX3-119" fmla="*/ 0 w 2091690"/>
              <a:gd name="connsiteY3-120" fmla="*/ 10549 h 2189869"/>
              <a:gd name="connsiteX0-121" fmla="*/ 0 w 2091690"/>
              <a:gd name="connsiteY0-122" fmla="*/ 2746 h 2182066"/>
              <a:gd name="connsiteX1-123" fmla="*/ 2091690 w 2091690"/>
              <a:gd name="connsiteY1-124" fmla="*/ 780506 h 2182066"/>
              <a:gd name="connsiteX2-125" fmla="*/ 1257300 w 2091690"/>
              <a:gd name="connsiteY2-126" fmla="*/ 2182066 h 2182066"/>
              <a:gd name="connsiteX3-127" fmla="*/ 0 w 2091690"/>
              <a:gd name="connsiteY3-128" fmla="*/ 2746 h 2182066"/>
              <a:gd name="connsiteX0-129" fmla="*/ 0 w 2062193"/>
              <a:gd name="connsiteY0-130" fmla="*/ 4437 h 2183757"/>
              <a:gd name="connsiteX1-131" fmla="*/ 2062193 w 2062193"/>
              <a:gd name="connsiteY1-132" fmla="*/ 772365 h 2183757"/>
              <a:gd name="connsiteX2-133" fmla="*/ 1257300 w 2062193"/>
              <a:gd name="connsiteY2-134" fmla="*/ 2183757 h 2183757"/>
              <a:gd name="connsiteX3-135" fmla="*/ 0 w 2062193"/>
              <a:gd name="connsiteY3-136" fmla="*/ 4437 h 2183757"/>
              <a:gd name="connsiteX0-137" fmla="*/ 0 w 2091690"/>
              <a:gd name="connsiteY0-138" fmla="*/ 2746 h 2182066"/>
              <a:gd name="connsiteX1-139" fmla="*/ 2091690 w 2091690"/>
              <a:gd name="connsiteY1-140" fmla="*/ 780506 h 2182066"/>
              <a:gd name="connsiteX2-141" fmla="*/ 1257300 w 2091690"/>
              <a:gd name="connsiteY2-142" fmla="*/ 2182066 h 2182066"/>
              <a:gd name="connsiteX3-143" fmla="*/ 0 w 2091690"/>
              <a:gd name="connsiteY3-144" fmla="*/ 2746 h 2182066"/>
              <a:gd name="connsiteX0-145" fmla="*/ 0 w 2091690"/>
              <a:gd name="connsiteY0-146" fmla="*/ 2746 h 2191898"/>
              <a:gd name="connsiteX1-147" fmla="*/ 2091690 w 2091690"/>
              <a:gd name="connsiteY1-148" fmla="*/ 780506 h 2191898"/>
              <a:gd name="connsiteX2-149" fmla="*/ 1276965 w 2091690"/>
              <a:gd name="connsiteY2-150" fmla="*/ 2191898 h 2191898"/>
              <a:gd name="connsiteX3-151" fmla="*/ 0 w 2091690"/>
              <a:gd name="connsiteY3-152" fmla="*/ 2746 h 21918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091690" h="2191898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5" y="2191898"/>
                </a:lnTo>
                <a:lnTo>
                  <a:pt x="0" y="2746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0" name="文本框 11"/>
          <p:cNvSpPr txBox="1"/>
          <p:nvPr/>
        </p:nvSpPr>
        <p:spPr>
          <a:xfrm>
            <a:off x="6826250" y="1917700"/>
            <a:ext cx="520700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4"/>
          <p:cNvSpPr/>
          <p:nvPr/>
        </p:nvSpPr>
        <p:spPr>
          <a:xfrm rot="10800000">
            <a:off x="4410075" y="3656013"/>
            <a:ext cx="1738313" cy="1812925"/>
          </a:xfrm>
          <a:custGeom>
            <a:avLst/>
            <a:gdLst>
              <a:gd name="connsiteX0" fmla="*/ 0 w 1303020"/>
              <a:gd name="connsiteY0" fmla="*/ 563360 h 563360"/>
              <a:gd name="connsiteX1" fmla="*/ 651510 w 1303020"/>
              <a:gd name="connsiteY1" fmla="*/ 0 h 563360"/>
              <a:gd name="connsiteX2" fmla="*/ 1303020 w 1303020"/>
              <a:gd name="connsiteY2" fmla="*/ 563360 h 563360"/>
              <a:gd name="connsiteX3" fmla="*/ 0 w 1303020"/>
              <a:gd name="connsiteY3" fmla="*/ 563360 h 563360"/>
              <a:gd name="connsiteX0-1" fmla="*/ 0 w 1661160"/>
              <a:gd name="connsiteY0-2" fmla="*/ 0 h 815340"/>
              <a:gd name="connsiteX1-3" fmla="*/ 1009650 w 1661160"/>
              <a:gd name="connsiteY1-4" fmla="*/ 251980 h 815340"/>
              <a:gd name="connsiteX2-5" fmla="*/ 1661160 w 1661160"/>
              <a:gd name="connsiteY2-6" fmla="*/ 815340 h 815340"/>
              <a:gd name="connsiteX3-7" fmla="*/ 0 w 1661160"/>
              <a:gd name="connsiteY3-8" fmla="*/ 0 h 815340"/>
              <a:gd name="connsiteX0-9" fmla="*/ 0 w 1242060"/>
              <a:gd name="connsiteY0-10" fmla="*/ 0 h 2179320"/>
              <a:gd name="connsiteX1-11" fmla="*/ 1009650 w 1242060"/>
              <a:gd name="connsiteY1-12" fmla="*/ 251980 h 2179320"/>
              <a:gd name="connsiteX2-13" fmla="*/ 1242060 w 1242060"/>
              <a:gd name="connsiteY2-14" fmla="*/ 2179320 h 2179320"/>
              <a:gd name="connsiteX3-15" fmla="*/ 0 w 1242060"/>
              <a:gd name="connsiteY3-16" fmla="*/ 0 h 2179320"/>
              <a:gd name="connsiteX0-17" fmla="*/ 0 w 2076450"/>
              <a:gd name="connsiteY0-18" fmla="*/ 0 h 2179320"/>
              <a:gd name="connsiteX1-19" fmla="*/ 2076450 w 2076450"/>
              <a:gd name="connsiteY1-20" fmla="*/ 777760 h 2179320"/>
              <a:gd name="connsiteX2-21" fmla="*/ 1242060 w 2076450"/>
              <a:gd name="connsiteY2-22" fmla="*/ 2179320 h 2179320"/>
              <a:gd name="connsiteX3-23" fmla="*/ 0 w 2076450"/>
              <a:gd name="connsiteY3-24" fmla="*/ 0 h 2179320"/>
              <a:gd name="connsiteX0-25" fmla="*/ 0 w 2076450"/>
              <a:gd name="connsiteY0-26" fmla="*/ 0 h 2179320"/>
              <a:gd name="connsiteX1-27" fmla="*/ 2076450 w 2076450"/>
              <a:gd name="connsiteY1-28" fmla="*/ 777760 h 2179320"/>
              <a:gd name="connsiteX2-29" fmla="*/ 1242060 w 2076450"/>
              <a:gd name="connsiteY2-30" fmla="*/ 2179320 h 2179320"/>
              <a:gd name="connsiteX3-31" fmla="*/ 0 w 2076450"/>
              <a:gd name="connsiteY3-32" fmla="*/ 0 h 2179320"/>
              <a:gd name="connsiteX0-33" fmla="*/ 0 w 2076450"/>
              <a:gd name="connsiteY0-34" fmla="*/ 0 h 2179320"/>
              <a:gd name="connsiteX1-35" fmla="*/ 2076450 w 2076450"/>
              <a:gd name="connsiteY1-36" fmla="*/ 777760 h 2179320"/>
              <a:gd name="connsiteX2-37" fmla="*/ 1242060 w 2076450"/>
              <a:gd name="connsiteY2-38" fmla="*/ 2179320 h 2179320"/>
              <a:gd name="connsiteX3-39" fmla="*/ 0 w 2076450"/>
              <a:gd name="connsiteY3-40" fmla="*/ 0 h 2179320"/>
              <a:gd name="connsiteX0-41" fmla="*/ 0 w 2076450"/>
              <a:gd name="connsiteY0-42" fmla="*/ 0 h 2156460"/>
              <a:gd name="connsiteX1-43" fmla="*/ 2076450 w 2076450"/>
              <a:gd name="connsiteY1-44" fmla="*/ 754900 h 2156460"/>
              <a:gd name="connsiteX2-45" fmla="*/ 1242060 w 2076450"/>
              <a:gd name="connsiteY2-46" fmla="*/ 2156460 h 2156460"/>
              <a:gd name="connsiteX3-47" fmla="*/ 0 w 2076450"/>
              <a:gd name="connsiteY3-48" fmla="*/ 0 h 2156460"/>
              <a:gd name="connsiteX0-49" fmla="*/ 0 w 2076450"/>
              <a:gd name="connsiteY0-50" fmla="*/ 14318 h 2170778"/>
              <a:gd name="connsiteX1-51" fmla="*/ 2076450 w 2076450"/>
              <a:gd name="connsiteY1-52" fmla="*/ 769218 h 2170778"/>
              <a:gd name="connsiteX2-53" fmla="*/ 1242060 w 2076450"/>
              <a:gd name="connsiteY2-54" fmla="*/ 2170778 h 2170778"/>
              <a:gd name="connsiteX3-55" fmla="*/ 0 w 2076450"/>
              <a:gd name="connsiteY3-56" fmla="*/ 14318 h 2170778"/>
              <a:gd name="connsiteX0-57" fmla="*/ 0 w 2045970"/>
              <a:gd name="connsiteY0-58" fmla="*/ 24833 h 2150813"/>
              <a:gd name="connsiteX1-59" fmla="*/ 2045970 w 2045970"/>
              <a:gd name="connsiteY1-60" fmla="*/ 749253 h 2150813"/>
              <a:gd name="connsiteX2-61" fmla="*/ 1211580 w 2045970"/>
              <a:gd name="connsiteY2-62" fmla="*/ 2150813 h 2150813"/>
              <a:gd name="connsiteX3-63" fmla="*/ 0 w 2045970"/>
              <a:gd name="connsiteY3-64" fmla="*/ 24833 h 2150813"/>
              <a:gd name="connsiteX0-65" fmla="*/ 0 w 2053590"/>
              <a:gd name="connsiteY0-66" fmla="*/ 14318 h 2170778"/>
              <a:gd name="connsiteX1-67" fmla="*/ 2053590 w 2053590"/>
              <a:gd name="connsiteY1-68" fmla="*/ 769218 h 2170778"/>
              <a:gd name="connsiteX2-69" fmla="*/ 1219200 w 2053590"/>
              <a:gd name="connsiteY2-70" fmla="*/ 2170778 h 2170778"/>
              <a:gd name="connsiteX3-71" fmla="*/ 0 w 2053590"/>
              <a:gd name="connsiteY3-72" fmla="*/ 14318 h 2170778"/>
              <a:gd name="connsiteX0-73" fmla="*/ 0 w 2053590"/>
              <a:gd name="connsiteY0-74" fmla="*/ 16401 h 2172861"/>
              <a:gd name="connsiteX1-75" fmla="*/ 2053590 w 2053590"/>
              <a:gd name="connsiteY1-76" fmla="*/ 771301 h 2172861"/>
              <a:gd name="connsiteX2-77" fmla="*/ 1219200 w 2053590"/>
              <a:gd name="connsiteY2-78" fmla="*/ 2172861 h 2172861"/>
              <a:gd name="connsiteX3-79" fmla="*/ 0 w 2053590"/>
              <a:gd name="connsiteY3-80" fmla="*/ 16401 h 2172861"/>
              <a:gd name="connsiteX0-81" fmla="*/ 0 w 2053590"/>
              <a:gd name="connsiteY0-82" fmla="*/ 29720 h 2186180"/>
              <a:gd name="connsiteX1-83" fmla="*/ 2053590 w 2053590"/>
              <a:gd name="connsiteY1-84" fmla="*/ 784620 h 2186180"/>
              <a:gd name="connsiteX2-85" fmla="*/ 1219200 w 2053590"/>
              <a:gd name="connsiteY2-86" fmla="*/ 2186180 h 2186180"/>
              <a:gd name="connsiteX3-87" fmla="*/ 0 w 2053590"/>
              <a:gd name="connsiteY3-88" fmla="*/ 29720 h 2186180"/>
              <a:gd name="connsiteX0-89" fmla="*/ 0 w 2053590"/>
              <a:gd name="connsiteY0-90" fmla="*/ 22550 h 2201870"/>
              <a:gd name="connsiteX1-91" fmla="*/ 2053590 w 2053590"/>
              <a:gd name="connsiteY1-92" fmla="*/ 800310 h 2201870"/>
              <a:gd name="connsiteX2-93" fmla="*/ 1219200 w 2053590"/>
              <a:gd name="connsiteY2-94" fmla="*/ 2201870 h 2201870"/>
              <a:gd name="connsiteX3-95" fmla="*/ 0 w 2053590"/>
              <a:gd name="connsiteY3-96" fmla="*/ 22550 h 2201870"/>
              <a:gd name="connsiteX0-97" fmla="*/ 0 w 2053590"/>
              <a:gd name="connsiteY0-98" fmla="*/ 29285 h 2208605"/>
              <a:gd name="connsiteX1-99" fmla="*/ 2053590 w 2053590"/>
              <a:gd name="connsiteY1-100" fmla="*/ 807045 h 2208605"/>
              <a:gd name="connsiteX2-101" fmla="*/ 1219200 w 2053590"/>
              <a:gd name="connsiteY2-102" fmla="*/ 2208605 h 2208605"/>
              <a:gd name="connsiteX3-103" fmla="*/ 0 w 2053590"/>
              <a:gd name="connsiteY3-104" fmla="*/ 29285 h 2208605"/>
              <a:gd name="connsiteX0-105" fmla="*/ 0 w 2091690"/>
              <a:gd name="connsiteY0-106" fmla="*/ 29285 h 2208605"/>
              <a:gd name="connsiteX1-107" fmla="*/ 2091690 w 2091690"/>
              <a:gd name="connsiteY1-108" fmla="*/ 807045 h 2208605"/>
              <a:gd name="connsiteX2-109" fmla="*/ 1257300 w 2091690"/>
              <a:gd name="connsiteY2-110" fmla="*/ 2208605 h 2208605"/>
              <a:gd name="connsiteX3-111" fmla="*/ 0 w 2091690"/>
              <a:gd name="connsiteY3-112" fmla="*/ 29285 h 2208605"/>
              <a:gd name="connsiteX0-113" fmla="*/ 0 w 2091690"/>
              <a:gd name="connsiteY0-114" fmla="*/ 10549 h 2189869"/>
              <a:gd name="connsiteX1-115" fmla="*/ 2091690 w 2091690"/>
              <a:gd name="connsiteY1-116" fmla="*/ 788309 h 2189869"/>
              <a:gd name="connsiteX2-117" fmla="*/ 1257300 w 2091690"/>
              <a:gd name="connsiteY2-118" fmla="*/ 2189869 h 2189869"/>
              <a:gd name="connsiteX3-119" fmla="*/ 0 w 2091690"/>
              <a:gd name="connsiteY3-120" fmla="*/ 10549 h 2189869"/>
              <a:gd name="connsiteX0-121" fmla="*/ 0 w 2091690"/>
              <a:gd name="connsiteY0-122" fmla="*/ 2746 h 2182066"/>
              <a:gd name="connsiteX1-123" fmla="*/ 2091690 w 2091690"/>
              <a:gd name="connsiteY1-124" fmla="*/ 780506 h 2182066"/>
              <a:gd name="connsiteX2-125" fmla="*/ 1257300 w 2091690"/>
              <a:gd name="connsiteY2-126" fmla="*/ 2182066 h 2182066"/>
              <a:gd name="connsiteX3-127" fmla="*/ 0 w 2091690"/>
              <a:gd name="connsiteY3-128" fmla="*/ 2746 h 2182066"/>
              <a:gd name="connsiteX0-129" fmla="*/ 0 w 2091690"/>
              <a:gd name="connsiteY0-130" fmla="*/ 2746 h 2182066"/>
              <a:gd name="connsiteX1-131" fmla="*/ 2091690 w 2091690"/>
              <a:gd name="connsiteY1-132" fmla="*/ 780506 h 2182066"/>
              <a:gd name="connsiteX2-133" fmla="*/ 1276964 w 2091690"/>
              <a:gd name="connsiteY2-134" fmla="*/ 2182066 h 2182066"/>
              <a:gd name="connsiteX3-135" fmla="*/ 0 w 2091690"/>
              <a:gd name="connsiteY3-136" fmla="*/ 2746 h 21820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091690" h="2182066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4" y="2182066"/>
                </a:lnTo>
                <a:lnTo>
                  <a:pt x="0" y="2746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2" name="文本框 13"/>
          <p:cNvSpPr txBox="1"/>
          <p:nvPr/>
        </p:nvSpPr>
        <p:spPr>
          <a:xfrm>
            <a:off x="5124450" y="4552950"/>
            <a:ext cx="520700" cy="795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3"/>
          <p:cNvSpPr/>
          <p:nvPr/>
        </p:nvSpPr>
        <p:spPr>
          <a:xfrm rot="10800000">
            <a:off x="5645150" y="4568825"/>
            <a:ext cx="2362200" cy="909638"/>
          </a:xfrm>
          <a:custGeom>
            <a:avLst/>
            <a:gdLst>
              <a:gd name="connsiteX0" fmla="*/ 0 w 1655180"/>
              <a:gd name="connsiteY0" fmla="*/ 844952 h 844952"/>
              <a:gd name="connsiteX1" fmla="*/ 827590 w 1655180"/>
              <a:gd name="connsiteY1" fmla="*/ 0 h 844952"/>
              <a:gd name="connsiteX2" fmla="*/ 1655180 w 1655180"/>
              <a:gd name="connsiteY2" fmla="*/ 844952 h 844952"/>
              <a:gd name="connsiteX3" fmla="*/ 0 w 1655180"/>
              <a:gd name="connsiteY3" fmla="*/ 844952 h 844952"/>
              <a:gd name="connsiteX0-1" fmla="*/ 0 w 2318120"/>
              <a:gd name="connsiteY0-2" fmla="*/ 844952 h 1203092"/>
              <a:gd name="connsiteX1-3" fmla="*/ 827590 w 2318120"/>
              <a:gd name="connsiteY1-4" fmla="*/ 0 h 1203092"/>
              <a:gd name="connsiteX2-5" fmla="*/ 2318120 w 2318120"/>
              <a:gd name="connsiteY2-6" fmla="*/ 1203092 h 1203092"/>
              <a:gd name="connsiteX3-7" fmla="*/ 0 w 2318120"/>
              <a:gd name="connsiteY3-8" fmla="*/ 844952 h 1203092"/>
              <a:gd name="connsiteX0-9" fmla="*/ 0 w 2318120"/>
              <a:gd name="connsiteY0-10" fmla="*/ 715412 h 1073552"/>
              <a:gd name="connsiteX1-11" fmla="*/ 1703890 w 2318120"/>
              <a:gd name="connsiteY1-12" fmla="*/ 0 h 1073552"/>
              <a:gd name="connsiteX2-13" fmla="*/ 2318120 w 2318120"/>
              <a:gd name="connsiteY2-14" fmla="*/ 1073552 h 1073552"/>
              <a:gd name="connsiteX3-15" fmla="*/ 0 w 2318120"/>
              <a:gd name="connsiteY3-16" fmla="*/ 715412 h 1073552"/>
              <a:gd name="connsiteX0-17" fmla="*/ 0 w 2805800"/>
              <a:gd name="connsiteY0-18" fmla="*/ 1081172 h 1081172"/>
              <a:gd name="connsiteX1-19" fmla="*/ 2191570 w 2805800"/>
              <a:gd name="connsiteY1-20" fmla="*/ 0 h 1081172"/>
              <a:gd name="connsiteX2-21" fmla="*/ 2805800 w 2805800"/>
              <a:gd name="connsiteY2-22" fmla="*/ 1073552 h 1081172"/>
              <a:gd name="connsiteX3-23" fmla="*/ 0 w 2805800"/>
              <a:gd name="connsiteY3-24" fmla="*/ 1081172 h 1081172"/>
              <a:gd name="connsiteX0-25" fmla="*/ 0 w 2813420"/>
              <a:gd name="connsiteY0-26" fmla="*/ 1081172 h 1081172"/>
              <a:gd name="connsiteX1-27" fmla="*/ 2191570 w 2813420"/>
              <a:gd name="connsiteY1-28" fmla="*/ 0 h 1081172"/>
              <a:gd name="connsiteX2-29" fmla="*/ 2813420 w 2813420"/>
              <a:gd name="connsiteY2-30" fmla="*/ 1081172 h 1081172"/>
              <a:gd name="connsiteX3-31" fmla="*/ 0 w 2813420"/>
              <a:gd name="connsiteY3-32" fmla="*/ 1081172 h 1081172"/>
              <a:gd name="connsiteX0-33" fmla="*/ 0 w 2813420"/>
              <a:gd name="connsiteY0-34" fmla="*/ 1081172 h 1081172"/>
              <a:gd name="connsiteX1-35" fmla="*/ 2199190 w 2813420"/>
              <a:gd name="connsiteY1-36" fmla="*/ 0 h 1081172"/>
              <a:gd name="connsiteX2-37" fmla="*/ 2813420 w 2813420"/>
              <a:gd name="connsiteY2-38" fmla="*/ 1081172 h 1081172"/>
              <a:gd name="connsiteX3-39" fmla="*/ 0 w 2813420"/>
              <a:gd name="connsiteY3-40" fmla="*/ 1081172 h 1081172"/>
              <a:gd name="connsiteX0-41" fmla="*/ 0 w 2813420"/>
              <a:gd name="connsiteY0-42" fmla="*/ 1081172 h 1081172"/>
              <a:gd name="connsiteX1-43" fmla="*/ 2199190 w 2813420"/>
              <a:gd name="connsiteY1-44" fmla="*/ 0 h 1081172"/>
              <a:gd name="connsiteX2-45" fmla="*/ 2813420 w 2813420"/>
              <a:gd name="connsiteY2-46" fmla="*/ 1081172 h 1081172"/>
              <a:gd name="connsiteX3-47" fmla="*/ 0 w 2813420"/>
              <a:gd name="connsiteY3-48" fmla="*/ 1081172 h 1081172"/>
              <a:gd name="connsiteX0-49" fmla="*/ 0 w 2813420"/>
              <a:gd name="connsiteY0-50" fmla="*/ 1094303 h 1094303"/>
              <a:gd name="connsiteX1-51" fmla="*/ 2199190 w 2813420"/>
              <a:gd name="connsiteY1-52" fmla="*/ 13131 h 1094303"/>
              <a:gd name="connsiteX2-53" fmla="*/ 2813420 w 2813420"/>
              <a:gd name="connsiteY2-54" fmla="*/ 1094303 h 1094303"/>
              <a:gd name="connsiteX3-55" fmla="*/ 0 w 2813420"/>
              <a:gd name="connsiteY3-56" fmla="*/ 1094303 h 1094303"/>
              <a:gd name="connsiteX0-57" fmla="*/ 0 w 2813420"/>
              <a:gd name="connsiteY0-58" fmla="*/ 1094303 h 1094303"/>
              <a:gd name="connsiteX1-59" fmla="*/ 2206810 w 2813420"/>
              <a:gd name="connsiteY1-60" fmla="*/ 13131 h 1094303"/>
              <a:gd name="connsiteX2-61" fmla="*/ 2813420 w 2813420"/>
              <a:gd name="connsiteY2-62" fmla="*/ 1094303 h 1094303"/>
              <a:gd name="connsiteX3-63" fmla="*/ 0 w 2813420"/>
              <a:gd name="connsiteY3-64" fmla="*/ 1094303 h 1094303"/>
              <a:gd name="connsiteX0-65" fmla="*/ 0 w 2842917"/>
              <a:gd name="connsiteY0-66" fmla="*/ 1094303 h 1094303"/>
              <a:gd name="connsiteX1-67" fmla="*/ 2206810 w 2842917"/>
              <a:gd name="connsiteY1-68" fmla="*/ 13131 h 1094303"/>
              <a:gd name="connsiteX2-69" fmla="*/ 2842917 w 2842917"/>
              <a:gd name="connsiteY2-70" fmla="*/ 1094303 h 1094303"/>
              <a:gd name="connsiteX3-71" fmla="*/ 0 w 2842917"/>
              <a:gd name="connsiteY3-72" fmla="*/ 1094303 h 10943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842917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42917" y="1094303"/>
                </a:lnTo>
                <a:lnTo>
                  <a:pt x="0" y="109430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4" name="文本框 19"/>
          <p:cNvSpPr txBox="1"/>
          <p:nvPr/>
        </p:nvSpPr>
        <p:spPr>
          <a:xfrm>
            <a:off x="6716713" y="4586288"/>
            <a:ext cx="522287" cy="795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直角三角形 5"/>
          <p:cNvSpPr/>
          <p:nvPr/>
        </p:nvSpPr>
        <p:spPr>
          <a:xfrm rot="10800000" flipH="1">
            <a:off x="4308475" y="2717800"/>
            <a:ext cx="1295400" cy="2100263"/>
          </a:xfrm>
          <a:custGeom>
            <a:avLst/>
            <a:gdLst>
              <a:gd name="connsiteX0" fmla="*/ 0 w 1554479"/>
              <a:gd name="connsiteY0" fmla="*/ 2192593 h 2192593"/>
              <a:gd name="connsiteX1" fmla="*/ 0 w 1554479"/>
              <a:gd name="connsiteY1" fmla="*/ 0 h 2192593"/>
              <a:gd name="connsiteX2" fmla="*/ 1554479 w 1554479"/>
              <a:gd name="connsiteY2" fmla="*/ 2192593 h 2192593"/>
              <a:gd name="connsiteX3" fmla="*/ 0 w 1554479"/>
              <a:gd name="connsiteY3" fmla="*/ 2192593 h 2192593"/>
              <a:gd name="connsiteX0-1" fmla="*/ 0 w 1554479"/>
              <a:gd name="connsiteY0-2" fmla="*/ 2526889 h 2526889"/>
              <a:gd name="connsiteX1-3" fmla="*/ 88491 w 1554479"/>
              <a:gd name="connsiteY1-4" fmla="*/ 0 h 2526889"/>
              <a:gd name="connsiteX2-5" fmla="*/ 1554479 w 1554479"/>
              <a:gd name="connsiteY2-6" fmla="*/ 2526889 h 2526889"/>
              <a:gd name="connsiteX3-7" fmla="*/ 0 w 1554479"/>
              <a:gd name="connsiteY3-8" fmla="*/ 2526889 h 2526889"/>
              <a:gd name="connsiteX0-9" fmla="*/ 3754 w 1558233"/>
              <a:gd name="connsiteY0-10" fmla="*/ 2526889 h 2526889"/>
              <a:gd name="connsiteX1-11" fmla="*/ 92245 w 1558233"/>
              <a:gd name="connsiteY1-12" fmla="*/ 0 h 2526889"/>
              <a:gd name="connsiteX2-13" fmla="*/ 1558233 w 1558233"/>
              <a:gd name="connsiteY2-14" fmla="*/ 2526889 h 2526889"/>
              <a:gd name="connsiteX3-15" fmla="*/ 3754 w 1558233"/>
              <a:gd name="connsiteY3-16" fmla="*/ 2526889 h 25268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6" name="文本框 21"/>
          <p:cNvSpPr txBox="1"/>
          <p:nvPr/>
        </p:nvSpPr>
        <p:spPr>
          <a:xfrm>
            <a:off x="4400550" y="3165475"/>
            <a:ext cx="520700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5"/>
          <p:cNvSpPr/>
          <p:nvPr/>
        </p:nvSpPr>
        <p:spPr>
          <a:xfrm flipH="1">
            <a:off x="6704013" y="2452688"/>
            <a:ext cx="1295400" cy="2100263"/>
          </a:xfrm>
          <a:custGeom>
            <a:avLst/>
            <a:gdLst>
              <a:gd name="connsiteX0" fmla="*/ 0 w 1554479"/>
              <a:gd name="connsiteY0" fmla="*/ 2192593 h 2192593"/>
              <a:gd name="connsiteX1" fmla="*/ 0 w 1554479"/>
              <a:gd name="connsiteY1" fmla="*/ 0 h 2192593"/>
              <a:gd name="connsiteX2" fmla="*/ 1554479 w 1554479"/>
              <a:gd name="connsiteY2" fmla="*/ 2192593 h 2192593"/>
              <a:gd name="connsiteX3" fmla="*/ 0 w 1554479"/>
              <a:gd name="connsiteY3" fmla="*/ 2192593 h 2192593"/>
              <a:gd name="connsiteX0-1" fmla="*/ 0 w 1554479"/>
              <a:gd name="connsiteY0-2" fmla="*/ 2526889 h 2526889"/>
              <a:gd name="connsiteX1-3" fmla="*/ 88491 w 1554479"/>
              <a:gd name="connsiteY1-4" fmla="*/ 0 h 2526889"/>
              <a:gd name="connsiteX2-5" fmla="*/ 1554479 w 1554479"/>
              <a:gd name="connsiteY2-6" fmla="*/ 2526889 h 2526889"/>
              <a:gd name="connsiteX3-7" fmla="*/ 0 w 1554479"/>
              <a:gd name="connsiteY3-8" fmla="*/ 2526889 h 2526889"/>
              <a:gd name="connsiteX0-9" fmla="*/ 3754 w 1558233"/>
              <a:gd name="connsiteY0-10" fmla="*/ 2526889 h 2526889"/>
              <a:gd name="connsiteX1-11" fmla="*/ 92245 w 1558233"/>
              <a:gd name="connsiteY1-12" fmla="*/ 0 h 2526889"/>
              <a:gd name="connsiteX2-13" fmla="*/ 1558233 w 1558233"/>
              <a:gd name="connsiteY2-14" fmla="*/ 2526889 h 2526889"/>
              <a:gd name="connsiteX3-15" fmla="*/ 3754 w 1558233"/>
              <a:gd name="connsiteY3-16" fmla="*/ 2526889 h 25268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8" name="文本框 23"/>
          <p:cNvSpPr txBox="1"/>
          <p:nvPr/>
        </p:nvSpPr>
        <p:spPr>
          <a:xfrm>
            <a:off x="7413625" y="3217863"/>
            <a:ext cx="520700" cy="795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0550" y="2333625"/>
            <a:ext cx="234950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0" name="矩形 25"/>
          <p:cNvSpPr/>
          <p:nvPr/>
        </p:nvSpPr>
        <p:spPr>
          <a:xfrm>
            <a:off x="885825" y="2265363"/>
            <a:ext cx="28924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0550" y="3333750"/>
            <a:ext cx="236538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2" name="矩形 27"/>
          <p:cNvSpPr/>
          <p:nvPr/>
        </p:nvSpPr>
        <p:spPr>
          <a:xfrm>
            <a:off x="885825" y="3265488"/>
            <a:ext cx="28924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0550" y="4333875"/>
            <a:ext cx="236538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4" name="矩形 29"/>
          <p:cNvSpPr/>
          <p:nvPr/>
        </p:nvSpPr>
        <p:spPr>
          <a:xfrm>
            <a:off x="885825" y="4265613"/>
            <a:ext cx="28924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39163" y="2333625"/>
            <a:ext cx="236538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6" name="矩形 31"/>
          <p:cNvSpPr/>
          <p:nvPr/>
        </p:nvSpPr>
        <p:spPr>
          <a:xfrm>
            <a:off x="8834438" y="2265363"/>
            <a:ext cx="28924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539163" y="3333750"/>
            <a:ext cx="236538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68" name="矩形 33"/>
          <p:cNvSpPr/>
          <p:nvPr/>
        </p:nvSpPr>
        <p:spPr>
          <a:xfrm>
            <a:off x="8834438" y="3265488"/>
            <a:ext cx="28924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540750" y="4333875"/>
            <a:ext cx="234950" cy="236538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70" name="矩形 35"/>
          <p:cNvSpPr/>
          <p:nvPr/>
        </p:nvSpPr>
        <p:spPr>
          <a:xfrm>
            <a:off x="8834438" y="4265613"/>
            <a:ext cx="2894012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126" name="直接连接符 125"/>
          <p:cNvCxnSpPr/>
          <p:nvPr/>
        </p:nvCxnSpPr>
        <p:spPr>
          <a:xfrm flipH="1">
            <a:off x="7959725" y="3044825"/>
            <a:ext cx="611188" cy="0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2" name="文本框 126"/>
          <p:cNvSpPr txBox="1"/>
          <p:nvPr/>
        </p:nvSpPr>
        <p:spPr>
          <a:xfrm>
            <a:off x="8561388" y="2668588"/>
            <a:ext cx="2935287" cy="757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cxnSp>
        <p:nvCxnSpPr>
          <p:cNvPr id="128" name="直接连接符 127"/>
          <p:cNvCxnSpPr/>
          <p:nvPr/>
        </p:nvCxnSpPr>
        <p:spPr>
          <a:xfrm flipH="1">
            <a:off x="7959725" y="4416425"/>
            <a:ext cx="611188" cy="0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4" name="文本框 128"/>
          <p:cNvSpPr txBox="1"/>
          <p:nvPr/>
        </p:nvSpPr>
        <p:spPr>
          <a:xfrm>
            <a:off x="8634413" y="4046538"/>
            <a:ext cx="2935287" cy="728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grpSp>
        <p:nvGrpSpPr>
          <p:cNvPr id="32775" name="组合 129"/>
          <p:cNvGrpSpPr/>
          <p:nvPr/>
        </p:nvGrpSpPr>
        <p:grpSpPr>
          <a:xfrm flipH="1" flipV="1">
            <a:off x="6381750" y="5614988"/>
            <a:ext cx="1504950" cy="263525"/>
            <a:chOff x="4255294" y="1661160"/>
            <a:chExt cx="1505426" cy="262890"/>
          </a:xfrm>
        </p:grpSpPr>
        <p:cxnSp>
          <p:nvCxnSpPr>
            <p:cNvPr id="131" name="直接连接符 130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76" name="文本框 132"/>
          <p:cNvSpPr txBox="1"/>
          <p:nvPr/>
        </p:nvSpPr>
        <p:spPr>
          <a:xfrm>
            <a:off x="7959725" y="5467350"/>
            <a:ext cx="2935288" cy="72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cxnSp>
        <p:nvCxnSpPr>
          <p:cNvPr id="134" name="直接连接符 133"/>
          <p:cNvCxnSpPr/>
          <p:nvPr/>
        </p:nvCxnSpPr>
        <p:spPr>
          <a:xfrm flipH="1">
            <a:off x="3506788" y="4416425"/>
            <a:ext cx="611188" cy="0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8" name="文本框 134"/>
          <p:cNvSpPr txBox="1"/>
          <p:nvPr/>
        </p:nvSpPr>
        <p:spPr>
          <a:xfrm>
            <a:off x="858838" y="3997325"/>
            <a:ext cx="2935287" cy="72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cxnSp>
        <p:nvCxnSpPr>
          <p:cNvPr id="136" name="直接连接符 135"/>
          <p:cNvCxnSpPr/>
          <p:nvPr/>
        </p:nvCxnSpPr>
        <p:spPr>
          <a:xfrm flipH="1">
            <a:off x="3506788" y="3044825"/>
            <a:ext cx="611188" cy="0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0" name="文本框 136"/>
          <p:cNvSpPr txBox="1"/>
          <p:nvPr/>
        </p:nvSpPr>
        <p:spPr>
          <a:xfrm>
            <a:off x="819150" y="2701925"/>
            <a:ext cx="2935288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grpSp>
        <p:nvGrpSpPr>
          <p:cNvPr id="32781" name="组合 137"/>
          <p:cNvGrpSpPr/>
          <p:nvPr/>
        </p:nvGrpSpPr>
        <p:grpSpPr>
          <a:xfrm>
            <a:off x="4167188" y="1497013"/>
            <a:ext cx="1506537" cy="261937"/>
            <a:chOff x="4255294" y="1661160"/>
            <a:chExt cx="1505426" cy="262890"/>
          </a:xfrm>
        </p:grpSpPr>
        <p:cxnSp>
          <p:nvCxnSpPr>
            <p:cNvPr id="139" name="直接连接符 138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82" name="文本框 140"/>
          <p:cNvSpPr txBox="1"/>
          <p:nvPr/>
        </p:nvSpPr>
        <p:spPr>
          <a:xfrm>
            <a:off x="1630363" y="1087438"/>
            <a:ext cx="26701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</a:t>
            </a:r>
          </a:p>
        </p:txBody>
      </p:sp>
      <p:sp>
        <p:nvSpPr>
          <p:cNvPr id="142" name="六边形 141"/>
          <p:cNvSpPr/>
          <p:nvPr/>
        </p:nvSpPr>
        <p:spPr>
          <a:xfrm>
            <a:off x="6754813" y="2517775"/>
            <a:ext cx="1204913" cy="10509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84" name="文本框 142"/>
          <p:cNvSpPr txBox="1"/>
          <p:nvPr/>
        </p:nvSpPr>
        <p:spPr>
          <a:xfrm>
            <a:off x="6937375" y="2689225"/>
            <a:ext cx="820738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六边形 143"/>
          <p:cNvSpPr/>
          <p:nvPr/>
        </p:nvSpPr>
        <p:spPr>
          <a:xfrm>
            <a:off x="5438775" y="1758950"/>
            <a:ext cx="1203325" cy="1052513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86" name="文本框 144"/>
          <p:cNvSpPr txBox="1"/>
          <p:nvPr/>
        </p:nvSpPr>
        <p:spPr>
          <a:xfrm>
            <a:off x="5656263" y="1870075"/>
            <a:ext cx="768350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六边形 145"/>
          <p:cNvSpPr/>
          <p:nvPr/>
        </p:nvSpPr>
        <p:spPr>
          <a:xfrm>
            <a:off x="6754813" y="3889375"/>
            <a:ext cx="1204913" cy="10509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88" name="文本框 146"/>
          <p:cNvSpPr txBox="1"/>
          <p:nvPr/>
        </p:nvSpPr>
        <p:spPr>
          <a:xfrm>
            <a:off x="6961188" y="3998913"/>
            <a:ext cx="768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六边形 147"/>
          <p:cNvSpPr/>
          <p:nvPr/>
        </p:nvSpPr>
        <p:spPr>
          <a:xfrm>
            <a:off x="4117975" y="3889375"/>
            <a:ext cx="1204913" cy="10509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90" name="文本框 148"/>
          <p:cNvSpPr txBox="1"/>
          <p:nvPr/>
        </p:nvSpPr>
        <p:spPr>
          <a:xfrm>
            <a:off x="4333875" y="3998913"/>
            <a:ext cx="768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六边形 149"/>
          <p:cNvSpPr/>
          <p:nvPr/>
        </p:nvSpPr>
        <p:spPr>
          <a:xfrm>
            <a:off x="4117975" y="2517775"/>
            <a:ext cx="1204913" cy="10509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92" name="文本框 150"/>
          <p:cNvSpPr txBox="1"/>
          <p:nvPr/>
        </p:nvSpPr>
        <p:spPr>
          <a:xfrm>
            <a:off x="4300538" y="2689225"/>
            <a:ext cx="820737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六边形 151"/>
          <p:cNvSpPr/>
          <p:nvPr/>
        </p:nvSpPr>
        <p:spPr>
          <a:xfrm>
            <a:off x="5438775" y="4564063"/>
            <a:ext cx="1203325" cy="1050925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94" name="文本框 152"/>
          <p:cNvSpPr txBox="1"/>
          <p:nvPr/>
        </p:nvSpPr>
        <p:spPr>
          <a:xfrm>
            <a:off x="5605463" y="4735513"/>
            <a:ext cx="8207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六边形 153"/>
          <p:cNvSpPr/>
          <p:nvPr/>
        </p:nvSpPr>
        <p:spPr>
          <a:xfrm>
            <a:off x="5097463" y="2905125"/>
            <a:ext cx="1885950" cy="1592263"/>
          </a:xfrm>
          <a:prstGeom prst="hexagon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5" name="组合 154"/>
          <p:cNvGrpSpPr>
            <a:grpSpLocks noChangeAspect="1"/>
          </p:cNvGrpSpPr>
          <p:nvPr/>
        </p:nvGrpSpPr>
        <p:grpSpPr>
          <a:xfrm>
            <a:off x="5542668" y="3349010"/>
            <a:ext cx="966085" cy="648000"/>
            <a:chOff x="3784600" y="1525588"/>
            <a:chExt cx="935038" cy="568325"/>
          </a:xfrm>
          <a:solidFill>
            <a:schemeClr val="bg1"/>
          </a:solidFill>
        </p:grpSpPr>
        <p:sp>
          <p:nvSpPr>
            <p:cNvPr id="156" name="Freeform 8"/>
            <p:cNvSpPr/>
            <p:nvPr/>
          </p:nvSpPr>
          <p:spPr bwMode="auto">
            <a:xfrm>
              <a:off x="3871913" y="2011363"/>
              <a:ext cx="112713" cy="82550"/>
            </a:xfrm>
            <a:custGeom>
              <a:avLst/>
              <a:gdLst>
                <a:gd name="T0" fmla="*/ 30 w 30"/>
                <a:gd name="T1" fmla="*/ 19 h 22"/>
                <a:gd name="T2" fmla="*/ 30 w 30"/>
                <a:gd name="T3" fmla="*/ 0 h 22"/>
                <a:gd name="T4" fmla="*/ 1 w 30"/>
                <a:gd name="T5" fmla="*/ 22 h 22"/>
                <a:gd name="T6" fmla="*/ 27 w 30"/>
                <a:gd name="T7" fmla="*/ 22 h 22"/>
                <a:gd name="T8" fmla="*/ 30 w 30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7" name="Freeform 9"/>
            <p:cNvSpPr/>
            <p:nvPr/>
          </p:nvSpPr>
          <p:spPr bwMode="auto">
            <a:xfrm>
              <a:off x="4022725" y="1893888"/>
              <a:ext cx="120650" cy="200025"/>
            </a:xfrm>
            <a:custGeom>
              <a:avLst/>
              <a:gdLst>
                <a:gd name="T0" fmla="*/ 29 w 32"/>
                <a:gd name="T1" fmla="*/ 53 h 53"/>
                <a:gd name="T2" fmla="*/ 32 w 32"/>
                <a:gd name="T3" fmla="*/ 50 h 53"/>
                <a:gd name="T4" fmla="*/ 32 w 32"/>
                <a:gd name="T5" fmla="*/ 0 h 53"/>
                <a:gd name="T6" fmla="*/ 0 w 32"/>
                <a:gd name="T7" fmla="*/ 23 h 53"/>
                <a:gd name="T8" fmla="*/ 0 w 32"/>
                <a:gd name="T9" fmla="*/ 24 h 53"/>
                <a:gd name="T10" fmla="*/ 0 w 32"/>
                <a:gd name="T11" fmla="*/ 50 h 53"/>
                <a:gd name="T12" fmla="*/ 2 w 32"/>
                <a:gd name="T13" fmla="*/ 53 h 53"/>
                <a:gd name="T14" fmla="*/ 29 w 3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8" name="Freeform 10"/>
            <p:cNvSpPr/>
            <p:nvPr/>
          </p:nvSpPr>
          <p:spPr bwMode="auto">
            <a:xfrm>
              <a:off x="4176713" y="1800225"/>
              <a:ext cx="120650" cy="293688"/>
            </a:xfrm>
            <a:custGeom>
              <a:avLst/>
              <a:gdLst>
                <a:gd name="T0" fmla="*/ 29 w 32"/>
                <a:gd name="T1" fmla="*/ 78 h 78"/>
                <a:gd name="T2" fmla="*/ 32 w 32"/>
                <a:gd name="T3" fmla="*/ 75 h 78"/>
                <a:gd name="T4" fmla="*/ 32 w 32"/>
                <a:gd name="T5" fmla="*/ 9 h 78"/>
                <a:gd name="T6" fmla="*/ 23 w 32"/>
                <a:gd name="T7" fmla="*/ 0 h 78"/>
                <a:gd name="T8" fmla="*/ 10 w 32"/>
                <a:gd name="T9" fmla="*/ 10 h 78"/>
                <a:gd name="T10" fmla="*/ 0 w 32"/>
                <a:gd name="T11" fmla="*/ 17 h 78"/>
                <a:gd name="T12" fmla="*/ 0 w 32"/>
                <a:gd name="T13" fmla="*/ 75 h 78"/>
                <a:gd name="T14" fmla="*/ 3 w 32"/>
                <a:gd name="T15" fmla="*/ 78 h 78"/>
                <a:gd name="T16" fmla="*/ 29 w 32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9" name="Freeform 11"/>
            <p:cNvSpPr/>
            <p:nvPr/>
          </p:nvSpPr>
          <p:spPr bwMode="auto">
            <a:xfrm>
              <a:off x="4330700" y="1841500"/>
              <a:ext cx="120650" cy="252413"/>
            </a:xfrm>
            <a:custGeom>
              <a:avLst/>
              <a:gdLst>
                <a:gd name="T0" fmla="*/ 30 w 32"/>
                <a:gd name="T1" fmla="*/ 67 h 67"/>
                <a:gd name="T2" fmla="*/ 32 w 32"/>
                <a:gd name="T3" fmla="*/ 64 h 67"/>
                <a:gd name="T4" fmla="*/ 32 w 32"/>
                <a:gd name="T5" fmla="*/ 0 h 67"/>
                <a:gd name="T6" fmla="*/ 20 w 32"/>
                <a:gd name="T7" fmla="*/ 10 h 67"/>
                <a:gd name="T8" fmla="*/ 16 w 32"/>
                <a:gd name="T9" fmla="*/ 13 h 67"/>
                <a:gd name="T10" fmla="*/ 5 w 32"/>
                <a:gd name="T11" fmla="*/ 12 h 67"/>
                <a:gd name="T12" fmla="*/ 4 w 32"/>
                <a:gd name="T13" fmla="*/ 11 h 67"/>
                <a:gd name="T14" fmla="*/ 0 w 32"/>
                <a:gd name="T15" fmla="*/ 7 h 67"/>
                <a:gd name="T16" fmla="*/ 0 w 32"/>
                <a:gd name="T17" fmla="*/ 64 h 67"/>
                <a:gd name="T18" fmla="*/ 3 w 32"/>
                <a:gd name="T19" fmla="*/ 67 h 67"/>
                <a:gd name="T20" fmla="*/ 30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0" name="Freeform 12"/>
            <p:cNvSpPr/>
            <p:nvPr/>
          </p:nvSpPr>
          <p:spPr bwMode="auto">
            <a:xfrm>
              <a:off x="4489450" y="1720849"/>
              <a:ext cx="120650" cy="373063"/>
            </a:xfrm>
            <a:custGeom>
              <a:avLst/>
              <a:gdLst>
                <a:gd name="T0" fmla="*/ 29 w 32"/>
                <a:gd name="T1" fmla="*/ 99 h 99"/>
                <a:gd name="T2" fmla="*/ 32 w 32"/>
                <a:gd name="T3" fmla="*/ 96 h 99"/>
                <a:gd name="T4" fmla="*/ 32 w 32"/>
                <a:gd name="T5" fmla="*/ 0 h 99"/>
                <a:gd name="T6" fmla="*/ 13 w 32"/>
                <a:gd name="T7" fmla="*/ 15 h 99"/>
                <a:gd name="T8" fmla="*/ 0 w 32"/>
                <a:gd name="T9" fmla="*/ 25 h 99"/>
                <a:gd name="T10" fmla="*/ 0 w 32"/>
                <a:gd name="T11" fmla="*/ 96 h 99"/>
                <a:gd name="T12" fmla="*/ 3 w 32"/>
                <a:gd name="T13" fmla="*/ 99 h 99"/>
                <a:gd name="T14" fmla="*/ 29 w 32"/>
                <a:gd name="T1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1" name="Freeform 13"/>
            <p:cNvSpPr/>
            <p:nvPr/>
          </p:nvSpPr>
          <p:spPr bwMode="auto">
            <a:xfrm>
              <a:off x="3784600" y="1525588"/>
              <a:ext cx="935038" cy="541338"/>
            </a:xfrm>
            <a:custGeom>
              <a:avLst/>
              <a:gdLst>
                <a:gd name="T0" fmla="*/ 248 w 248"/>
                <a:gd name="T1" fmla="*/ 8 h 144"/>
                <a:gd name="T2" fmla="*/ 245 w 248"/>
                <a:gd name="T3" fmla="*/ 2 h 144"/>
                <a:gd name="T4" fmla="*/ 239 w 248"/>
                <a:gd name="T5" fmla="*/ 0 h 144"/>
                <a:gd name="T6" fmla="*/ 230 w 248"/>
                <a:gd name="T7" fmla="*/ 0 h 144"/>
                <a:gd name="T8" fmla="*/ 200 w 248"/>
                <a:gd name="T9" fmla="*/ 0 h 144"/>
                <a:gd name="T10" fmla="*/ 197 w 248"/>
                <a:gd name="T11" fmla="*/ 1 h 144"/>
                <a:gd name="T12" fmla="*/ 196 w 248"/>
                <a:gd name="T13" fmla="*/ 1 h 144"/>
                <a:gd name="T14" fmla="*/ 191 w 248"/>
                <a:gd name="T15" fmla="*/ 8 h 144"/>
                <a:gd name="T16" fmla="*/ 197 w 248"/>
                <a:gd name="T17" fmla="*/ 16 h 144"/>
                <a:gd name="T18" fmla="*/ 200 w 248"/>
                <a:gd name="T19" fmla="*/ 17 h 144"/>
                <a:gd name="T20" fmla="*/ 210 w 248"/>
                <a:gd name="T21" fmla="*/ 17 h 144"/>
                <a:gd name="T22" fmla="*/ 215 w 248"/>
                <a:gd name="T23" fmla="*/ 17 h 144"/>
                <a:gd name="T24" fmla="*/ 206 w 248"/>
                <a:gd name="T25" fmla="*/ 24 h 144"/>
                <a:gd name="T26" fmla="*/ 189 w 248"/>
                <a:gd name="T27" fmla="*/ 39 h 144"/>
                <a:gd name="T28" fmla="*/ 179 w 248"/>
                <a:gd name="T29" fmla="*/ 47 h 144"/>
                <a:gd name="T30" fmla="*/ 166 w 248"/>
                <a:gd name="T31" fmla="*/ 57 h 144"/>
                <a:gd name="T32" fmla="*/ 158 w 248"/>
                <a:gd name="T33" fmla="*/ 63 h 144"/>
                <a:gd name="T34" fmla="*/ 150 w 248"/>
                <a:gd name="T35" fmla="*/ 55 h 144"/>
                <a:gd name="T36" fmla="*/ 146 w 248"/>
                <a:gd name="T37" fmla="*/ 52 h 144"/>
                <a:gd name="T38" fmla="*/ 136 w 248"/>
                <a:gd name="T39" fmla="*/ 42 h 144"/>
                <a:gd name="T40" fmla="*/ 134 w 248"/>
                <a:gd name="T41" fmla="*/ 40 h 144"/>
                <a:gd name="T42" fmla="*/ 123 w 248"/>
                <a:gd name="T43" fmla="*/ 39 h 144"/>
                <a:gd name="T44" fmla="*/ 114 w 248"/>
                <a:gd name="T45" fmla="*/ 46 h 144"/>
                <a:gd name="T46" fmla="*/ 104 w 248"/>
                <a:gd name="T47" fmla="*/ 54 h 144"/>
                <a:gd name="T48" fmla="*/ 97 w 248"/>
                <a:gd name="T49" fmla="*/ 58 h 144"/>
                <a:gd name="T50" fmla="*/ 94 w 248"/>
                <a:gd name="T51" fmla="*/ 61 h 144"/>
                <a:gd name="T52" fmla="*/ 62 w 248"/>
                <a:gd name="T53" fmla="*/ 85 h 144"/>
                <a:gd name="T54" fmla="*/ 61 w 248"/>
                <a:gd name="T55" fmla="*/ 86 h 144"/>
                <a:gd name="T56" fmla="*/ 51 w 248"/>
                <a:gd name="T57" fmla="*/ 93 h 144"/>
                <a:gd name="T58" fmla="*/ 9 w 248"/>
                <a:gd name="T59" fmla="*/ 124 h 144"/>
                <a:gd name="T60" fmla="*/ 4 w 248"/>
                <a:gd name="T61" fmla="*/ 128 h 144"/>
                <a:gd name="T62" fmla="*/ 3 w 248"/>
                <a:gd name="T63" fmla="*/ 140 h 144"/>
                <a:gd name="T64" fmla="*/ 11 w 248"/>
                <a:gd name="T65" fmla="*/ 143 h 144"/>
                <a:gd name="T66" fmla="*/ 15 w 248"/>
                <a:gd name="T67" fmla="*/ 142 h 144"/>
                <a:gd name="T68" fmla="*/ 51 w 248"/>
                <a:gd name="T69" fmla="*/ 114 h 144"/>
                <a:gd name="T70" fmla="*/ 61 w 248"/>
                <a:gd name="T71" fmla="*/ 107 h 144"/>
                <a:gd name="T72" fmla="*/ 62 w 248"/>
                <a:gd name="T73" fmla="*/ 107 h 144"/>
                <a:gd name="T74" fmla="*/ 94 w 248"/>
                <a:gd name="T75" fmla="*/ 82 h 144"/>
                <a:gd name="T76" fmla="*/ 98 w 248"/>
                <a:gd name="T77" fmla="*/ 80 h 144"/>
                <a:gd name="T78" fmla="*/ 104 w 248"/>
                <a:gd name="T79" fmla="*/ 75 h 144"/>
                <a:gd name="T80" fmla="*/ 114 w 248"/>
                <a:gd name="T81" fmla="*/ 67 h 144"/>
                <a:gd name="T82" fmla="*/ 127 w 248"/>
                <a:gd name="T83" fmla="*/ 57 h 144"/>
                <a:gd name="T84" fmla="*/ 136 w 248"/>
                <a:gd name="T85" fmla="*/ 66 h 144"/>
                <a:gd name="T86" fmla="*/ 146 w 248"/>
                <a:gd name="T87" fmla="*/ 76 h 144"/>
                <a:gd name="T88" fmla="*/ 150 w 248"/>
                <a:gd name="T89" fmla="*/ 79 h 144"/>
                <a:gd name="T90" fmla="*/ 151 w 248"/>
                <a:gd name="T91" fmla="*/ 81 h 144"/>
                <a:gd name="T92" fmla="*/ 162 w 248"/>
                <a:gd name="T93" fmla="*/ 82 h 144"/>
                <a:gd name="T94" fmla="*/ 166 w 248"/>
                <a:gd name="T95" fmla="*/ 79 h 144"/>
                <a:gd name="T96" fmla="*/ 179 w 248"/>
                <a:gd name="T97" fmla="*/ 69 h 144"/>
                <a:gd name="T98" fmla="*/ 189 w 248"/>
                <a:gd name="T99" fmla="*/ 61 h 144"/>
                <a:gd name="T100" fmla="*/ 202 w 248"/>
                <a:gd name="T101" fmla="*/ 51 h 144"/>
                <a:gd name="T102" fmla="*/ 230 w 248"/>
                <a:gd name="T103" fmla="*/ 27 h 144"/>
                <a:gd name="T104" fmla="*/ 231 w 248"/>
                <a:gd name="T105" fmla="*/ 26 h 144"/>
                <a:gd name="T106" fmla="*/ 231 w 248"/>
                <a:gd name="T107" fmla="*/ 46 h 144"/>
                <a:gd name="T108" fmla="*/ 239 w 248"/>
                <a:gd name="T109" fmla="*/ 54 h 144"/>
                <a:gd name="T110" fmla="*/ 248 w 248"/>
                <a:gd name="T111" fmla="*/ 46 h 144"/>
                <a:gd name="T112" fmla="*/ 248 w 248"/>
                <a:gd name="T113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5"/>
          <p:cNvSpPr txBox="1"/>
          <p:nvPr/>
        </p:nvSpPr>
        <p:spPr>
          <a:xfrm>
            <a:off x="6616700" y="3071813"/>
            <a:ext cx="494347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 大 家！</a:t>
            </a:r>
          </a:p>
        </p:txBody>
      </p:sp>
      <p:grpSp>
        <p:nvGrpSpPr>
          <p:cNvPr id="33797" name="组合 23"/>
          <p:cNvGrpSpPr/>
          <p:nvPr/>
        </p:nvGrpSpPr>
        <p:grpSpPr>
          <a:xfrm>
            <a:off x="6362700" y="2790825"/>
            <a:ext cx="5372100" cy="2047875"/>
            <a:chOff x="2921000" y="2986616"/>
            <a:chExt cx="6468338" cy="1191684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798" name="矩形 29"/>
          <p:cNvSpPr/>
          <p:nvPr/>
        </p:nvSpPr>
        <p:spPr>
          <a:xfrm>
            <a:off x="6616700" y="4254500"/>
            <a:ext cx="48006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569" y="2317756"/>
            <a:ext cx="1732196" cy="866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80"/>
          <p:cNvSpPr txBox="1"/>
          <p:nvPr/>
        </p:nvSpPr>
        <p:spPr>
          <a:xfrm>
            <a:off x="3738563" y="2989263"/>
            <a:ext cx="47148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9219" name="组合 81"/>
          <p:cNvGrpSpPr/>
          <p:nvPr/>
        </p:nvGrpSpPr>
        <p:grpSpPr>
          <a:xfrm>
            <a:off x="3409950" y="2552700"/>
            <a:ext cx="5372100" cy="2327275"/>
            <a:chOff x="2921000" y="2986616"/>
            <a:chExt cx="6468338" cy="1191684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0" name="文本框 87"/>
          <p:cNvSpPr txBox="1"/>
          <p:nvPr/>
        </p:nvSpPr>
        <p:spPr>
          <a:xfrm>
            <a:off x="3841750" y="1622425"/>
            <a:ext cx="17621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文本框 88"/>
          <p:cNvSpPr txBox="1"/>
          <p:nvPr/>
        </p:nvSpPr>
        <p:spPr>
          <a:xfrm>
            <a:off x="3738563" y="379730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2" name="文本框 89"/>
          <p:cNvSpPr txBox="1"/>
          <p:nvPr/>
        </p:nvSpPr>
        <p:spPr>
          <a:xfrm>
            <a:off x="5964238" y="379730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3" name="文本框 90"/>
          <p:cNvSpPr txBox="1"/>
          <p:nvPr/>
        </p:nvSpPr>
        <p:spPr>
          <a:xfrm>
            <a:off x="3738563" y="433705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91"/>
          <p:cNvSpPr txBox="1"/>
          <p:nvPr/>
        </p:nvSpPr>
        <p:spPr>
          <a:xfrm>
            <a:off x="5964238" y="433705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5" name="文本框 93"/>
          <p:cNvSpPr txBox="1"/>
          <p:nvPr/>
        </p:nvSpPr>
        <p:spPr>
          <a:xfrm>
            <a:off x="206375" y="177800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7775575" y="2205038"/>
            <a:ext cx="939800" cy="941388"/>
          </a:xfrm>
          <a:custGeom>
            <a:avLst/>
            <a:gdLst>
              <a:gd name="T0" fmla="*/ 1832 w 1832"/>
              <a:gd name="T1" fmla="*/ 1016 h 1831"/>
              <a:gd name="T2" fmla="*/ 1832 w 1832"/>
              <a:gd name="T3" fmla="*/ 831 h 1831"/>
              <a:gd name="T4" fmla="*/ 1644 w 1832"/>
              <a:gd name="T5" fmla="*/ 802 h 1831"/>
              <a:gd name="T6" fmla="*/ 1611 w 1832"/>
              <a:gd name="T7" fmla="*/ 670 h 1831"/>
              <a:gd name="T8" fmla="*/ 1760 w 1832"/>
              <a:gd name="T9" fmla="*/ 549 h 1831"/>
              <a:gd name="T10" fmla="*/ 1668 w 1832"/>
              <a:gd name="T11" fmla="*/ 385 h 1831"/>
              <a:gd name="T12" fmla="*/ 1491 w 1832"/>
              <a:gd name="T13" fmla="*/ 454 h 1831"/>
              <a:gd name="T14" fmla="*/ 1394 w 1832"/>
              <a:gd name="T15" fmla="*/ 355 h 1831"/>
              <a:gd name="T16" fmla="*/ 1462 w 1832"/>
              <a:gd name="T17" fmla="*/ 174 h 1831"/>
              <a:gd name="T18" fmla="*/ 1298 w 1832"/>
              <a:gd name="T19" fmla="*/ 82 h 1831"/>
              <a:gd name="T20" fmla="*/ 1184 w 1832"/>
              <a:gd name="T21" fmla="*/ 228 h 1831"/>
              <a:gd name="T22" fmla="*/ 1048 w 1832"/>
              <a:gd name="T23" fmla="*/ 190 h 1831"/>
              <a:gd name="T24" fmla="*/ 1016 w 1832"/>
              <a:gd name="T25" fmla="*/ 0 h 1831"/>
              <a:gd name="T26" fmla="*/ 831 w 1832"/>
              <a:gd name="T27" fmla="*/ 0 h 1831"/>
              <a:gd name="T28" fmla="*/ 803 w 1832"/>
              <a:gd name="T29" fmla="*/ 188 h 1831"/>
              <a:gd name="T30" fmla="*/ 670 w 1832"/>
              <a:gd name="T31" fmla="*/ 221 h 1831"/>
              <a:gd name="T32" fmla="*/ 549 w 1832"/>
              <a:gd name="T33" fmla="*/ 72 h 1831"/>
              <a:gd name="T34" fmla="*/ 385 w 1832"/>
              <a:gd name="T35" fmla="*/ 164 h 1831"/>
              <a:gd name="T36" fmla="*/ 455 w 1832"/>
              <a:gd name="T37" fmla="*/ 341 h 1831"/>
              <a:gd name="T38" fmla="*/ 356 w 1832"/>
              <a:gd name="T39" fmla="*/ 438 h 1831"/>
              <a:gd name="T40" fmla="*/ 175 w 1832"/>
              <a:gd name="T41" fmla="*/ 369 h 1831"/>
              <a:gd name="T42" fmla="*/ 83 w 1832"/>
              <a:gd name="T43" fmla="*/ 533 h 1831"/>
              <a:gd name="T44" fmla="*/ 230 w 1832"/>
              <a:gd name="T45" fmla="*/ 648 h 1831"/>
              <a:gd name="T46" fmla="*/ 191 w 1832"/>
              <a:gd name="T47" fmla="*/ 784 h 1831"/>
              <a:gd name="T48" fmla="*/ 0 w 1832"/>
              <a:gd name="T49" fmla="*/ 815 h 1831"/>
              <a:gd name="T50" fmla="*/ 0 w 1832"/>
              <a:gd name="T51" fmla="*/ 1000 h 1831"/>
              <a:gd name="T52" fmla="*/ 188 w 1832"/>
              <a:gd name="T53" fmla="*/ 1029 h 1831"/>
              <a:gd name="T54" fmla="*/ 221 w 1832"/>
              <a:gd name="T55" fmla="*/ 1162 h 1831"/>
              <a:gd name="T56" fmla="*/ 72 w 1832"/>
              <a:gd name="T57" fmla="*/ 1282 h 1831"/>
              <a:gd name="T58" fmla="*/ 165 w 1832"/>
              <a:gd name="T59" fmla="*/ 1446 h 1831"/>
              <a:gd name="T60" fmla="*/ 341 w 1832"/>
              <a:gd name="T61" fmla="*/ 1377 h 1831"/>
              <a:gd name="T62" fmla="*/ 438 w 1832"/>
              <a:gd name="T63" fmla="*/ 1476 h 1831"/>
              <a:gd name="T64" fmla="*/ 370 w 1832"/>
              <a:gd name="T65" fmla="*/ 1657 h 1831"/>
              <a:gd name="T66" fmla="*/ 534 w 1832"/>
              <a:gd name="T67" fmla="*/ 1749 h 1831"/>
              <a:gd name="T68" fmla="*/ 648 w 1832"/>
              <a:gd name="T69" fmla="*/ 1602 h 1831"/>
              <a:gd name="T70" fmla="*/ 784 w 1832"/>
              <a:gd name="T71" fmla="*/ 1640 h 1831"/>
              <a:gd name="T72" fmla="*/ 816 w 1832"/>
              <a:gd name="T73" fmla="*/ 1831 h 1831"/>
              <a:gd name="T74" fmla="*/ 1001 w 1832"/>
              <a:gd name="T75" fmla="*/ 1831 h 1831"/>
              <a:gd name="T76" fmla="*/ 1029 w 1832"/>
              <a:gd name="T77" fmla="*/ 1644 h 1831"/>
              <a:gd name="T78" fmla="*/ 1162 w 1832"/>
              <a:gd name="T79" fmla="*/ 1611 h 1831"/>
              <a:gd name="T80" fmla="*/ 1283 w 1832"/>
              <a:gd name="T81" fmla="*/ 1759 h 1831"/>
              <a:gd name="T82" fmla="*/ 1447 w 1832"/>
              <a:gd name="T83" fmla="*/ 1667 h 1831"/>
              <a:gd name="T84" fmla="*/ 1377 w 1832"/>
              <a:gd name="T85" fmla="*/ 1491 h 1831"/>
              <a:gd name="T86" fmla="*/ 1477 w 1832"/>
              <a:gd name="T87" fmla="*/ 1394 h 1831"/>
              <a:gd name="T88" fmla="*/ 1657 w 1832"/>
              <a:gd name="T89" fmla="*/ 1462 h 1831"/>
              <a:gd name="T90" fmla="*/ 1750 w 1832"/>
              <a:gd name="T91" fmla="*/ 1298 h 1831"/>
              <a:gd name="T92" fmla="*/ 1603 w 1832"/>
              <a:gd name="T93" fmla="*/ 1184 h 1831"/>
              <a:gd name="T94" fmla="*/ 1642 w 1832"/>
              <a:gd name="T95" fmla="*/ 1047 h 1831"/>
              <a:gd name="T96" fmla="*/ 1832 w 1832"/>
              <a:gd name="T97" fmla="*/ 1016 h 1831"/>
              <a:gd name="T98" fmla="*/ 919 w 1832"/>
              <a:gd name="T99" fmla="*/ 1331 h 1831"/>
              <a:gd name="T100" fmla="*/ 501 w 1832"/>
              <a:gd name="T101" fmla="*/ 918 h 1831"/>
              <a:gd name="T102" fmla="*/ 919 w 1832"/>
              <a:gd name="T103" fmla="*/ 500 h 1831"/>
              <a:gd name="T104" fmla="*/ 1331 w 1832"/>
              <a:gd name="T105" fmla="*/ 918 h 1831"/>
              <a:gd name="T106" fmla="*/ 919 w 1832"/>
              <a:gd name="T107" fmla="*/ 1331 h 1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2" h="1831">
                <a:moveTo>
                  <a:pt x="1832" y="1016"/>
                </a:moveTo>
                <a:cubicBezTo>
                  <a:pt x="1832" y="831"/>
                  <a:pt x="1832" y="831"/>
                  <a:pt x="1832" y="831"/>
                </a:cubicBezTo>
                <a:cubicBezTo>
                  <a:pt x="1644" y="802"/>
                  <a:pt x="1644" y="802"/>
                  <a:pt x="1644" y="802"/>
                </a:cubicBezTo>
                <a:cubicBezTo>
                  <a:pt x="1637" y="757"/>
                  <a:pt x="1626" y="712"/>
                  <a:pt x="1611" y="670"/>
                </a:cubicBezTo>
                <a:cubicBezTo>
                  <a:pt x="1760" y="549"/>
                  <a:pt x="1760" y="549"/>
                  <a:pt x="1760" y="549"/>
                </a:cubicBezTo>
                <a:cubicBezTo>
                  <a:pt x="1668" y="385"/>
                  <a:pt x="1668" y="385"/>
                  <a:pt x="1668" y="385"/>
                </a:cubicBezTo>
                <a:cubicBezTo>
                  <a:pt x="1491" y="454"/>
                  <a:pt x="1491" y="454"/>
                  <a:pt x="1491" y="454"/>
                </a:cubicBezTo>
                <a:cubicBezTo>
                  <a:pt x="1462" y="418"/>
                  <a:pt x="1429" y="385"/>
                  <a:pt x="1394" y="355"/>
                </a:cubicBezTo>
                <a:cubicBezTo>
                  <a:pt x="1462" y="174"/>
                  <a:pt x="1462" y="174"/>
                  <a:pt x="1462" y="174"/>
                </a:cubicBezTo>
                <a:cubicBezTo>
                  <a:pt x="1298" y="82"/>
                  <a:pt x="1298" y="82"/>
                  <a:pt x="1298" y="82"/>
                </a:cubicBezTo>
                <a:cubicBezTo>
                  <a:pt x="1184" y="228"/>
                  <a:pt x="1184" y="228"/>
                  <a:pt x="1184" y="228"/>
                </a:cubicBezTo>
                <a:cubicBezTo>
                  <a:pt x="1141" y="211"/>
                  <a:pt x="1095" y="198"/>
                  <a:pt x="1048" y="190"/>
                </a:cubicBezTo>
                <a:cubicBezTo>
                  <a:pt x="1016" y="0"/>
                  <a:pt x="1016" y="0"/>
                  <a:pt x="1016" y="0"/>
                </a:cubicBezTo>
                <a:cubicBezTo>
                  <a:pt x="831" y="0"/>
                  <a:pt x="831" y="0"/>
                  <a:pt x="831" y="0"/>
                </a:cubicBezTo>
                <a:cubicBezTo>
                  <a:pt x="803" y="188"/>
                  <a:pt x="803" y="188"/>
                  <a:pt x="803" y="188"/>
                </a:cubicBezTo>
                <a:cubicBezTo>
                  <a:pt x="757" y="195"/>
                  <a:pt x="713" y="206"/>
                  <a:pt x="670" y="221"/>
                </a:cubicBezTo>
                <a:cubicBezTo>
                  <a:pt x="549" y="72"/>
                  <a:pt x="549" y="72"/>
                  <a:pt x="549" y="72"/>
                </a:cubicBezTo>
                <a:cubicBezTo>
                  <a:pt x="385" y="164"/>
                  <a:pt x="385" y="164"/>
                  <a:pt x="385" y="164"/>
                </a:cubicBezTo>
                <a:cubicBezTo>
                  <a:pt x="455" y="341"/>
                  <a:pt x="455" y="341"/>
                  <a:pt x="455" y="341"/>
                </a:cubicBezTo>
                <a:cubicBezTo>
                  <a:pt x="419" y="370"/>
                  <a:pt x="386" y="402"/>
                  <a:pt x="356" y="438"/>
                </a:cubicBezTo>
                <a:cubicBezTo>
                  <a:pt x="175" y="369"/>
                  <a:pt x="175" y="369"/>
                  <a:pt x="175" y="369"/>
                </a:cubicBezTo>
                <a:cubicBezTo>
                  <a:pt x="83" y="533"/>
                  <a:pt x="83" y="533"/>
                  <a:pt x="83" y="533"/>
                </a:cubicBezTo>
                <a:cubicBezTo>
                  <a:pt x="230" y="648"/>
                  <a:pt x="230" y="648"/>
                  <a:pt x="230" y="648"/>
                </a:cubicBezTo>
                <a:cubicBezTo>
                  <a:pt x="213" y="691"/>
                  <a:pt x="200" y="737"/>
                  <a:pt x="191" y="784"/>
                </a:cubicBezTo>
                <a:cubicBezTo>
                  <a:pt x="0" y="815"/>
                  <a:pt x="0" y="815"/>
                  <a:pt x="0" y="815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188" y="1029"/>
                  <a:pt x="188" y="1029"/>
                  <a:pt x="188" y="1029"/>
                </a:cubicBezTo>
                <a:cubicBezTo>
                  <a:pt x="195" y="1075"/>
                  <a:pt x="206" y="1119"/>
                  <a:pt x="221" y="1162"/>
                </a:cubicBezTo>
                <a:cubicBezTo>
                  <a:pt x="72" y="1282"/>
                  <a:pt x="72" y="1282"/>
                  <a:pt x="72" y="1282"/>
                </a:cubicBezTo>
                <a:cubicBezTo>
                  <a:pt x="165" y="1446"/>
                  <a:pt x="165" y="1446"/>
                  <a:pt x="165" y="1446"/>
                </a:cubicBezTo>
                <a:cubicBezTo>
                  <a:pt x="341" y="1377"/>
                  <a:pt x="341" y="1377"/>
                  <a:pt x="341" y="1377"/>
                </a:cubicBezTo>
                <a:cubicBezTo>
                  <a:pt x="370" y="1413"/>
                  <a:pt x="403" y="1446"/>
                  <a:pt x="438" y="1476"/>
                </a:cubicBezTo>
                <a:cubicBezTo>
                  <a:pt x="370" y="1657"/>
                  <a:pt x="370" y="1657"/>
                  <a:pt x="370" y="1657"/>
                </a:cubicBezTo>
                <a:cubicBezTo>
                  <a:pt x="534" y="1749"/>
                  <a:pt x="534" y="1749"/>
                  <a:pt x="534" y="1749"/>
                </a:cubicBezTo>
                <a:cubicBezTo>
                  <a:pt x="648" y="1602"/>
                  <a:pt x="648" y="1602"/>
                  <a:pt x="648" y="1602"/>
                </a:cubicBezTo>
                <a:cubicBezTo>
                  <a:pt x="692" y="1619"/>
                  <a:pt x="737" y="1632"/>
                  <a:pt x="784" y="1640"/>
                </a:cubicBezTo>
                <a:cubicBezTo>
                  <a:pt x="816" y="1831"/>
                  <a:pt x="816" y="1831"/>
                  <a:pt x="816" y="1831"/>
                </a:cubicBezTo>
                <a:cubicBezTo>
                  <a:pt x="1001" y="1831"/>
                  <a:pt x="1001" y="1831"/>
                  <a:pt x="1001" y="1831"/>
                </a:cubicBezTo>
                <a:cubicBezTo>
                  <a:pt x="1029" y="1644"/>
                  <a:pt x="1029" y="1644"/>
                  <a:pt x="1029" y="1644"/>
                </a:cubicBezTo>
                <a:cubicBezTo>
                  <a:pt x="1075" y="1637"/>
                  <a:pt x="1120" y="1626"/>
                  <a:pt x="1162" y="1611"/>
                </a:cubicBezTo>
                <a:cubicBezTo>
                  <a:pt x="1283" y="1759"/>
                  <a:pt x="1283" y="1759"/>
                  <a:pt x="1283" y="1759"/>
                </a:cubicBezTo>
                <a:cubicBezTo>
                  <a:pt x="1447" y="1667"/>
                  <a:pt x="1447" y="1667"/>
                  <a:pt x="1447" y="1667"/>
                </a:cubicBezTo>
                <a:cubicBezTo>
                  <a:pt x="1377" y="1491"/>
                  <a:pt x="1377" y="1491"/>
                  <a:pt x="1377" y="1491"/>
                </a:cubicBezTo>
                <a:cubicBezTo>
                  <a:pt x="1414" y="1462"/>
                  <a:pt x="1447" y="1429"/>
                  <a:pt x="1477" y="1394"/>
                </a:cubicBezTo>
                <a:cubicBezTo>
                  <a:pt x="1657" y="1462"/>
                  <a:pt x="1657" y="1462"/>
                  <a:pt x="1657" y="1462"/>
                </a:cubicBezTo>
                <a:cubicBezTo>
                  <a:pt x="1750" y="1298"/>
                  <a:pt x="1750" y="1298"/>
                  <a:pt x="1750" y="1298"/>
                </a:cubicBezTo>
                <a:cubicBezTo>
                  <a:pt x="1603" y="1184"/>
                  <a:pt x="1603" y="1184"/>
                  <a:pt x="1603" y="1184"/>
                </a:cubicBezTo>
                <a:cubicBezTo>
                  <a:pt x="1620" y="1140"/>
                  <a:pt x="1633" y="1094"/>
                  <a:pt x="1642" y="1047"/>
                </a:cubicBezTo>
                <a:lnTo>
                  <a:pt x="1832" y="1016"/>
                </a:lnTo>
                <a:close/>
                <a:moveTo>
                  <a:pt x="919" y="1331"/>
                </a:moveTo>
                <a:cubicBezTo>
                  <a:pt x="690" y="1331"/>
                  <a:pt x="501" y="1142"/>
                  <a:pt x="501" y="918"/>
                </a:cubicBezTo>
                <a:cubicBezTo>
                  <a:pt x="501" y="689"/>
                  <a:pt x="690" y="500"/>
                  <a:pt x="919" y="500"/>
                </a:cubicBezTo>
                <a:cubicBezTo>
                  <a:pt x="1142" y="500"/>
                  <a:pt x="1331" y="689"/>
                  <a:pt x="1331" y="918"/>
                </a:cubicBezTo>
                <a:cubicBezTo>
                  <a:pt x="1331" y="1142"/>
                  <a:pt x="1142" y="1331"/>
                  <a:pt x="919" y="133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44" name="组合 9"/>
          <p:cNvGrpSpPr/>
          <p:nvPr/>
        </p:nvGrpSpPr>
        <p:grpSpPr>
          <a:xfrm>
            <a:off x="3335338" y="1908175"/>
            <a:ext cx="1574800" cy="1579563"/>
            <a:chOff x="3616499" y="2411836"/>
            <a:chExt cx="1576050" cy="1578224"/>
          </a:xfrm>
        </p:grpSpPr>
        <p:sp>
          <p:nvSpPr>
            <p:cNvPr id="14" name="Freeform 421"/>
            <p:cNvSpPr>
              <a:spLocks noEditPoints="1"/>
            </p:cNvSpPr>
            <p:nvPr/>
          </p:nvSpPr>
          <p:spPr bwMode="auto">
            <a:xfrm>
              <a:off x="3616499" y="2411836"/>
              <a:ext cx="1576050" cy="1578224"/>
            </a:xfrm>
            <a:custGeom>
              <a:avLst/>
              <a:gdLst>
                <a:gd name="T0" fmla="*/ 258 w 306"/>
                <a:gd name="T1" fmla="*/ 265 h 306"/>
                <a:gd name="T2" fmla="*/ 258 w 306"/>
                <a:gd name="T3" fmla="*/ 230 h 306"/>
                <a:gd name="T4" fmla="*/ 293 w 306"/>
                <a:gd name="T5" fmla="*/ 215 h 306"/>
                <a:gd name="T6" fmla="*/ 278 w 306"/>
                <a:gd name="T7" fmla="*/ 185 h 306"/>
                <a:gd name="T8" fmla="*/ 306 w 306"/>
                <a:gd name="T9" fmla="*/ 158 h 306"/>
                <a:gd name="T10" fmla="*/ 280 w 306"/>
                <a:gd name="T11" fmla="*/ 133 h 306"/>
                <a:gd name="T12" fmla="*/ 295 w 306"/>
                <a:gd name="T13" fmla="*/ 96 h 306"/>
                <a:gd name="T14" fmla="*/ 264 w 306"/>
                <a:gd name="T15" fmla="*/ 88 h 306"/>
                <a:gd name="T16" fmla="*/ 265 w 306"/>
                <a:gd name="T17" fmla="*/ 48 h 306"/>
                <a:gd name="T18" fmla="*/ 231 w 306"/>
                <a:gd name="T19" fmla="*/ 51 h 306"/>
                <a:gd name="T20" fmla="*/ 216 w 306"/>
                <a:gd name="T21" fmla="*/ 14 h 306"/>
                <a:gd name="T22" fmla="*/ 185 w 306"/>
                <a:gd name="T23" fmla="*/ 29 h 306"/>
                <a:gd name="T24" fmla="*/ 158 w 306"/>
                <a:gd name="T25" fmla="*/ 0 h 306"/>
                <a:gd name="T26" fmla="*/ 136 w 306"/>
                <a:gd name="T27" fmla="*/ 25 h 306"/>
                <a:gd name="T28" fmla="*/ 100 w 306"/>
                <a:gd name="T29" fmla="*/ 10 h 306"/>
                <a:gd name="T30" fmla="*/ 87 w 306"/>
                <a:gd name="T31" fmla="*/ 42 h 306"/>
                <a:gd name="T32" fmla="*/ 48 w 306"/>
                <a:gd name="T33" fmla="*/ 42 h 306"/>
                <a:gd name="T34" fmla="*/ 48 w 306"/>
                <a:gd name="T35" fmla="*/ 76 h 306"/>
                <a:gd name="T36" fmla="*/ 13 w 306"/>
                <a:gd name="T37" fmla="*/ 92 h 306"/>
                <a:gd name="T38" fmla="*/ 27 w 306"/>
                <a:gd name="T39" fmla="*/ 122 h 306"/>
                <a:gd name="T40" fmla="*/ 0 w 306"/>
                <a:gd name="T41" fmla="*/ 149 h 306"/>
                <a:gd name="T42" fmla="*/ 24 w 306"/>
                <a:gd name="T43" fmla="*/ 175 h 306"/>
                <a:gd name="T44" fmla="*/ 11 w 306"/>
                <a:gd name="T45" fmla="*/ 210 h 306"/>
                <a:gd name="T46" fmla="*/ 41 w 306"/>
                <a:gd name="T47" fmla="*/ 221 h 306"/>
                <a:gd name="T48" fmla="*/ 42 w 306"/>
                <a:gd name="T49" fmla="*/ 258 h 306"/>
                <a:gd name="T50" fmla="*/ 75 w 306"/>
                <a:gd name="T51" fmla="*/ 259 h 306"/>
                <a:gd name="T52" fmla="*/ 90 w 306"/>
                <a:gd name="T53" fmla="*/ 293 h 306"/>
                <a:gd name="T54" fmla="*/ 122 w 306"/>
                <a:gd name="T55" fmla="*/ 280 h 306"/>
                <a:gd name="T56" fmla="*/ 149 w 306"/>
                <a:gd name="T57" fmla="*/ 306 h 306"/>
                <a:gd name="T58" fmla="*/ 171 w 306"/>
                <a:gd name="T59" fmla="*/ 283 h 306"/>
                <a:gd name="T60" fmla="*/ 206 w 306"/>
                <a:gd name="T61" fmla="*/ 297 h 306"/>
                <a:gd name="T62" fmla="*/ 220 w 306"/>
                <a:gd name="T63" fmla="*/ 265 h 306"/>
                <a:gd name="T64" fmla="*/ 69 w 306"/>
                <a:gd name="T65" fmla="*/ 221 h 306"/>
                <a:gd name="T66" fmla="*/ 235 w 306"/>
                <a:gd name="T67" fmla="*/ 87 h 306"/>
                <a:gd name="T68" fmla="*/ 69 w 306"/>
                <a:gd name="T69" fmla="*/ 22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6" h="306">
                  <a:moveTo>
                    <a:pt x="239" y="280"/>
                  </a:moveTo>
                  <a:cubicBezTo>
                    <a:pt x="258" y="265"/>
                    <a:pt x="258" y="265"/>
                    <a:pt x="258" y="265"/>
                  </a:cubicBezTo>
                  <a:cubicBezTo>
                    <a:pt x="248" y="242"/>
                    <a:pt x="248" y="242"/>
                    <a:pt x="248" y="242"/>
                  </a:cubicBezTo>
                  <a:cubicBezTo>
                    <a:pt x="252" y="238"/>
                    <a:pt x="255" y="234"/>
                    <a:pt x="258" y="230"/>
                  </a:cubicBezTo>
                  <a:cubicBezTo>
                    <a:pt x="282" y="236"/>
                    <a:pt x="282" y="236"/>
                    <a:pt x="282" y="236"/>
                  </a:cubicBezTo>
                  <a:cubicBezTo>
                    <a:pt x="293" y="215"/>
                    <a:pt x="293" y="215"/>
                    <a:pt x="293" y="215"/>
                  </a:cubicBezTo>
                  <a:cubicBezTo>
                    <a:pt x="275" y="198"/>
                    <a:pt x="275" y="198"/>
                    <a:pt x="275" y="198"/>
                  </a:cubicBezTo>
                  <a:cubicBezTo>
                    <a:pt x="276" y="194"/>
                    <a:pt x="277" y="190"/>
                    <a:pt x="278" y="185"/>
                  </a:cubicBezTo>
                  <a:cubicBezTo>
                    <a:pt x="304" y="182"/>
                    <a:pt x="304" y="182"/>
                    <a:pt x="304" y="182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282" y="149"/>
                    <a:pt x="282" y="149"/>
                    <a:pt x="282" y="149"/>
                  </a:cubicBezTo>
                  <a:cubicBezTo>
                    <a:pt x="282" y="143"/>
                    <a:pt x="281" y="138"/>
                    <a:pt x="280" y="133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295" y="96"/>
                    <a:pt x="295" y="96"/>
                    <a:pt x="295" y="96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68" y="94"/>
                    <a:pt x="266" y="91"/>
                    <a:pt x="264" y="8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65" y="48"/>
                    <a:pt x="265" y="48"/>
                    <a:pt x="265" y="48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38" y="56"/>
                    <a:pt x="234" y="53"/>
                    <a:pt x="231" y="51"/>
                  </a:cubicBezTo>
                  <a:cubicBezTo>
                    <a:pt x="238" y="26"/>
                    <a:pt x="238" y="26"/>
                    <a:pt x="238" y="26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198" y="33"/>
                    <a:pt x="198" y="33"/>
                    <a:pt x="198" y="33"/>
                  </a:cubicBezTo>
                  <a:cubicBezTo>
                    <a:pt x="194" y="31"/>
                    <a:pt x="190" y="30"/>
                    <a:pt x="185" y="29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4" y="25"/>
                    <a:pt x="140" y="25"/>
                    <a:pt x="136" y="25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96" y="37"/>
                    <a:pt x="91" y="39"/>
                    <a:pt x="87" y="42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5" y="68"/>
                    <a:pt x="51" y="72"/>
                    <a:pt x="48" y="76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29" y="113"/>
                    <a:pt x="28" y="117"/>
                    <a:pt x="27" y="122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3" y="157"/>
                    <a:pt x="23" y="157"/>
                    <a:pt x="23" y="157"/>
                  </a:cubicBezTo>
                  <a:cubicBezTo>
                    <a:pt x="23" y="163"/>
                    <a:pt x="23" y="169"/>
                    <a:pt x="24" y="175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37" y="213"/>
                    <a:pt x="39" y="217"/>
                    <a:pt x="41" y="221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42" y="258"/>
                    <a:pt x="42" y="258"/>
                    <a:pt x="42" y="258"/>
                  </a:cubicBezTo>
                  <a:cubicBezTo>
                    <a:pt x="63" y="249"/>
                    <a:pt x="63" y="249"/>
                    <a:pt x="63" y="249"/>
                  </a:cubicBezTo>
                  <a:cubicBezTo>
                    <a:pt x="67" y="252"/>
                    <a:pt x="71" y="256"/>
                    <a:pt x="75" y="259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0" y="293"/>
                    <a:pt x="90" y="293"/>
                    <a:pt x="90" y="293"/>
                  </a:cubicBezTo>
                  <a:cubicBezTo>
                    <a:pt x="107" y="276"/>
                    <a:pt x="107" y="276"/>
                    <a:pt x="107" y="276"/>
                  </a:cubicBezTo>
                  <a:cubicBezTo>
                    <a:pt x="111" y="278"/>
                    <a:pt x="117" y="279"/>
                    <a:pt x="122" y="280"/>
                  </a:cubicBezTo>
                  <a:cubicBezTo>
                    <a:pt x="125" y="304"/>
                    <a:pt x="125" y="304"/>
                    <a:pt x="125" y="304"/>
                  </a:cubicBezTo>
                  <a:cubicBezTo>
                    <a:pt x="149" y="306"/>
                    <a:pt x="149" y="306"/>
                    <a:pt x="149" y="306"/>
                  </a:cubicBezTo>
                  <a:cubicBezTo>
                    <a:pt x="157" y="284"/>
                    <a:pt x="157" y="284"/>
                    <a:pt x="157" y="284"/>
                  </a:cubicBezTo>
                  <a:cubicBezTo>
                    <a:pt x="162" y="284"/>
                    <a:pt x="167" y="283"/>
                    <a:pt x="171" y="283"/>
                  </a:cubicBezTo>
                  <a:cubicBezTo>
                    <a:pt x="183" y="304"/>
                    <a:pt x="183" y="304"/>
                    <a:pt x="183" y="304"/>
                  </a:cubicBezTo>
                  <a:cubicBezTo>
                    <a:pt x="206" y="297"/>
                    <a:pt x="206" y="297"/>
                    <a:pt x="206" y="297"/>
                  </a:cubicBezTo>
                  <a:cubicBezTo>
                    <a:pt x="206" y="273"/>
                    <a:pt x="206" y="273"/>
                    <a:pt x="206" y="273"/>
                  </a:cubicBezTo>
                  <a:cubicBezTo>
                    <a:pt x="211" y="270"/>
                    <a:pt x="215" y="268"/>
                    <a:pt x="220" y="265"/>
                  </a:cubicBezTo>
                  <a:lnTo>
                    <a:pt x="239" y="280"/>
                  </a:lnTo>
                  <a:close/>
                  <a:moveTo>
                    <a:pt x="69" y="221"/>
                  </a:moveTo>
                  <a:cubicBezTo>
                    <a:pt x="32" y="175"/>
                    <a:pt x="40" y="108"/>
                    <a:pt x="85" y="71"/>
                  </a:cubicBezTo>
                  <a:cubicBezTo>
                    <a:pt x="131" y="34"/>
                    <a:pt x="198" y="42"/>
                    <a:pt x="235" y="87"/>
                  </a:cubicBezTo>
                  <a:cubicBezTo>
                    <a:pt x="272" y="133"/>
                    <a:pt x="265" y="200"/>
                    <a:pt x="219" y="237"/>
                  </a:cubicBezTo>
                  <a:cubicBezTo>
                    <a:pt x="173" y="274"/>
                    <a:pt x="106" y="267"/>
                    <a:pt x="69" y="22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422"/>
            <p:cNvSpPr/>
            <p:nvPr/>
          </p:nvSpPr>
          <p:spPr bwMode="auto">
            <a:xfrm>
              <a:off x="4059763" y="2675138"/>
              <a:ext cx="608496" cy="360058"/>
            </a:xfrm>
            <a:custGeom>
              <a:avLst/>
              <a:gdLst>
                <a:gd name="T0" fmla="*/ 41 w 118"/>
                <a:gd name="T1" fmla="*/ 70 h 70"/>
                <a:gd name="T2" fmla="*/ 89 w 118"/>
                <a:gd name="T3" fmla="*/ 66 h 70"/>
                <a:gd name="T4" fmla="*/ 118 w 118"/>
                <a:gd name="T5" fmla="*/ 21 h 70"/>
                <a:gd name="T6" fmla="*/ 7 w 118"/>
                <a:gd name="T7" fmla="*/ 28 h 70"/>
                <a:gd name="T8" fmla="*/ 0 w 118"/>
                <a:gd name="T9" fmla="*/ 34 h 70"/>
                <a:gd name="T10" fmla="*/ 41 w 118"/>
                <a:gd name="T11" fmla="*/ 70 h 70"/>
                <a:gd name="T12" fmla="*/ 41 w 11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70">
                  <a:moveTo>
                    <a:pt x="41" y="70"/>
                  </a:moveTo>
                  <a:cubicBezTo>
                    <a:pt x="55" y="58"/>
                    <a:pt x="74" y="57"/>
                    <a:pt x="89" y="66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84" y="0"/>
                    <a:pt x="40" y="1"/>
                    <a:pt x="7" y="28"/>
                  </a:cubicBezTo>
                  <a:cubicBezTo>
                    <a:pt x="5" y="29"/>
                    <a:pt x="2" y="32"/>
                    <a:pt x="0" y="3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70"/>
                    <a:pt x="41" y="70"/>
                    <a:pt x="41" y="7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423"/>
            <p:cNvSpPr>
              <a:spLocks noEditPoints="1"/>
            </p:cNvSpPr>
            <p:nvPr/>
          </p:nvSpPr>
          <p:spPr bwMode="auto">
            <a:xfrm>
              <a:off x="4218639" y="3016161"/>
              <a:ext cx="376537" cy="375918"/>
            </a:xfrm>
            <a:custGeom>
              <a:avLst/>
              <a:gdLst>
                <a:gd name="T0" fmla="*/ 62 w 73"/>
                <a:gd name="T1" fmla="*/ 17 h 73"/>
                <a:gd name="T2" fmla="*/ 17 w 73"/>
                <a:gd name="T3" fmla="*/ 11 h 73"/>
                <a:gd name="T4" fmla="*/ 11 w 73"/>
                <a:gd name="T5" fmla="*/ 56 h 73"/>
                <a:gd name="T6" fmla="*/ 56 w 73"/>
                <a:gd name="T7" fmla="*/ 62 h 73"/>
                <a:gd name="T8" fmla="*/ 62 w 73"/>
                <a:gd name="T9" fmla="*/ 17 h 73"/>
                <a:gd name="T10" fmla="*/ 21 w 73"/>
                <a:gd name="T11" fmla="*/ 49 h 73"/>
                <a:gd name="T12" fmla="*/ 24 w 73"/>
                <a:gd name="T13" fmla="*/ 21 h 73"/>
                <a:gd name="T14" fmla="*/ 51 w 73"/>
                <a:gd name="T15" fmla="*/ 24 h 73"/>
                <a:gd name="T16" fmla="*/ 49 w 73"/>
                <a:gd name="T17" fmla="*/ 52 h 73"/>
                <a:gd name="T18" fmla="*/ 21 w 73"/>
                <a:gd name="T19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3">
                  <a:moveTo>
                    <a:pt x="62" y="17"/>
                  </a:moveTo>
                  <a:cubicBezTo>
                    <a:pt x="51" y="3"/>
                    <a:pt x="31" y="0"/>
                    <a:pt x="17" y="11"/>
                  </a:cubicBezTo>
                  <a:cubicBezTo>
                    <a:pt x="2" y="22"/>
                    <a:pt x="0" y="42"/>
                    <a:pt x="11" y="56"/>
                  </a:cubicBezTo>
                  <a:cubicBezTo>
                    <a:pt x="22" y="70"/>
                    <a:pt x="42" y="73"/>
                    <a:pt x="56" y="62"/>
                  </a:cubicBezTo>
                  <a:cubicBezTo>
                    <a:pt x="70" y="51"/>
                    <a:pt x="73" y="31"/>
                    <a:pt x="62" y="17"/>
                  </a:cubicBezTo>
                  <a:close/>
                  <a:moveTo>
                    <a:pt x="21" y="49"/>
                  </a:moveTo>
                  <a:cubicBezTo>
                    <a:pt x="14" y="40"/>
                    <a:pt x="16" y="28"/>
                    <a:pt x="24" y="21"/>
                  </a:cubicBezTo>
                  <a:cubicBezTo>
                    <a:pt x="33" y="15"/>
                    <a:pt x="45" y="16"/>
                    <a:pt x="51" y="24"/>
                  </a:cubicBezTo>
                  <a:cubicBezTo>
                    <a:pt x="58" y="33"/>
                    <a:pt x="57" y="45"/>
                    <a:pt x="49" y="52"/>
                  </a:cubicBezTo>
                  <a:cubicBezTo>
                    <a:pt x="40" y="58"/>
                    <a:pt x="28" y="57"/>
                    <a:pt x="21" y="49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424"/>
            <p:cNvSpPr/>
            <p:nvPr/>
          </p:nvSpPr>
          <p:spPr bwMode="auto">
            <a:xfrm>
              <a:off x="4518915" y="3051057"/>
              <a:ext cx="421021" cy="597980"/>
            </a:xfrm>
            <a:custGeom>
              <a:avLst/>
              <a:gdLst>
                <a:gd name="T0" fmla="*/ 70 w 82"/>
                <a:gd name="T1" fmla="*/ 0 h 116"/>
                <a:gd name="T2" fmla="*/ 19 w 82"/>
                <a:gd name="T3" fmla="*/ 19 h 116"/>
                <a:gd name="T4" fmla="*/ 5 w 82"/>
                <a:gd name="T5" fmla="*/ 62 h 116"/>
                <a:gd name="T6" fmla="*/ 0 w 82"/>
                <a:gd name="T7" fmla="*/ 65 h 116"/>
                <a:gd name="T8" fmla="*/ 21 w 82"/>
                <a:gd name="T9" fmla="*/ 116 h 116"/>
                <a:gd name="T10" fmla="*/ 39 w 82"/>
                <a:gd name="T11" fmla="*/ 104 h 116"/>
                <a:gd name="T12" fmla="*/ 70 w 82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16">
                  <a:moveTo>
                    <a:pt x="7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3" y="35"/>
                    <a:pt x="18" y="52"/>
                    <a:pt x="5" y="62"/>
                  </a:cubicBezTo>
                  <a:cubicBezTo>
                    <a:pt x="3" y="63"/>
                    <a:pt x="2" y="65"/>
                    <a:pt x="0" y="65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7" y="113"/>
                    <a:pt x="33" y="109"/>
                    <a:pt x="39" y="104"/>
                  </a:cubicBezTo>
                  <a:cubicBezTo>
                    <a:pt x="71" y="79"/>
                    <a:pt x="82" y="37"/>
                    <a:pt x="70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425"/>
            <p:cNvSpPr/>
            <p:nvPr/>
          </p:nvSpPr>
          <p:spPr bwMode="auto">
            <a:xfrm>
              <a:off x="3894532" y="3117675"/>
              <a:ext cx="459152" cy="567843"/>
            </a:xfrm>
            <a:custGeom>
              <a:avLst/>
              <a:gdLst>
                <a:gd name="T0" fmla="*/ 89 w 89"/>
                <a:gd name="T1" fmla="*/ 57 h 110"/>
                <a:gd name="T2" fmla="*/ 66 w 89"/>
                <a:gd name="T3" fmla="*/ 43 h 110"/>
                <a:gd name="T4" fmla="*/ 58 w 89"/>
                <a:gd name="T5" fmla="*/ 11 h 110"/>
                <a:gd name="T6" fmla="*/ 5 w 89"/>
                <a:gd name="T7" fmla="*/ 0 h 110"/>
                <a:gd name="T8" fmla="*/ 24 w 89"/>
                <a:gd name="T9" fmla="*/ 77 h 110"/>
                <a:gd name="T10" fmla="*/ 78 w 89"/>
                <a:gd name="T11" fmla="*/ 110 h 110"/>
                <a:gd name="T12" fmla="*/ 89 w 89"/>
                <a:gd name="T13" fmla="*/ 5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10">
                  <a:moveTo>
                    <a:pt x="89" y="57"/>
                  </a:moveTo>
                  <a:cubicBezTo>
                    <a:pt x="80" y="55"/>
                    <a:pt x="72" y="50"/>
                    <a:pt x="66" y="43"/>
                  </a:cubicBezTo>
                  <a:cubicBezTo>
                    <a:pt x="59" y="33"/>
                    <a:pt x="56" y="22"/>
                    <a:pt x="58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6"/>
                    <a:pt x="6" y="54"/>
                    <a:pt x="24" y="77"/>
                  </a:cubicBezTo>
                  <a:cubicBezTo>
                    <a:pt x="39" y="94"/>
                    <a:pt x="58" y="106"/>
                    <a:pt x="78" y="110"/>
                  </a:cubicBezTo>
                  <a:lnTo>
                    <a:pt x="89" y="5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7775575" y="3479800"/>
            <a:ext cx="334963" cy="334963"/>
          </a:xfrm>
          <a:custGeom>
            <a:avLst/>
            <a:gdLst>
              <a:gd name="T0" fmla="*/ 1832 w 1832"/>
              <a:gd name="T1" fmla="*/ 1016 h 1831"/>
              <a:gd name="T2" fmla="*/ 1832 w 1832"/>
              <a:gd name="T3" fmla="*/ 831 h 1831"/>
              <a:gd name="T4" fmla="*/ 1644 w 1832"/>
              <a:gd name="T5" fmla="*/ 802 h 1831"/>
              <a:gd name="T6" fmla="*/ 1611 w 1832"/>
              <a:gd name="T7" fmla="*/ 670 h 1831"/>
              <a:gd name="T8" fmla="*/ 1760 w 1832"/>
              <a:gd name="T9" fmla="*/ 549 h 1831"/>
              <a:gd name="T10" fmla="*/ 1668 w 1832"/>
              <a:gd name="T11" fmla="*/ 385 h 1831"/>
              <a:gd name="T12" fmla="*/ 1491 w 1832"/>
              <a:gd name="T13" fmla="*/ 454 h 1831"/>
              <a:gd name="T14" fmla="*/ 1394 w 1832"/>
              <a:gd name="T15" fmla="*/ 355 h 1831"/>
              <a:gd name="T16" fmla="*/ 1462 w 1832"/>
              <a:gd name="T17" fmla="*/ 174 h 1831"/>
              <a:gd name="T18" fmla="*/ 1298 w 1832"/>
              <a:gd name="T19" fmla="*/ 82 h 1831"/>
              <a:gd name="T20" fmla="*/ 1184 w 1832"/>
              <a:gd name="T21" fmla="*/ 228 h 1831"/>
              <a:gd name="T22" fmla="*/ 1048 w 1832"/>
              <a:gd name="T23" fmla="*/ 190 h 1831"/>
              <a:gd name="T24" fmla="*/ 1016 w 1832"/>
              <a:gd name="T25" fmla="*/ 0 h 1831"/>
              <a:gd name="T26" fmla="*/ 831 w 1832"/>
              <a:gd name="T27" fmla="*/ 0 h 1831"/>
              <a:gd name="T28" fmla="*/ 803 w 1832"/>
              <a:gd name="T29" fmla="*/ 188 h 1831"/>
              <a:gd name="T30" fmla="*/ 670 w 1832"/>
              <a:gd name="T31" fmla="*/ 221 h 1831"/>
              <a:gd name="T32" fmla="*/ 549 w 1832"/>
              <a:gd name="T33" fmla="*/ 72 h 1831"/>
              <a:gd name="T34" fmla="*/ 385 w 1832"/>
              <a:gd name="T35" fmla="*/ 164 h 1831"/>
              <a:gd name="T36" fmla="*/ 455 w 1832"/>
              <a:gd name="T37" fmla="*/ 341 h 1831"/>
              <a:gd name="T38" fmla="*/ 356 w 1832"/>
              <a:gd name="T39" fmla="*/ 438 h 1831"/>
              <a:gd name="T40" fmla="*/ 175 w 1832"/>
              <a:gd name="T41" fmla="*/ 369 h 1831"/>
              <a:gd name="T42" fmla="*/ 83 w 1832"/>
              <a:gd name="T43" fmla="*/ 533 h 1831"/>
              <a:gd name="T44" fmla="*/ 230 w 1832"/>
              <a:gd name="T45" fmla="*/ 648 h 1831"/>
              <a:gd name="T46" fmla="*/ 191 w 1832"/>
              <a:gd name="T47" fmla="*/ 784 h 1831"/>
              <a:gd name="T48" fmla="*/ 0 w 1832"/>
              <a:gd name="T49" fmla="*/ 815 h 1831"/>
              <a:gd name="T50" fmla="*/ 0 w 1832"/>
              <a:gd name="T51" fmla="*/ 1000 h 1831"/>
              <a:gd name="T52" fmla="*/ 188 w 1832"/>
              <a:gd name="T53" fmla="*/ 1029 h 1831"/>
              <a:gd name="T54" fmla="*/ 221 w 1832"/>
              <a:gd name="T55" fmla="*/ 1162 h 1831"/>
              <a:gd name="T56" fmla="*/ 72 w 1832"/>
              <a:gd name="T57" fmla="*/ 1282 h 1831"/>
              <a:gd name="T58" fmla="*/ 165 w 1832"/>
              <a:gd name="T59" fmla="*/ 1446 h 1831"/>
              <a:gd name="T60" fmla="*/ 341 w 1832"/>
              <a:gd name="T61" fmla="*/ 1377 h 1831"/>
              <a:gd name="T62" fmla="*/ 438 w 1832"/>
              <a:gd name="T63" fmla="*/ 1476 h 1831"/>
              <a:gd name="T64" fmla="*/ 370 w 1832"/>
              <a:gd name="T65" fmla="*/ 1657 h 1831"/>
              <a:gd name="T66" fmla="*/ 534 w 1832"/>
              <a:gd name="T67" fmla="*/ 1749 h 1831"/>
              <a:gd name="T68" fmla="*/ 648 w 1832"/>
              <a:gd name="T69" fmla="*/ 1602 h 1831"/>
              <a:gd name="T70" fmla="*/ 784 w 1832"/>
              <a:gd name="T71" fmla="*/ 1640 h 1831"/>
              <a:gd name="T72" fmla="*/ 816 w 1832"/>
              <a:gd name="T73" fmla="*/ 1831 h 1831"/>
              <a:gd name="T74" fmla="*/ 1001 w 1832"/>
              <a:gd name="T75" fmla="*/ 1831 h 1831"/>
              <a:gd name="T76" fmla="*/ 1029 w 1832"/>
              <a:gd name="T77" fmla="*/ 1644 h 1831"/>
              <a:gd name="T78" fmla="*/ 1162 w 1832"/>
              <a:gd name="T79" fmla="*/ 1611 h 1831"/>
              <a:gd name="T80" fmla="*/ 1283 w 1832"/>
              <a:gd name="T81" fmla="*/ 1759 h 1831"/>
              <a:gd name="T82" fmla="*/ 1447 w 1832"/>
              <a:gd name="T83" fmla="*/ 1667 h 1831"/>
              <a:gd name="T84" fmla="*/ 1377 w 1832"/>
              <a:gd name="T85" fmla="*/ 1491 h 1831"/>
              <a:gd name="T86" fmla="*/ 1477 w 1832"/>
              <a:gd name="T87" fmla="*/ 1394 h 1831"/>
              <a:gd name="T88" fmla="*/ 1657 w 1832"/>
              <a:gd name="T89" fmla="*/ 1462 h 1831"/>
              <a:gd name="T90" fmla="*/ 1750 w 1832"/>
              <a:gd name="T91" fmla="*/ 1298 h 1831"/>
              <a:gd name="T92" fmla="*/ 1603 w 1832"/>
              <a:gd name="T93" fmla="*/ 1184 h 1831"/>
              <a:gd name="T94" fmla="*/ 1642 w 1832"/>
              <a:gd name="T95" fmla="*/ 1047 h 1831"/>
              <a:gd name="T96" fmla="*/ 1832 w 1832"/>
              <a:gd name="T97" fmla="*/ 1016 h 1831"/>
              <a:gd name="T98" fmla="*/ 919 w 1832"/>
              <a:gd name="T99" fmla="*/ 1331 h 1831"/>
              <a:gd name="T100" fmla="*/ 501 w 1832"/>
              <a:gd name="T101" fmla="*/ 918 h 1831"/>
              <a:gd name="T102" fmla="*/ 919 w 1832"/>
              <a:gd name="T103" fmla="*/ 500 h 1831"/>
              <a:gd name="T104" fmla="*/ 1331 w 1832"/>
              <a:gd name="T105" fmla="*/ 918 h 1831"/>
              <a:gd name="T106" fmla="*/ 919 w 1832"/>
              <a:gd name="T107" fmla="*/ 1331 h 1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2" h="1831">
                <a:moveTo>
                  <a:pt x="1832" y="1016"/>
                </a:moveTo>
                <a:cubicBezTo>
                  <a:pt x="1832" y="831"/>
                  <a:pt x="1832" y="831"/>
                  <a:pt x="1832" y="831"/>
                </a:cubicBezTo>
                <a:cubicBezTo>
                  <a:pt x="1644" y="802"/>
                  <a:pt x="1644" y="802"/>
                  <a:pt x="1644" y="802"/>
                </a:cubicBezTo>
                <a:cubicBezTo>
                  <a:pt x="1637" y="757"/>
                  <a:pt x="1626" y="712"/>
                  <a:pt x="1611" y="670"/>
                </a:cubicBezTo>
                <a:cubicBezTo>
                  <a:pt x="1760" y="549"/>
                  <a:pt x="1760" y="549"/>
                  <a:pt x="1760" y="549"/>
                </a:cubicBezTo>
                <a:cubicBezTo>
                  <a:pt x="1668" y="385"/>
                  <a:pt x="1668" y="385"/>
                  <a:pt x="1668" y="385"/>
                </a:cubicBezTo>
                <a:cubicBezTo>
                  <a:pt x="1491" y="454"/>
                  <a:pt x="1491" y="454"/>
                  <a:pt x="1491" y="454"/>
                </a:cubicBezTo>
                <a:cubicBezTo>
                  <a:pt x="1462" y="418"/>
                  <a:pt x="1429" y="385"/>
                  <a:pt x="1394" y="355"/>
                </a:cubicBezTo>
                <a:cubicBezTo>
                  <a:pt x="1462" y="174"/>
                  <a:pt x="1462" y="174"/>
                  <a:pt x="1462" y="174"/>
                </a:cubicBezTo>
                <a:cubicBezTo>
                  <a:pt x="1298" y="82"/>
                  <a:pt x="1298" y="82"/>
                  <a:pt x="1298" y="82"/>
                </a:cubicBezTo>
                <a:cubicBezTo>
                  <a:pt x="1184" y="228"/>
                  <a:pt x="1184" y="228"/>
                  <a:pt x="1184" y="228"/>
                </a:cubicBezTo>
                <a:cubicBezTo>
                  <a:pt x="1141" y="211"/>
                  <a:pt x="1095" y="198"/>
                  <a:pt x="1048" y="190"/>
                </a:cubicBezTo>
                <a:cubicBezTo>
                  <a:pt x="1016" y="0"/>
                  <a:pt x="1016" y="0"/>
                  <a:pt x="1016" y="0"/>
                </a:cubicBezTo>
                <a:cubicBezTo>
                  <a:pt x="831" y="0"/>
                  <a:pt x="831" y="0"/>
                  <a:pt x="831" y="0"/>
                </a:cubicBezTo>
                <a:cubicBezTo>
                  <a:pt x="803" y="188"/>
                  <a:pt x="803" y="188"/>
                  <a:pt x="803" y="188"/>
                </a:cubicBezTo>
                <a:cubicBezTo>
                  <a:pt x="757" y="195"/>
                  <a:pt x="713" y="206"/>
                  <a:pt x="670" y="221"/>
                </a:cubicBezTo>
                <a:cubicBezTo>
                  <a:pt x="549" y="72"/>
                  <a:pt x="549" y="72"/>
                  <a:pt x="549" y="72"/>
                </a:cubicBezTo>
                <a:cubicBezTo>
                  <a:pt x="385" y="164"/>
                  <a:pt x="385" y="164"/>
                  <a:pt x="385" y="164"/>
                </a:cubicBezTo>
                <a:cubicBezTo>
                  <a:pt x="455" y="341"/>
                  <a:pt x="455" y="341"/>
                  <a:pt x="455" y="341"/>
                </a:cubicBezTo>
                <a:cubicBezTo>
                  <a:pt x="419" y="370"/>
                  <a:pt x="386" y="402"/>
                  <a:pt x="356" y="438"/>
                </a:cubicBezTo>
                <a:cubicBezTo>
                  <a:pt x="175" y="369"/>
                  <a:pt x="175" y="369"/>
                  <a:pt x="175" y="369"/>
                </a:cubicBezTo>
                <a:cubicBezTo>
                  <a:pt x="83" y="533"/>
                  <a:pt x="83" y="533"/>
                  <a:pt x="83" y="533"/>
                </a:cubicBezTo>
                <a:cubicBezTo>
                  <a:pt x="230" y="648"/>
                  <a:pt x="230" y="648"/>
                  <a:pt x="230" y="648"/>
                </a:cubicBezTo>
                <a:cubicBezTo>
                  <a:pt x="213" y="691"/>
                  <a:pt x="200" y="737"/>
                  <a:pt x="191" y="784"/>
                </a:cubicBezTo>
                <a:cubicBezTo>
                  <a:pt x="0" y="815"/>
                  <a:pt x="0" y="815"/>
                  <a:pt x="0" y="815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188" y="1029"/>
                  <a:pt x="188" y="1029"/>
                  <a:pt x="188" y="1029"/>
                </a:cubicBezTo>
                <a:cubicBezTo>
                  <a:pt x="195" y="1075"/>
                  <a:pt x="206" y="1119"/>
                  <a:pt x="221" y="1162"/>
                </a:cubicBezTo>
                <a:cubicBezTo>
                  <a:pt x="72" y="1282"/>
                  <a:pt x="72" y="1282"/>
                  <a:pt x="72" y="1282"/>
                </a:cubicBezTo>
                <a:cubicBezTo>
                  <a:pt x="165" y="1446"/>
                  <a:pt x="165" y="1446"/>
                  <a:pt x="165" y="1446"/>
                </a:cubicBezTo>
                <a:cubicBezTo>
                  <a:pt x="341" y="1377"/>
                  <a:pt x="341" y="1377"/>
                  <a:pt x="341" y="1377"/>
                </a:cubicBezTo>
                <a:cubicBezTo>
                  <a:pt x="370" y="1413"/>
                  <a:pt x="403" y="1446"/>
                  <a:pt x="438" y="1476"/>
                </a:cubicBezTo>
                <a:cubicBezTo>
                  <a:pt x="370" y="1657"/>
                  <a:pt x="370" y="1657"/>
                  <a:pt x="370" y="1657"/>
                </a:cubicBezTo>
                <a:cubicBezTo>
                  <a:pt x="534" y="1749"/>
                  <a:pt x="534" y="1749"/>
                  <a:pt x="534" y="1749"/>
                </a:cubicBezTo>
                <a:cubicBezTo>
                  <a:pt x="648" y="1602"/>
                  <a:pt x="648" y="1602"/>
                  <a:pt x="648" y="1602"/>
                </a:cubicBezTo>
                <a:cubicBezTo>
                  <a:pt x="692" y="1619"/>
                  <a:pt x="737" y="1632"/>
                  <a:pt x="784" y="1640"/>
                </a:cubicBezTo>
                <a:cubicBezTo>
                  <a:pt x="816" y="1831"/>
                  <a:pt x="816" y="1831"/>
                  <a:pt x="816" y="1831"/>
                </a:cubicBezTo>
                <a:cubicBezTo>
                  <a:pt x="1001" y="1831"/>
                  <a:pt x="1001" y="1831"/>
                  <a:pt x="1001" y="1831"/>
                </a:cubicBezTo>
                <a:cubicBezTo>
                  <a:pt x="1029" y="1644"/>
                  <a:pt x="1029" y="1644"/>
                  <a:pt x="1029" y="1644"/>
                </a:cubicBezTo>
                <a:cubicBezTo>
                  <a:pt x="1075" y="1637"/>
                  <a:pt x="1120" y="1626"/>
                  <a:pt x="1162" y="1611"/>
                </a:cubicBezTo>
                <a:cubicBezTo>
                  <a:pt x="1283" y="1759"/>
                  <a:pt x="1283" y="1759"/>
                  <a:pt x="1283" y="1759"/>
                </a:cubicBezTo>
                <a:cubicBezTo>
                  <a:pt x="1447" y="1667"/>
                  <a:pt x="1447" y="1667"/>
                  <a:pt x="1447" y="1667"/>
                </a:cubicBezTo>
                <a:cubicBezTo>
                  <a:pt x="1377" y="1491"/>
                  <a:pt x="1377" y="1491"/>
                  <a:pt x="1377" y="1491"/>
                </a:cubicBezTo>
                <a:cubicBezTo>
                  <a:pt x="1414" y="1462"/>
                  <a:pt x="1447" y="1429"/>
                  <a:pt x="1477" y="1394"/>
                </a:cubicBezTo>
                <a:cubicBezTo>
                  <a:pt x="1657" y="1462"/>
                  <a:pt x="1657" y="1462"/>
                  <a:pt x="1657" y="1462"/>
                </a:cubicBezTo>
                <a:cubicBezTo>
                  <a:pt x="1750" y="1298"/>
                  <a:pt x="1750" y="1298"/>
                  <a:pt x="1750" y="1298"/>
                </a:cubicBezTo>
                <a:cubicBezTo>
                  <a:pt x="1603" y="1184"/>
                  <a:pt x="1603" y="1184"/>
                  <a:pt x="1603" y="1184"/>
                </a:cubicBezTo>
                <a:cubicBezTo>
                  <a:pt x="1620" y="1140"/>
                  <a:pt x="1633" y="1094"/>
                  <a:pt x="1642" y="1047"/>
                </a:cubicBezTo>
                <a:lnTo>
                  <a:pt x="1832" y="1016"/>
                </a:lnTo>
                <a:close/>
                <a:moveTo>
                  <a:pt x="919" y="1331"/>
                </a:moveTo>
                <a:cubicBezTo>
                  <a:pt x="690" y="1331"/>
                  <a:pt x="501" y="1142"/>
                  <a:pt x="501" y="918"/>
                </a:cubicBezTo>
                <a:cubicBezTo>
                  <a:pt x="501" y="689"/>
                  <a:pt x="690" y="500"/>
                  <a:pt x="919" y="500"/>
                </a:cubicBezTo>
                <a:cubicBezTo>
                  <a:pt x="1142" y="500"/>
                  <a:pt x="1331" y="689"/>
                  <a:pt x="1331" y="918"/>
                </a:cubicBezTo>
                <a:cubicBezTo>
                  <a:pt x="1331" y="1142"/>
                  <a:pt x="1142" y="1331"/>
                  <a:pt x="919" y="133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46" name="组合 20"/>
          <p:cNvGrpSpPr/>
          <p:nvPr/>
        </p:nvGrpSpPr>
        <p:grpSpPr>
          <a:xfrm>
            <a:off x="4891088" y="1704975"/>
            <a:ext cx="2884487" cy="2882900"/>
            <a:chOff x="4867828" y="2004017"/>
            <a:chExt cx="2884972" cy="2883092"/>
          </a:xfrm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4867828" y="2004017"/>
              <a:ext cx="2884972" cy="2883092"/>
            </a:xfrm>
            <a:custGeom>
              <a:avLst/>
              <a:gdLst>
                <a:gd name="T0" fmla="*/ 5615 w 5615"/>
                <a:gd name="T1" fmla="*/ 3114 h 5615"/>
                <a:gd name="T2" fmla="*/ 5615 w 5615"/>
                <a:gd name="T3" fmla="*/ 2548 h 5615"/>
                <a:gd name="T4" fmla="*/ 4956 w 5615"/>
                <a:gd name="T5" fmla="*/ 2448 h 5615"/>
                <a:gd name="T6" fmla="*/ 4870 w 5615"/>
                <a:gd name="T7" fmla="*/ 2109 h 5615"/>
                <a:gd name="T8" fmla="*/ 5395 w 5615"/>
                <a:gd name="T9" fmla="*/ 1683 h 5615"/>
                <a:gd name="T10" fmla="*/ 5112 w 5615"/>
                <a:gd name="T11" fmla="*/ 1180 h 5615"/>
                <a:gd name="T12" fmla="*/ 4491 w 5615"/>
                <a:gd name="T13" fmla="*/ 1425 h 5615"/>
                <a:gd name="T14" fmla="*/ 4244 w 5615"/>
                <a:gd name="T15" fmla="*/ 1169 h 5615"/>
                <a:gd name="T16" fmla="*/ 4483 w 5615"/>
                <a:gd name="T17" fmla="*/ 535 h 5615"/>
                <a:gd name="T18" fmla="*/ 3980 w 5615"/>
                <a:gd name="T19" fmla="*/ 252 h 5615"/>
                <a:gd name="T20" fmla="*/ 3578 w 5615"/>
                <a:gd name="T21" fmla="*/ 768 h 5615"/>
                <a:gd name="T22" fmla="*/ 3226 w 5615"/>
                <a:gd name="T23" fmla="*/ 668 h 5615"/>
                <a:gd name="T24" fmla="*/ 3115 w 5615"/>
                <a:gd name="T25" fmla="*/ 0 h 5615"/>
                <a:gd name="T26" fmla="*/ 2548 w 5615"/>
                <a:gd name="T27" fmla="*/ 0 h 5615"/>
                <a:gd name="T28" fmla="*/ 2448 w 5615"/>
                <a:gd name="T29" fmla="*/ 660 h 5615"/>
                <a:gd name="T30" fmla="*/ 2109 w 5615"/>
                <a:gd name="T31" fmla="*/ 745 h 5615"/>
                <a:gd name="T32" fmla="*/ 1683 w 5615"/>
                <a:gd name="T33" fmla="*/ 220 h 5615"/>
                <a:gd name="T34" fmla="*/ 1180 w 5615"/>
                <a:gd name="T35" fmla="*/ 503 h 5615"/>
                <a:gd name="T36" fmla="*/ 1426 w 5615"/>
                <a:gd name="T37" fmla="*/ 1125 h 5615"/>
                <a:gd name="T38" fmla="*/ 1171 w 5615"/>
                <a:gd name="T39" fmla="*/ 1373 h 5615"/>
                <a:gd name="T40" fmla="*/ 535 w 5615"/>
                <a:gd name="T41" fmla="*/ 1133 h 5615"/>
                <a:gd name="T42" fmla="*/ 252 w 5615"/>
                <a:gd name="T43" fmla="*/ 1636 h 5615"/>
                <a:gd name="T44" fmla="*/ 770 w 5615"/>
                <a:gd name="T45" fmla="*/ 2039 h 5615"/>
                <a:gd name="T46" fmla="*/ 671 w 5615"/>
                <a:gd name="T47" fmla="*/ 2389 h 5615"/>
                <a:gd name="T48" fmla="*/ 0 w 5615"/>
                <a:gd name="T49" fmla="*/ 2501 h 5615"/>
                <a:gd name="T50" fmla="*/ 0 w 5615"/>
                <a:gd name="T51" fmla="*/ 3067 h 5615"/>
                <a:gd name="T52" fmla="*/ 658 w 5615"/>
                <a:gd name="T53" fmla="*/ 3167 h 5615"/>
                <a:gd name="T54" fmla="*/ 743 w 5615"/>
                <a:gd name="T55" fmla="*/ 3508 h 5615"/>
                <a:gd name="T56" fmla="*/ 221 w 5615"/>
                <a:gd name="T57" fmla="*/ 3932 h 5615"/>
                <a:gd name="T58" fmla="*/ 504 w 5615"/>
                <a:gd name="T59" fmla="*/ 4436 h 5615"/>
                <a:gd name="T60" fmla="*/ 1124 w 5615"/>
                <a:gd name="T61" fmla="*/ 4190 h 5615"/>
                <a:gd name="T62" fmla="*/ 1372 w 5615"/>
                <a:gd name="T63" fmla="*/ 4446 h 5615"/>
                <a:gd name="T64" fmla="*/ 1133 w 5615"/>
                <a:gd name="T65" fmla="*/ 5081 h 5615"/>
                <a:gd name="T66" fmla="*/ 1636 w 5615"/>
                <a:gd name="T67" fmla="*/ 5364 h 5615"/>
                <a:gd name="T68" fmla="*/ 2039 w 5615"/>
                <a:gd name="T69" fmla="*/ 4845 h 5615"/>
                <a:gd name="T70" fmla="*/ 2389 w 5615"/>
                <a:gd name="T71" fmla="*/ 4945 h 5615"/>
                <a:gd name="T72" fmla="*/ 2501 w 5615"/>
                <a:gd name="T73" fmla="*/ 5615 h 5615"/>
                <a:gd name="T74" fmla="*/ 3067 w 5615"/>
                <a:gd name="T75" fmla="*/ 5615 h 5615"/>
                <a:gd name="T76" fmla="*/ 3168 w 5615"/>
                <a:gd name="T77" fmla="*/ 4958 h 5615"/>
                <a:gd name="T78" fmla="*/ 3509 w 5615"/>
                <a:gd name="T79" fmla="*/ 4872 h 5615"/>
                <a:gd name="T80" fmla="*/ 3932 w 5615"/>
                <a:gd name="T81" fmla="*/ 5395 h 5615"/>
                <a:gd name="T82" fmla="*/ 4436 w 5615"/>
                <a:gd name="T83" fmla="*/ 5112 h 5615"/>
                <a:gd name="T84" fmla="*/ 4191 w 5615"/>
                <a:gd name="T85" fmla="*/ 4493 h 5615"/>
                <a:gd name="T86" fmla="*/ 4448 w 5615"/>
                <a:gd name="T87" fmla="*/ 4244 h 5615"/>
                <a:gd name="T88" fmla="*/ 5081 w 5615"/>
                <a:gd name="T89" fmla="*/ 4483 h 5615"/>
                <a:gd name="T90" fmla="*/ 5364 w 5615"/>
                <a:gd name="T91" fmla="*/ 3980 h 5615"/>
                <a:gd name="T92" fmla="*/ 4848 w 5615"/>
                <a:gd name="T93" fmla="*/ 3578 h 5615"/>
                <a:gd name="T94" fmla="*/ 4947 w 5615"/>
                <a:gd name="T95" fmla="*/ 3226 h 5615"/>
                <a:gd name="T96" fmla="*/ 5615 w 5615"/>
                <a:gd name="T97" fmla="*/ 3114 h 5615"/>
                <a:gd name="T98" fmla="*/ 2818 w 5615"/>
                <a:gd name="T99" fmla="*/ 4520 h 5615"/>
                <a:gd name="T100" fmla="*/ 1095 w 5615"/>
                <a:gd name="T101" fmla="*/ 2818 h 5615"/>
                <a:gd name="T102" fmla="*/ 2818 w 5615"/>
                <a:gd name="T103" fmla="*/ 1095 h 5615"/>
                <a:gd name="T104" fmla="*/ 4521 w 5615"/>
                <a:gd name="T105" fmla="*/ 2818 h 5615"/>
                <a:gd name="T106" fmla="*/ 2818 w 5615"/>
                <a:gd name="T107" fmla="*/ 4520 h 5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15" h="5615">
                  <a:moveTo>
                    <a:pt x="5615" y="3114"/>
                  </a:moveTo>
                  <a:cubicBezTo>
                    <a:pt x="5615" y="2548"/>
                    <a:pt x="5615" y="2548"/>
                    <a:pt x="5615" y="2548"/>
                  </a:cubicBezTo>
                  <a:cubicBezTo>
                    <a:pt x="4956" y="2448"/>
                    <a:pt x="4956" y="2448"/>
                    <a:pt x="4956" y="2448"/>
                  </a:cubicBezTo>
                  <a:cubicBezTo>
                    <a:pt x="4936" y="2331"/>
                    <a:pt x="4907" y="2218"/>
                    <a:pt x="4870" y="2109"/>
                  </a:cubicBezTo>
                  <a:cubicBezTo>
                    <a:pt x="5395" y="1683"/>
                    <a:pt x="5395" y="1683"/>
                    <a:pt x="5395" y="1683"/>
                  </a:cubicBezTo>
                  <a:cubicBezTo>
                    <a:pt x="5112" y="1180"/>
                    <a:pt x="5112" y="1180"/>
                    <a:pt x="5112" y="1180"/>
                  </a:cubicBezTo>
                  <a:cubicBezTo>
                    <a:pt x="4491" y="1425"/>
                    <a:pt x="4491" y="1425"/>
                    <a:pt x="4491" y="1425"/>
                  </a:cubicBezTo>
                  <a:cubicBezTo>
                    <a:pt x="4416" y="1333"/>
                    <a:pt x="4333" y="1247"/>
                    <a:pt x="4244" y="1169"/>
                  </a:cubicBezTo>
                  <a:cubicBezTo>
                    <a:pt x="4483" y="535"/>
                    <a:pt x="4483" y="535"/>
                    <a:pt x="4483" y="535"/>
                  </a:cubicBezTo>
                  <a:cubicBezTo>
                    <a:pt x="3980" y="252"/>
                    <a:pt x="3980" y="252"/>
                    <a:pt x="3980" y="252"/>
                  </a:cubicBezTo>
                  <a:cubicBezTo>
                    <a:pt x="3578" y="768"/>
                    <a:pt x="3578" y="768"/>
                    <a:pt x="3578" y="768"/>
                  </a:cubicBezTo>
                  <a:cubicBezTo>
                    <a:pt x="3465" y="725"/>
                    <a:pt x="3347" y="692"/>
                    <a:pt x="3226" y="668"/>
                  </a:cubicBezTo>
                  <a:cubicBezTo>
                    <a:pt x="3115" y="0"/>
                    <a:pt x="3115" y="0"/>
                    <a:pt x="3115" y="0"/>
                  </a:cubicBezTo>
                  <a:cubicBezTo>
                    <a:pt x="2548" y="0"/>
                    <a:pt x="2548" y="0"/>
                    <a:pt x="2548" y="0"/>
                  </a:cubicBezTo>
                  <a:cubicBezTo>
                    <a:pt x="2448" y="660"/>
                    <a:pt x="2448" y="660"/>
                    <a:pt x="2448" y="660"/>
                  </a:cubicBezTo>
                  <a:cubicBezTo>
                    <a:pt x="2332" y="679"/>
                    <a:pt x="2218" y="708"/>
                    <a:pt x="2109" y="745"/>
                  </a:cubicBezTo>
                  <a:cubicBezTo>
                    <a:pt x="1683" y="220"/>
                    <a:pt x="1683" y="220"/>
                    <a:pt x="1683" y="220"/>
                  </a:cubicBezTo>
                  <a:cubicBezTo>
                    <a:pt x="1180" y="503"/>
                    <a:pt x="1180" y="503"/>
                    <a:pt x="1180" y="503"/>
                  </a:cubicBezTo>
                  <a:cubicBezTo>
                    <a:pt x="1426" y="1125"/>
                    <a:pt x="1426" y="1125"/>
                    <a:pt x="1426" y="1125"/>
                  </a:cubicBezTo>
                  <a:cubicBezTo>
                    <a:pt x="1334" y="1201"/>
                    <a:pt x="1249" y="1284"/>
                    <a:pt x="1171" y="1373"/>
                  </a:cubicBezTo>
                  <a:cubicBezTo>
                    <a:pt x="535" y="1133"/>
                    <a:pt x="535" y="1133"/>
                    <a:pt x="535" y="1133"/>
                  </a:cubicBezTo>
                  <a:cubicBezTo>
                    <a:pt x="252" y="1636"/>
                    <a:pt x="252" y="1636"/>
                    <a:pt x="252" y="1636"/>
                  </a:cubicBezTo>
                  <a:cubicBezTo>
                    <a:pt x="770" y="2039"/>
                    <a:pt x="770" y="2039"/>
                    <a:pt x="770" y="2039"/>
                  </a:cubicBezTo>
                  <a:cubicBezTo>
                    <a:pt x="728" y="2152"/>
                    <a:pt x="694" y="2269"/>
                    <a:pt x="671" y="2389"/>
                  </a:cubicBezTo>
                  <a:cubicBezTo>
                    <a:pt x="0" y="2501"/>
                    <a:pt x="0" y="2501"/>
                    <a:pt x="0" y="2501"/>
                  </a:cubicBezTo>
                  <a:cubicBezTo>
                    <a:pt x="0" y="3067"/>
                    <a:pt x="0" y="3067"/>
                    <a:pt x="0" y="3067"/>
                  </a:cubicBezTo>
                  <a:cubicBezTo>
                    <a:pt x="658" y="3167"/>
                    <a:pt x="658" y="3167"/>
                    <a:pt x="658" y="3167"/>
                  </a:cubicBezTo>
                  <a:cubicBezTo>
                    <a:pt x="677" y="3284"/>
                    <a:pt x="706" y="3398"/>
                    <a:pt x="743" y="3508"/>
                  </a:cubicBezTo>
                  <a:cubicBezTo>
                    <a:pt x="221" y="3932"/>
                    <a:pt x="221" y="3932"/>
                    <a:pt x="221" y="3932"/>
                  </a:cubicBezTo>
                  <a:cubicBezTo>
                    <a:pt x="504" y="4436"/>
                    <a:pt x="504" y="4436"/>
                    <a:pt x="504" y="4436"/>
                  </a:cubicBezTo>
                  <a:cubicBezTo>
                    <a:pt x="1124" y="4190"/>
                    <a:pt x="1124" y="4190"/>
                    <a:pt x="1124" y="4190"/>
                  </a:cubicBezTo>
                  <a:cubicBezTo>
                    <a:pt x="1200" y="4282"/>
                    <a:pt x="1283" y="4368"/>
                    <a:pt x="1372" y="4446"/>
                  </a:cubicBezTo>
                  <a:cubicBezTo>
                    <a:pt x="1133" y="5081"/>
                    <a:pt x="1133" y="5081"/>
                    <a:pt x="1133" y="5081"/>
                  </a:cubicBezTo>
                  <a:cubicBezTo>
                    <a:pt x="1636" y="5364"/>
                    <a:pt x="1636" y="5364"/>
                    <a:pt x="1636" y="5364"/>
                  </a:cubicBezTo>
                  <a:cubicBezTo>
                    <a:pt x="2039" y="4845"/>
                    <a:pt x="2039" y="4845"/>
                    <a:pt x="2039" y="4845"/>
                  </a:cubicBezTo>
                  <a:cubicBezTo>
                    <a:pt x="2152" y="4888"/>
                    <a:pt x="2269" y="4921"/>
                    <a:pt x="2389" y="4945"/>
                  </a:cubicBezTo>
                  <a:cubicBezTo>
                    <a:pt x="2501" y="5615"/>
                    <a:pt x="2501" y="5615"/>
                    <a:pt x="2501" y="5615"/>
                  </a:cubicBezTo>
                  <a:cubicBezTo>
                    <a:pt x="3067" y="5615"/>
                    <a:pt x="3067" y="5615"/>
                    <a:pt x="3067" y="5615"/>
                  </a:cubicBezTo>
                  <a:cubicBezTo>
                    <a:pt x="3168" y="4958"/>
                    <a:pt x="3168" y="4958"/>
                    <a:pt x="3168" y="4958"/>
                  </a:cubicBezTo>
                  <a:cubicBezTo>
                    <a:pt x="3285" y="4938"/>
                    <a:pt x="3399" y="4910"/>
                    <a:pt x="3509" y="4872"/>
                  </a:cubicBezTo>
                  <a:cubicBezTo>
                    <a:pt x="3932" y="5395"/>
                    <a:pt x="3932" y="5395"/>
                    <a:pt x="3932" y="5395"/>
                  </a:cubicBezTo>
                  <a:cubicBezTo>
                    <a:pt x="4436" y="5112"/>
                    <a:pt x="4436" y="5112"/>
                    <a:pt x="4436" y="5112"/>
                  </a:cubicBezTo>
                  <a:cubicBezTo>
                    <a:pt x="4191" y="4493"/>
                    <a:pt x="4191" y="4493"/>
                    <a:pt x="4191" y="4493"/>
                  </a:cubicBezTo>
                  <a:cubicBezTo>
                    <a:pt x="4283" y="4417"/>
                    <a:pt x="4369" y="4334"/>
                    <a:pt x="4448" y="4244"/>
                  </a:cubicBezTo>
                  <a:cubicBezTo>
                    <a:pt x="5081" y="4483"/>
                    <a:pt x="5081" y="4483"/>
                    <a:pt x="5081" y="4483"/>
                  </a:cubicBezTo>
                  <a:cubicBezTo>
                    <a:pt x="5364" y="3980"/>
                    <a:pt x="5364" y="3980"/>
                    <a:pt x="5364" y="3980"/>
                  </a:cubicBezTo>
                  <a:cubicBezTo>
                    <a:pt x="4848" y="3578"/>
                    <a:pt x="4848" y="3578"/>
                    <a:pt x="4848" y="3578"/>
                  </a:cubicBezTo>
                  <a:cubicBezTo>
                    <a:pt x="4890" y="3465"/>
                    <a:pt x="4924" y="3347"/>
                    <a:pt x="4947" y="3226"/>
                  </a:cubicBezTo>
                  <a:lnTo>
                    <a:pt x="5615" y="3114"/>
                  </a:lnTo>
                  <a:close/>
                  <a:moveTo>
                    <a:pt x="2818" y="4520"/>
                  </a:moveTo>
                  <a:cubicBezTo>
                    <a:pt x="1875" y="4520"/>
                    <a:pt x="1095" y="3741"/>
                    <a:pt x="1095" y="2818"/>
                  </a:cubicBezTo>
                  <a:cubicBezTo>
                    <a:pt x="1095" y="1875"/>
                    <a:pt x="1875" y="1095"/>
                    <a:pt x="2818" y="1095"/>
                  </a:cubicBezTo>
                  <a:cubicBezTo>
                    <a:pt x="3741" y="1095"/>
                    <a:pt x="4521" y="1875"/>
                    <a:pt x="4521" y="2818"/>
                  </a:cubicBezTo>
                  <a:cubicBezTo>
                    <a:pt x="4521" y="3741"/>
                    <a:pt x="3741" y="4520"/>
                    <a:pt x="2818" y="452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959849" y="3037455"/>
              <a:ext cx="700930" cy="816216"/>
              <a:chOff x="8816976" y="3130550"/>
              <a:chExt cx="241300" cy="280988"/>
            </a:xfrm>
            <a:solidFill>
              <a:srgbClr val="A8BF12"/>
            </a:solidFill>
          </p:grpSpPr>
          <p:sp>
            <p:nvSpPr>
              <p:cNvPr id="23" name="Freeform 45"/>
              <p:cNvSpPr/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65 w 74"/>
                  <a:gd name="T1" fmla="*/ 111 h 113"/>
                  <a:gd name="T2" fmla="*/ 62 w 74"/>
                  <a:gd name="T3" fmla="*/ 113 h 113"/>
                  <a:gd name="T4" fmla="*/ 61 w 74"/>
                  <a:gd name="T5" fmla="*/ 113 h 113"/>
                  <a:gd name="T6" fmla="*/ 58 w 74"/>
                  <a:gd name="T7" fmla="*/ 113 h 113"/>
                  <a:gd name="T8" fmla="*/ 3 w 74"/>
                  <a:gd name="T9" fmla="*/ 75 h 113"/>
                  <a:gd name="T10" fmla="*/ 1 w 74"/>
                  <a:gd name="T11" fmla="*/ 74 h 113"/>
                  <a:gd name="T12" fmla="*/ 0 w 74"/>
                  <a:gd name="T13" fmla="*/ 71 h 113"/>
                  <a:gd name="T14" fmla="*/ 0 w 74"/>
                  <a:gd name="T15" fmla="*/ 5 h 113"/>
                  <a:gd name="T16" fmla="*/ 1 w 74"/>
                  <a:gd name="T17" fmla="*/ 1 h 113"/>
                  <a:gd name="T18" fmla="*/ 5 w 74"/>
                  <a:gd name="T19" fmla="*/ 0 h 113"/>
                  <a:gd name="T20" fmla="*/ 18 w 74"/>
                  <a:gd name="T21" fmla="*/ 0 h 113"/>
                  <a:gd name="T22" fmla="*/ 22 w 74"/>
                  <a:gd name="T23" fmla="*/ 1 h 113"/>
                  <a:gd name="T24" fmla="*/ 23 w 74"/>
                  <a:gd name="T25" fmla="*/ 5 h 113"/>
                  <a:gd name="T26" fmla="*/ 23 w 74"/>
                  <a:gd name="T27" fmla="*/ 61 h 113"/>
                  <a:gd name="T28" fmla="*/ 71 w 74"/>
                  <a:gd name="T29" fmla="*/ 93 h 113"/>
                  <a:gd name="T30" fmla="*/ 72 w 74"/>
                  <a:gd name="T31" fmla="*/ 100 h 113"/>
                  <a:gd name="T32" fmla="*/ 65 w 74"/>
                  <a:gd name="T33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65" y="111"/>
                    </a:moveTo>
                    <a:cubicBezTo>
                      <a:pt x="65" y="112"/>
                      <a:pt x="64" y="113"/>
                      <a:pt x="62" y="113"/>
                    </a:cubicBezTo>
                    <a:cubicBezTo>
                      <a:pt x="62" y="113"/>
                      <a:pt x="62" y="113"/>
                      <a:pt x="61" y="113"/>
                    </a:cubicBezTo>
                    <a:cubicBezTo>
                      <a:pt x="60" y="113"/>
                      <a:pt x="59" y="113"/>
                      <a:pt x="58" y="11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2" y="75"/>
                      <a:pt x="1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1" y="0"/>
                      <a:pt x="22" y="1"/>
                    </a:cubicBezTo>
                    <a:cubicBezTo>
                      <a:pt x="23" y="2"/>
                      <a:pt x="23" y="3"/>
                      <a:pt x="23" y="5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3" y="94"/>
                      <a:pt x="74" y="98"/>
                      <a:pt x="72" y="100"/>
                    </a:cubicBezTo>
                    <a:lnTo>
                      <a:pt x="65" y="111"/>
                    </a:ln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Freeform 46"/>
              <p:cNvSpPr/>
              <p:nvPr/>
            </p:nvSpPr>
            <p:spPr bwMode="auto">
              <a:xfrm>
                <a:off x="8816976" y="3130550"/>
                <a:ext cx="107950" cy="87312"/>
              </a:xfrm>
              <a:custGeom>
                <a:avLst/>
                <a:gdLst>
                  <a:gd name="T0" fmla="*/ 113 w 113"/>
                  <a:gd name="T1" fmla="*/ 38 h 90"/>
                  <a:gd name="T2" fmla="*/ 100 w 113"/>
                  <a:gd name="T3" fmla="*/ 15 h 90"/>
                  <a:gd name="T4" fmla="*/ 40 w 113"/>
                  <a:gd name="T5" fmla="*/ 18 h 90"/>
                  <a:gd name="T6" fmla="*/ 7 w 113"/>
                  <a:gd name="T7" fmla="*/ 69 h 90"/>
                  <a:gd name="T8" fmla="*/ 19 w 113"/>
                  <a:gd name="T9" fmla="*/ 90 h 90"/>
                  <a:gd name="T10" fmla="*/ 113 w 113"/>
                  <a:gd name="T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90">
                    <a:moveTo>
                      <a:pt x="113" y="38"/>
                    </a:moveTo>
                    <a:cubicBezTo>
                      <a:pt x="100" y="15"/>
                      <a:pt x="100" y="15"/>
                      <a:pt x="100" y="15"/>
                    </a:cubicBezTo>
                    <a:cubicBezTo>
                      <a:pt x="92" y="2"/>
                      <a:pt x="71" y="0"/>
                      <a:pt x="40" y="18"/>
                    </a:cubicBezTo>
                    <a:cubicBezTo>
                      <a:pt x="9" y="36"/>
                      <a:pt x="0" y="56"/>
                      <a:pt x="7" y="6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41" y="61"/>
                      <a:pt x="75" y="42"/>
                      <a:pt x="113" y="38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Freeform 47"/>
              <p:cNvSpPr/>
              <p:nvPr/>
            </p:nvSpPr>
            <p:spPr bwMode="auto">
              <a:xfrm>
                <a:off x="8950326" y="3130550"/>
                <a:ext cx="107950" cy="85725"/>
              </a:xfrm>
              <a:custGeom>
                <a:avLst/>
                <a:gdLst>
                  <a:gd name="T0" fmla="*/ 94 w 113"/>
                  <a:gd name="T1" fmla="*/ 89 h 89"/>
                  <a:gd name="T2" fmla="*/ 106 w 113"/>
                  <a:gd name="T3" fmla="*/ 69 h 89"/>
                  <a:gd name="T4" fmla="*/ 73 w 113"/>
                  <a:gd name="T5" fmla="*/ 18 h 89"/>
                  <a:gd name="T6" fmla="*/ 13 w 113"/>
                  <a:gd name="T7" fmla="*/ 15 h 89"/>
                  <a:gd name="T8" fmla="*/ 0 w 113"/>
                  <a:gd name="T9" fmla="*/ 38 h 89"/>
                  <a:gd name="T10" fmla="*/ 94 w 113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89">
                    <a:moveTo>
                      <a:pt x="94" y="89"/>
                    </a:moveTo>
                    <a:cubicBezTo>
                      <a:pt x="106" y="69"/>
                      <a:pt x="106" y="69"/>
                      <a:pt x="106" y="69"/>
                    </a:cubicBezTo>
                    <a:cubicBezTo>
                      <a:pt x="113" y="56"/>
                      <a:pt x="104" y="36"/>
                      <a:pt x="73" y="18"/>
                    </a:cubicBezTo>
                    <a:cubicBezTo>
                      <a:pt x="42" y="0"/>
                      <a:pt x="21" y="2"/>
                      <a:pt x="13" y="1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8" y="41"/>
                      <a:pt x="71" y="61"/>
                      <a:pt x="94" y="89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Freeform 48"/>
              <p:cNvSpPr>
                <a:spLocks noEditPoints="1"/>
              </p:cNvSpPr>
              <p:nvPr/>
            </p:nvSpPr>
            <p:spPr bwMode="auto">
              <a:xfrm>
                <a:off x="8821738" y="3179763"/>
                <a:ext cx="231775" cy="231775"/>
              </a:xfrm>
              <a:custGeom>
                <a:avLst/>
                <a:gdLst>
                  <a:gd name="T0" fmla="*/ 121 w 242"/>
                  <a:gd name="T1" fmla="*/ 0 h 242"/>
                  <a:gd name="T2" fmla="*/ 0 w 242"/>
                  <a:gd name="T3" fmla="*/ 121 h 242"/>
                  <a:gd name="T4" fmla="*/ 121 w 242"/>
                  <a:gd name="T5" fmla="*/ 242 h 242"/>
                  <a:gd name="T6" fmla="*/ 242 w 242"/>
                  <a:gd name="T7" fmla="*/ 121 h 242"/>
                  <a:gd name="T8" fmla="*/ 121 w 242"/>
                  <a:gd name="T9" fmla="*/ 0 h 242"/>
                  <a:gd name="T10" fmla="*/ 121 w 242"/>
                  <a:gd name="T11" fmla="*/ 212 h 242"/>
                  <a:gd name="T12" fmla="*/ 30 w 242"/>
                  <a:gd name="T13" fmla="*/ 121 h 242"/>
                  <a:gd name="T14" fmla="*/ 121 w 242"/>
                  <a:gd name="T15" fmla="*/ 30 h 242"/>
                  <a:gd name="T16" fmla="*/ 212 w 242"/>
                  <a:gd name="T17" fmla="*/ 121 h 242"/>
                  <a:gd name="T18" fmla="*/ 121 w 242"/>
                  <a:gd name="T19" fmla="*/ 21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242">
                    <a:moveTo>
                      <a:pt x="121" y="0"/>
                    </a:moveTo>
                    <a:cubicBezTo>
                      <a:pt x="54" y="0"/>
                      <a:pt x="0" y="54"/>
                      <a:pt x="0" y="121"/>
                    </a:cubicBezTo>
                    <a:cubicBezTo>
                      <a:pt x="0" y="188"/>
                      <a:pt x="54" y="242"/>
                      <a:pt x="121" y="242"/>
                    </a:cubicBezTo>
                    <a:cubicBezTo>
                      <a:pt x="188" y="242"/>
                      <a:pt x="242" y="188"/>
                      <a:pt x="242" y="121"/>
                    </a:cubicBezTo>
                    <a:cubicBezTo>
                      <a:pt x="242" y="54"/>
                      <a:pt x="188" y="0"/>
                      <a:pt x="121" y="0"/>
                    </a:cubicBezTo>
                    <a:close/>
                    <a:moveTo>
                      <a:pt x="121" y="212"/>
                    </a:moveTo>
                    <a:cubicBezTo>
                      <a:pt x="71" y="212"/>
                      <a:pt x="30" y="171"/>
                      <a:pt x="30" y="121"/>
                    </a:cubicBezTo>
                    <a:cubicBezTo>
                      <a:pt x="30" y="71"/>
                      <a:pt x="71" y="30"/>
                      <a:pt x="121" y="30"/>
                    </a:cubicBezTo>
                    <a:cubicBezTo>
                      <a:pt x="171" y="30"/>
                      <a:pt x="212" y="71"/>
                      <a:pt x="212" y="121"/>
                    </a:cubicBezTo>
                    <a:cubicBezTo>
                      <a:pt x="212" y="171"/>
                      <a:pt x="171" y="212"/>
                      <a:pt x="121" y="212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Freeform 49"/>
              <p:cNvSpPr/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71 w 74"/>
                  <a:gd name="T1" fmla="*/ 93 h 113"/>
                  <a:gd name="T2" fmla="*/ 23 w 74"/>
                  <a:gd name="T3" fmla="*/ 61 h 113"/>
                  <a:gd name="T4" fmla="*/ 23 w 74"/>
                  <a:gd name="T5" fmla="*/ 5 h 113"/>
                  <a:gd name="T6" fmla="*/ 22 w 74"/>
                  <a:gd name="T7" fmla="*/ 1 h 113"/>
                  <a:gd name="T8" fmla="*/ 18 w 74"/>
                  <a:gd name="T9" fmla="*/ 0 h 113"/>
                  <a:gd name="T10" fmla="*/ 5 w 74"/>
                  <a:gd name="T11" fmla="*/ 0 h 113"/>
                  <a:gd name="T12" fmla="*/ 1 w 74"/>
                  <a:gd name="T13" fmla="*/ 1 h 113"/>
                  <a:gd name="T14" fmla="*/ 0 w 74"/>
                  <a:gd name="T15" fmla="*/ 5 h 113"/>
                  <a:gd name="T16" fmla="*/ 0 w 74"/>
                  <a:gd name="T17" fmla="*/ 71 h 113"/>
                  <a:gd name="T18" fmla="*/ 1 w 74"/>
                  <a:gd name="T19" fmla="*/ 74 h 113"/>
                  <a:gd name="T20" fmla="*/ 3 w 74"/>
                  <a:gd name="T21" fmla="*/ 75 h 113"/>
                  <a:gd name="T22" fmla="*/ 58 w 74"/>
                  <a:gd name="T23" fmla="*/ 113 h 113"/>
                  <a:gd name="T24" fmla="*/ 61 w 74"/>
                  <a:gd name="T25" fmla="*/ 113 h 113"/>
                  <a:gd name="T26" fmla="*/ 62 w 74"/>
                  <a:gd name="T27" fmla="*/ 113 h 113"/>
                  <a:gd name="T28" fmla="*/ 65 w 74"/>
                  <a:gd name="T29" fmla="*/ 111 h 113"/>
                  <a:gd name="T30" fmla="*/ 72 w 74"/>
                  <a:gd name="T31" fmla="*/ 100 h 113"/>
                  <a:gd name="T32" fmla="*/ 71 w 74"/>
                  <a:gd name="T33" fmla="*/ 9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71" y="93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3" y="2"/>
                      <a:pt x="22" y="1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3"/>
                      <a:pt x="1" y="74"/>
                    </a:cubicBezTo>
                    <a:cubicBezTo>
                      <a:pt x="2" y="75"/>
                      <a:pt x="2" y="75"/>
                      <a:pt x="3" y="75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9" y="113"/>
                      <a:pt x="60" y="113"/>
                      <a:pt x="61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4" y="113"/>
                      <a:pt x="65" y="112"/>
                      <a:pt x="65" y="111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4" y="98"/>
                      <a:pt x="73" y="94"/>
                      <a:pt x="71" y="93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247" name="组合 28"/>
          <p:cNvGrpSpPr/>
          <p:nvPr/>
        </p:nvGrpSpPr>
        <p:grpSpPr>
          <a:xfrm>
            <a:off x="685800" y="2073275"/>
            <a:ext cx="2239963" cy="1112838"/>
            <a:chOff x="475488" y="2935071"/>
            <a:chExt cx="2239157" cy="1112499"/>
          </a:xfrm>
        </p:grpSpPr>
        <p:sp>
          <p:nvSpPr>
            <p:cNvPr id="10252" name="文本框 29"/>
            <p:cNvSpPr txBox="1"/>
            <p:nvPr/>
          </p:nvSpPr>
          <p:spPr>
            <a:xfrm>
              <a:off x="475488" y="2935071"/>
              <a:ext cx="202207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10253" name="矩形 30"/>
            <p:cNvSpPr/>
            <p:nvPr/>
          </p:nvSpPr>
          <p:spPr>
            <a:xfrm>
              <a:off x="475488" y="3308906"/>
              <a:ext cx="223915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春种一粒粟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10248" name="组合 31"/>
          <p:cNvGrpSpPr/>
          <p:nvPr/>
        </p:nvGrpSpPr>
        <p:grpSpPr>
          <a:xfrm>
            <a:off x="9161463" y="2073275"/>
            <a:ext cx="2238375" cy="1111250"/>
            <a:chOff x="475488" y="2935071"/>
            <a:chExt cx="2239157" cy="1112499"/>
          </a:xfrm>
        </p:grpSpPr>
        <p:sp>
          <p:nvSpPr>
            <p:cNvPr id="10250" name="文本框 32"/>
            <p:cNvSpPr txBox="1"/>
            <p:nvPr/>
          </p:nvSpPr>
          <p:spPr>
            <a:xfrm>
              <a:off x="475488" y="2935071"/>
              <a:ext cx="202207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10251" name="矩形 33"/>
            <p:cNvSpPr/>
            <p:nvPr/>
          </p:nvSpPr>
          <p:spPr>
            <a:xfrm>
              <a:off x="475488" y="3308906"/>
              <a:ext cx="223915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春种一粒粟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</a:p>
          </p:txBody>
        </p:sp>
      </p:grpSp>
      <p:sp>
        <p:nvSpPr>
          <p:cNvPr id="10249" name="文本框 34"/>
          <p:cNvSpPr txBox="1"/>
          <p:nvPr/>
        </p:nvSpPr>
        <p:spPr>
          <a:xfrm>
            <a:off x="1181100" y="5045075"/>
            <a:ext cx="100028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蓝素材工作室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由一群充满青春朝气的年轻人组成。春种一粒粟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236663" y="1709738"/>
            <a:ext cx="2874963" cy="395446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613" y="2008188"/>
            <a:ext cx="811213" cy="911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32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532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192338" y="2225675"/>
            <a:ext cx="1684338" cy="3175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请在这里添加标题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2224088" y="2462213"/>
            <a:ext cx="1662113" cy="2555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TEXT HERE</a:t>
            </a:r>
            <a:endParaRPr kumimoji="0" lang="zh-CN" altLang="en-US" sz="10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16050" y="2984500"/>
            <a:ext cx="2522538" cy="2058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蓝素材工作室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由一群充满青春朝气的年轻人组成。春种一粒粟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秋收万颗籽，点滴进步，成就价值是我们的一贯的追求。工作室为您提供专业的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美化与定制。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1395413" y="2949575"/>
            <a:ext cx="254317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4781550" y="1709738"/>
            <a:ext cx="2874963" cy="397192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89500" y="2024063"/>
            <a:ext cx="895350" cy="911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32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532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7225" y="2241550"/>
            <a:ext cx="1684338" cy="3175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请在这里添加标题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5768975" y="2478088"/>
            <a:ext cx="1662113" cy="2555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TEXT HERE</a:t>
            </a:r>
            <a:endParaRPr kumimoji="0" lang="zh-CN" altLang="en-US" sz="10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62525" y="3001963"/>
            <a:ext cx="2520950" cy="2057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蓝素材工作室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由一群充满青春朝气的年轻人组成。春种一粒粟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秋收万颗籽，点滴进步，成就价值是我们的一贯的追求。工作室为您提供专业的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美化与定制。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4940300" y="2965450"/>
            <a:ext cx="254317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8278813" y="1709738"/>
            <a:ext cx="2873375" cy="397192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386763" y="2024063"/>
            <a:ext cx="914400" cy="911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32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532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32900" y="2241550"/>
            <a:ext cx="1684338" cy="3175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请在这里添加标题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9266238" y="2478088"/>
            <a:ext cx="1660525" cy="2555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TEXT HERE</a:t>
            </a:r>
            <a:endParaRPr kumimoji="0" lang="zh-CN" altLang="en-US" sz="10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58200" y="3001963"/>
            <a:ext cx="2522538" cy="2057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95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蓝素材工作室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由一群充满青春朝气的年轻人组成。春种一粒粟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秋收万颗籽，点滴进步，成就价值是我们的一贯的追求。工作室为您提供专业的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培训、</a:t>
            </a:r>
            <a:r>
              <a:rPr kumimoji="0" lang="en-US" altLang="zh-CN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5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美化与定制。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8437563" y="2965450"/>
            <a:ext cx="254317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5895975" y="846138"/>
            <a:ext cx="171450" cy="1068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95975" y="1970088"/>
            <a:ext cx="171450" cy="1068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95975" y="3094038"/>
            <a:ext cx="171450" cy="1068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5975" y="4217988"/>
            <a:ext cx="171450" cy="1068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95975" y="5341938"/>
            <a:ext cx="171450" cy="106838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72200" y="3533775"/>
            <a:ext cx="1062038" cy="952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72200" y="5781675"/>
            <a:ext cx="1062038" cy="952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2200" y="1333500"/>
            <a:ext cx="1062038" cy="952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02175" y="2457450"/>
            <a:ext cx="1062038" cy="952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02175" y="4770438"/>
            <a:ext cx="1062038" cy="952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339013" y="5286375"/>
            <a:ext cx="1147763" cy="1149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Freeform 48"/>
          <p:cNvSpPr/>
          <p:nvPr/>
        </p:nvSpPr>
        <p:spPr bwMode="auto">
          <a:xfrm>
            <a:off x="7729538" y="5630863"/>
            <a:ext cx="395288" cy="455613"/>
          </a:xfrm>
          <a:custGeom>
            <a:avLst/>
            <a:gdLst>
              <a:gd name="T0" fmla="*/ 104 w 120"/>
              <a:gd name="T1" fmla="*/ 67 h 120"/>
              <a:gd name="T2" fmla="*/ 120 w 120"/>
              <a:gd name="T3" fmla="*/ 76 h 120"/>
              <a:gd name="T4" fmla="*/ 114 w 120"/>
              <a:gd name="T5" fmla="*/ 91 h 120"/>
              <a:gd name="T6" fmla="*/ 96 w 120"/>
              <a:gd name="T7" fmla="*/ 86 h 120"/>
              <a:gd name="T8" fmla="*/ 86 w 120"/>
              <a:gd name="T9" fmla="*/ 96 h 120"/>
              <a:gd name="T10" fmla="*/ 91 w 120"/>
              <a:gd name="T11" fmla="*/ 114 h 120"/>
              <a:gd name="T12" fmla="*/ 76 w 120"/>
              <a:gd name="T13" fmla="*/ 120 h 120"/>
              <a:gd name="T14" fmla="*/ 66 w 120"/>
              <a:gd name="T15" fmla="*/ 104 h 120"/>
              <a:gd name="T16" fmla="*/ 60 w 120"/>
              <a:gd name="T17" fmla="*/ 104 h 120"/>
              <a:gd name="T18" fmla="*/ 53 w 120"/>
              <a:gd name="T19" fmla="*/ 104 h 120"/>
              <a:gd name="T20" fmla="*/ 53 w 120"/>
              <a:gd name="T21" fmla="*/ 104 h 120"/>
              <a:gd name="T22" fmla="*/ 44 w 120"/>
              <a:gd name="T23" fmla="*/ 120 h 120"/>
              <a:gd name="T24" fmla="*/ 29 w 120"/>
              <a:gd name="T25" fmla="*/ 114 h 120"/>
              <a:gd name="T26" fmla="*/ 34 w 120"/>
              <a:gd name="T27" fmla="*/ 95 h 120"/>
              <a:gd name="T28" fmla="*/ 24 w 120"/>
              <a:gd name="T29" fmla="*/ 86 h 120"/>
              <a:gd name="T30" fmla="*/ 6 w 120"/>
              <a:gd name="T31" fmla="*/ 91 h 120"/>
              <a:gd name="T32" fmla="*/ 0 w 120"/>
              <a:gd name="T33" fmla="*/ 76 h 120"/>
              <a:gd name="T34" fmla="*/ 16 w 120"/>
              <a:gd name="T35" fmla="*/ 66 h 120"/>
              <a:gd name="T36" fmla="*/ 16 w 120"/>
              <a:gd name="T37" fmla="*/ 60 h 120"/>
              <a:gd name="T38" fmla="*/ 16 w 120"/>
              <a:gd name="T39" fmla="*/ 53 h 120"/>
              <a:gd name="T40" fmla="*/ 16 w 120"/>
              <a:gd name="T41" fmla="*/ 53 h 120"/>
              <a:gd name="T42" fmla="*/ 0 w 120"/>
              <a:gd name="T43" fmla="*/ 43 h 120"/>
              <a:gd name="T44" fmla="*/ 6 w 120"/>
              <a:gd name="T45" fmla="*/ 29 h 120"/>
              <a:gd name="T46" fmla="*/ 24 w 120"/>
              <a:gd name="T47" fmla="*/ 34 h 120"/>
              <a:gd name="T48" fmla="*/ 34 w 120"/>
              <a:gd name="T49" fmla="*/ 24 h 120"/>
              <a:gd name="T50" fmla="*/ 29 w 120"/>
              <a:gd name="T51" fmla="*/ 6 h 120"/>
              <a:gd name="T52" fmla="*/ 44 w 120"/>
              <a:gd name="T53" fmla="*/ 0 h 120"/>
              <a:gd name="T54" fmla="*/ 54 w 120"/>
              <a:gd name="T55" fmla="*/ 16 h 120"/>
              <a:gd name="T56" fmla="*/ 60 w 120"/>
              <a:gd name="T57" fmla="*/ 16 h 120"/>
              <a:gd name="T58" fmla="*/ 67 w 120"/>
              <a:gd name="T59" fmla="*/ 16 h 120"/>
              <a:gd name="T60" fmla="*/ 77 w 120"/>
              <a:gd name="T61" fmla="*/ 0 h 120"/>
              <a:gd name="T62" fmla="*/ 91 w 120"/>
              <a:gd name="T63" fmla="*/ 6 h 120"/>
              <a:gd name="T64" fmla="*/ 87 w 120"/>
              <a:gd name="T65" fmla="*/ 24 h 120"/>
              <a:gd name="T66" fmla="*/ 96 w 120"/>
              <a:gd name="T67" fmla="*/ 34 h 120"/>
              <a:gd name="T68" fmla="*/ 114 w 120"/>
              <a:gd name="T69" fmla="*/ 29 h 120"/>
              <a:gd name="T70" fmla="*/ 120 w 120"/>
              <a:gd name="T71" fmla="*/ 44 h 120"/>
              <a:gd name="T72" fmla="*/ 104 w 120"/>
              <a:gd name="T73" fmla="*/ 54 h 120"/>
              <a:gd name="T74" fmla="*/ 104 w 120"/>
              <a:gd name="T75" fmla="*/ 60 h 120"/>
              <a:gd name="T76" fmla="*/ 104 w 120"/>
              <a:gd name="T77" fmla="*/ 6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0" h="120">
                <a:moveTo>
                  <a:pt x="104" y="67"/>
                </a:moveTo>
                <a:cubicBezTo>
                  <a:pt x="120" y="76"/>
                  <a:pt x="120" y="76"/>
                  <a:pt x="120" y="76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96" y="86"/>
                  <a:pt x="96" y="86"/>
                  <a:pt x="96" y="86"/>
                </a:cubicBezTo>
                <a:cubicBezTo>
                  <a:pt x="93" y="90"/>
                  <a:pt x="90" y="93"/>
                  <a:pt x="86" y="96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4" y="104"/>
                  <a:pt x="62" y="104"/>
                  <a:pt x="60" y="104"/>
                </a:cubicBezTo>
                <a:cubicBezTo>
                  <a:pt x="58" y="104"/>
                  <a:pt x="56" y="104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29" y="114"/>
                  <a:pt x="29" y="114"/>
                  <a:pt x="29" y="114"/>
                </a:cubicBezTo>
                <a:cubicBezTo>
                  <a:pt x="34" y="95"/>
                  <a:pt x="34" y="95"/>
                  <a:pt x="34" y="95"/>
                </a:cubicBezTo>
                <a:cubicBezTo>
                  <a:pt x="30" y="93"/>
                  <a:pt x="27" y="89"/>
                  <a:pt x="24" y="86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76"/>
                  <a:pt x="0" y="76"/>
                  <a:pt x="0" y="76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4"/>
                  <a:pt x="16" y="62"/>
                  <a:pt x="16" y="60"/>
                </a:cubicBezTo>
                <a:cubicBezTo>
                  <a:pt x="16" y="57"/>
                  <a:pt x="16" y="55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29"/>
                  <a:pt x="6" y="29"/>
                  <a:pt x="6" y="29"/>
                </a:cubicBezTo>
                <a:cubicBezTo>
                  <a:pt x="24" y="34"/>
                  <a:pt x="24" y="34"/>
                  <a:pt x="24" y="34"/>
                </a:cubicBezTo>
                <a:cubicBezTo>
                  <a:pt x="27" y="30"/>
                  <a:pt x="30" y="27"/>
                  <a:pt x="34" y="24"/>
                </a:cubicBezTo>
                <a:cubicBezTo>
                  <a:pt x="29" y="6"/>
                  <a:pt x="29" y="6"/>
                  <a:pt x="29" y="6"/>
                </a:cubicBezTo>
                <a:cubicBezTo>
                  <a:pt x="44" y="0"/>
                  <a:pt x="44" y="0"/>
                  <a:pt x="44" y="0"/>
                </a:cubicBezTo>
                <a:cubicBezTo>
                  <a:pt x="54" y="16"/>
                  <a:pt x="54" y="16"/>
                  <a:pt x="54" y="16"/>
                </a:cubicBezTo>
                <a:cubicBezTo>
                  <a:pt x="56" y="16"/>
                  <a:pt x="58" y="16"/>
                  <a:pt x="60" y="16"/>
                </a:cubicBezTo>
                <a:cubicBezTo>
                  <a:pt x="62" y="16"/>
                  <a:pt x="65" y="16"/>
                  <a:pt x="67" y="16"/>
                </a:cubicBezTo>
                <a:cubicBezTo>
                  <a:pt x="77" y="0"/>
                  <a:pt x="77" y="0"/>
                  <a:pt x="77" y="0"/>
                </a:cubicBezTo>
                <a:cubicBezTo>
                  <a:pt x="91" y="6"/>
                  <a:pt x="91" y="6"/>
                  <a:pt x="91" y="6"/>
                </a:cubicBezTo>
                <a:cubicBezTo>
                  <a:pt x="87" y="24"/>
                  <a:pt x="87" y="24"/>
                  <a:pt x="87" y="24"/>
                </a:cubicBezTo>
                <a:cubicBezTo>
                  <a:pt x="90" y="27"/>
                  <a:pt x="93" y="30"/>
                  <a:pt x="96" y="34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4" y="56"/>
                  <a:pt x="104" y="58"/>
                  <a:pt x="104" y="60"/>
                </a:cubicBezTo>
                <a:cubicBezTo>
                  <a:pt x="104" y="62"/>
                  <a:pt x="104" y="64"/>
                  <a:pt x="104" y="67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30588" y="4291013"/>
            <a:ext cx="1149350" cy="1149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841661" y="4530781"/>
            <a:ext cx="434975" cy="479425"/>
            <a:chOff x="1684338" y="1239838"/>
            <a:chExt cx="434975" cy="479425"/>
          </a:xfrm>
          <a:solidFill>
            <a:schemeClr val="bg1"/>
          </a:solidFill>
        </p:grpSpPr>
        <p:sp>
          <p:nvSpPr>
            <p:cNvPr id="18" name="Freeform 23"/>
            <p:cNvSpPr>
              <a:spLocks noEditPoints="1"/>
            </p:cNvSpPr>
            <p:nvPr/>
          </p:nvSpPr>
          <p:spPr bwMode="auto">
            <a:xfrm>
              <a:off x="1684338" y="1239838"/>
              <a:ext cx="434975" cy="479425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24"/>
            <p:cNvSpPr/>
            <p:nvPr/>
          </p:nvSpPr>
          <p:spPr bwMode="auto">
            <a:xfrm>
              <a:off x="1698625" y="1379538"/>
              <a:ext cx="87313" cy="82550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7297738" y="806450"/>
            <a:ext cx="1149350" cy="1149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684219" y="1141817"/>
            <a:ext cx="376237" cy="477838"/>
            <a:chOff x="2889250" y="1241425"/>
            <a:chExt cx="376238" cy="477838"/>
          </a:xfrm>
          <a:solidFill>
            <a:schemeClr val="bg1"/>
          </a:solidFill>
        </p:grpSpPr>
        <p:sp>
          <p:nvSpPr>
            <p:cNvPr id="22" name="Freeform 25"/>
            <p:cNvSpPr/>
            <p:nvPr/>
          </p:nvSpPr>
          <p:spPr bwMode="auto">
            <a:xfrm>
              <a:off x="2889250" y="1241425"/>
              <a:ext cx="376238" cy="477838"/>
            </a:xfrm>
            <a:custGeom>
              <a:avLst/>
              <a:gdLst>
                <a:gd name="T0" fmla="*/ 108 w 152"/>
                <a:gd name="T1" fmla="*/ 161 h 193"/>
                <a:gd name="T2" fmla="*/ 68 w 152"/>
                <a:gd name="T3" fmla="*/ 161 h 193"/>
                <a:gd name="T4" fmla="*/ 68 w 152"/>
                <a:gd name="T5" fmla="*/ 145 h 193"/>
                <a:gd name="T6" fmla="*/ 121 w 152"/>
                <a:gd name="T7" fmla="*/ 122 h 193"/>
                <a:gd name="T8" fmla="*/ 130 w 152"/>
                <a:gd name="T9" fmla="*/ 19 h 193"/>
                <a:gd name="T10" fmla="*/ 130 w 152"/>
                <a:gd name="T11" fmla="*/ 18 h 193"/>
                <a:gd name="T12" fmla="*/ 130 w 152"/>
                <a:gd name="T13" fmla="*/ 18 h 193"/>
                <a:gd name="T14" fmla="*/ 128 w 152"/>
                <a:gd name="T15" fmla="*/ 14 h 193"/>
                <a:gd name="T16" fmla="*/ 130 w 152"/>
                <a:gd name="T17" fmla="*/ 10 h 193"/>
                <a:gd name="T18" fmla="*/ 137 w 152"/>
                <a:gd name="T19" fmla="*/ 10 h 193"/>
                <a:gd name="T20" fmla="*/ 143 w 152"/>
                <a:gd name="T21" fmla="*/ 10 h 193"/>
                <a:gd name="T22" fmla="*/ 143 w 152"/>
                <a:gd name="T23" fmla="*/ 5 h 193"/>
                <a:gd name="T24" fmla="*/ 124 w 152"/>
                <a:gd name="T25" fmla="*/ 5 h 193"/>
                <a:gd name="T26" fmla="*/ 120 w 152"/>
                <a:gd name="T27" fmla="*/ 14 h 193"/>
                <a:gd name="T28" fmla="*/ 124 w 152"/>
                <a:gd name="T29" fmla="*/ 23 h 193"/>
                <a:gd name="T30" fmla="*/ 124 w 152"/>
                <a:gd name="T31" fmla="*/ 23 h 193"/>
                <a:gd name="T32" fmla="*/ 115 w 152"/>
                <a:gd name="T33" fmla="*/ 116 h 193"/>
                <a:gd name="T34" fmla="*/ 23 w 152"/>
                <a:gd name="T35" fmla="*/ 124 h 193"/>
                <a:gd name="T36" fmla="*/ 23 w 152"/>
                <a:gd name="T37" fmla="*/ 124 h 193"/>
                <a:gd name="T38" fmla="*/ 4 w 152"/>
                <a:gd name="T39" fmla="*/ 125 h 193"/>
                <a:gd name="T40" fmla="*/ 0 w 152"/>
                <a:gd name="T41" fmla="*/ 134 h 193"/>
                <a:gd name="T42" fmla="*/ 4 w 152"/>
                <a:gd name="T43" fmla="*/ 144 h 193"/>
                <a:gd name="T44" fmla="*/ 7 w 152"/>
                <a:gd name="T45" fmla="*/ 145 h 193"/>
                <a:gd name="T46" fmla="*/ 10 w 152"/>
                <a:gd name="T47" fmla="*/ 144 h 193"/>
                <a:gd name="T48" fmla="*/ 10 w 152"/>
                <a:gd name="T49" fmla="*/ 138 h 193"/>
                <a:gd name="T50" fmla="*/ 8 w 152"/>
                <a:gd name="T51" fmla="*/ 134 h 193"/>
                <a:gd name="T52" fmla="*/ 10 w 152"/>
                <a:gd name="T53" fmla="*/ 130 h 193"/>
                <a:gd name="T54" fmla="*/ 18 w 152"/>
                <a:gd name="T55" fmla="*/ 130 h 193"/>
                <a:gd name="T56" fmla="*/ 18 w 152"/>
                <a:gd name="T57" fmla="*/ 131 h 193"/>
                <a:gd name="T58" fmla="*/ 18 w 152"/>
                <a:gd name="T59" fmla="*/ 131 h 193"/>
                <a:gd name="T60" fmla="*/ 60 w 152"/>
                <a:gd name="T61" fmla="*/ 145 h 193"/>
                <a:gd name="T62" fmla="*/ 60 w 152"/>
                <a:gd name="T63" fmla="*/ 161 h 193"/>
                <a:gd name="T64" fmla="*/ 20 w 152"/>
                <a:gd name="T65" fmla="*/ 161 h 193"/>
                <a:gd name="T66" fmla="*/ 0 w 152"/>
                <a:gd name="T67" fmla="*/ 181 h 193"/>
                <a:gd name="T68" fmla="*/ 0 w 152"/>
                <a:gd name="T69" fmla="*/ 189 h 193"/>
                <a:gd name="T70" fmla="*/ 4 w 152"/>
                <a:gd name="T71" fmla="*/ 193 h 193"/>
                <a:gd name="T72" fmla="*/ 124 w 152"/>
                <a:gd name="T73" fmla="*/ 193 h 193"/>
                <a:gd name="T74" fmla="*/ 128 w 152"/>
                <a:gd name="T75" fmla="*/ 189 h 193"/>
                <a:gd name="T76" fmla="*/ 128 w 152"/>
                <a:gd name="T77" fmla="*/ 181 h 193"/>
                <a:gd name="T78" fmla="*/ 108 w 152"/>
                <a:gd name="T79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2" h="193">
                  <a:moveTo>
                    <a:pt x="108" y="161"/>
                  </a:moveTo>
                  <a:cubicBezTo>
                    <a:pt x="68" y="161"/>
                    <a:pt x="68" y="161"/>
                    <a:pt x="68" y="16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88" y="144"/>
                    <a:pt x="107" y="136"/>
                    <a:pt x="121" y="122"/>
                  </a:cubicBezTo>
                  <a:cubicBezTo>
                    <a:pt x="148" y="94"/>
                    <a:pt x="152" y="50"/>
                    <a:pt x="130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8" y="16"/>
                    <a:pt x="128" y="14"/>
                  </a:cubicBezTo>
                  <a:cubicBezTo>
                    <a:pt x="128" y="13"/>
                    <a:pt x="129" y="11"/>
                    <a:pt x="130" y="10"/>
                  </a:cubicBezTo>
                  <a:cubicBezTo>
                    <a:pt x="132" y="8"/>
                    <a:pt x="135" y="8"/>
                    <a:pt x="137" y="10"/>
                  </a:cubicBezTo>
                  <a:cubicBezTo>
                    <a:pt x="139" y="12"/>
                    <a:pt x="141" y="12"/>
                    <a:pt x="143" y="10"/>
                  </a:cubicBezTo>
                  <a:cubicBezTo>
                    <a:pt x="144" y="9"/>
                    <a:pt x="144" y="6"/>
                    <a:pt x="143" y="5"/>
                  </a:cubicBezTo>
                  <a:cubicBezTo>
                    <a:pt x="138" y="0"/>
                    <a:pt x="129" y="0"/>
                    <a:pt x="124" y="5"/>
                  </a:cubicBezTo>
                  <a:cubicBezTo>
                    <a:pt x="121" y="7"/>
                    <a:pt x="120" y="11"/>
                    <a:pt x="120" y="14"/>
                  </a:cubicBezTo>
                  <a:cubicBezTo>
                    <a:pt x="120" y="18"/>
                    <a:pt x="121" y="21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3" y="52"/>
                    <a:pt x="140" y="92"/>
                    <a:pt x="115" y="116"/>
                  </a:cubicBezTo>
                  <a:cubicBezTo>
                    <a:pt x="91" y="140"/>
                    <a:pt x="51" y="14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17" y="120"/>
                    <a:pt x="9" y="120"/>
                    <a:pt x="4" y="125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8"/>
                    <a:pt x="2" y="141"/>
                    <a:pt x="4" y="144"/>
                  </a:cubicBezTo>
                  <a:cubicBezTo>
                    <a:pt x="5" y="144"/>
                    <a:pt x="6" y="145"/>
                    <a:pt x="7" y="145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11" y="142"/>
                    <a:pt x="11" y="140"/>
                    <a:pt x="10" y="138"/>
                  </a:cubicBezTo>
                  <a:cubicBezTo>
                    <a:pt x="9" y="137"/>
                    <a:pt x="8" y="136"/>
                    <a:pt x="8" y="134"/>
                  </a:cubicBezTo>
                  <a:cubicBezTo>
                    <a:pt x="8" y="133"/>
                    <a:pt x="9" y="131"/>
                    <a:pt x="10" y="130"/>
                  </a:cubicBezTo>
                  <a:cubicBezTo>
                    <a:pt x="12" y="128"/>
                    <a:pt x="15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1" y="140"/>
                    <a:pt x="45" y="144"/>
                    <a:pt x="60" y="145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9" y="161"/>
                    <a:pt x="0" y="170"/>
                    <a:pt x="0" y="18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7" y="193"/>
                    <a:pt x="128" y="191"/>
                    <a:pt x="128" y="189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28" y="170"/>
                    <a:pt x="119" y="161"/>
                    <a:pt x="108" y="1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2889250" y="1244600"/>
              <a:ext cx="315913" cy="314325"/>
            </a:xfrm>
            <a:custGeom>
              <a:avLst/>
              <a:gdLst>
                <a:gd name="T0" fmla="*/ 64 w 128"/>
                <a:gd name="T1" fmla="*/ 127 h 127"/>
                <a:gd name="T2" fmla="*/ 128 w 128"/>
                <a:gd name="T3" fmla="*/ 64 h 127"/>
                <a:gd name="T4" fmla="*/ 64 w 128"/>
                <a:gd name="T5" fmla="*/ 0 h 127"/>
                <a:gd name="T6" fmla="*/ 0 w 128"/>
                <a:gd name="T7" fmla="*/ 64 h 127"/>
                <a:gd name="T8" fmla="*/ 64 w 128"/>
                <a:gd name="T9" fmla="*/ 127 h 127"/>
                <a:gd name="T10" fmla="*/ 64 w 128"/>
                <a:gd name="T11" fmla="*/ 24 h 127"/>
                <a:gd name="T12" fmla="*/ 68 w 128"/>
                <a:gd name="T13" fmla="*/ 28 h 127"/>
                <a:gd name="T14" fmla="*/ 64 w 128"/>
                <a:gd name="T15" fmla="*/ 32 h 127"/>
                <a:gd name="T16" fmla="*/ 28 w 128"/>
                <a:gd name="T17" fmla="*/ 68 h 127"/>
                <a:gd name="T18" fmla="*/ 24 w 128"/>
                <a:gd name="T19" fmla="*/ 72 h 127"/>
                <a:gd name="T20" fmla="*/ 20 w 128"/>
                <a:gd name="T21" fmla="*/ 68 h 127"/>
                <a:gd name="T22" fmla="*/ 64 w 128"/>
                <a:gd name="T23" fmla="*/ 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7">
                  <a:moveTo>
                    <a:pt x="64" y="127"/>
                  </a:moveTo>
                  <a:cubicBezTo>
                    <a:pt x="99" y="127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24"/>
                  </a:moveTo>
                  <a:cubicBezTo>
                    <a:pt x="66" y="24"/>
                    <a:pt x="68" y="26"/>
                    <a:pt x="68" y="28"/>
                  </a:cubicBezTo>
                  <a:cubicBezTo>
                    <a:pt x="68" y="30"/>
                    <a:pt x="66" y="32"/>
                    <a:pt x="64" y="32"/>
                  </a:cubicBezTo>
                  <a:cubicBezTo>
                    <a:pt x="44" y="32"/>
                    <a:pt x="28" y="48"/>
                    <a:pt x="28" y="68"/>
                  </a:cubicBezTo>
                  <a:cubicBezTo>
                    <a:pt x="28" y="70"/>
                    <a:pt x="27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44"/>
                    <a:pt x="40" y="24"/>
                    <a:pt x="64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3470275" y="1882775"/>
            <a:ext cx="1147763" cy="1149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818816" y="2155215"/>
            <a:ext cx="488949" cy="474662"/>
            <a:chOff x="2822575" y="2408238"/>
            <a:chExt cx="488950" cy="474662"/>
          </a:xfrm>
          <a:solidFill>
            <a:schemeClr val="bg1"/>
          </a:solidFill>
        </p:grpSpPr>
        <p:sp>
          <p:nvSpPr>
            <p:cNvPr id="26" name="Freeform 31"/>
            <p:cNvSpPr/>
            <p:nvPr/>
          </p:nvSpPr>
          <p:spPr bwMode="auto">
            <a:xfrm>
              <a:off x="3048000" y="2646363"/>
              <a:ext cx="38100" cy="39687"/>
            </a:xfrm>
            <a:custGeom>
              <a:avLst/>
              <a:gdLst>
                <a:gd name="T0" fmla="*/ 8 w 16"/>
                <a:gd name="T1" fmla="*/ 0 h 16"/>
                <a:gd name="T2" fmla="*/ 2 w 16"/>
                <a:gd name="T3" fmla="*/ 2 h 16"/>
                <a:gd name="T4" fmla="*/ 0 w 16"/>
                <a:gd name="T5" fmla="*/ 8 h 16"/>
                <a:gd name="T6" fmla="*/ 8 w 16"/>
                <a:gd name="T7" fmla="*/ 16 h 16"/>
                <a:gd name="T8" fmla="*/ 14 w 16"/>
                <a:gd name="T9" fmla="*/ 14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0" y="16"/>
                    <a:pt x="12" y="15"/>
                    <a:pt x="14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32"/>
            <p:cNvSpPr>
              <a:spLocks noEditPoints="1"/>
            </p:cNvSpPr>
            <p:nvPr/>
          </p:nvSpPr>
          <p:spPr bwMode="auto">
            <a:xfrm>
              <a:off x="2822575" y="2408238"/>
              <a:ext cx="488950" cy="474662"/>
            </a:xfrm>
            <a:custGeom>
              <a:avLst/>
              <a:gdLst>
                <a:gd name="T0" fmla="*/ 187 w 198"/>
                <a:gd name="T1" fmla="*/ 104 h 192"/>
                <a:gd name="T2" fmla="*/ 168 w 198"/>
                <a:gd name="T3" fmla="*/ 33 h 192"/>
                <a:gd name="T4" fmla="*/ 184 w 198"/>
                <a:gd name="T5" fmla="*/ 48 h 192"/>
                <a:gd name="T6" fmla="*/ 187 w 198"/>
                <a:gd name="T7" fmla="*/ 8 h 192"/>
                <a:gd name="T8" fmla="*/ 148 w 198"/>
                <a:gd name="T9" fmla="*/ 8 h 192"/>
                <a:gd name="T10" fmla="*/ 162 w 198"/>
                <a:gd name="T11" fmla="*/ 27 h 192"/>
                <a:gd name="T12" fmla="*/ 99 w 198"/>
                <a:gd name="T13" fmla="*/ 16 h 192"/>
                <a:gd name="T14" fmla="*/ 36 w 198"/>
                <a:gd name="T15" fmla="*/ 27 h 192"/>
                <a:gd name="T16" fmla="*/ 50 w 198"/>
                <a:gd name="T17" fmla="*/ 8 h 192"/>
                <a:gd name="T18" fmla="*/ 11 w 198"/>
                <a:gd name="T19" fmla="*/ 8 h 192"/>
                <a:gd name="T20" fmla="*/ 14 w 198"/>
                <a:gd name="T21" fmla="*/ 48 h 192"/>
                <a:gd name="T22" fmla="*/ 31 w 198"/>
                <a:gd name="T23" fmla="*/ 33 h 192"/>
                <a:gd name="T24" fmla="*/ 11 w 198"/>
                <a:gd name="T25" fmla="*/ 104 h 192"/>
                <a:gd name="T26" fmla="*/ 49 w 198"/>
                <a:gd name="T27" fmla="*/ 176 h 192"/>
                <a:gd name="T28" fmla="*/ 36 w 198"/>
                <a:gd name="T29" fmla="*/ 190 h 192"/>
                <a:gd name="T30" fmla="*/ 42 w 198"/>
                <a:gd name="T31" fmla="*/ 191 h 192"/>
                <a:gd name="T32" fmla="*/ 56 w 198"/>
                <a:gd name="T33" fmla="*/ 180 h 192"/>
                <a:gd name="T34" fmla="*/ 142 w 198"/>
                <a:gd name="T35" fmla="*/ 180 h 192"/>
                <a:gd name="T36" fmla="*/ 157 w 198"/>
                <a:gd name="T37" fmla="*/ 191 h 192"/>
                <a:gd name="T38" fmla="*/ 162 w 198"/>
                <a:gd name="T39" fmla="*/ 190 h 192"/>
                <a:gd name="T40" fmla="*/ 150 w 198"/>
                <a:gd name="T41" fmla="*/ 176 h 192"/>
                <a:gd name="T42" fmla="*/ 65 w 198"/>
                <a:gd name="T43" fmla="*/ 49 h 192"/>
                <a:gd name="T44" fmla="*/ 103 w 198"/>
                <a:gd name="T45" fmla="*/ 44 h 192"/>
                <a:gd name="T46" fmla="*/ 99 w 198"/>
                <a:gd name="T47" fmla="*/ 64 h 192"/>
                <a:gd name="T48" fmla="*/ 95 w 198"/>
                <a:gd name="T49" fmla="*/ 48 h 192"/>
                <a:gd name="T50" fmla="*/ 67 w 198"/>
                <a:gd name="T51" fmla="*/ 56 h 192"/>
                <a:gd name="T52" fmla="*/ 65 w 198"/>
                <a:gd name="T53" fmla="*/ 49 h 192"/>
                <a:gd name="T54" fmla="*/ 119 w 198"/>
                <a:gd name="T55" fmla="*/ 128 h 192"/>
                <a:gd name="T56" fmla="*/ 107 w 198"/>
                <a:gd name="T57" fmla="*/ 118 h 192"/>
                <a:gd name="T58" fmla="*/ 83 w 198"/>
                <a:gd name="T59" fmla="*/ 104 h 192"/>
                <a:gd name="T60" fmla="*/ 52 w 198"/>
                <a:gd name="T61" fmla="*/ 63 h 192"/>
                <a:gd name="T62" fmla="*/ 58 w 198"/>
                <a:gd name="T63" fmla="*/ 57 h 192"/>
                <a:gd name="T64" fmla="*/ 99 w 198"/>
                <a:gd name="T65" fmla="*/ 88 h 192"/>
                <a:gd name="T66" fmla="*/ 113 w 198"/>
                <a:gd name="T67" fmla="*/ 112 h 192"/>
                <a:gd name="T68" fmla="*/ 122 w 198"/>
                <a:gd name="T6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192">
                  <a:moveTo>
                    <a:pt x="150" y="176"/>
                  </a:moveTo>
                  <a:cubicBezTo>
                    <a:pt x="172" y="160"/>
                    <a:pt x="187" y="134"/>
                    <a:pt x="187" y="104"/>
                  </a:cubicBezTo>
                  <a:cubicBezTo>
                    <a:pt x="187" y="79"/>
                    <a:pt x="177" y="57"/>
                    <a:pt x="160" y="41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2" y="47"/>
                    <a:pt x="183" y="48"/>
                    <a:pt x="184" y="48"/>
                  </a:cubicBezTo>
                  <a:cubicBezTo>
                    <a:pt x="185" y="48"/>
                    <a:pt x="186" y="47"/>
                    <a:pt x="187" y="47"/>
                  </a:cubicBezTo>
                  <a:cubicBezTo>
                    <a:pt x="198" y="36"/>
                    <a:pt x="198" y="19"/>
                    <a:pt x="187" y="8"/>
                  </a:cubicBezTo>
                  <a:cubicBezTo>
                    <a:pt x="182" y="3"/>
                    <a:pt x="175" y="0"/>
                    <a:pt x="168" y="0"/>
                  </a:cubicBezTo>
                  <a:cubicBezTo>
                    <a:pt x="160" y="0"/>
                    <a:pt x="153" y="3"/>
                    <a:pt x="148" y="8"/>
                  </a:cubicBezTo>
                  <a:cubicBezTo>
                    <a:pt x="147" y="9"/>
                    <a:pt x="147" y="12"/>
                    <a:pt x="148" y="14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39" y="23"/>
                    <a:pt x="120" y="16"/>
                    <a:pt x="99" y="16"/>
                  </a:cubicBezTo>
                  <a:cubicBezTo>
                    <a:pt x="78" y="16"/>
                    <a:pt x="59" y="23"/>
                    <a:pt x="44" y="3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2"/>
                    <a:pt x="52" y="9"/>
                    <a:pt x="50" y="8"/>
                  </a:cubicBezTo>
                  <a:cubicBezTo>
                    <a:pt x="45" y="3"/>
                    <a:pt x="38" y="0"/>
                    <a:pt x="31" y="0"/>
                  </a:cubicBezTo>
                  <a:cubicBezTo>
                    <a:pt x="23" y="0"/>
                    <a:pt x="16" y="3"/>
                    <a:pt x="11" y="8"/>
                  </a:cubicBezTo>
                  <a:cubicBezTo>
                    <a:pt x="0" y="19"/>
                    <a:pt x="0" y="36"/>
                    <a:pt x="11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21" y="57"/>
                    <a:pt x="11" y="79"/>
                    <a:pt x="11" y="104"/>
                  </a:cubicBezTo>
                  <a:cubicBezTo>
                    <a:pt x="11" y="134"/>
                    <a:pt x="26" y="160"/>
                    <a:pt x="49" y="176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5" y="186"/>
                    <a:pt x="35" y="188"/>
                    <a:pt x="36" y="190"/>
                  </a:cubicBezTo>
                  <a:cubicBezTo>
                    <a:pt x="37" y="191"/>
                    <a:pt x="38" y="192"/>
                    <a:pt x="39" y="192"/>
                  </a:cubicBezTo>
                  <a:cubicBezTo>
                    <a:pt x="40" y="192"/>
                    <a:pt x="41" y="192"/>
                    <a:pt x="42" y="19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9" y="188"/>
                    <a:pt x="83" y="192"/>
                    <a:pt x="99" y="192"/>
                  </a:cubicBezTo>
                  <a:cubicBezTo>
                    <a:pt x="115" y="192"/>
                    <a:pt x="130" y="188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7" y="192"/>
                    <a:pt x="158" y="192"/>
                    <a:pt x="159" y="192"/>
                  </a:cubicBezTo>
                  <a:cubicBezTo>
                    <a:pt x="160" y="192"/>
                    <a:pt x="162" y="191"/>
                    <a:pt x="162" y="190"/>
                  </a:cubicBezTo>
                  <a:cubicBezTo>
                    <a:pt x="164" y="188"/>
                    <a:pt x="163" y="186"/>
                    <a:pt x="162" y="18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6"/>
                    <a:pt x="150" y="176"/>
                    <a:pt x="150" y="176"/>
                  </a:cubicBezTo>
                  <a:close/>
                  <a:moveTo>
                    <a:pt x="65" y="49"/>
                  </a:moveTo>
                  <a:cubicBezTo>
                    <a:pt x="74" y="43"/>
                    <a:pt x="85" y="40"/>
                    <a:pt x="99" y="40"/>
                  </a:cubicBezTo>
                  <a:cubicBezTo>
                    <a:pt x="101" y="40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2"/>
                    <a:pt x="101" y="64"/>
                    <a:pt x="99" y="64"/>
                  </a:cubicBezTo>
                  <a:cubicBezTo>
                    <a:pt x="97" y="64"/>
                    <a:pt x="95" y="62"/>
                    <a:pt x="95" y="6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85" y="48"/>
                    <a:pt x="76" y="51"/>
                    <a:pt x="69" y="55"/>
                  </a:cubicBezTo>
                  <a:cubicBezTo>
                    <a:pt x="69" y="56"/>
                    <a:pt x="68" y="56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3" y="52"/>
                    <a:pt x="63" y="50"/>
                    <a:pt x="65" y="49"/>
                  </a:cubicBezTo>
                  <a:close/>
                  <a:moveTo>
                    <a:pt x="122" y="127"/>
                  </a:moveTo>
                  <a:cubicBezTo>
                    <a:pt x="121" y="127"/>
                    <a:pt x="120" y="128"/>
                    <a:pt x="119" y="128"/>
                  </a:cubicBezTo>
                  <a:cubicBezTo>
                    <a:pt x="118" y="128"/>
                    <a:pt x="117" y="127"/>
                    <a:pt x="116" y="127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5" y="119"/>
                    <a:pt x="102" y="120"/>
                    <a:pt x="99" y="120"/>
                  </a:cubicBezTo>
                  <a:cubicBezTo>
                    <a:pt x="90" y="120"/>
                    <a:pt x="83" y="113"/>
                    <a:pt x="83" y="104"/>
                  </a:cubicBezTo>
                  <a:cubicBezTo>
                    <a:pt x="83" y="101"/>
                    <a:pt x="84" y="98"/>
                    <a:pt x="85" y="9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1"/>
                    <a:pt x="51" y="59"/>
                    <a:pt x="52" y="57"/>
                  </a:cubicBezTo>
                  <a:cubicBezTo>
                    <a:pt x="54" y="55"/>
                    <a:pt x="56" y="55"/>
                    <a:pt x="58" y="57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3" y="89"/>
                    <a:pt x="96" y="88"/>
                    <a:pt x="99" y="88"/>
                  </a:cubicBezTo>
                  <a:cubicBezTo>
                    <a:pt x="108" y="88"/>
                    <a:pt x="115" y="95"/>
                    <a:pt x="115" y="104"/>
                  </a:cubicBezTo>
                  <a:cubicBezTo>
                    <a:pt x="115" y="107"/>
                    <a:pt x="114" y="110"/>
                    <a:pt x="113" y="11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4" y="123"/>
                    <a:pt x="124" y="125"/>
                    <a:pt x="122" y="1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7297738" y="2959100"/>
            <a:ext cx="1149350" cy="114935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728987" y="3296055"/>
            <a:ext cx="317500" cy="474662"/>
            <a:chOff x="596900" y="3573463"/>
            <a:chExt cx="317500" cy="474662"/>
          </a:xfrm>
          <a:solidFill>
            <a:schemeClr val="bg1"/>
          </a:solidFill>
        </p:grpSpPr>
        <p:sp>
          <p:nvSpPr>
            <p:cNvPr id="30" name="Freeform 35"/>
            <p:cNvSpPr/>
            <p:nvPr/>
          </p:nvSpPr>
          <p:spPr bwMode="auto">
            <a:xfrm>
              <a:off x="657225" y="3929063"/>
              <a:ext cx="158750" cy="119062"/>
            </a:xfrm>
            <a:custGeom>
              <a:avLst/>
              <a:gdLst>
                <a:gd name="T0" fmla="*/ 0 w 64"/>
                <a:gd name="T1" fmla="*/ 4 h 48"/>
                <a:gd name="T2" fmla="*/ 0 w 64"/>
                <a:gd name="T3" fmla="*/ 28 h 48"/>
                <a:gd name="T4" fmla="*/ 4 w 64"/>
                <a:gd name="T5" fmla="*/ 32 h 48"/>
                <a:gd name="T6" fmla="*/ 8 w 64"/>
                <a:gd name="T7" fmla="*/ 32 h 48"/>
                <a:gd name="T8" fmla="*/ 8 w 64"/>
                <a:gd name="T9" fmla="*/ 36 h 48"/>
                <a:gd name="T10" fmla="*/ 20 w 64"/>
                <a:gd name="T11" fmla="*/ 48 h 48"/>
                <a:gd name="T12" fmla="*/ 44 w 64"/>
                <a:gd name="T13" fmla="*/ 48 h 48"/>
                <a:gd name="T14" fmla="*/ 56 w 64"/>
                <a:gd name="T15" fmla="*/ 36 h 48"/>
                <a:gd name="T16" fmla="*/ 56 w 64"/>
                <a:gd name="T17" fmla="*/ 32 h 48"/>
                <a:gd name="T18" fmla="*/ 60 w 64"/>
                <a:gd name="T19" fmla="*/ 32 h 48"/>
                <a:gd name="T20" fmla="*/ 64 w 64"/>
                <a:gd name="T21" fmla="*/ 28 h 48"/>
                <a:gd name="T22" fmla="*/ 64 w 64"/>
                <a:gd name="T23" fmla="*/ 4 h 48"/>
                <a:gd name="T24" fmla="*/ 64 w 64"/>
                <a:gd name="T25" fmla="*/ 0 h 48"/>
                <a:gd name="T26" fmla="*/ 0 w 64"/>
                <a:gd name="T27" fmla="*/ 0 h 48"/>
                <a:gd name="T28" fmla="*/ 0 w 64"/>
                <a:gd name="T2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48">
                  <a:moveTo>
                    <a:pt x="0" y="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2"/>
                    <a:pt x="14" y="48"/>
                    <a:pt x="20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1" y="48"/>
                    <a:pt x="56" y="42"/>
                    <a:pt x="56" y="36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2" y="32"/>
                    <a:pt x="64" y="30"/>
                    <a:pt x="64" y="28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596900" y="3573463"/>
              <a:ext cx="317500" cy="336550"/>
            </a:xfrm>
            <a:custGeom>
              <a:avLst/>
              <a:gdLst>
                <a:gd name="T0" fmla="*/ 64 w 128"/>
                <a:gd name="T1" fmla="*/ 0 h 136"/>
                <a:gd name="T2" fmla="*/ 0 w 128"/>
                <a:gd name="T3" fmla="*/ 64 h 136"/>
                <a:gd name="T4" fmla="*/ 19 w 128"/>
                <a:gd name="T5" fmla="*/ 115 h 136"/>
                <a:gd name="T6" fmla="*/ 30 w 128"/>
                <a:gd name="T7" fmla="*/ 136 h 136"/>
                <a:gd name="T8" fmla="*/ 99 w 128"/>
                <a:gd name="T9" fmla="*/ 136 h 136"/>
                <a:gd name="T10" fmla="*/ 110 w 128"/>
                <a:gd name="T11" fmla="*/ 115 h 136"/>
                <a:gd name="T12" fmla="*/ 128 w 128"/>
                <a:gd name="T13" fmla="*/ 64 h 136"/>
                <a:gd name="T14" fmla="*/ 64 w 128"/>
                <a:gd name="T15" fmla="*/ 0 h 136"/>
                <a:gd name="T16" fmla="*/ 61 w 128"/>
                <a:gd name="T17" fmla="*/ 32 h 136"/>
                <a:gd name="T18" fmla="*/ 32 w 128"/>
                <a:gd name="T19" fmla="*/ 64 h 136"/>
                <a:gd name="T20" fmla="*/ 45 w 128"/>
                <a:gd name="T21" fmla="*/ 94 h 136"/>
                <a:gd name="T22" fmla="*/ 48 w 128"/>
                <a:gd name="T23" fmla="*/ 98 h 136"/>
                <a:gd name="T24" fmla="*/ 46 w 128"/>
                <a:gd name="T25" fmla="*/ 104 h 136"/>
                <a:gd name="T26" fmla="*/ 44 w 128"/>
                <a:gd name="T27" fmla="*/ 104 h 136"/>
                <a:gd name="T28" fmla="*/ 41 w 128"/>
                <a:gd name="T29" fmla="*/ 102 h 136"/>
                <a:gd name="T30" fmla="*/ 38 w 128"/>
                <a:gd name="T31" fmla="*/ 98 h 136"/>
                <a:gd name="T32" fmla="*/ 24 w 128"/>
                <a:gd name="T33" fmla="*/ 64 h 136"/>
                <a:gd name="T34" fmla="*/ 60 w 128"/>
                <a:gd name="T35" fmla="*/ 24 h 136"/>
                <a:gd name="T36" fmla="*/ 64 w 128"/>
                <a:gd name="T37" fmla="*/ 28 h 136"/>
                <a:gd name="T38" fmla="*/ 61 w 128"/>
                <a:gd name="T3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36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83"/>
                    <a:pt x="10" y="100"/>
                    <a:pt x="19" y="115"/>
                  </a:cubicBezTo>
                  <a:cubicBezTo>
                    <a:pt x="23" y="122"/>
                    <a:pt x="27" y="129"/>
                    <a:pt x="30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1" y="129"/>
                    <a:pt x="105" y="122"/>
                    <a:pt x="110" y="115"/>
                  </a:cubicBezTo>
                  <a:cubicBezTo>
                    <a:pt x="118" y="100"/>
                    <a:pt x="128" y="83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1" y="32"/>
                  </a:moveTo>
                  <a:cubicBezTo>
                    <a:pt x="44" y="34"/>
                    <a:pt x="32" y="47"/>
                    <a:pt x="32" y="64"/>
                  </a:cubicBezTo>
                  <a:cubicBezTo>
                    <a:pt x="32" y="72"/>
                    <a:pt x="39" y="84"/>
                    <a:pt x="45" y="94"/>
                  </a:cubicBezTo>
                  <a:cubicBezTo>
                    <a:pt x="46" y="95"/>
                    <a:pt x="47" y="97"/>
                    <a:pt x="48" y="98"/>
                  </a:cubicBezTo>
                  <a:cubicBezTo>
                    <a:pt x="49" y="100"/>
                    <a:pt x="48" y="102"/>
                    <a:pt x="46" y="104"/>
                  </a:cubicBezTo>
                  <a:cubicBezTo>
                    <a:pt x="45" y="104"/>
                    <a:pt x="45" y="104"/>
                    <a:pt x="44" y="104"/>
                  </a:cubicBezTo>
                  <a:cubicBezTo>
                    <a:pt x="43" y="104"/>
                    <a:pt x="41" y="103"/>
                    <a:pt x="41" y="102"/>
                  </a:cubicBezTo>
                  <a:cubicBezTo>
                    <a:pt x="40" y="101"/>
                    <a:pt x="39" y="99"/>
                    <a:pt x="38" y="98"/>
                  </a:cubicBezTo>
                  <a:cubicBezTo>
                    <a:pt x="32" y="87"/>
                    <a:pt x="24" y="74"/>
                    <a:pt x="24" y="64"/>
                  </a:cubicBezTo>
                  <a:cubicBezTo>
                    <a:pt x="24" y="43"/>
                    <a:pt x="39" y="26"/>
                    <a:pt x="60" y="24"/>
                  </a:cubicBezTo>
                  <a:cubicBezTo>
                    <a:pt x="62" y="24"/>
                    <a:pt x="64" y="25"/>
                    <a:pt x="64" y="28"/>
                  </a:cubicBezTo>
                  <a:cubicBezTo>
                    <a:pt x="64" y="30"/>
                    <a:pt x="63" y="32"/>
                    <a:pt x="61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311" name="文本框 40"/>
          <p:cNvSpPr txBox="1"/>
          <p:nvPr/>
        </p:nvSpPr>
        <p:spPr>
          <a:xfrm>
            <a:off x="8493125" y="1257300"/>
            <a:ext cx="2854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2312" name="文本框 41"/>
          <p:cNvSpPr txBox="1"/>
          <p:nvPr/>
        </p:nvSpPr>
        <p:spPr>
          <a:xfrm>
            <a:off x="615950" y="2393950"/>
            <a:ext cx="2854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3" name="文本框 42"/>
          <p:cNvSpPr txBox="1"/>
          <p:nvPr/>
        </p:nvSpPr>
        <p:spPr>
          <a:xfrm>
            <a:off x="8575675" y="3435350"/>
            <a:ext cx="28543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2314" name="文本框 43"/>
          <p:cNvSpPr txBox="1"/>
          <p:nvPr/>
        </p:nvSpPr>
        <p:spPr>
          <a:xfrm>
            <a:off x="8575675" y="5781675"/>
            <a:ext cx="2854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2315" name="文本框 44"/>
          <p:cNvSpPr txBox="1"/>
          <p:nvPr/>
        </p:nvSpPr>
        <p:spPr>
          <a:xfrm>
            <a:off x="577850" y="4887913"/>
            <a:ext cx="28527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2316" name="文本框 45"/>
          <p:cNvSpPr txBox="1"/>
          <p:nvPr/>
        </p:nvSpPr>
        <p:spPr>
          <a:xfrm>
            <a:off x="1924050" y="1990725"/>
            <a:ext cx="1895475" cy="37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2317" name="文本框 46"/>
          <p:cNvSpPr txBox="1"/>
          <p:nvPr/>
        </p:nvSpPr>
        <p:spPr>
          <a:xfrm>
            <a:off x="8591550" y="5316538"/>
            <a:ext cx="1893888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2318" name="文本框 47"/>
          <p:cNvSpPr txBox="1"/>
          <p:nvPr/>
        </p:nvSpPr>
        <p:spPr>
          <a:xfrm>
            <a:off x="8512175" y="2959100"/>
            <a:ext cx="1895475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2319" name="文本框 48"/>
          <p:cNvSpPr txBox="1"/>
          <p:nvPr/>
        </p:nvSpPr>
        <p:spPr>
          <a:xfrm>
            <a:off x="8447088" y="809625"/>
            <a:ext cx="1893887" cy="37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2320" name="文本框 49"/>
          <p:cNvSpPr txBox="1"/>
          <p:nvPr/>
        </p:nvSpPr>
        <p:spPr>
          <a:xfrm>
            <a:off x="1812925" y="4449763"/>
            <a:ext cx="1893888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任意多边形 2"/>
          <p:cNvSpPr/>
          <p:nvPr/>
        </p:nvSpPr>
        <p:spPr>
          <a:xfrm rot="8100000">
            <a:off x="5308600" y="1801813"/>
            <a:ext cx="1490663" cy="1490663"/>
          </a:xfrm>
          <a:custGeom>
            <a:avLst/>
            <a:gdLst>
              <a:gd name="connsiteX0" fmla="*/ 0 w 1712686"/>
              <a:gd name="connsiteY0" fmla="*/ 1712686 h 1712686"/>
              <a:gd name="connsiteX1" fmla="*/ 0 w 1712686"/>
              <a:gd name="connsiteY1" fmla="*/ 856343 h 1712686"/>
              <a:gd name="connsiteX2" fmla="*/ 856343 w 1712686"/>
              <a:gd name="connsiteY2" fmla="*/ 0 h 1712686"/>
              <a:gd name="connsiteX3" fmla="*/ 1712686 w 1712686"/>
              <a:gd name="connsiteY3" fmla="*/ 0 h 1712686"/>
              <a:gd name="connsiteX4" fmla="*/ 1712686 w 1712686"/>
              <a:gd name="connsiteY4" fmla="*/ 856343 h 1712686"/>
              <a:gd name="connsiteX5" fmla="*/ 856343 w 1712686"/>
              <a:gd name="connsiteY5" fmla="*/ 1712686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686" h="1712686">
                <a:moveTo>
                  <a:pt x="0" y="1712686"/>
                </a:moveTo>
                <a:lnTo>
                  <a:pt x="0" y="856343"/>
                </a:lnTo>
                <a:cubicBezTo>
                  <a:pt x="0" y="383398"/>
                  <a:pt x="383398" y="0"/>
                  <a:pt x="856343" y="0"/>
                </a:cubicBezTo>
                <a:lnTo>
                  <a:pt x="1712686" y="0"/>
                </a:lnTo>
                <a:lnTo>
                  <a:pt x="1712686" y="856343"/>
                </a:lnTo>
                <a:cubicBezTo>
                  <a:pt x="1712686" y="1329288"/>
                  <a:pt x="1329288" y="1712686"/>
                  <a:pt x="856343" y="171268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20638" y="2297478"/>
            <a:ext cx="467536" cy="499282"/>
            <a:chOff x="2743201" y="3687763"/>
            <a:chExt cx="257175" cy="274637"/>
          </a:xfrm>
          <a:solidFill>
            <a:schemeClr val="bg1"/>
          </a:solidFill>
        </p:grpSpPr>
        <p:sp>
          <p:nvSpPr>
            <p:cNvPr id="5" name="Freeform 332"/>
            <p:cNvSpPr/>
            <p:nvPr/>
          </p:nvSpPr>
          <p:spPr bwMode="auto">
            <a:xfrm>
              <a:off x="2743201" y="3687763"/>
              <a:ext cx="60325" cy="53975"/>
            </a:xfrm>
            <a:custGeom>
              <a:avLst/>
              <a:gdLst>
                <a:gd name="T0" fmla="*/ 51 w 64"/>
                <a:gd name="T1" fmla="*/ 0 h 57"/>
                <a:gd name="T2" fmla="*/ 13 w 64"/>
                <a:gd name="T3" fmla="*/ 0 h 57"/>
                <a:gd name="T4" fmla="*/ 0 w 64"/>
                <a:gd name="T5" fmla="*/ 13 h 57"/>
                <a:gd name="T6" fmla="*/ 0 w 64"/>
                <a:gd name="T7" fmla="*/ 44 h 57"/>
                <a:gd name="T8" fmla="*/ 13 w 64"/>
                <a:gd name="T9" fmla="*/ 57 h 57"/>
                <a:gd name="T10" fmla="*/ 51 w 64"/>
                <a:gd name="T11" fmla="*/ 57 h 57"/>
                <a:gd name="T12" fmla="*/ 64 w 64"/>
                <a:gd name="T13" fmla="*/ 44 h 57"/>
                <a:gd name="T14" fmla="*/ 64 w 64"/>
                <a:gd name="T15" fmla="*/ 13 h 57"/>
                <a:gd name="T16" fmla="*/ 51 w 64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7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8" y="57"/>
                    <a:pt x="64" y="52"/>
                    <a:pt x="64" y="4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333"/>
            <p:cNvSpPr/>
            <p:nvPr/>
          </p:nvSpPr>
          <p:spPr bwMode="auto">
            <a:xfrm>
              <a:off x="2841626" y="3687763"/>
              <a:ext cx="60325" cy="53975"/>
            </a:xfrm>
            <a:custGeom>
              <a:avLst/>
              <a:gdLst>
                <a:gd name="T0" fmla="*/ 51 w 64"/>
                <a:gd name="T1" fmla="*/ 0 h 57"/>
                <a:gd name="T2" fmla="*/ 13 w 64"/>
                <a:gd name="T3" fmla="*/ 0 h 57"/>
                <a:gd name="T4" fmla="*/ 0 w 64"/>
                <a:gd name="T5" fmla="*/ 13 h 57"/>
                <a:gd name="T6" fmla="*/ 0 w 64"/>
                <a:gd name="T7" fmla="*/ 44 h 57"/>
                <a:gd name="T8" fmla="*/ 13 w 64"/>
                <a:gd name="T9" fmla="*/ 57 h 57"/>
                <a:gd name="T10" fmla="*/ 51 w 64"/>
                <a:gd name="T11" fmla="*/ 57 h 57"/>
                <a:gd name="T12" fmla="*/ 64 w 64"/>
                <a:gd name="T13" fmla="*/ 44 h 57"/>
                <a:gd name="T14" fmla="*/ 64 w 64"/>
                <a:gd name="T15" fmla="*/ 13 h 57"/>
                <a:gd name="T16" fmla="*/ 51 w 64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7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8" y="57"/>
                    <a:pt x="64" y="52"/>
                    <a:pt x="64" y="4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334"/>
            <p:cNvSpPr/>
            <p:nvPr/>
          </p:nvSpPr>
          <p:spPr bwMode="auto">
            <a:xfrm>
              <a:off x="2940051" y="3687763"/>
              <a:ext cx="60325" cy="53975"/>
            </a:xfrm>
            <a:custGeom>
              <a:avLst/>
              <a:gdLst>
                <a:gd name="T0" fmla="*/ 50 w 63"/>
                <a:gd name="T1" fmla="*/ 0 h 57"/>
                <a:gd name="T2" fmla="*/ 13 w 63"/>
                <a:gd name="T3" fmla="*/ 0 h 57"/>
                <a:gd name="T4" fmla="*/ 0 w 63"/>
                <a:gd name="T5" fmla="*/ 13 h 57"/>
                <a:gd name="T6" fmla="*/ 0 w 63"/>
                <a:gd name="T7" fmla="*/ 44 h 57"/>
                <a:gd name="T8" fmla="*/ 13 w 63"/>
                <a:gd name="T9" fmla="*/ 57 h 57"/>
                <a:gd name="T10" fmla="*/ 50 w 63"/>
                <a:gd name="T11" fmla="*/ 57 h 57"/>
                <a:gd name="T12" fmla="*/ 63 w 63"/>
                <a:gd name="T13" fmla="*/ 44 h 57"/>
                <a:gd name="T14" fmla="*/ 63 w 63"/>
                <a:gd name="T15" fmla="*/ 13 h 57"/>
                <a:gd name="T16" fmla="*/ 50 w 6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7">
                  <a:moveTo>
                    <a:pt x="5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8" y="57"/>
                    <a:pt x="63" y="52"/>
                    <a:pt x="63" y="4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6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335"/>
            <p:cNvSpPr/>
            <p:nvPr/>
          </p:nvSpPr>
          <p:spPr bwMode="auto">
            <a:xfrm>
              <a:off x="2743201" y="3797300"/>
              <a:ext cx="60325" cy="53975"/>
            </a:xfrm>
            <a:custGeom>
              <a:avLst/>
              <a:gdLst>
                <a:gd name="T0" fmla="*/ 51 w 64"/>
                <a:gd name="T1" fmla="*/ 0 h 57"/>
                <a:gd name="T2" fmla="*/ 13 w 64"/>
                <a:gd name="T3" fmla="*/ 0 h 57"/>
                <a:gd name="T4" fmla="*/ 0 w 64"/>
                <a:gd name="T5" fmla="*/ 13 h 57"/>
                <a:gd name="T6" fmla="*/ 0 w 64"/>
                <a:gd name="T7" fmla="*/ 44 h 57"/>
                <a:gd name="T8" fmla="*/ 13 w 64"/>
                <a:gd name="T9" fmla="*/ 57 h 57"/>
                <a:gd name="T10" fmla="*/ 51 w 64"/>
                <a:gd name="T11" fmla="*/ 57 h 57"/>
                <a:gd name="T12" fmla="*/ 64 w 64"/>
                <a:gd name="T13" fmla="*/ 44 h 57"/>
                <a:gd name="T14" fmla="*/ 64 w 64"/>
                <a:gd name="T15" fmla="*/ 13 h 57"/>
                <a:gd name="T16" fmla="*/ 51 w 64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7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8" y="57"/>
                    <a:pt x="64" y="52"/>
                    <a:pt x="64" y="4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336"/>
            <p:cNvSpPr/>
            <p:nvPr/>
          </p:nvSpPr>
          <p:spPr bwMode="auto">
            <a:xfrm>
              <a:off x="2841626" y="3797300"/>
              <a:ext cx="60325" cy="53975"/>
            </a:xfrm>
            <a:custGeom>
              <a:avLst/>
              <a:gdLst>
                <a:gd name="T0" fmla="*/ 51 w 64"/>
                <a:gd name="T1" fmla="*/ 0 h 57"/>
                <a:gd name="T2" fmla="*/ 13 w 64"/>
                <a:gd name="T3" fmla="*/ 0 h 57"/>
                <a:gd name="T4" fmla="*/ 0 w 64"/>
                <a:gd name="T5" fmla="*/ 13 h 57"/>
                <a:gd name="T6" fmla="*/ 0 w 64"/>
                <a:gd name="T7" fmla="*/ 44 h 57"/>
                <a:gd name="T8" fmla="*/ 13 w 64"/>
                <a:gd name="T9" fmla="*/ 57 h 57"/>
                <a:gd name="T10" fmla="*/ 51 w 64"/>
                <a:gd name="T11" fmla="*/ 57 h 57"/>
                <a:gd name="T12" fmla="*/ 64 w 64"/>
                <a:gd name="T13" fmla="*/ 44 h 57"/>
                <a:gd name="T14" fmla="*/ 64 w 64"/>
                <a:gd name="T15" fmla="*/ 13 h 57"/>
                <a:gd name="T16" fmla="*/ 51 w 64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7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8" y="57"/>
                    <a:pt x="64" y="52"/>
                    <a:pt x="64" y="4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337"/>
            <p:cNvSpPr/>
            <p:nvPr/>
          </p:nvSpPr>
          <p:spPr bwMode="auto">
            <a:xfrm>
              <a:off x="2940051" y="3797300"/>
              <a:ext cx="60325" cy="53975"/>
            </a:xfrm>
            <a:custGeom>
              <a:avLst/>
              <a:gdLst>
                <a:gd name="T0" fmla="*/ 50 w 63"/>
                <a:gd name="T1" fmla="*/ 0 h 57"/>
                <a:gd name="T2" fmla="*/ 13 w 63"/>
                <a:gd name="T3" fmla="*/ 0 h 57"/>
                <a:gd name="T4" fmla="*/ 0 w 63"/>
                <a:gd name="T5" fmla="*/ 13 h 57"/>
                <a:gd name="T6" fmla="*/ 0 w 63"/>
                <a:gd name="T7" fmla="*/ 44 h 57"/>
                <a:gd name="T8" fmla="*/ 13 w 63"/>
                <a:gd name="T9" fmla="*/ 57 h 57"/>
                <a:gd name="T10" fmla="*/ 50 w 63"/>
                <a:gd name="T11" fmla="*/ 57 h 57"/>
                <a:gd name="T12" fmla="*/ 63 w 63"/>
                <a:gd name="T13" fmla="*/ 44 h 57"/>
                <a:gd name="T14" fmla="*/ 63 w 63"/>
                <a:gd name="T15" fmla="*/ 13 h 57"/>
                <a:gd name="T16" fmla="*/ 50 w 6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7">
                  <a:moveTo>
                    <a:pt x="5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7"/>
                    <a:pt x="13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8" y="57"/>
                    <a:pt x="63" y="52"/>
                    <a:pt x="63" y="4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6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338"/>
            <p:cNvSpPr/>
            <p:nvPr/>
          </p:nvSpPr>
          <p:spPr bwMode="auto">
            <a:xfrm>
              <a:off x="2743201" y="3906838"/>
              <a:ext cx="60325" cy="55562"/>
            </a:xfrm>
            <a:custGeom>
              <a:avLst/>
              <a:gdLst>
                <a:gd name="T0" fmla="*/ 51 w 64"/>
                <a:gd name="T1" fmla="*/ 0 h 58"/>
                <a:gd name="T2" fmla="*/ 13 w 64"/>
                <a:gd name="T3" fmla="*/ 0 h 58"/>
                <a:gd name="T4" fmla="*/ 0 w 64"/>
                <a:gd name="T5" fmla="*/ 13 h 58"/>
                <a:gd name="T6" fmla="*/ 0 w 64"/>
                <a:gd name="T7" fmla="*/ 45 h 58"/>
                <a:gd name="T8" fmla="*/ 13 w 64"/>
                <a:gd name="T9" fmla="*/ 58 h 58"/>
                <a:gd name="T10" fmla="*/ 51 w 64"/>
                <a:gd name="T11" fmla="*/ 58 h 58"/>
                <a:gd name="T12" fmla="*/ 64 w 64"/>
                <a:gd name="T13" fmla="*/ 45 h 58"/>
                <a:gd name="T14" fmla="*/ 64 w 64"/>
                <a:gd name="T15" fmla="*/ 13 h 58"/>
                <a:gd name="T16" fmla="*/ 51 w 6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8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6" y="58"/>
                    <a:pt x="13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8" y="58"/>
                    <a:pt x="64" y="52"/>
                    <a:pt x="64" y="45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339"/>
            <p:cNvSpPr/>
            <p:nvPr/>
          </p:nvSpPr>
          <p:spPr bwMode="auto">
            <a:xfrm>
              <a:off x="2841626" y="3906838"/>
              <a:ext cx="60325" cy="55562"/>
            </a:xfrm>
            <a:custGeom>
              <a:avLst/>
              <a:gdLst>
                <a:gd name="T0" fmla="*/ 51 w 64"/>
                <a:gd name="T1" fmla="*/ 0 h 58"/>
                <a:gd name="T2" fmla="*/ 13 w 64"/>
                <a:gd name="T3" fmla="*/ 0 h 58"/>
                <a:gd name="T4" fmla="*/ 0 w 64"/>
                <a:gd name="T5" fmla="*/ 13 h 58"/>
                <a:gd name="T6" fmla="*/ 0 w 64"/>
                <a:gd name="T7" fmla="*/ 45 h 58"/>
                <a:gd name="T8" fmla="*/ 13 w 64"/>
                <a:gd name="T9" fmla="*/ 58 h 58"/>
                <a:gd name="T10" fmla="*/ 51 w 64"/>
                <a:gd name="T11" fmla="*/ 58 h 58"/>
                <a:gd name="T12" fmla="*/ 64 w 64"/>
                <a:gd name="T13" fmla="*/ 45 h 58"/>
                <a:gd name="T14" fmla="*/ 64 w 64"/>
                <a:gd name="T15" fmla="*/ 13 h 58"/>
                <a:gd name="T16" fmla="*/ 51 w 6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8">
                  <a:moveTo>
                    <a:pt x="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6" y="58"/>
                    <a:pt x="13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8" y="58"/>
                    <a:pt x="64" y="52"/>
                    <a:pt x="64" y="45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340"/>
            <p:cNvSpPr/>
            <p:nvPr/>
          </p:nvSpPr>
          <p:spPr bwMode="auto">
            <a:xfrm>
              <a:off x="2940051" y="3906838"/>
              <a:ext cx="60325" cy="55562"/>
            </a:xfrm>
            <a:custGeom>
              <a:avLst/>
              <a:gdLst>
                <a:gd name="T0" fmla="*/ 50 w 63"/>
                <a:gd name="T1" fmla="*/ 0 h 58"/>
                <a:gd name="T2" fmla="*/ 13 w 63"/>
                <a:gd name="T3" fmla="*/ 0 h 58"/>
                <a:gd name="T4" fmla="*/ 0 w 63"/>
                <a:gd name="T5" fmla="*/ 13 h 58"/>
                <a:gd name="T6" fmla="*/ 0 w 63"/>
                <a:gd name="T7" fmla="*/ 45 h 58"/>
                <a:gd name="T8" fmla="*/ 13 w 63"/>
                <a:gd name="T9" fmla="*/ 58 h 58"/>
                <a:gd name="T10" fmla="*/ 50 w 63"/>
                <a:gd name="T11" fmla="*/ 58 h 58"/>
                <a:gd name="T12" fmla="*/ 63 w 63"/>
                <a:gd name="T13" fmla="*/ 45 h 58"/>
                <a:gd name="T14" fmla="*/ 63 w 63"/>
                <a:gd name="T15" fmla="*/ 13 h 58"/>
                <a:gd name="T16" fmla="*/ 50 w 63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8">
                  <a:moveTo>
                    <a:pt x="5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6" y="58"/>
                    <a:pt x="13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8" y="58"/>
                    <a:pt x="63" y="52"/>
                    <a:pt x="63" y="45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6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 rot="2700000">
            <a:off x="6472238" y="2938463"/>
            <a:ext cx="1490663" cy="1490663"/>
          </a:xfrm>
          <a:custGeom>
            <a:avLst/>
            <a:gdLst>
              <a:gd name="connsiteX0" fmla="*/ 0 w 1712686"/>
              <a:gd name="connsiteY0" fmla="*/ 1712686 h 1712686"/>
              <a:gd name="connsiteX1" fmla="*/ 0 w 1712686"/>
              <a:gd name="connsiteY1" fmla="*/ 856343 h 1712686"/>
              <a:gd name="connsiteX2" fmla="*/ 856343 w 1712686"/>
              <a:gd name="connsiteY2" fmla="*/ 0 h 1712686"/>
              <a:gd name="connsiteX3" fmla="*/ 1712686 w 1712686"/>
              <a:gd name="connsiteY3" fmla="*/ 0 h 1712686"/>
              <a:gd name="connsiteX4" fmla="*/ 1712686 w 1712686"/>
              <a:gd name="connsiteY4" fmla="*/ 856343 h 1712686"/>
              <a:gd name="connsiteX5" fmla="*/ 856343 w 1712686"/>
              <a:gd name="connsiteY5" fmla="*/ 1712686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686" h="1712686">
                <a:moveTo>
                  <a:pt x="0" y="1712686"/>
                </a:moveTo>
                <a:lnTo>
                  <a:pt x="0" y="856343"/>
                </a:lnTo>
                <a:cubicBezTo>
                  <a:pt x="0" y="383398"/>
                  <a:pt x="383398" y="0"/>
                  <a:pt x="856343" y="0"/>
                </a:cubicBezTo>
                <a:lnTo>
                  <a:pt x="1712686" y="0"/>
                </a:lnTo>
                <a:lnTo>
                  <a:pt x="1712686" y="856343"/>
                </a:lnTo>
                <a:cubicBezTo>
                  <a:pt x="1712686" y="1329288"/>
                  <a:pt x="1329288" y="1712686"/>
                  <a:pt x="856343" y="171268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942262" y="3411113"/>
            <a:ext cx="549865" cy="546514"/>
            <a:chOff x="1854201" y="4592639"/>
            <a:chExt cx="260350" cy="258763"/>
          </a:xfrm>
          <a:solidFill>
            <a:schemeClr val="bg1"/>
          </a:solidFill>
        </p:grpSpPr>
        <p:sp>
          <p:nvSpPr>
            <p:cNvPr id="17" name="Rectangle 36"/>
            <p:cNvSpPr>
              <a:spLocks noChangeArrowheads="1"/>
            </p:cNvSpPr>
            <p:nvPr/>
          </p:nvSpPr>
          <p:spPr bwMode="auto">
            <a:xfrm>
              <a:off x="1854201" y="4610101"/>
              <a:ext cx="152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Rectangle 37"/>
            <p:cNvSpPr>
              <a:spLocks noChangeArrowheads="1"/>
            </p:cNvSpPr>
            <p:nvPr/>
          </p:nvSpPr>
          <p:spPr bwMode="auto">
            <a:xfrm>
              <a:off x="1854201" y="4672014"/>
              <a:ext cx="152400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38"/>
            <p:cNvSpPr/>
            <p:nvPr/>
          </p:nvSpPr>
          <p:spPr bwMode="auto">
            <a:xfrm>
              <a:off x="1854201" y="4733926"/>
              <a:ext cx="152400" cy="28575"/>
            </a:xfrm>
            <a:custGeom>
              <a:avLst/>
              <a:gdLst>
                <a:gd name="T0" fmla="*/ 169 w 169"/>
                <a:gd name="T1" fmla="*/ 0 h 32"/>
                <a:gd name="T2" fmla="*/ 0 w 169"/>
                <a:gd name="T3" fmla="*/ 0 h 32"/>
                <a:gd name="T4" fmla="*/ 0 w 169"/>
                <a:gd name="T5" fmla="*/ 32 h 32"/>
                <a:gd name="T6" fmla="*/ 130 w 169"/>
                <a:gd name="T7" fmla="*/ 32 h 32"/>
                <a:gd name="T8" fmla="*/ 169 w 169"/>
                <a:gd name="T9" fmla="*/ 18 h 32"/>
                <a:gd name="T10" fmla="*/ 169 w 16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32">
                  <a:moveTo>
                    <a:pt x="1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41" y="25"/>
                    <a:pt x="155" y="20"/>
                    <a:pt x="169" y="18"/>
                  </a:cubicBezTo>
                  <a:lnTo>
                    <a:pt x="1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39"/>
            <p:cNvSpPr/>
            <p:nvPr/>
          </p:nvSpPr>
          <p:spPr bwMode="auto">
            <a:xfrm>
              <a:off x="1854201" y="4794251"/>
              <a:ext cx="92075" cy="28575"/>
            </a:xfrm>
            <a:custGeom>
              <a:avLst/>
              <a:gdLst>
                <a:gd name="T0" fmla="*/ 103 w 103"/>
                <a:gd name="T1" fmla="*/ 0 h 32"/>
                <a:gd name="T2" fmla="*/ 0 w 103"/>
                <a:gd name="T3" fmla="*/ 0 h 32"/>
                <a:gd name="T4" fmla="*/ 0 w 103"/>
                <a:gd name="T5" fmla="*/ 32 h 32"/>
                <a:gd name="T6" fmla="*/ 102 w 103"/>
                <a:gd name="T7" fmla="*/ 32 h 32"/>
                <a:gd name="T8" fmla="*/ 100 w 103"/>
                <a:gd name="T9" fmla="*/ 18 h 32"/>
                <a:gd name="T10" fmla="*/ 103 w 103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32">
                  <a:moveTo>
                    <a:pt x="1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28"/>
                    <a:pt x="100" y="23"/>
                    <a:pt x="100" y="18"/>
                  </a:cubicBezTo>
                  <a:cubicBezTo>
                    <a:pt x="100" y="12"/>
                    <a:pt x="101" y="6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40"/>
            <p:cNvSpPr/>
            <p:nvPr/>
          </p:nvSpPr>
          <p:spPr bwMode="auto">
            <a:xfrm>
              <a:off x="1965326" y="4592639"/>
              <a:ext cx="149225" cy="258763"/>
            </a:xfrm>
            <a:custGeom>
              <a:avLst/>
              <a:gdLst>
                <a:gd name="T0" fmla="*/ 81 w 165"/>
                <a:gd name="T1" fmla="*/ 19 h 287"/>
                <a:gd name="T2" fmla="*/ 81 w 165"/>
                <a:gd name="T3" fmla="*/ 202 h 287"/>
                <a:gd name="T4" fmla="*/ 56 w 165"/>
                <a:gd name="T5" fmla="*/ 197 h 287"/>
                <a:gd name="T6" fmla="*/ 0 w 165"/>
                <a:gd name="T7" fmla="*/ 242 h 287"/>
                <a:gd name="T8" fmla="*/ 56 w 165"/>
                <a:gd name="T9" fmla="*/ 287 h 287"/>
                <a:gd name="T10" fmla="*/ 112 w 165"/>
                <a:gd name="T11" fmla="*/ 243 h 287"/>
                <a:gd name="T12" fmla="*/ 112 w 165"/>
                <a:gd name="T13" fmla="*/ 243 h 287"/>
                <a:gd name="T14" fmla="*/ 112 w 165"/>
                <a:gd name="T15" fmla="*/ 72 h 287"/>
                <a:gd name="T16" fmla="*/ 165 w 165"/>
                <a:gd name="T17" fmla="*/ 59 h 287"/>
                <a:gd name="T18" fmla="*/ 165 w 165"/>
                <a:gd name="T19" fmla="*/ 0 h 287"/>
                <a:gd name="T20" fmla="*/ 82 w 165"/>
                <a:gd name="T21" fmla="*/ 19 h 287"/>
                <a:gd name="T22" fmla="*/ 81 w 165"/>
                <a:gd name="T23" fmla="*/ 1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287">
                  <a:moveTo>
                    <a:pt x="81" y="19"/>
                  </a:moveTo>
                  <a:cubicBezTo>
                    <a:pt x="81" y="202"/>
                    <a:pt x="81" y="202"/>
                    <a:pt x="81" y="202"/>
                  </a:cubicBezTo>
                  <a:cubicBezTo>
                    <a:pt x="73" y="199"/>
                    <a:pt x="65" y="197"/>
                    <a:pt x="56" y="197"/>
                  </a:cubicBezTo>
                  <a:cubicBezTo>
                    <a:pt x="25" y="197"/>
                    <a:pt x="0" y="217"/>
                    <a:pt x="0" y="242"/>
                  </a:cubicBezTo>
                  <a:cubicBezTo>
                    <a:pt x="0" y="267"/>
                    <a:pt x="25" y="287"/>
                    <a:pt x="56" y="287"/>
                  </a:cubicBezTo>
                  <a:cubicBezTo>
                    <a:pt x="87" y="287"/>
                    <a:pt x="112" y="267"/>
                    <a:pt x="112" y="243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82" y="19"/>
                    <a:pt x="82" y="19"/>
                    <a:pt x="82" y="19"/>
                  </a:cubicBezTo>
                  <a:lnTo>
                    <a:pt x="81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任意多边形 21"/>
          <p:cNvSpPr/>
          <p:nvPr/>
        </p:nvSpPr>
        <p:spPr>
          <a:xfrm rot="2700000">
            <a:off x="4159250" y="2938463"/>
            <a:ext cx="1490663" cy="1490663"/>
          </a:xfrm>
          <a:custGeom>
            <a:avLst/>
            <a:gdLst>
              <a:gd name="connsiteX0" fmla="*/ 0 w 1712686"/>
              <a:gd name="connsiteY0" fmla="*/ 1712686 h 1712686"/>
              <a:gd name="connsiteX1" fmla="*/ 0 w 1712686"/>
              <a:gd name="connsiteY1" fmla="*/ 856343 h 1712686"/>
              <a:gd name="connsiteX2" fmla="*/ 856343 w 1712686"/>
              <a:gd name="connsiteY2" fmla="*/ 0 h 1712686"/>
              <a:gd name="connsiteX3" fmla="*/ 1712686 w 1712686"/>
              <a:gd name="connsiteY3" fmla="*/ 0 h 1712686"/>
              <a:gd name="connsiteX4" fmla="*/ 1712686 w 1712686"/>
              <a:gd name="connsiteY4" fmla="*/ 856343 h 1712686"/>
              <a:gd name="connsiteX5" fmla="*/ 856343 w 1712686"/>
              <a:gd name="connsiteY5" fmla="*/ 1712686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686" h="1712686">
                <a:moveTo>
                  <a:pt x="0" y="1712686"/>
                </a:moveTo>
                <a:lnTo>
                  <a:pt x="0" y="856343"/>
                </a:lnTo>
                <a:cubicBezTo>
                  <a:pt x="0" y="383398"/>
                  <a:pt x="383398" y="0"/>
                  <a:pt x="856343" y="0"/>
                </a:cubicBezTo>
                <a:lnTo>
                  <a:pt x="1712686" y="0"/>
                </a:lnTo>
                <a:lnTo>
                  <a:pt x="1712686" y="856343"/>
                </a:lnTo>
                <a:cubicBezTo>
                  <a:pt x="1712686" y="1329288"/>
                  <a:pt x="1329288" y="1712686"/>
                  <a:pt x="856343" y="171268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20" name="Freeform 122"/>
          <p:cNvSpPr/>
          <p:nvPr/>
        </p:nvSpPr>
        <p:spPr>
          <a:xfrm>
            <a:off x="4621213" y="3455988"/>
            <a:ext cx="566737" cy="566737"/>
          </a:xfrm>
          <a:custGeom>
            <a:avLst/>
            <a:gdLst/>
            <a:ahLst/>
            <a:cxnLst>
              <a:cxn ang="0">
                <a:pos x="1022706230" y="690707787"/>
              </a:cxn>
              <a:cxn ang="0">
                <a:pos x="828086790" y="709789236"/>
              </a:cxn>
              <a:cxn ang="0">
                <a:pos x="606754495" y="484640260"/>
              </a:cxn>
              <a:cxn ang="0">
                <a:pos x="1095211435" y="190802760"/>
              </a:cxn>
              <a:cxn ang="0">
                <a:pos x="1011258143" y="106849467"/>
              </a:cxn>
              <a:cxn ang="0">
                <a:pos x="385422200" y="267124645"/>
              </a:cxn>
              <a:cxn ang="0">
                <a:pos x="156458497" y="34344262"/>
              </a:cxn>
              <a:cxn ang="0">
                <a:pos x="34344262" y="34344262"/>
              </a:cxn>
              <a:cxn ang="0">
                <a:pos x="34344262" y="156458497"/>
              </a:cxn>
              <a:cxn ang="0">
                <a:pos x="267124645" y="385422200"/>
              </a:cxn>
              <a:cxn ang="0">
                <a:pos x="106849467" y="1011258143"/>
              </a:cxn>
              <a:cxn ang="0">
                <a:pos x="190802760" y="1095211435"/>
              </a:cxn>
              <a:cxn ang="0">
                <a:pos x="484640260" y="606754495"/>
              </a:cxn>
              <a:cxn ang="0">
                <a:pos x="705972555" y="828086790"/>
              </a:cxn>
              <a:cxn ang="0">
                <a:pos x="690707787" y="1026522911"/>
              </a:cxn>
              <a:cxn ang="0">
                <a:pos x="774661080" y="1106659523"/>
              </a:cxn>
              <a:cxn ang="0">
                <a:pos x="892960589" y="892960589"/>
              </a:cxn>
              <a:cxn ang="0">
                <a:pos x="1106659523" y="774661080"/>
              </a:cxn>
              <a:cxn ang="0">
                <a:pos x="1022706230" y="690707787"/>
              </a:cxn>
            </a:cxnLst>
            <a:rect l="0" t="0" r="0" b="0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8100000">
            <a:off x="5308600" y="4076700"/>
            <a:ext cx="1490663" cy="1490663"/>
          </a:xfrm>
          <a:custGeom>
            <a:avLst/>
            <a:gdLst>
              <a:gd name="connsiteX0" fmla="*/ 0 w 1712686"/>
              <a:gd name="connsiteY0" fmla="*/ 1712686 h 1712686"/>
              <a:gd name="connsiteX1" fmla="*/ 0 w 1712686"/>
              <a:gd name="connsiteY1" fmla="*/ 856343 h 1712686"/>
              <a:gd name="connsiteX2" fmla="*/ 856343 w 1712686"/>
              <a:gd name="connsiteY2" fmla="*/ 0 h 1712686"/>
              <a:gd name="connsiteX3" fmla="*/ 1712686 w 1712686"/>
              <a:gd name="connsiteY3" fmla="*/ 0 h 1712686"/>
              <a:gd name="connsiteX4" fmla="*/ 1712686 w 1712686"/>
              <a:gd name="connsiteY4" fmla="*/ 856343 h 1712686"/>
              <a:gd name="connsiteX5" fmla="*/ 856343 w 1712686"/>
              <a:gd name="connsiteY5" fmla="*/ 1712686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686" h="1712686">
                <a:moveTo>
                  <a:pt x="0" y="1712686"/>
                </a:moveTo>
                <a:lnTo>
                  <a:pt x="0" y="856343"/>
                </a:lnTo>
                <a:cubicBezTo>
                  <a:pt x="0" y="383398"/>
                  <a:pt x="383398" y="0"/>
                  <a:pt x="856343" y="0"/>
                </a:cubicBezTo>
                <a:lnTo>
                  <a:pt x="1712686" y="0"/>
                </a:lnTo>
                <a:lnTo>
                  <a:pt x="1712686" y="856343"/>
                </a:lnTo>
                <a:cubicBezTo>
                  <a:pt x="1712686" y="1329288"/>
                  <a:pt x="1329288" y="1712686"/>
                  <a:pt x="856343" y="171268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59319" y="4537875"/>
            <a:ext cx="598636" cy="567494"/>
            <a:chOff x="7556501" y="1998664"/>
            <a:chExt cx="274637" cy="260350"/>
          </a:xfrm>
          <a:solidFill>
            <a:schemeClr val="bg1"/>
          </a:solidFill>
        </p:grpSpPr>
        <p:sp>
          <p:nvSpPr>
            <p:cNvPr id="26" name="Freeform 247"/>
            <p:cNvSpPr>
              <a:spLocks noEditPoints="1"/>
            </p:cNvSpPr>
            <p:nvPr/>
          </p:nvSpPr>
          <p:spPr bwMode="auto">
            <a:xfrm>
              <a:off x="7710488" y="2149476"/>
              <a:ext cx="106363" cy="109538"/>
            </a:xfrm>
            <a:custGeom>
              <a:avLst/>
              <a:gdLst>
                <a:gd name="T0" fmla="*/ 0 w 119"/>
                <a:gd name="T1" fmla="*/ 40 h 121"/>
                <a:gd name="T2" fmla="*/ 46 w 119"/>
                <a:gd name="T3" fmla="*/ 85 h 121"/>
                <a:gd name="T4" fmla="*/ 70 w 119"/>
                <a:gd name="T5" fmla="*/ 118 h 121"/>
                <a:gd name="T6" fmla="*/ 83 w 119"/>
                <a:gd name="T7" fmla="*/ 121 h 121"/>
                <a:gd name="T8" fmla="*/ 119 w 119"/>
                <a:gd name="T9" fmla="*/ 85 h 121"/>
                <a:gd name="T10" fmla="*/ 116 w 119"/>
                <a:gd name="T11" fmla="*/ 72 h 121"/>
                <a:gd name="T12" fmla="*/ 83 w 119"/>
                <a:gd name="T13" fmla="*/ 48 h 121"/>
                <a:gd name="T14" fmla="*/ 35 w 119"/>
                <a:gd name="T15" fmla="*/ 0 h 121"/>
                <a:gd name="T16" fmla="*/ 1 w 119"/>
                <a:gd name="T17" fmla="*/ 34 h 121"/>
                <a:gd name="T18" fmla="*/ 0 w 119"/>
                <a:gd name="T19" fmla="*/ 40 h 121"/>
                <a:gd name="T20" fmla="*/ 80 w 119"/>
                <a:gd name="T21" fmla="*/ 67 h 121"/>
                <a:gd name="T22" fmla="*/ 95 w 119"/>
                <a:gd name="T23" fmla="*/ 82 h 121"/>
                <a:gd name="T24" fmla="*/ 80 w 119"/>
                <a:gd name="T25" fmla="*/ 97 h 121"/>
                <a:gd name="T26" fmla="*/ 65 w 119"/>
                <a:gd name="T27" fmla="*/ 82 h 121"/>
                <a:gd name="T28" fmla="*/ 80 w 119"/>
                <a:gd name="T29" fmla="*/ 6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248"/>
            <p:cNvSpPr/>
            <p:nvPr/>
          </p:nvSpPr>
          <p:spPr bwMode="auto">
            <a:xfrm>
              <a:off x="7556501" y="1998664"/>
              <a:ext cx="136525" cy="134938"/>
            </a:xfrm>
            <a:custGeom>
              <a:avLst/>
              <a:gdLst>
                <a:gd name="T0" fmla="*/ 151 w 151"/>
                <a:gd name="T1" fmla="*/ 114 h 149"/>
                <a:gd name="T2" fmla="*/ 124 w 151"/>
                <a:gd name="T3" fmla="*/ 87 h 149"/>
                <a:gd name="T4" fmla="*/ 130 w 151"/>
                <a:gd name="T5" fmla="*/ 67 h 149"/>
                <a:gd name="T6" fmla="*/ 62 w 151"/>
                <a:gd name="T7" fmla="*/ 0 h 149"/>
                <a:gd name="T8" fmla="*/ 56 w 151"/>
                <a:gd name="T9" fmla="*/ 6 h 149"/>
                <a:gd name="T10" fmla="*/ 82 w 151"/>
                <a:gd name="T11" fmla="*/ 46 h 149"/>
                <a:gd name="T12" fmla="*/ 46 w 151"/>
                <a:gd name="T13" fmla="*/ 81 h 149"/>
                <a:gd name="T14" fmla="*/ 6 w 151"/>
                <a:gd name="T15" fmla="*/ 56 h 149"/>
                <a:gd name="T16" fmla="*/ 0 w 151"/>
                <a:gd name="T17" fmla="*/ 62 h 149"/>
                <a:gd name="T18" fmla="*/ 67 w 151"/>
                <a:gd name="T19" fmla="*/ 130 h 149"/>
                <a:gd name="T20" fmla="*/ 87 w 151"/>
                <a:gd name="T21" fmla="*/ 124 h 149"/>
                <a:gd name="T22" fmla="*/ 111 w 151"/>
                <a:gd name="T23" fmla="*/ 149 h 149"/>
                <a:gd name="T24" fmla="*/ 117 w 151"/>
                <a:gd name="T25" fmla="*/ 148 h 149"/>
                <a:gd name="T26" fmla="*/ 151 w 151"/>
                <a:gd name="T27" fmla="*/ 1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49"/>
            <p:cNvSpPr/>
            <p:nvPr/>
          </p:nvSpPr>
          <p:spPr bwMode="auto">
            <a:xfrm>
              <a:off x="7573963" y="1998664"/>
              <a:ext cx="257175" cy="260350"/>
            </a:xfrm>
            <a:custGeom>
              <a:avLst/>
              <a:gdLst>
                <a:gd name="T0" fmla="*/ 240 w 285"/>
                <a:gd name="T1" fmla="*/ 172 h 289"/>
                <a:gd name="T2" fmla="*/ 259 w 285"/>
                <a:gd name="T3" fmla="*/ 190 h 289"/>
                <a:gd name="T4" fmla="*/ 254 w 285"/>
                <a:gd name="T5" fmla="*/ 86 h 289"/>
                <a:gd name="T6" fmla="*/ 213 w 285"/>
                <a:gd name="T7" fmla="*/ 45 h 289"/>
                <a:gd name="T8" fmla="*/ 200 w 285"/>
                <a:gd name="T9" fmla="*/ 42 h 289"/>
                <a:gd name="T10" fmla="*/ 191 w 285"/>
                <a:gd name="T11" fmla="*/ 26 h 289"/>
                <a:gd name="T12" fmla="*/ 178 w 285"/>
                <a:gd name="T13" fmla="*/ 9 h 289"/>
                <a:gd name="T14" fmla="*/ 177 w 285"/>
                <a:gd name="T15" fmla="*/ 7 h 289"/>
                <a:gd name="T16" fmla="*/ 167 w 285"/>
                <a:gd name="T17" fmla="*/ 0 h 289"/>
                <a:gd name="T18" fmla="*/ 159 w 285"/>
                <a:gd name="T19" fmla="*/ 6 h 289"/>
                <a:gd name="T20" fmla="*/ 133 w 285"/>
                <a:gd name="T21" fmla="*/ 31 h 289"/>
                <a:gd name="T22" fmla="*/ 134 w 285"/>
                <a:gd name="T23" fmla="*/ 49 h 289"/>
                <a:gd name="T24" fmla="*/ 136 w 285"/>
                <a:gd name="T25" fmla="*/ 51 h 289"/>
                <a:gd name="T26" fmla="*/ 155 w 285"/>
                <a:gd name="T27" fmla="*/ 64 h 289"/>
                <a:gd name="T28" fmla="*/ 156 w 285"/>
                <a:gd name="T29" fmla="*/ 64 h 289"/>
                <a:gd name="T30" fmla="*/ 177 w 285"/>
                <a:gd name="T31" fmla="*/ 77 h 289"/>
                <a:gd name="T32" fmla="*/ 171 w 285"/>
                <a:gd name="T33" fmla="*/ 102 h 289"/>
                <a:gd name="T34" fmla="*/ 104 w 285"/>
                <a:gd name="T35" fmla="*/ 169 h 289"/>
                <a:gd name="T36" fmla="*/ 98 w 285"/>
                <a:gd name="T37" fmla="*/ 168 h 289"/>
                <a:gd name="T38" fmla="*/ 88 w 285"/>
                <a:gd name="T39" fmla="*/ 172 h 289"/>
                <a:gd name="T40" fmla="*/ 86 w 285"/>
                <a:gd name="T41" fmla="*/ 174 h 289"/>
                <a:gd name="T42" fmla="*/ 16 w 285"/>
                <a:gd name="T43" fmla="*/ 244 h 289"/>
                <a:gd name="T44" fmla="*/ 14 w 285"/>
                <a:gd name="T45" fmla="*/ 246 h 289"/>
                <a:gd name="T46" fmla="*/ 43 w 285"/>
                <a:gd name="T47" fmla="*/ 289 h 289"/>
                <a:gd name="T48" fmla="*/ 53 w 285"/>
                <a:gd name="T49" fmla="*/ 285 h 289"/>
                <a:gd name="T50" fmla="*/ 55 w 285"/>
                <a:gd name="T51" fmla="*/ 283 h 289"/>
                <a:gd name="T52" fmla="*/ 125 w 285"/>
                <a:gd name="T53" fmla="*/ 213 h 289"/>
                <a:gd name="T54" fmla="*/ 127 w 285"/>
                <a:gd name="T55" fmla="*/ 211 h 289"/>
                <a:gd name="T56" fmla="*/ 130 w 285"/>
                <a:gd name="T57" fmla="*/ 195 h 289"/>
                <a:gd name="T58" fmla="*/ 205 w 285"/>
                <a:gd name="T59" fmla="*/ 120 h 289"/>
                <a:gd name="T60" fmla="*/ 217 w 285"/>
                <a:gd name="T61" fmla="*/ 112 h 289"/>
                <a:gd name="T62" fmla="*/ 218 w 285"/>
                <a:gd name="T63" fmla="*/ 112 h 289"/>
                <a:gd name="T64" fmla="*/ 240 w 285"/>
                <a:gd name="T65" fmla="*/ 17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323" name="组合 37"/>
          <p:cNvGrpSpPr/>
          <p:nvPr/>
        </p:nvGrpSpPr>
        <p:grpSpPr>
          <a:xfrm>
            <a:off x="2081213" y="1739900"/>
            <a:ext cx="3173412" cy="1049338"/>
            <a:chOff x="6334589" y="1723562"/>
            <a:chExt cx="3172269" cy="1049940"/>
          </a:xfrm>
        </p:grpSpPr>
        <p:sp>
          <p:nvSpPr>
            <p:cNvPr id="13333" name="矩形 38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3334" name="矩形 39"/>
            <p:cNvSpPr/>
            <p:nvPr/>
          </p:nvSpPr>
          <p:spPr>
            <a:xfrm>
              <a:off x="8285142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324" name="组合 40"/>
          <p:cNvGrpSpPr/>
          <p:nvPr/>
        </p:nvGrpSpPr>
        <p:grpSpPr>
          <a:xfrm>
            <a:off x="2079625" y="4635500"/>
            <a:ext cx="3171825" cy="1049338"/>
            <a:chOff x="6334589" y="1723562"/>
            <a:chExt cx="3172269" cy="1049940"/>
          </a:xfrm>
        </p:grpSpPr>
        <p:sp>
          <p:nvSpPr>
            <p:cNvPr id="13331" name="矩形 41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</a:p>
          </p:txBody>
        </p:sp>
        <p:sp>
          <p:nvSpPr>
            <p:cNvPr id="13332" name="矩形 42"/>
            <p:cNvSpPr/>
            <p:nvPr/>
          </p:nvSpPr>
          <p:spPr>
            <a:xfrm>
              <a:off x="8285142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</p:grpSp>
      <p:grpSp>
        <p:nvGrpSpPr>
          <p:cNvPr id="13325" name="组合 43"/>
          <p:cNvGrpSpPr/>
          <p:nvPr/>
        </p:nvGrpSpPr>
        <p:grpSpPr>
          <a:xfrm>
            <a:off x="6904038" y="1736725"/>
            <a:ext cx="3113087" cy="1050925"/>
            <a:chOff x="6334589" y="1723562"/>
            <a:chExt cx="3114211" cy="1049940"/>
          </a:xfrm>
        </p:grpSpPr>
        <p:sp>
          <p:nvSpPr>
            <p:cNvPr id="13329" name="矩形 44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</a:p>
          </p:txBody>
        </p:sp>
        <p:sp>
          <p:nvSpPr>
            <p:cNvPr id="13330" name="矩形 45"/>
            <p:cNvSpPr/>
            <p:nvPr/>
          </p:nvSpPr>
          <p:spPr>
            <a:xfrm>
              <a:off x="6354744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</p:grpSp>
      <p:grpSp>
        <p:nvGrpSpPr>
          <p:cNvPr id="13326" name="组合 46"/>
          <p:cNvGrpSpPr/>
          <p:nvPr/>
        </p:nvGrpSpPr>
        <p:grpSpPr>
          <a:xfrm>
            <a:off x="6904038" y="4635500"/>
            <a:ext cx="3113087" cy="1049338"/>
            <a:chOff x="6334589" y="1723562"/>
            <a:chExt cx="3114211" cy="1049940"/>
          </a:xfrm>
        </p:grpSpPr>
        <p:sp>
          <p:nvSpPr>
            <p:cNvPr id="13327" name="矩形 47"/>
            <p:cNvSpPr/>
            <p:nvPr/>
          </p:nvSpPr>
          <p:spPr>
            <a:xfrm>
              <a:off x="6334589" y="2034838"/>
              <a:ext cx="311421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品过春绿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难忘秋黄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回味春华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欣喜秋实。希望我们的活力和热情能带给您工作上的成就和收获。</a:t>
              </a:r>
            </a:p>
          </p:txBody>
        </p:sp>
        <p:sp>
          <p:nvSpPr>
            <p:cNvPr id="13328" name="矩形 48"/>
            <p:cNvSpPr/>
            <p:nvPr/>
          </p:nvSpPr>
          <p:spPr>
            <a:xfrm>
              <a:off x="6354744" y="1723562"/>
              <a:ext cx="122171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0"/>
          <p:cNvSpPr txBox="1"/>
          <p:nvPr/>
        </p:nvSpPr>
        <p:spPr>
          <a:xfrm>
            <a:off x="206375" y="177800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157777" y="1124711"/>
            <a:ext cx="3821367" cy="3960721"/>
            <a:chOff x="4546297" y="1991602"/>
            <a:chExt cx="3259420" cy="337828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" name="任意多边形 3"/>
            <p:cNvSpPr/>
            <p:nvPr/>
          </p:nvSpPr>
          <p:spPr>
            <a:xfrm rot="2141729">
              <a:off x="5058277" y="1991602"/>
              <a:ext cx="1163211" cy="1718167"/>
            </a:xfrm>
            <a:custGeom>
              <a:avLst/>
              <a:gdLst>
                <a:gd name="connsiteX0" fmla="*/ 917433 w 1727203"/>
                <a:gd name="connsiteY0" fmla="*/ 0 h 2551233"/>
                <a:gd name="connsiteX1" fmla="*/ 1727203 w 1727203"/>
                <a:gd name="connsiteY1" fmla="*/ 2551233 h 2551233"/>
                <a:gd name="connsiteX2" fmla="*/ 0 w 1727203"/>
                <a:gd name="connsiteY2" fmla="*/ 2551233 h 255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203" h="2551233">
                  <a:moveTo>
                    <a:pt x="917433" y="0"/>
                  </a:moveTo>
                  <a:lnTo>
                    <a:pt x="1727203" y="2551233"/>
                  </a:lnTo>
                  <a:lnTo>
                    <a:pt x="0" y="255123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6300000">
              <a:off x="6335535" y="2101466"/>
              <a:ext cx="1163211" cy="1718167"/>
            </a:xfrm>
            <a:custGeom>
              <a:avLst/>
              <a:gdLst>
                <a:gd name="connsiteX0" fmla="*/ 917433 w 1727203"/>
                <a:gd name="connsiteY0" fmla="*/ 0 h 2551233"/>
                <a:gd name="connsiteX1" fmla="*/ 1727203 w 1727203"/>
                <a:gd name="connsiteY1" fmla="*/ 2551233 h 2551233"/>
                <a:gd name="connsiteX2" fmla="*/ 0 w 1727203"/>
                <a:gd name="connsiteY2" fmla="*/ 2551233 h 255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203" h="2551233">
                  <a:moveTo>
                    <a:pt x="917433" y="0"/>
                  </a:moveTo>
                  <a:lnTo>
                    <a:pt x="1727203" y="2551233"/>
                  </a:lnTo>
                  <a:lnTo>
                    <a:pt x="0" y="255123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10619040">
              <a:off x="6642506" y="3302724"/>
              <a:ext cx="1163211" cy="1718167"/>
            </a:xfrm>
            <a:custGeom>
              <a:avLst/>
              <a:gdLst>
                <a:gd name="connsiteX0" fmla="*/ 917433 w 1727203"/>
                <a:gd name="connsiteY0" fmla="*/ 0 h 2551233"/>
                <a:gd name="connsiteX1" fmla="*/ 1727203 w 1727203"/>
                <a:gd name="connsiteY1" fmla="*/ 2551233 h 2551233"/>
                <a:gd name="connsiteX2" fmla="*/ 0 w 1727203"/>
                <a:gd name="connsiteY2" fmla="*/ 2551233 h 255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203" h="2551233">
                  <a:moveTo>
                    <a:pt x="917433" y="0"/>
                  </a:moveTo>
                  <a:lnTo>
                    <a:pt x="1727203" y="2551233"/>
                  </a:lnTo>
                  <a:lnTo>
                    <a:pt x="0" y="255123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4956591">
              <a:off x="5568162" y="3929196"/>
              <a:ext cx="1163211" cy="1718167"/>
            </a:xfrm>
            <a:custGeom>
              <a:avLst/>
              <a:gdLst>
                <a:gd name="connsiteX0" fmla="*/ 917433 w 1727203"/>
                <a:gd name="connsiteY0" fmla="*/ 0 h 2551233"/>
                <a:gd name="connsiteX1" fmla="*/ 1727203 w 1727203"/>
                <a:gd name="connsiteY1" fmla="*/ 2551233 h 2551233"/>
                <a:gd name="connsiteX2" fmla="*/ 0 w 1727203"/>
                <a:gd name="connsiteY2" fmla="*/ 2551233 h 255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203" h="2551233">
                  <a:moveTo>
                    <a:pt x="917433" y="0"/>
                  </a:moveTo>
                  <a:lnTo>
                    <a:pt x="1727203" y="2551233"/>
                  </a:lnTo>
                  <a:lnTo>
                    <a:pt x="0" y="255123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19283381">
              <a:off x="4546297" y="3138289"/>
              <a:ext cx="1163211" cy="1718167"/>
            </a:xfrm>
            <a:custGeom>
              <a:avLst/>
              <a:gdLst>
                <a:gd name="connsiteX0" fmla="*/ 917433 w 1727203"/>
                <a:gd name="connsiteY0" fmla="*/ 0 h 2551233"/>
                <a:gd name="connsiteX1" fmla="*/ 1727203 w 1727203"/>
                <a:gd name="connsiteY1" fmla="*/ 2551233 h 2551233"/>
                <a:gd name="connsiteX2" fmla="*/ 0 w 1727203"/>
                <a:gd name="connsiteY2" fmla="*/ 2551233 h 255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203" h="2551233">
                  <a:moveTo>
                    <a:pt x="917433" y="0"/>
                  </a:moveTo>
                  <a:lnTo>
                    <a:pt x="1727203" y="2551233"/>
                  </a:lnTo>
                  <a:lnTo>
                    <a:pt x="0" y="2551233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340" name="组合 43"/>
          <p:cNvGrpSpPr/>
          <p:nvPr/>
        </p:nvGrpSpPr>
        <p:grpSpPr>
          <a:xfrm>
            <a:off x="4470400" y="2336800"/>
            <a:ext cx="1276350" cy="460375"/>
            <a:chOff x="4676453" y="3092202"/>
            <a:chExt cx="1276450" cy="461665"/>
          </a:xfrm>
        </p:grpSpPr>
        <p:sp>
          <p:nvSpPr>
            <p:cNvPr id="14363" name="矩形 44"/>
            <p:cNvSpPr/>
            <p:nvPr/>
          </p:nvSpPr>
          <p:spPr>
            <a:xfrm>
              <a:off x="4676453" y="3092202"/>
              <a:ext cx="4723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64" name="矩形 45"/>
            <p:cNvSpPr/>
            <p:nvPr/>
          </p:nvSpPr>
          <p:spPr>
            <a:xfrm>
              <a:off x="4960314" y="3129060"/>
              <a:ext cx="99258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</p:grpSp>
      <p:grpSp>
        <p:nvGrpSpPr>
          <p:cNvPr id="14341" name="组合 46"/>
          <p:cNvGrpSpPr/>
          <p:nvPr/>
        </p:nvGrpSpPr>
        <p:grpSpPr>
          <a:xfrm>
            <a:off x="5943600" y="2103438"/>
            <a:ext cx="1276350" cy="461962"/>
            <a:chOff x="4676453" y="3092202"/>
            <a:chExt cx="1276450" cy="461665"/>
          </a:xfrm>
        </p:grpSpPr>
        <p:sp>
          <p:nvSpPr>
            <p:cNvPr id="14361" name="矩形 47"/>
            <p:cNvSpPr/>
            <p:nvPr/>
          </p:nvSpPr>
          <p:spPr>
            <a:xfrm>
              <a:off x="4676453" y="3092202"/>
              <a:ext cx="4723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62" name="矩形 48"/>
            <p:cNvSpPr/>
            <p:nvPr/>
          </p:nvSpPr>
          <p:spPr>
            <a:xfrm>
              <a:off x="4960314" y="3129060"/>
              <a:ext cx="99258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</p:grpSp>
      <p:grpSp>
        <p:nvGrpSpPr>
          <p:cNvPr id="14342" name="组合 49"/>
          <p:cNvGrpSpPr/>
          <p:nvPr/>
        </p:nvGrpSpPr>
        <p:grpSpPr>
          <a:xfrm>
            <a:off x="6711950" y="2725738"/>
            <a:ext cx="1277938" cy="461962"/>
            <a:chOff x="4676453" y="3092202"/>
            <a:chExt cx="1276450" cy="461665"/>
          </a:xfrm>
        </p:grpSpPr>
        <p:sp>
          <p:nvSpPr>
            <p:cNvPr id="14359" name="矩形 50"/>
            <p:cNvSpPr/>
            <p:nvPr/>
          </p:nvSpPr>
          <p:spPr>
            <a:xfrm>
              <a:off x="4676453" y="3092202"/>
              <a:ext cx="4723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60" name="矩形 51"/>
            <p:cNvSpPr/>
            <p:nvPr/>
          </p:nvSpPr>
          <p:spPr>
            <a:xfrm>
              <a:off x="4960314" y="3129060"/>
              <a:ext cx="99258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</p:grpSp>
      <p:grpSp>
        <p:nvGrpSpPr>
          <p:cNvPr id="14343" name="组合 52"/>
          <p:cNvGrpSpPr/>
          <p:nvPr/>
        </p:nvGrpSpPr>
        <p:grpSpPr>
          <a:xfrm>
            <a:off x="5778500" y="4146550"/>
            <a:ext cx="1276350" cy="461963"/>
            <a:chOff x="4676453" y="3092202"/>
            <a:chExt cx="1276450" cy="461665"/>
          </a:xfrm>
        </p:grpSpPr>
        <p:sp>
          <p:nvSpPr>
            <p:cNvPr id="14357" name="矩形 53"/>
            <p:cNvSpPr/>
            <p:nvPr/>
          </p:nvSpPr>
          <p:spPr>
            <a:xfrm>
              <a:off x="4676453" y="3092202"/>
              <a:ext cx="4723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58" name="矩形 54"/>
            <p:cNvSpPr/>
            <p:nvPr/>
          </p:nvSpPr>
          <p:spPr>
            <a:xfrm>
              <a:off x="4960314" y="3129060"/>
              <a:ext cx="99258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</p:grpSp>
      <p:grpSp>
        <p:nvGrpSpPr>
          <p:cNvPr id="14344" name="组合 55"/>
          <p:cNvGrpSpPr/>
          <p:nvPr/>
        </p:nvGrpSpPr>
        <p:grpSpPr>
          <a:xfrm>
            <a:off x="4673600" y="3617913"/>
            <a:ext cx="1276350" cy="460375"/>
            <a:chOff x="4676453" y="3092202"/>
            <a:chExt cx="1276450" cy="461665"/>
          </a:xfrm>
        </p:grpSpPr>
        <p:sp>
          <p:nvSpPr>
            <p:cNvPr id="14355" name="矩形 56"/>
            <p:cNvSpPr/>
            <p:nvPr/>
          </p:nvSpPr>
          <p:spPr>
            <a:xfrm>
              <a:off x="4676453" y="3092202"/>
              <a:ext cx="4723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56" name="矩形 57"/>
            <p:cNvSpPr/>
            <p:nvPr/>
          </p:nvSpPr>
          <p:spPr>
            <a:xfrm>
              <a:off x="4960314" y="3129060"/>
              <a:ext cx="99258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</p:grpSp>
      <p:cxnSp>
        <p:nvCxnSpPr>
          <p:cNvPr id="25" name="直接连接符 24"/>
          <p:cNvCxnSpPr/>
          <p:nvPr/>
        </p:nvCxnSpPr>
        <p:spPr>
          <a:xfrm flipH="1">
            <a:off x="3233738" y="2547938"/>
            <a:ext cx="1077913" cy="0"/>
          </a:xfrm>
          <a:prstGeom prst="line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815263" y="2533650"/>
            <a:ext cx="1169988" cy="0"/>
          </a:xfrm>
          <a:prstGeom prst="line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304088" y="4651375"/>
            <a:ext cx="1168400" cy="0"/>
          </a:xfrm>
          <a:prstGeom prst="line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6278563" y="4710113"/>
            <a:ext cx="0" cy="557213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821113" y="4676775"/>
            <a:ext cx="1079500" cy="0"/>
          </a:xfrm>
          <a:prstGeom prst="line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0" name="矩形 63"/>
          <p:cNvSpPr/>
          <p:nvPr/>
        </p:nvSpPr>
        <p:spPr>
          <a:xfrm>
            <a:off x="866775" y="2089150"/>
            <a:ext cx="238283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14351" name="矩形 64"/>
          <p:cNvSpPr/>
          <p:nvPr/>
        </p:nvSpPr>
        <p:spPr>
          <a:xfrm>
            <a:off x="9026525" y="2089150"/>
            <a:ext cx="238283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14352" name="矩形 65"/>
          <p:cNvSpPr/>
          <p:nvPr/>
        </p:nvSpPr>
        <p:spPr>
          <a:xfrm>
            <a:off x="8528050" y="4184650"/>
            <a:ext cx="238283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14353" name="矩形 66"/>
          <p:cNvSpPr/>
          <p:nvPr/>
        </p:nvSpPr>
        <p:spPr>
          <a:xfrm>
            <a:off x="1495425" y="4211638"/>
            <a:ext cx="23828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  <p:sp>
        <p:nvSpPr>
          <p:cNvPr id="14354" name="矩形 67"/>
          <p:cNvSpPr/>
          <p:nvPr/>
        </p:nvSpPr>
        <p:spPr>
          <a:xfrm>
            <a:off x="5145088" y="5383213"/>
            <a:ext cx="2382837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80"/>
          <p:cNvSpPr txBox="1"/>
          <p:nvPr/>
        </p:nvSpPr>
        <p:spPr>
          <a:xfrm>
            <a:off x="3738563" y="2989263"/>
            <a:ext cx="47148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15363" name="组合 81"/>
          <p:cNvGrpSpPr/>
          <p:nvPr/>
        </p:nvGrpSpPr>
        <p:grpSpPr>
          <a:xfrm>
            <a:off x="3409950" y="2552700"/>
            <a:ext cx="5372100" cy="2327275"/>
            <a:chOff x="2921000" y="2986616"/>
            <a:chExt cx="6468338" cy="1191684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435600" y="2986616"/>
              <a:ext cx="39537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9389338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921000" y="4178300"/>
              <a:ext cx="64683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>
              <a:off x="2921000" y="2986616"/>
              <a:ext cx="0" cy="1191684"/>
            </a:xfrm>
            <a:prstGeom prst="straightConnector1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921000" y="2986616"/>
              <a:ext cx="5207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64" name="文本框 87"/>
          <p:cNvSpPr txBox="1"/>
          <p:nvPr/>
        </p:nvSpPr>
        <p:spPr>
          <a:xfrm>
            <a:off x="3841750" y="1622425"/>
            <a:ext cx="17621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文本框 88"/>
          <p:cNvSpPr txBox="1"/>
          <p:nvPr/>
        </p:nvSpPr>
        <p:spPr>
          <a:xfrm>
            <a:off x="3738563" y="379730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文本框 89"/>
          <p:cNvSpPr txBox="1"/>
          <p:nvPr/>
        </p:nvSpPr>
        <p:spPr>
          <a:xfrm>
            <a:off x="5964238" y="379730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文本框 90"/>
          <p:cNvSpPr txBox="1"/>
          <p:nvPr/>
        </p:nvSpPr>
        <p:spPr>
          <a:xfrm>
            <a:off x="3738563" y="4337050"/>
            <a:ext cx="1658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文本框 91"/>
          <p:cNvSpPr txBox="1"/>
          <p:nvPr/>
        </p:nvSpPr>
        <p:spPr>
          <a:xfrm>
            <a:off x="5964238" y="4337050"/>
            <a:ext cx="1660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9" name="文本框 93"/>
          <p:cNvSpPr txBox="1"/>
          <p:nvPr/>
        </p:nvSpPr>
        <p:spPr>
          <a:xfrm>
            <a:off x="206375" y="177800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2806</Words>
  <PresentationFormat>宽屏</PresentationFormat>
  <Paragraphs>263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宋体</vt:lpstr>
      <vt:lpstr>微软雅黑</vt:lpstr>
      <vt:lpstr>Arial</vt:lpstr>
      <vt:lpstr>Broadway</vt:lpstr>
      <vt:lpstr>Calibri</vt:lpstr>
      <vt:lpstr>Calibri Light</vt:lpstr>
      <vt:lpstr>Impact</vt:lpstr>
      <vt:lpstr>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2015-09-16T08:15:00Z</dcterms:created>
  <dcterms:modified xsi:type="dcterms:W3CDTF">2018-04-07T14:43:54Z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