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sldIdLst>
    <p:sldId id="256" r:id="rId2"/>
    <p:sldId id="291" r:id="rId3"/>
    <p:sldId id="292" r:id="rId4"/>
    <p:sldId id="290" r:id="rId5"/>
    <p:sldId id="268" r:id="rId6"/>
    <p:sldId id="269" r:id="rId7"/>
    <p:sldId id="270" r:id="rId8"/>
    <p:sldId id="271" r:id="rId9"/>
    <p:sldId id="273" r:id="rId10"/>
    <p:sldId id="293" r:id="rId11"/>
    <p:sldId id="274" r:id="rId12"/>
    <p:sldId id="275" r:id="rId13"/>
    <p:sldId id="276" r:id="rId14"/>
    <p:sldId id="277" r:id="rId15"/>
    <p:sldId id="278" r:id="rId16"/>
    <p:sldId id="279" r:id="rId17"/>
    <p:sldId id="294" r:id="rId18"/>
    <p:sldId id="280" r:id="rId19"/>
    <p:sldId id="281" r:id="rId20"/>
    <p:sldId id="284" r:id="rId21"/>
    <p:sldId id="285" r:id="rId22"/>
    <p:sldId id="287" r:id="rId23"/>
    <p:sldId id="288" r:id="rId24"/>
    <p:sldId id="296" r:id="rId25"/>
  </p:sldIdLst>
  <p:sldSz cx="9144000" cy="5143500" type="screen16x9"/>
  <p:notesSz cx="6858000" cy="9144000"/>
  <p:defaultTextStyle>
    <a:defPPr>
      <a:defRPr lang="zh-CN"/>
    </a:defPPr>
    <a:lvl1pPr marL="0" lvl="0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1pPr>
    <a:lvl2pPr marL="457200" lvl="1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2pPr>
    <a:lvl3pPr marL="914400" lvl="2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3pPr>
    <a:lvl4pPr marL="1371600" lvl="3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4pPr>
    <a:lvl5pPr marL="1828800" lvl="4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5pPr>
    <a:lvl6pPr marL="2286000" lvl="5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6pPr>
    <a:lvl7pPr marL="2743200" lvl="6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7pPr>
    <a:lvl8pPr marL="3200400" lvl="7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8pPr>
    <a:lvl9pPr marL="3657600" lvl="8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83C14"/>
    <a:srgbClr val="65220B"/>
    <a:srgbClr val="EAB54E"/>
    <a:srgbClr val="B74C1E"/>
    <a:srgbClr val="E08A32"/>
    <a:srgbClr val="7E2506"/>
    <a:srgbClr val="2A0C02"/>
    <a:srgbClr val="050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755"/>
    <p:restoredTop sz="94774"/>
  </p:normalViewPr>
  <p:slideViewPr>
    <p:cSldViewPr>
      <p:cViewPr varScale="1">
        <p:scale>
          <a:sx n="140" d="100"/>
          <a:sy n="140" d="100"/>
        </p:scale>
        <p:origin x="360" y="1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 showFormatting="0">
    <p:cViewPr>
      <p:scale>
        <a:sx n="114" d="100"/>
        <a:sy n="114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D8DD64E-849B-46BF-80FE-C7DCBAEFE6BD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26039325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536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1536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zh-CN" altLang="en-US" sz="1200" dirty="0"/>
              <a:t>1</a:t>
            </a:fld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31318698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3584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zh-CN" altLang="en-US" sz="1200" dirty="0"/>
              <a:t>11</a:t>
            </a:fld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33588682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37891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3789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zh-CN" altLang="en-US" sz="1200" dirty="0"/>
              <a:t>12</a:t>
            </a:fld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61714161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3993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3994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zh-CN" altLang="en-US" sz="1200" dirty="0"/>
              <a:t>13</a:t>
            </a:fld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106973094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198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4198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zh-CN" altLang="en-US" sz="1200" dirty="0"/>
              <a:t>14</a:t>
            </a:fld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105589346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4035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44036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zh-CN" altLang="en-US" sz="1200" dirty="0"/>
              <a:t>15</a:t>
            </a:fld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334512187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608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4608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zh-CN" altLang="en-US" sz="1200" dirty="0"/>
              <a:t>16</a:t>
            </a:fld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143840175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8131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4" name="灯片编号占位符 3"/>
          <p:cNvSpPr txBox="1">
            <a:spLocks noGrp="1"/>
          </p:cNvSpPr>
          <p:nvPr>
            <p:ph type="sldNum" sz="quarter"/>
          </p:nvPr>
        </p:nvSpPr>
        <p:spPr>
          <a:noFill/>
        </p:spPr>
        <p:txBody>
          <a:bodyPr lIns="91440" tIns="45720" rIns="91440" bIns="45720" rtlCol="0" anchor="b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D7EB608F-48EA-42C6-9999-C711BC0D2B6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4615332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5017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5018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zh-CN" altLang="en-US" sz="1200" dirty="0"/>
              <a:t>18</a:t>
            </a:fld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163545515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5222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5222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zh-CN" altLang="en-US" sz="1200" dirty="0"/>
              <a:t>19</a:t>
            </a:fld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302211213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54275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54276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zh-CN" altLang="en-US" sz="1200" dirty="0"/>
              <a:t>20</a:t>
            </a:fld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78328236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945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4" name="灯片编号占位符 3"/>
          <p:cNvSpPr txBox="1">
            <a:spLocks noGrp="1"/>
          </p:cNvSpPr>
          <p:nvPr>
            <p:ph type="sldNum" sz="quarter"/>
          </p:nvPr>
        </p:nvSpPr>
        <p:spPr>
          <a:noFill/>
        </p:spPr>
        <p:txBody>
          <a:bodyPr lIns="91440" tIns="45720" rIns="91440" bIns="45720" rtlCol="0" anchor="b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2E516494-FA1B-420A-86A9-5C8C88B5E35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151582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5632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5632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zh-CN" altLang="en-US" sz="1200" dirty="0"/>
              <a:t>21</a:t>
            </a:fld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121230141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58371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5837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zh-CN" altLang="en-US" sz="1200" dirty="0"/>
              <a:t>22</a:t>
            </a:fld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44107275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6041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6042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zh-CN" altLang="en-US" sz="1200" dirty="0"/>
              <a:t>23</a:t>
            </a:fld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77831709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6246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6246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zh-CN" altLang="en-US" sz="1200" dirty="0"/>
              <a:t>24</a:t>
            </a:fld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342708032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150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2150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zh-CN" altLang="en-US" sz="1200" dirty="0"/>
              <a:t>4</a:t>
            </a:fld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106885716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3555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23556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zh-CN" altLang="en-US" sz="1200" dirty="0"/>
              <a:t>5</a:t>
            </a:fld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14111724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560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2560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zh-CN" altLang="en-US" sz="1200" dirty="0"/>
              <a:t>6</a:t>
            </a:fld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2578531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7651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2765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zh-CN" altLang="en-US" sz="1200" dirty="0"/>
              <a:t>7</a:t>
            </a:fld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417658820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969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2970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zh-CN" altLang="en-US" sz="1200" dirty="0"/>
              <a:t>8</a:t>
            </a:fld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226327906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3174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3174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zh-CN" altLang="en-US" sz="1200" dirty="0"/>
              <a:t>9</a:t>
            </a:fld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1040279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33795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4" name="灯片编号占位符 3"/>
          <p:cNvSpPr txBox="1">
            <a:spLocks noGrp="1"/>
          </p:cNvSpPr>
          <p:nvPr>
            <p:ph type="sldNum" sz="quarter"/>
          </p:nvPr>
        </p:nvSpPr>
        <p:spPr>
          <a:noFill/>
        </p:spPr>
        <p:txBody>
          <a:bodyPr lIns="91440" tIns="45720" rIns="91440" bIns="45720" rtlCol="0" anchor="b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08DBDA6-54D2-449D-8C2F-B7CFAF7AC74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164382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rgbClr val="0228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2105025" y="411163"/>
            <a:ext cx="49736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Please Add Your </a:t>
            </a: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Title In Here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3549650" y="901700"/>
            <a:ext cx="17494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please add your title in here</a:t>
            </a:r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3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8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8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8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4228EF6-8EE5-4CB2-BFED-2FD908A2E5D3}" type="slidenum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‹#›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8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8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8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13C1FEB-CA8E-4707-A353-1927E74762FD}" type="slidenum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‹#›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2"/>
          </p:nvPr>
        </p:nvSpPr>
        <p:spPr>
          <a:xfrm>
            <a:off x="457200" y="4767263"/>
            <a:ext cx="2133600" cy="274638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8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8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89C81D7E-753C-4EA8-A574-57643B177569}" type="slidenum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‹#›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2"/>
          </p:nvPr>
        </p:nvSpPr>
        <p:spPr>
          <a:xfrm>
            <a:off x="457200" y="4767263"/>
            <a:ext cx="2133600" cy="274638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8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8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E9D8A0B-85E1-4A77-A118-2056434ACC27}" type="slidenum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‹#›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8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8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8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EADC77A-F12D-4ADF-A186-3C0F971214F7}" type="slidenum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‹#›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8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8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8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CA24087-47CA-4D7B-A608-8EB02B1F4241}" type="slidenum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‹#›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bg>
      <p:bgPr>
        <a:solidFill>
          <a:srgbClr val="0228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2105025" y="411163"/>
            <a:ext cx="49736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Please Add Your </a:t>
            </a: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Title In Here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3549650" y="901700"/>
            <a:ext cx="17494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please add your title in here</a:t>
            </a:r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3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bg>
      <p:bgPr>
        <a:solidFill>
          <a:srgbClr val="0228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2"/>
          </p:nvPr>
        </p:nvSpPr>
        <p:spPr>
          <a:xfrm>
            <a:off x="457200" y="4767263"/>
            <a:ext cx="2133600" cy="274638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8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8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0638F1E-22C3-4941-9A9F-B049A79A2F30}" type="slidenum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‹#›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2"/>
          </p:nvPr>
        </p:nvSpPr>
        <p:spPr>
          <a:xfrm>
            <a:off x="457200" y="4767263"/>
            <a:ext cx="2133600" cy="274638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3"/>
          </p:nvPr>
        </p:nvSpPr>
        <p:spPr>
          <a:xfrm>
            <a:off x="3124200" y="4767263"/>
            <a:ext cx="2895600" cy="274638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4"/>
          </p:nvPr>
        </p:nvSpPr>
        <p:spPr>
          <a:xfrm>
            <a:off x="6553200" y="4767263"/>
            <a:ext cx="2133600" cy="274638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D9506706-76C2-406A-AD4A-6E1F9C540517}" type="slidenum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‹#›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4.xml"/><Relationship Id="rId1" Type="http://schemas.openxmlformats.org/officeDocument/2006/relationships/audio" Target="../media/audio1.wav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" name="组合 55"/>
          <p:cNvGrpSpPr/>
          <p:nvPr/>
        </p:nvGrpSpPr>
        <p:grpSpPr>
          <a:xfrm rot="16896017">
            <a:off x="6280083" y="615296"/>
            <a:ext cx="327955" cy="266516"/>
            <a:chOff x="-3414713" y="1936751"/>
            <a:chExt cx="601663" cy="488950"/>
          </a:xfrm>
          <a:noFill/>
        </p:grpSpPr>
        <p:sp>
          <p:nvSpPr>
            <p:cNvPr id="57" name="Freeform 9"/>
            <p:cNvSpPr/>
            <p:nvPr/>
          </p:nvSpPr>
          <p:spPr bwMode="auto">
            <a:xfrm>
              <a:off x="-3414713" y="1936751"/>
              <a:ext cx="601663" cy="488950"/>
            </a:xfrm>
            <a:custGeom>
              <a:avLst/>
              <a:gdLst>
                <a:gd name="T0" fmla="*/ 0 w 379"/>
                <a:gd name="T1" fmla="*/ 271 h 308"/>
                <a:gd name="T2" fmla="*/ 379 w 379"/>
                <a:gd name="T3" fmla="*/ 308 h 308"/>
                <a:gd name="T4" fmla="*/ 102 w 379"/>
                <a:gd name="T5" fmla="*/ 0 h 308"/>
                <a:gd name="T6" fmla="*/ 0 w 379"/>
                <a:gd name="T7" fmla="*/ 271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9" h="308">
                  <a:moveTo>
                    <a:pt x="0" y="271"/>
                  </a:moveTo>
                  <a:lnTo>
                    <a:pt x="379" y="308"/>
                  </a:lnTo>
                  <a:lnTo>
                    <a:pt x="102" y="0"/>
                  </a:lnTo>
                  <a:lnTo>
                    <a:pt x="0" y="271"/>
                  </a:lnTo>
                  <a:close/>
                </a:path>
              </a:pathLst>
            </a:custGeom>
            <a:solidFill>
              <a:srgbClr val="2A0C02"/>
            </a:solidFill>
            <a:ln w="317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8" name="Freeform 10"/>
            <p:cNvSpPr/>
            <p:nvPr/>
          </p:nvSpPr>
          <p:spPr bwMode="auto">
            <a:xfrm>
              <a:off x="-3252788" y="1936751"/>
              <a:ext cx="439738" cy="488950"/>
            </a:xfrm>
            <a:custGeom>
              <a:avLst/>
              <a:gdLst>
                <a:gd name="T0" fmla="*/ 0 w 277"/>
                <a:gd name="T1" fmla="*/ 202 h 308"/>
                <a:gd name="T2" fmla="*/ 277 w 277"/>
                <a:gd name="T3" fmla="*/ 308 h 308"/>
                <a:gd name="T4" fmla="*/ 0 w 277"/>
                <a:gd name="T5" fmla="*/ 0 h 308"/>
                <a:gd name="T6" fmla="*/ 0 w 277"/>
                <a:gd name="T7" fmla="*/ 202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7" h="308">
                  <a:moveTo>
                    <a:pt x="0" y="202"/>
                  </a:moveTo>
                  <a:lnTo>
                    <a:pt x="277" y="308"/>
                  </a:lnTo>
                  <a:lnTo>
                    <a:pt x="0" y="0"/>
                  </a:lnTo>
                  <a:lnTo>
                    <a:pt x="0" y="202"/>
                  </a:lnTo>
                  <a:close/>
                </a:path>
              </a:pathLst>
            </a:custGeom>
            <a:solidFill>
              <a:srgbClr val="7E2506"/>
            </a:solidFill>
            <a:ln w="9525">
              <a:solidFill>
                <a:srgbClr val="7030A0">
                  <a:alpha val="33000"/>
                </a:srgb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9" name="Freeform 11"/>
            <p:cNvSpPr/>
            <p:nvPr/>
          </p:nvSpPr>
          <p:spPr bwMode="auto">
            <a:xfrm>
              <a:off x="-3414713" y="2257426"/>
              <a:ext cx="601663" cy="168275"/>
            </a:xfrm>
            <a:custGeom>
              <a:avLst/>
              <a:gdLst>
                <a:gd name="T0" fmla="*/ 0 w 379"/>
                <a:gd name="T1" fmla="*/ 69 h 106"/>
                <a:gd name="T2" fmla="*/ 379 w 379"/>
                <a:gd name="T3" fmla="*/ 106 h 106"/>
                <a:gd name="T4" fmla="*/ 102 w 379"/>
                <a:gd name="T5" fmla="*/ 0 h 106"/>
                <a:gd name="T6" fmla="*/ 0 w 379"/>
                <a:gd name="T7" fmla="*/ 69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9" h="106">
                  <a:moveTo>
                    <a:pt x="0" y="69"/>
                  </a:moveTo>
                  <a:lnTo>
                    <a:pt x="379" y="106"/>
                  </a:lnTo>
                  <a:lnTo>
                    <a:pt x="102" y="0"/>
                  </a:lnTo>
                  <a:lnTo>
                    <a:pt x="0" y="69"/>
                  </a:lnTo>
                  <a:close/>
                </a:path>
              </a:pathLst>
            </a:custGeom>
            <a:solidFill>
              <a:srgbClr val="FFFFC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5480" name="组合 5479"/>
          <p:cNvGrpSpPr/>
          <p:nvPr/>
        </p:nvGrpSpPr>
        <p:grpSpPr>
          <a:xfrm>
            <a:off x="7216603" y="3405131"/>
            <a:ext cx="793354" cy="762546"/>
            <a:chOff x="-3638552" y="2451100"/>
            <a:chExt cx="1144588" cy="1100141"/>
          </a:xfrm>
          <a:noFill/>
        </p:grpSpPr>
        <p:sp>
          <p:nvSpPr>
            <p:cNvPr id="16" name="Freeform 12"/>
            <p:cNvSpPr/>
            <p:nvPr/>
          </p:nvSpPr>
          <p:spPr bwMode="auto">
            <a:xfrm>
              <a:off x="-3638552" y="2451103"/>
              <a:ext cx="1144588" cy="1100138"/>
            </a:xfrm>
            <a:custGeom>
              <a:avLst/>
              <a:gdLst>
                <a:gd name="T0" fmla="*/ 0 w 721"/>
                <a:gd name="T1" fmla="*/ 0 h 693"/>
                <a:gd name="T2" fmla="*/ 721 w 721"/>
                <a:gd name="T3" fmla="*/ 693 h 693"/>
                <a:gd name="T4" fmla="*/ 517 w 721"/>
                <a:gd name="T5" fmla="*/ 142 h 693"/>
                <a:gd name="T6" fmla="*/ 0 w 721"/>
                <a:gd name="T7" fmla="*/ 0 h 6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21" h="693">
                  <a:moveTo>
                    <a:pt x="0" y="0"/>
                  </a:moveTo>
                  <a:lnTo>
                    <a:pt x="721" y="693"/>
                  </a:lnTo>
                  <a:lnTo>
                    <a:pt x="517" y="14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>
              <a:solidFill>
                <a:schemeClr val="bg1">
                  <a:lumMod val="95000"/>
                  <a:alpha val="16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" name="Freeform 13"/>
            <p:cNvSpPr/>
            <p:nvPr/>
          </p:nvSpPr>
          <p:spPr bwMode="auto">
            <a:xfrm>
              <a:off x="-3638551" y="2451101"/>
              <a:ext cx="820738" cy="339725"/>
            </a:xfrm>
            <a:custGeom>
              <a:avLst/>
              <a:gdLst>
                <a:gd name="T0" fmla="*/ 404 w 517"/>
                <a:gd name="T1" fmla="*/ 214 h 214"/>
                <a:gd name="T2" fmla="*/ 517 w 517"/>
                <a:gd name="T3" fmla="*/ 142 h 214"/>
                <a:gd name="T4" fmla="*/ 0 w 517"/>
                <a:gd name="T5" fmla="*/ 0 h 214"/>
                <a:gd name="T6" fmla="*/ 404 w 517"/>
                <a:gd name="T7" fmla="*/ 214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7" h="214">
                  <a:moveTo>
                    <a:pt x="404" y="214"/>
                  </a:moveTo>
                  <a:lnTo>
                    <a:pt x="517" y="142"/>
                  </a:lnTo>
                  <a:lnTo>
                    <a:pt x="0" y="0"/>
                  </a:lnTo>
                  <a:lnTo>
                    <a:pt x="404" y="214"/>
                  </a:lnTo>
                  <a:close/>
                </a:path>
              </a:pathLst>
            </a:custGeom>
            <a:grpFill/>
            <a:ln w="3175">
              <a:solidFill>
                <a:schemeClr val="bg1">
                  <a:lumMod val="95000"/>
                  <a:alpha val="16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" name="Freeform 14"/>
            <p:cNvSpPr/>
            <p:nvPr/>
          </p:nvSpPr>
          <p:spPr bwMode="auto">
            <a:xfrm>
              <a:off x="-3638551" y="2451100"/>
              <a:ext cx="1144587" cy="1100137"/>
            </a:xfrm>
            <a:custGeom>
              <a:avLst/>
              <a:gdLst>
                <a:gd name="T0" fmla="*/ 0 w 721"/>
                <a:gd name="T1" fmla="*/ 0 h 693"/>
                <a:gd name="T2" fmla="*/ 721 w 721"/>
                <a:gd name="T3" fmla="*/ 693 h 693"/>
                <a:gd name="T4" fmla="*/ 404 w 721"/>
                <a:gd name="T5" fmla="*/ 214 h 693"/>
                <a:gd name="T6" fmla="*/ 0 w 721"/>
                <a:gd name="T7" fmla="*/ 0 h 6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21" h="693">
                  <a:moveTo>
                    <a:pt x="0" y="0"/>
                  </a:moveTo>
                  <a:lnTo>
                    <a:pt x="721" y="693"/>
                  </a:lnTo>
                  <a:lnTo>
                    <a:pt x="404" y="21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>
              <a:solidFill>
                <a:schemeClr val="bg1">
                  <a:lumMod val="95000"/>
                  <a:alpha val="16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5484" name="组合 5483"/>
          <p:cNvGrpSpPr/>
          <p:nvPr/>
        </p:nvGrpSpPr>
        <p:grpSpPr>
          <a:xfrm rot="20579631">
            <a:off x="2073000" y="3908366"/>
            <a:ext cx="472081" cy="377929"/>
            <a:chOff x="-4386268" y="4064001"/>
            <a:chExt cx="565155" cy="452439"/>
          </a:xfrm>
          <a:noFill/>
        </p:grpSpPr>
        <p:sp>
          <p:nvSpPr>
            <p:cNvPr id="28" name="Freeform 18"/>
            <p:cNvSpPr/>
            <p:nvPr/>
          </p:nvSpPr>
          <p:spPr bwMode="auto">
            <a:xfrm>
              <a:off x="-4386268" y="4064002"/>
              <a:ext cx="565151" cy="452438"/>
            </a:xfrm>
            <a:custGeom>
              <a:avLst/>
              <a:gdLst>
                <a:gd name="T0" fmla="*/ 0 w 356"/>
                <a:gd name="T1" fmla="*/ 285 h 285"/>
                <a:gd name="T2" fmla="*/ 356 w 356"/>
                <a:gd name="T3" fmla="*/ 202 h 285"/>
                <a:gd name="T4" fmla="*/ 195 w 356"/>
                <a:gd name="T5" fmla="*/ 0 h 285"/>
                <a:gd name="T6" fmla="*/ 0 w 356"/>
                <a:gd name="T7" fmla="*/ 285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6" h="285">
                  <a:moveTo>
                    <a:pt x="0" y="285"/>
                  </a:moveTo>
                  <a:lnTo>
                    <a:pt x="356" y="202"/>
                  </a:lnTo>
                  <a:lnTo>
                    <a:pt x="195" y="0"/>
                  </a:lnTo>
                  <a:lnTo>
                    <a:pt x="0" y="285"/>
                  </a:lnTo>
                  <a:close/>
                </a:path>
              </a:pathLst>
            </a:custGeom>
            <a:grpFill/>
            <a:ln w="6350">
              <a:solidFill>
                <a:schemeClr val="bg1">
                  <a:alpha val="33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0" name="Freeform 19"/>
            <p:cNvSpPr/>
            <p:nvPr/>
          </p:nvSpPr>
          <p:spPr bwMode="auto">
            <a:xfrm>
              <a:off x="-4076701" y="4064001"/>
              <a:ext cx="255588" cy="320675"/>
            </a:xfrm>
            <a:custGeom>
              <a:avLst/>
              <a:gdLst>
                <a:gd name="T0" fmla="*/ 95 w 161"/>
                <a:gd name="T1" fmla="*/ 153 h 202"/>
                <a:gd name="T2" fmla="*/ 161 w 161"/>
                <a:gd name="T3" fmla="*/ 202 h 202"/>
                <a:gd name="T4" fmla="*/ 0 w 161"/>
                <a:gd name="T5" fmla="*/ 0 h 202"/>
                <a:gd name="T6" fmla="*/ 95 w 161"/>
                <a:gd name="T7" fmla="*/ 153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1" h="202">
                  <a:moveTo>
                    <a:pt x="95" y="153"/>
                  </a:moveTo>
                  <a:lnTo>
                    <a:pt x="161" y="202"/>
                  </a:lnTo>
                  <a:lnTo>
                    <a:pt x="0" y="0"/>
                  </a:lnTo>
                  <a:lnTo>
                    <a:pt x="95" y="153"/>
                  </a:lnTo>
                  <a:close/>
                </a:path>
              </a:pathLst>
            </a:custGeom>
            <a:grpFill/>
            <a:ln w="6350">
              <a:solidFill>
                <a:schemeClr val="bg1">
                  <a:alpha val="33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" name="Freeform 20"/>
            <p:cNvSpPr/>
            <p:nvPr/>
          </p:nvSpPr>
          <p:spPr bwMode="auto">
            <a:xfrm>
              <a:off x="-4386263" y="4064001"/>
              <a:ext cx="460375" cy="452438"/>
            </a:xfrm>
            <a:custGeom>
              <a:avLst/>
              <a:gdLst>
                <a:gd name="T0" fmla="*/ 0 w 290"/>
                <a:gd name="T1" fmla="*/ 285 h 285"/>
                <a:gd name="T2" fmla="*/ 290 w 290"/>
                <a:gd name="T3" fmla="*/ 153 h 285"/>
                <a:gd name="T4" fmla="*/ 195 w 290"/>
                <a:gd name="T5" fmla="*/ 0 h 285"/>
                <a:gd name="T6" fmla="*/ 0 w 290"/>
                <a:gd name="T7" fmla="*/ 285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0" h="285">
                  <a:moveTo>
                    <a:pt x="0" y="285"/>
                  </a:moveTo>
                  <a:lnTo>
                    <a:pt x="290" y="153"/>
                  </a:lnTo>
                  <a:lnTo>
                    <a:pt x="195" y="0"/>
                  </a:lnTo>
                  <a:lnTo>
                    <a:pt x="0" y="285"/>
                  </a:lnTo>
                  <a:close/>
                </a:path>
              </a:pathLst>
            </a:custGeom>
            <a:grpFill/>
            <a:ln w="6350">
              <a:solidFill>
                <a:schemeClr val="bg1">
                  <a:alpha val="33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5481" name="组合 5480"/>
          <p:cNvGrpSpPr/>
          <p:nvPr/>
        </p:nvGrpSpPr>
        <p:grpSpPr>
          <a:xfrm rot="12854419">
            <a:off x="7238800" y="864414"/>
            <a:ext cx="445864" cy="337545"/>
            <a:chOff x="-2359026" y="3105151"/>
            <a:chExt cx="1081088" cy="825500"/>
          </a:xfrm>
          <a:noFill/>
        </p:grpSpPr>
        <p:sp>
          <p:nvSpPr>
            <p:cNvPr id="5475" name="Freeform 24"/>
            <p:cNvSpPr/>
            <p:nvPr/>
          </p:nvSpPr>
          <p:spPr bwMode="auto">
            <a:xfrm>
              <a:off x="-2359026" y="3105151"/>
              <a:ext cx="1081088" cy="825500"/>
            </a:xfrm>
            <a:custGeom>
              <a:avLst/>
              <a:gdLst>
                <a:gd name="T0" fmla="*/ 607 w 681"/>
                <a:gd name="T1" fmla="*/ 350 h 520"/>
                <a:gd name="T2" fmla="*/ 681 w 681"/>
                <a:gd name="T3" fmla="*/ 0 h 520"/>
                <a:gd name="T4" fmla="*/ 0 w 681"/>
                <a:gd name="T5" fmla="*/ 520 h 520"/>
                <a:gd name="T6" fmla="*/ 607 w 681"/>
                <a:gd name="T7" fmla="*/ 350 h 5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81" h="520">
                  <a:moveTo>
                    <a:pt x="607" y="350"/>
                  </a:moveTo>
                  <a:lnTo>
                    <a:pt x="681" y="0"/>
                  </a:lnTo>
                  <a:lnTo>
                    <a:pt x="0" y="520"/>
                  </a:lnTo>
                  <a:lnTo>
                    <a:pt x="607" y="350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alpha val="17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476" name="Freeform 25"/>
            <p:cNvSpPr/>
            <p:nvPr/>
          </p:nvSpPr>
          <p:spPr bwMode="auto">
            <a:xfrm>
              <a:off x="-1509713" y="3105151"/>
              <a:ext cx="231775" cy="555625"/>
            </a:xfrm>
            <a:custGeom>
              <a:avLst/>
              <a:gdLst>
                <a:gd name="T0" fmla="*/ 72 w 146"/>
                <a:gd name="T1" fmla="*/ 350 h 350"/>
                <a:gd name="T2" fmla="*/ 146 w 146"/>
                <a:gd name="T3" fmla="*/ 0 h 350"/>
                <a:gd name="T4" fmla="*/ 0 w 146"/>
                <a:gd name="T5" fmla="*/ 219 h 350"/>
                <a:gd name="T6" fmla="*/ 72 w 146"/>
                <a:gd name="T7" fmla="*/ 35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6" h="350">
                  <a:moveTo>
                    <a:pt x="72" y="350"/>
                  </a:moveTo>
                  <a:lnTo>
                    <a:pt x="146" y="0"/>
                  </a:lnTo>
                  <a:lnTo>
                    <a:pt x="0" y="219"/>
                  </a:lnTo>
                  <a:lnTo>
                    <a:pt x="72" y="350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alpha val="17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477" name="Freeform 26"/>
            <p:cNvSpPr/>
            <p:nvPr/>
          </p:nvSpPr>
          <p:spPr bwMode="auto">
            <a:xfrm>
              <a:off x="-2359026" y="3452813"/>
              <a:ext cx="963613" cy="477838"/>
            </a:xfrm>
            <a:custGeom>
              <a:avLst/>
              <a:gdLst>
                <a:gd name="T0" fmla="*/ 0 w 607"/>
                <a:gd name="T1" fmla="*/ 301 h 301"/>
                <a:gd name="T2" fmla="*/ 607 w 607"/>
                <a:gd name="T3" fmla="*/ 131 h 301"/>
                <a:gd name="T4" fmla="*/ 535 w 607"/>
                <a:gd name="T5" fmla="*/ 0 h 301"/>
                <a:gd name="T6" fmla="*/ 0 w 607"/>
                <a:gd name="T7" fmla="*/ 301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07" h="301">
                  <a:moveTo>
                    <a:pt x="0" y="301"/>
                  </a:moveTo>
                  <a:lnTo>
                    <a:pt x="607" y="131"/>
                  </a:lnTo>
                  <a:lnTo>
                    <a:pt x="535" y="0"/>
                  </a:lnTo>
                  <a:lnTo>
                    <a:pt x="0" y="301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alpha val="17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5491" name="组合 5490"/>
          <p:cNvGrpSpPr/>
          <p:nvPr/>
        </p:nvGrpSpPr>
        <p:grpSpPr>
          <a:xfrm rot="9755398">
            <a:off x="2059195" y="705883"/>
            <a:ext cx="235241" cy="245057"/>
            <a:chOff x="-2906718" y="4687886"/>
            <a:chExt cx="1255718" cy="1308107"/>
          </a:xfrm>
          <a:noFill/>
        </p:grpSpPr>
        <p:sp>
          <p:nvSpPr>
            <p:cNvPr id="5488" name="Freeform 30"/>
            <p:cNvSpPr/>
            <p:nvPr/>
          </p:nvSpPr>
          <p:spPr bwMode="auto">
            <a:xfrm>
              <a:off x="-2906718" y="4687892"/>
              <a:ext cx="1255715" cy="1308101"/>
            </a:xfrm>
            <a:custGeom>
              <a:avLst/>
              <a:gdLst>
                <a:gd name="T0" fmla="*/ 0 w 791"/>
                <a:gd name="T1" fmla="*/ 0 h 824"/>
                <a:gd name="T2" fmla="*/ 386 w 791"/>
                <a:gd name="T3" fmla="*/ 824 h 824"/>
                <a:gd name="T4" fmla="*/ 791 w 791"/>
                <a:gd name="T5" fmla="*/ 358 h 824"/>
                <a:gd name="T6" fmla="*/ 0 w 791"/>
                <a:gd name="T7" fmla="*/ 0 h 8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1" h="824">
                  <a:moveTo>
                    <a:pt x="0" y="0"/>
                  </a:moveTo>
                  <a:lnTo>
                    <a:pt x="386" y="824"/>
                  </a:lnTo>
                  <a:lnTo>
                    <a:pt x="791" y="35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>
              <a:solidFill>
                <a:schemeClr val="bg1">
                  <a:alpha val="38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489" name="Freeform 31"/>
            <p:cNvSpPr/>
            <p:nvPr/>
          </p:nvSpPr>
          <p:spPr bwMode="auto">
            <a:xfrm>
              <a:off x="-2906713" y="4687888"/>
              <a:ext cx="1255713" cy="606425"/>
            </a:xfrm>
            <a:custGeom>
              <a:avLst/>
              <a:gdLst>
                <a:gd name="T0" fmla="*/ 500 w 791"/>
                <a:gd name="T1" fmla="*/ 382 h 382"/>
                <a:gd name="T2" fmla="*/ 791 w 791"/>
                <a:gd name="T3" fmla="*/ 358 h 382"/>
                <a:gd name="T4" fmla="*/ 0 w 791"/>
                <a:gd name="T5" fmla="*/ 0 h 382"/>
                <a:gd name="T6" fmla="*/ 500 w 791"/>
                <a:gd name="T7" fmla="*/ 382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1" h="382">
                  <a:moveTo>
                    <a:pt x="500" y="382"/>
                  </a:moveTo>
                  <a:lnTo>
                    <a:pt x="791" y="358"/>
                  </a:lnTo>
                  <a:lnTo>
                    <a:pt x="0" y="0"/>
                  </a:lnTo>
                  <a:lnTo>
                    <a:pt x="500" y="382"/>
                  </a:lnTo>
                  <a:close/>
                </a:path>
              </a:pathLst>
            </a:custGeom>
            <a:grpFill/>
            <a:ln w="6350">
              <a:solidFill>
                <a:schemeClr val="bg1">
                  <a:alpha val="38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490" name="Freeform 32"/>
            <p:cNvSpPr/>
            <p:nvPr/>
          </p:nvSpPr>
          <p:spPr bwMode="auto">
            <a:xfrm>
              <a:off x="-2906711" y="4687886"/>
              <a:ext cx="793750" cy="1308099"/>
            </a:xfrm>
            <a:custGeom>
              <a:avLst/>
              <a:gdLst>
                <a:gd name="T0" fmla="*/ 0 w 500"/>
                <a:gd name="T1" fmla="*/ 0 h 824"/>
                <a:gd name="T2" fmla="*/ 386 w 500"/>
                <a:gd name="T3" fmla="*/ 824 h 824"/>
                <a:gd name="T4" fmla="*/ 500 w 500"/>
                <a:gd name="T5" fmla="*/ 382 h 824"/>
                <a:gd name="T6" fmla="*/ 0 w 500"/>
                <a:gd name="T7" fmla="*/ 0 h 8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0" h="824">
                  <a:moveTo>
                    <a:pt x="0" y="0"/>
                  </a:moveTo>
                  <a:lnTo>
                    <a:pt x="386" y="824"/>
                  </a:lnTo>
                  <a:lnTo>
                    <a:pt x="500" y="38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>
              <a:solidFill>
                <a:schemeClr val="bg1">
                  <a:alpha val="38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 rot="12854419">
            <a:off x="555865" y="2446120"/>
            <a:ext cx="636000" cy="485638"/>
            <a:chOff x="-2359026" y="3105151"/>
            <a:chExt cx="1081088" cy="825500"/>
          </a:xfrm>
          <a:noFill/>
        </p:grpSpPr>
        <p:sp>
          <p:nvSpPr>
            <p:cNvPr id="45" name="Freeform 24"/>
            <p:cNvSpPr/>
            <p:nvPr/>
          </p:nvSpPr>
          <p:spPr bwMode="auto">
            <a:xfrm>
              <a:off x="-2359026" y="3105151"/>
              <a:ext cx="1081088" cy="825500"/>
            </a:xfrm>
            <a:custGeom>
              <a:avLst/>
              <a:gdLst>
                <a:gd name="T0" fmla="*/ 607 w 681"/>
                <a:gd name="T1" fmla="*/ 350 h 520"/>
                <a:gd name="T2" fmla="*/ 681 w 681"/>
                <a:gd name="T3" fmla="*/ 0 h 520"/>
                <a:gd name="T4" fmla="*/ 0 w 681"/>
                <a:gd name="T5" fmla="*/ 520 h 520"/>
                <a:gd name="T6" fmla="*/ 607 w 681"/>
                <a:gd name="T7" fmla="*/ 350 h 5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81" h="520">
                  <a:moveTo>
                    <a:pt x="607" y="350"/>
                  </a:moveTo>
                  <a:lnTo>
                    <a:pt x="681" y="0"/>
                  </a:lnTo>
                  <a:lnTo>
                    <a:pt x="0" y="520"/>
                  </a:lnTo>
                  <a:lnTo>
                    <a:pt x="607" y="350"/>
                  </a:lnTo>
                  <a:close/>
                </a:path>
              </a:pathLst>
            </a:custGeom>
            <a:grpFill/>
            <a:ln w="6350">
              <a:solidFill>
                <a:srgbClr val="EAB54E">
                  <a:alpha val="30000"/>
                </a:srgb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6" name="Freeform 25"/>
            <p:cNvSpPr/>
            <p:nvPr/>
          </p:nvSpPr>
          <p:spPr bwMode="auto">
            <a:xfrm>
              <a:off x="-1509713" y="3105151"/>
              <a:ext cx="231775" cy="555625"/>
            </a:xfrm>
            <a:custGeom>
              <a:avLst/>
              <a:gdLst>
                <a:gd name="T0" fmla="*/ 72 w 146"/>
                <a:gd name="T1" fmla="*/ 350 h 350"/>
                <a:gd name="T2" fmla="*/ 146 w 146"/>
                <a:gd name="T3" fmla="*/ 0 h 350"/>
                <a:gd name="T4" fmla="*/ 0 w 146"/>
                <a:gd name="T5" fmla="*/ 219 h 350"/>
                <a:gd name="T6" fmla="*/ 72 w 146"/>
                <a:gd name="T7" fmla="*/ 35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6" h="350">
                  <a:moveTo>
                    <a:pt x="72" y="350"/>
                  </a:moveTo>
                  <a:lnTo>
                    <a:pt x="146" y="0"/>
                  </a:lnTo>
                  <a:lnTo>
                    <a:pt x="0" y="219"/>
                  </a:lnTo>
                  <a:lnTo>
                    <a:pt x="72" y="350"/>
                  </a:lnTo>
                  <a:close/>
                </a:path>
              </a:pathLst>
            </a:custGeom>
            <a:grpFill/>
            <a:ln w="6350">
              <a:solidFill>
                <a:srgbClr val="EAB54E">
                  <a:alpha val="30000"/>
                </a:srgb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7" name="Freeform 26"/>
            <p:cNvSpPr/>
            <p:nvPr/>
          </p:nvSpPr>
          <p:spPr bwMode="auto">
            <a:xfrm>
              <a:off x="-2359026" y="3452813"/>
              <a:ext cx="963613" cy="477838"/>
            </a:xfrm>
            <a:custGeom>
              <a:avLst/>
              <a:gdLst>
                <a:gd name="T0" fmla="*/ 0 w 607"/>
                <a:gd name="T1" fmla="*/ 301 h 301"/>
                <a:gd name="T2" fmla="*/ 607 w 607"/>
                <a:gd name="T3" fmla="*/ 131 h 301"/>
                <a:gd name="T4" fmla="*/ 535 w 607"/>
                <a:gd name="T5" fmla="*/ 0 h 301"/>
                <a:gd name="T6" fmla="*/ 0 w 607"/>
                <a:gd name="T7" fmla="*/ 301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07" h="301">
                  <a:moveTo>
                    <a:pt x="0" y="301"/>
                  </a:moveTo>
                  <a:lnTo>
                    <a:pt x="607" y="131"/>
                  </a:lnTo>
                  <a:lnTo>
                    <a:pt x="535" y="0"/>
                  </a:lnTo>
                  <a:lnTo>
                    <a:pt x="0" y="301"/>
                  </a:lnTo>
                  <a:close/>
                </a:path>
              </a:pathLst>
            </a:custGeom>
            <a:grpFill/>
            <a:ln w="6350">
              <a:solidFill>
                <a:srgbClr val="EAB54E">
                  <a:alpha val="30000"/>
                </a:srgb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254000" y="4687888"/>
            <a:ext cx="309880" cy="2222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/>
            <a:endParaRPr lang="zh-CN" altLang="en-US" sz="8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490663" y="4695825"/>
            <a:ext cx="309880" cy="20574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/>
            <a:endParaRPr lang="zh-CN" altLang="en-US" sz="7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Freeform 12"/>
          <p:cNvSpPr/>
          <p:nvPr/>
        </p:nvSpPr>
        <p:spPr>
          <a:xfrm>
            <a:off x="2503488" y="782638"/>
            <a:ext cx="4133850" cy="3579812"/>
          </a:xfrm>
          <a:custGeom>
            <a:avLst/>
            <a:gdLst/>
            <a:ahLst/>
            <a:cxnLst>
              <a:cxn ang="0">
                <a:pos x="1035050" y="3579813"/>
              </a:cxn>
              <a:cxn ang="0">
                <a:pos x="0" y="1789113"/>
              </a:cxn>
              <a:cxn ang="0">
                <a:pos x="1035050" y="0"/>
              </a:cxn>
              <a:cxn ang="0">
                <a:pos x="3100388" y="0"/>
              </a:cxn>
              <a:cxn ang="0">
                <a:pos x="4133850" y="1789113"/>
              </a:cxn>
              <a:cxn ang="0">
                <a:pos x="3100388" y="3579813"/>
              </a:cxn>
              <a:cxn ang="0">
                <a:pos x="1035050" y="3579813"/>
              </a:cxn>
            </a:cxnLst>
            <a:rect l="0" t="0" r="0" b="0"/>
            <a:pathLst>
              <a:path w="2604" h="2255">
                <a:moveTo>
                  <a:pt x="652" y="2255"/>
                </a:moveTo>
                <a:lnTo>
                  <a:pt x="0" y="1127"/>
                </a:lnTo>
                <a:lnTo>
                  <a:pt x="652" y="0"/>
                </a:lnTo>
                <a:lnTo>
                  <a:pt x="1953" y="0"/>
                </a:lnTo>
                <a:lnTo>
                  <a:pt x="2604" y="1127"/>
                </a:lnTo>
                <a:lnTo>
                  <a:pt x="1953" y="2255"/>
                </a:lnTo>
                <a:lnTo>
                  <a:pt x="652" y="2255"/>
                </a:lnTo>
                <a:close/>
              </a:path>
            </a:pathLst>
          </a:custGeom>
          <a:noFill/>
          <a:ln w="6350" cap="flat" cmpd="sng">
            <a:solidFill>
              <a:srgbClr val="FFFFFF">
                <a:alpha val="50195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" name="Freeform 13"/>
          <p:cNvSpPr/>
          <p:nvPr/>
        </p:nvSpPr>
        <p:spPr>
          <a:xfrm>
            <a:off x="2495550" y="176213"/>
            <a:ext cx="4151313" cy="4794250"/>
          </a:xfrm>
          <a:custGeom>
            <a:avLst/>
            <a:gdLst/>
            <a:ahLst/>
            <a:cxnLst>
              <a:cxn ang="0">
                <a:pos x="4151313" y="3594100"/>
              </a:cxn>
              <a:cxn ang="0">
                <a:pos x="2076450" y="4794250"/>
              </a:cxn>
              <a:cxn ang="0">
                <a:pos x="0" y="3594100"/>
              </a:cxn>
              <a:cxn ang="0">
                <a:pos x="0" y="1200150"/>
              </a:cxn>
              <a:cxn ang="0">
                <a:pos x="2076450" y="0"/>
              </a:cxn>
              <a:cxn ang="0">
                <a:pos x="4151313" y="1200150"/>
              </a:cxn>
              <a:cxn ang="0">
                <a:pos x="4151313" y="3594100"/>
              </a:cxn>
            </a:cxnLst>
            <a:rect l="0" t="0" r="0" b="0"/>
            <a:pathLst>
              <a:path w="2615" h="3020">
                <a:moveTo>
                  <a:pt x="2615" y="2264"/>
                </a:moveTo>
                <a:lnTo>
                  <a:pt x="1308" y="3020"/>
                </a:lnTo>
                <a:lnTo>
                  <a:pt x="0" y="2264"/>
                </a:lnTo>
                <a:lnTo>
                  <a:pt x="0" y="756"/>
                </a:lnTo>
                <a:lnTo>
                  <a:pt x="1308" y="0"/>
                </a:lnTo>
                <a:lnTo>
                  <a:pt x="2615" y="756"/>
                </a:lnTo>
                <a:lnTo>
                  <a:pt x="2615" y="2264"/>
                </a:lnTo>
                <a:close/>
              </a:path>
            </a:pathLst>
          </a:custGeom>
          <a:noFill/>
          <a:ln w="6350" cap="flat" cmpd="sng">
            <a:solidFill>
              <a:srgbClr val="FFFFFF">
                <a:alpha val="65097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" name="Oval 14"/>
          <p:cNvSpPr/>
          <p:nvPr/>
        </p:nvSpPr>
        <p:spPr>
          <a:xfrm>
            <a:off x="2168525" y="168275"/>
            <a:ext cx="4806950" cy="4808538"/>
          </a:xfrm>
          <a:prstGeom prst="ellipse">
            <a:avLst/>
          </a:prstGeom>
          <a:noFill/>
          <a:ln w="6350" cap="flat" cmpd="sng">
            <a:solidFill>
              <a:srgbClr val="FFFFFF">
                <a:alpha val="83920"/>
              </a:srgbClr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lvl="0"/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2531408" y="1065471"/>
            <a:ext cx="4036682" cy="2933442"/>
            <a:chOff x="-4900101" y="-373007"/>
            <a:chExt cx="4036234" cy="2932674"/>
          </a:xfrm>
        </p:grpSpPr>
        <p:sp>
          <p:nvSpPr>
            <p:cNvPr id="21" name="文本框 20"/>
            <p:cNvSpPr txBox="1"/>
            <p:nvPr/>
          </p:nvSpPr>
          <p:spPr bwMode="auto">
            <a:xfrm>
              <a:off x="-4900101" y="-373007"/>
              <a:ext cx="4036234" cy="240002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5000" b="0" i="0" u="none" strike="noStrike" kern="1200" cap="none" spc="0" normalizeH="0" baseline="0" noProof="0" dirty="0" smtClean="0">
                  <a:ln w="12700">
                    <a:solidFill>
                      <a:srgbClr val="65220B"/>
                    </a:solidFill>
                  </a:ln>
                  <a:solidFill>
                    <a:schemeClr val="bg1"/>
                  </a:solidFill>
                  <a:effectLst/>
                  <a:uLnTx/>
                  <a:uFillTx/>
                  <a:latin typeface="Impact" panose="020B0806030902050204" pitchFamily="34" charset="0"/>
                  <a:ea typeface="微软雅黑" panose="020B0503020204020204" pitchFamily="34" charset="-122"/>
                  <a:cs typeface="+mn-cs"/>
                </a:rPr>
                <a:t>20XX</a:t>
              </a:r>
              <a:endParaRPr kumimoji="0" lang="zh-CN" altLang="en-US" sz="15000" b="0" i="0" u="none" strike="noStrike" kern="1200" cap="none" spc="0" normalizeH="0" baseline="0" noProof="0" dirty="0">
                <a:ln w="12700">
                  <a:solidFill>
                    <a:srgbClr val="65220B"/>
                  </a:solidFill>
                </a:ln>
                <a:solidFill>
                  <a:schemeClr val="bg1"/>
                </a:solidFill>
                <a:effectLst/>
                <a:uLnTx/>
                <a:uFillTx/>
                <a:latin typeface="Impact" panose="020B0806030902050204" pitchFamily="34" charset="0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4352" name="文本框 5"/>
            <p:cNvSpPr txBox="1"/>
            <p:nvPr/>
          </p:nvSpPr>
          <p:spPr>
            <a:xfrm>
              <a:off x="-4478996" y="1688558"/>
              <a:ext cx="3215880" cy="33855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lvl="0"/>
              <a:r>
                <a:rPr lang="en-US" altLang="zh-CN" sz="1600" b="1" dirty="0">
                  <a:solidFill>
                    <a:srgbClr val="FBE467"/>
                  </a:solidFill>
                  <a:latin typeface="Arial" panose="020B0604020202020204" pitchFamily="34" charset="0"/>
                  <a:ea typeface="Arial" panose="020B0604020202020204" pitchFamily="34" charset="0"/>
                </a:rPr>
                <a:t>POWERPOINT PRESENTATION</a:t>
              </a:r>
              <a:endParaRPr lang="zh-CN" altLang="en-US" sz="1600" b="1" dirty="0">
                <a:solidFill>
                  <a:srgbClr val="FBE467"/>
                </a:solidFill>
                <a:latin typeface="Arial" panose="020B0604020202020204" pitchFamily="34" charset="0"/>
                <a:ea typeface="Arial" panose="020B0604020202020204" pitchFamily="34" charset="0"/>
              </a:endParaRPr>
            </a:p>
          </p:txBody>
        </p:sp>
        <p:sp>
          <p:nvSpPr>
            <p:cNvPr id="14353" name="文本框 66"/>
            <p:cNvSpPr txBox="1"/>
            <p:nvPr/>
          </p:nvSpPr>
          <p:spPr>
            <a:xfrm>
              <a:off x="-4162300" y="2017018"/>
              <a:ext cx="2651715" cy="54264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algn="ctr" eaLnBrk="1" hangingPunct="1">
                <a:lnSpc>
                  <a:spcPts val="900"/>
                </a:lnSpc>
              </a:pPr>
              <a:r>
                <a:rPr lang="en-US" altLang="zh-CN" sz="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this is a sample text. insert your desired text here. Again. this is a dummy text. enter your own text here. this is a sample text. insert your desired text here. Again. this is a dummy text. </a:t>
              </a:r>
            </a:p>
            <a:p>
              <a:pPr lvl="0" algn="ctr" eaLnBrk="1" hangingPunct="1">
                <a:lnSpc>
                  <a:spcPts val="900"/>
                </a:lnSpc>
              </a:pPr>
              <a:r>
                <a:rPr lang="en-US" altLang="zh-CN" sz="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enter your own text here</a:t>
              </a:r>
              <a:endParaRPr lang="zh-CN" altLang="en-US" sz="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pic>
        <p:nvPicPr>
          <p:cNvPr id="3" name="3">
            <a:hlinkClick r:id="" action="ppaction://media"/>
          </p:cNvPr>
          <p:cNvPicPr>
            <a:picLocks noChangeAspect="1"/>
          </p:cNvPicPr>
          <p:nvPr>
            <a:wavAudioFile r:embed="rId1" name="86D72FC0.wav"/>
          </p:nvPr>
        </p:nvPicPr>
        <p:blipFill>
          <a:blip r:embed="rId5"/>
          <a:stretch>
            <a:fillRect/>
          </a:stretch>
        </p:blipFill>
        <p:spPr>
          <a:xfrm>
            <a:off x="10260013" y="-884237"/>
            <a:ext cx="609600" cy="609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3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9" presetClass="entr" presetSubtype="1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9" presetClass="entr" presetSubtype="1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3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36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6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36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3000" fill="hold"/>
                                        <p:tgtEl>
                                          <p:spTgt spid="54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000" fill="hold"/>
                                        <p:tgtEl>
                                          <p:spTgt spid="54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3000"/>
                                        <p:tgtEl>
                                          <p:spTgt spid="54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3000" fill="hold"/>
                                        <p:tgtEl>
                                          <p:spTgt spid="54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000" fill="hold"/>
                                        <p:tgtEl>
                                          <p:spTgt spid="54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3000" fill="hold"/>
                                        <p:tgtEl>
                                          <p:spTgt spid="54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000" fill="hold"/>
                                        <p:tgtEl>
                                          <p:spTgt spid="54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path" presetSubtype="0" repeatCount="indefinite" autoRev="1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8.33333E-7 -1.11111E-6 L -8.33333E-7 0.03148 " pathEditMode="relative" rAng="0" ptsTypes="AA">
                                      <p:cBhvr>
                                        <p:cTn id="44" dur="1500" fill="hold"/>
                                        <p:tgtEl>
                                          <p:spTgt spid="54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600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53" presetClass="entr" presetSubtype="52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3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3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3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19" presetClass="entr" presetSubtype="1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3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3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path" presetSubtype="0" repeatCount="indefinite" autoRev="1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animMotion origin="layout" path="M 3.88889E-6 4.93827E-7 L 3.88889E-6 -0.03086 " pathEditMode="relative" rAng="0" ptsTypes="AA">
                                      <p:cBhvr>
                                        <p:cTn id="57" dur="1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500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3000" fill="hold"/>
                                        <p:tgtEl>
                                          <p:spTgt spid="54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3000" fill="hold"/>
                                        <p:tgtEl>
                                          <p:spTgt spid="54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3000"/>
                                        <p:tgtEl>
                                          <p:spTgt spid="54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3000" fill="hold"/>
                                        <p:tgtEl>
                                          <p:spTgt spid="5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000" fill="hold"/>
                                        <p:tgtEl>
                                          <p:spTgt spid="5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19" presetClass="entr" presetSubtype="1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3000" fill="hold"/>
                                        <p:tgtEl>
                                          <p:spTgt spid="54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3000" fill="hold"/>
                                        <p:tgtEl>
                                          <p:spTgt spid="54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2" presetClass="path" presetSubtype="0" repeatCount="indefinite" autoRev="1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-5.55556E-7 -4.93827E-6 L -5.55556E-7 -0.0395 " pathEditMode="relative" rAng="0" ptsTypes="AA">
                                      <p:cBhvr>
                                        <p:cTn id="70" dur="1500" fill="hold"/>
                                        <p:tgtEl>
                                          <p:spTgt spid="54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000"/>
                                    </p:animMotion>
                                  </p:childTnLst>
                                </p:cTn>
                              </p:par>
                              <p:par>
                                <p:cTn id="71" presetID="53" presetClass="entr" presetSubtype="52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3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3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3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3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3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19" presetClass="entr" presetSubtype="1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3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3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42" presetClass="path" presetSubtype="0" repeatCount="indefinite" autoRev="1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animMotion origin="layout" path="M 2.5E-6 -3.7037E-7 L 2.5E-6 0.05309 " pathEditMode="relative" rAng="0" ptsTypes="AA">
                                      <p:cBhvr>
                                        <p:cTn id="83" dur="1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700"/>
                                    </p:animMotion>
                                  </p:childTnLst>
                                </p:cTn>
                              </p:par>
                              <p:par>
                                <p:cTn id="84" presetID="53" presetClass="entr" presetSubtype="52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3000" fill="hold"/>
                                        <p:tgtEl>
                                          <p:spTgt spid="54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3000" fill="hold"/>
                                        <p:tgtEl>
                                          <p:spTgt spid="54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3000"/>
                                        <p:tgtEl>
                                          <p:spTgt spid="54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3000" fill="hold"/>
                                        <p:tgtEl>
                                          <p:spTgt spid="54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3000" fill="hold"/>
                                        <p:tgtEl>
                                          <p:spTgt spid="54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19" presetClass="entr" presetSubtype="1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3000" fill="hold"/>
                                        <p:tgtEl>
                                          <p:spTgt spid="54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3000" fill="hold"/>
                                        <p:tgtEl>
                                          <p:spTgt spid="54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42" presetClass="path" presetSubtype="0" repeatCount="indefinite" autoRev="1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animMotion origin="layout" path="M -2.22222E-6 4.07407E-6 L -2.22222E-6 0.02129 " pathEditMode="relative" rAng="0" ptsTypes="AA">
                                      <p:cBhvr>
                                        <p:cTn id="96" dur="1500" fill="hold"/>
                                        <p:tgtEl>
                                          <p:spTgt spid="54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000"/>
                                    </p:animMotion>
                                  </p:childTnLst>
                                </p:cTn>
                              </p:par>
                              <p:par>
                                <p:cTn id="97" presetID="53" presetClass="entr" presetSubtype="52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3000" fill="hold"/>
                                        <p:tgtEl>
                                          <p:spTgt spid="54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3000" fill="hold"/>
                                        <p:tgtEl>
                                          <p:spTgt spid="54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3000"/>
                                        <p:tgtEl>
                                          <p:spTgt spid="54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3000" fill="hold"/>
                                        <p:tgtEl>
                                          <p:spTgt spid="54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3000" fill="hold"/>
                                        <p:tgtEl>
                                          <p:spTgt spid="54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19" presetClass="entr" presetSubtype="1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3000" fill="hold"/>
                                        <p:tgtEl>
                                          <p:spTgt spid="54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3000" fill="hold"/>
                                        <p:tgtEl>
                                          <p:spTgt spid="54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42" presetClass="path" presetSubtype="0" repeatCount="indefinite" autoRev="1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animMotion origin="layout" path="M 1.11111E-6 -1.11111E-6 L 1.11111E-6 -0.03395 " pathEditMode="relative" rAng="0" ptsTypes="AA">
                                      <p:cBhvr>
                                        <p:cTn id="109" dur="1500" fill="hold"/>
                                        <p:tgtEl>
                                          <p:spTgt spid="54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110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8" grpId="0"/>
      <p:bldP spid="9" grpId="0"/>
      <p:bldP spid="22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0" name="组合 199"/>
          <p:cNvGrpSpPr/>
          <p:nvPr/>
        </p:nvGrpSpPr>
        <p:grpSpPr>
          <a:xfrm>
            <a:off x="3260058" y="1264940"/>
            <a:ext cx="2369137" cy="2034541"/>
            <a:chOff x="3287747" y="1235486"/>
            <a:chExt cx="2503453" cy="2149887"/>
          </a:xfrm>
          <a:solidFill>
            <a:srgbClr val="7030A0">
              <a:alpha val="20000"/>
            </a:srgbClr>
          </a:solidFill>
        </p:grpSpPr>
        <p:grpSp>
          <p:nvGrpSpPr>
            <p:cNvPr id="199" name="组合 198"/>
            <p:cNvGrpSpPr/>
            <p:nvPr/>
          </p:nvGrpSpPr>
          <p:grpSpPr>
            <a:xfrm>
              <a:off x="3287747" y="1235486"/>
              <a:ext cx="1220118" cy="2149887"/>
              <a:chOff x="3287747" y="1235486"/>
              <a:chExt cx="1220118" cy="2149887"/>
            </a:xfrm>
            <a:grpFill/>
          </p:grpSpPr>
          <p:sp>
            <p:nvSpPr>
              <p:cNvPr id="36" name="Freeform 5"/>
              <p:cNvSpPr/>
              <p:nvPr/>
            </p:nvSpPr>
            <p:spPr bwMode="auto">
              <a:xfrm>
                <a:off x="3445970" y="1348036"/>
                <a:ext cx="86453" cy="322972"/>
              </a:xfrm>
              <a:custGeom>
                <a:avLst/>
                <a:gdLst>
                  <a:gd name="T0" fmla="*/ 32 w 53"/>
                  <a:gd name="T1" fmla="*/ 0 h 198"/>
                  <a:gd name="T2" fmla="*/ 0 w 53"/>
                  <a:gd name="T3" fmla="*/ 28 h 198"/>
                  <a:gd name="T4" fmla="*/ 53 w 53"/>
                  <a:gd name="T5" fmla="*/ 198 h 198"/>
                  <a:gd name="T6" fmla="*/ 32 w 53"/>
                  <a:gd name="T7" fmla="*/ 0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3" h="198">
                    <a:moveTo>
                      <a:pt x="32" y="0"/>
                    </a:moveTo>
                    <a:lnTo>
                      <a:pt x="0" y="28"/>
                    </a:lnTo>
                    <a:lnTo>
                      <a:pt x="53" y="198"/>
                    </a:lnTo>
                    <a:lnTo>
                      <a:pt x="3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7" name="Freeform 6"/>
              <p:cNvSpPr/>
              <p:nvPr/>
            </p:nvSpPr>
            <p:spPr bwMode="auto">
              <a:xfrm>
                <a:off x="3294272" y="1671009"/>
                <a:ext cx="238151" cy="309923"/>
              </a:xfrm>
              <a:custGeom>
                <a:avLst/>
                <a:gdLst>
                  <a:gd name="T0" fmla="*/ 0 w 146"/>
                  <a:gd name="T1" fmla="*/ 93 h 190"/>
                  <a:gd name="T2" fmla="*/ 4 w 146"/>
                  <a:gd name="T3" fmla="*/ 190 h 190"/>
                  <a:gd name="T4" fmla="*/ 146 w 146"/>
                  <a:gd name="T5" fmla="*/ 0 h 190"/>
                  <a:gd name="T6" fmla="*/ 0 w 146"/>
                  <a:gd name="T7" fmla="*/ 93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6" h="190">
                    <a:moveTo>
                      <a:pt x="0" y="93"/>
                    </a:moveTo>
                    <a:lnTo>
                      <a:pt x="4" y="190"/>
                    </a:lnTo>
                    <a:lnTo>
                      <a:pt x="146" y="0"/>
                    </a:lnTo>
                    <a:lnTo>
                      <a:pt x="0" y="93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8" name="Freeform 7"/>
              <p:cNvSpPr/>
              <p:nvPr/>
            </p:nvSpPr>
            <p:spPr bwMode="auto">
              <a:xfrm>
                <a:off x="3294272" y="1499736"/>
                <a:ext cx="238151" cy="322972"/>
              </a:xfrm>
              <a:custGeom>
                <a:avLst/>
                <a:gdLst>
                  <a:gd name="T0" fmla="*/ 40 w 146"/>
                  <a:gd name="T1" fmla="*/ 0 h 198"/>
                  <a:gd name="T2" fmla="*/ 0 w 146"/>
                  <a:gd name="T3" fmla="*/ 198 h 198"/>
                  <a:gd name="T4" fmla="*/ 146 w 146"/>
                  <a:gd name="T5" fmla="*/ 105 h 198"/>
                  <a:gd name="T6" fmla="*/ 40 w 146"/>
                  <a:gd name="T7" fmla="*/ 0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6" h="198">
                    <a:moveTo>
                      <a:pt x="40" y="0"/>
                    </a:moveTo>
                    <a:lnTo>
                      <a:pt x="0" y="198"/>
                    </a:lnTo>
                    <a:lnTo>
                      <a:pt x="146" y="105"/>
                    </a:lnTo>
                    <a:lnTo>
                      <a:pt x="4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9" name="Freeform 8"/>
              <p:cNvSpPr/>
              <p:nvPr/>
            </p:nvSpPr>
            <p:spPr bwMode="auto">
              <a:xfrm>
                <a:off x="3359519" y="1393709"/>
                <a:ext cx="172904" cy="277300"/>
              </a:xfrm>
              <a:custGeom>
                <a:avLst/>
                <a:gdLst>
                  <a:gd name="T0" fmla="*/ 53 w 106"/>
                  <a:gd name="T1" fmla="*/ 0 h 170"/>
                  <a:gd name="T2" fmla="*/ 0 w 106"/>
                  <a:gd name="T3" fmla="*/ 65 h 170"/>
                  <a:gd name="T4" fmla="*/ 106 w 106"/>
                  <a:gd name="T5" fmla="*/ 170 h 170"/>
                  <a:gd name="T6" fmla="*/ 53 w 106"/>
                  <a:gd name="T7" fmla="*/ 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6" h="170">
                    <a:moveTo>
                      <a:pt x="53" y="0"/>
                    </a:moveTo>
                    <a:lnTo>
                      <a:pt x="0" y="65"/>
                    </a:lnTo>
                    <a:lnTo>
                      <a:pt x="106" y="170"/>
                    </a:lnTo>
                    <a:lnTo>
                      <a:pt x="53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0" name="Freeform 9"/>
              <p:cNvSpPr/>
              <p:nvPr/>
            </p:nvSpPr>
            <p:spPr bwMode="auto">
              <a:xfrm>
                <a:off x="3287747" y="2752478"/>
                <a:ext cx="264250" cy="283824"/>
              </a:xfrm>
              <a:custGeom>
                <a:avLst/>
                <a:gdLst>
                  <a:gd name="T0" fmla="*/ 0 w 162"/>
                  <a:gd name="T1" fmla="*/ 0 h 174"/>
                  <a:gd name="T2" fmla="*/ 28 w 162"/>
                  <a:gd name="T3" fmla="*/ 174 h 174"/>
                  <a:gd name="T4" fmla="*/ 162 w 162"/>
                  <a:gd name="T5" fmla="*/ 8 h 174"/>
                  <a:gd name="T6" fmla="*/ 0 w 162"/>
                  <a:gd name="T7" fmla="*/ 0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2" h="174">
                    <a:moveTo>
                      <a:pt x="0" y="0"/>
                    </a:moveTo>
                    <a:lnTo>
                      <a:pt x="28" y="174"/>
                    </a:lnTo>
                    <a:lnTo>
                      <a:pt x="162" y="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1" name="Freeform 10"/>
              <p:cNvSpPr/>
              <p:nvPr/>
            </p:nvSpPr>
            <p:spPr bwMode="auto">
              <a:xfrm>
                <a:off x="3287747" y="2468653"/>
                <a:ext cx="264250" cy="296874"/>
              </a:xfrm>
              <a:custGeom>
                <a:avLst/>
                <a:gdLst>
                  <a:gd name="T0" fmla="*/ 0 w 162"/>
                  <a:gd name="T1" fmla="*/ 0 h 182"/>
                  <a:gd name="T2" fmla="*/ 0 w 162"/>
                  <a:gd name="T3" fmla="*/ 174 h 182"/>
                  <a:gd name="T4" fmla="*/ 162 w 162"/>
                  <a:gd name="T5" fmla="*/ 182 h 182"/>
                  <a:gd name="T6" fmla="*/ 0 w 162"/>
                  <a:gd name="T7" fmla="*/ 0 h 1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2" h="182">
                    <a:moveTo>
                      <a:pt x="0" y="0"/>
                    </a:moveTo>
                    <a:lnTo>
                      <a:pt x="0" y="174"/>
                    </a:lnTo>
                    <a:lnTo>
                      <a:pt x="162" y="18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2" name="Freeform 11"/>
              <p:cNvSpPr/>
              <p:nvPr/>
            </p:nvSpPr>
            <p:spPr bwMode="auto">
              <a:xfrm>
                <a:off x="3287747" y="2225608"/>
                <a:ext cx="507295" cy="243045"/>
              </a:xfrm>
              <a:custGeom>
                <a:avLst/>
                <a:gdLst>
                  <a:gd name="T0" fmla="*/ 4 w 311"/>
                  <a:gd name="T1" fmla="*/ 0 h 149"/>
                  <a:gd name="T2" fmla="*/ 0 w 311"/>
                  <a:gd name="T3" fmla="*/ 149 h 149"/>
                  <a:gd name="T4" fmla="*/ 311 w 311"/>
                  <a:gd name="T5" fmla="*/ 32 h 149"/>
                  <a:gd name="T6" fmla="*/ 4 w 311"/>
                  <a:gd name="T7" fmla="*/ 0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1" h="149">
                    <a:moveTo>
                      <a:pt x="4" y="0"/>
                    </a:moveTo>
                    <a:lnTo>
                      <a:pt x="0" y="149"/>
                    </a:lnTo>
                    <a:lnTo>
                      <a:pt x="311" y="32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3" name="Freeform 12"/>
              <p:cNvSpPr/>
              <p:nvPr/>
            </p:nvSpPr>
            <p:spPr bwMode="auto">
              <a:xfrm>
                <a:off x="3300796" y="1671009"/>
                <a:ext cx="494246" cy="329497"/>
              </a:xfrm>
              <a:custGeom>
                <a:avLst/>
                <a:gdLst>
                  <a:gd name="T0" fmla="*/ 142 w 303"/>
                  <a:gd name="T1" fmla="*/ 0 h 202"/>
                  <a:gd name="T2" fmla="*/ 0 w 303"/>
                  <a:gd name="T3" fmla="*/ 190 h 202"/>
                  <a:gd name="T4" fmla="*/ 303 w 303"/>
                  <a:gd name="T5" fmla="*/ 202 h 202"/>
                  <a:gd name="T6" fmla="*/ 142 w 303"/>
                  <a:gd name="T7" fmla="*/ 0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3" h="202">
                    <a:moveTo>
                      <a:pt x="142" y="0"/>
                    </a:moveTo>
                    <a:lnTo>
                      <a:pt x="0" y="190"/>
                    </a:lnTo>
                    <a:lnTo>
                      <a:pt x="303" y="202"/>
                    </a:lnTo>
                    <a:lnTo>
                      <a:pt x="14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4" name="Freeform 13"/>
              <p:cNvSpPr/>
              <p:nvPr/>
            </p:nvSpPr>
            <p:spPr bwMode="auto">
              <a:xfrm>
                <a:off x="3532423" y="1671009"/>
                <a:ext cx="269144" cy="329497"/>
              </a:xfrm>
              <a:custGeom>
                <a:avLst/>
                <a:gdLst>
                  <a:gd name="T0" fmla="*/ 0 w 165"/>
                  <a:gd name="T1" fmla="*/ 0 h 202"/>
                  <a:gd name="T2" fmla="*/ 161 w 165"/>
                  <a:gd name="T3" fmla="*/ 202 h 202"/>
                  <a:gd name="T4" fmla="*/ 165 w 165"/>
                  <a:gd name="T5" fmla="*/ 121 h 202"/>
                  <a:gd name="T6" fmla="*/ 0 w 165"/>
                  <a:gd name="T7" fmla="*/ 0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5" h="202">
                    <a:moveTo>
                      <a:pt x="0" y="0"/>
                    </a:moveTo>
                    <a:lnTo>
                      <a:pt x="161" y="202"/>
                    </a:lnTo>
                    <a:lnTo>
                      <a:pt x="165" y="12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5" name="Freeform 14"/>
              <p:cNvSpPr/>
              <p:nvPr/>
            </p:nvSpPr>
            <p:spPr bwMode="auto">
              <a:xfrm>
                <a:off x="3532423" y="1657959"/>
                <a:ext cx="275669" cy="210422"/>
              </a:xfrm>
              <a:custGeom>
                <a:avLst/>
                <a:gdLst>
                  <a:gd name="T0" fmla="*/ 0 w 169"/>
                  <a:gd name="T1" fmla="*/ 8 h 129"/>
                  <a:gd name="T2" fmla="*/ 165 w 169"/>
                  <a:gd name="T3" fmla="*/ 129 h 129"/>
                  <a:gd name="T4" fmla="*/ 169 w 169"/>
                  <a:gd name="T5" fmla="*/ 0 h 129"/>
                  <a:gd name="T6" fmla="*/ 0 w 169"/>
                  <a:gd name="T7" fmla="*/ 8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9" h="129">
                    <a:moveTo>
                      <a:pt x="0" y="8"/>
                    </a:moveTo>
                    <a:lnTo>
                      <a:pt x="165" y="129"/>
                    </a:lnTo>
                    <a:lnTo>
                      <a:pt x="169" y="0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6" name="Freeform 15"/>
              <p:cNvSpPr/>
              <p:nvPr/>
            </p:nvSpPr>
            <p:spPr bwMode="auto">
              <a:xfrm>
                <a:off x="3432921" y="2997154"/>
                <a:ext cx="375170" cy="309923"/>
              </a:xfrm>
              <a:custGeom>
                <a:avLst/>
                <a:gdLst>
                  <a:gd name="T0" fmla="*/ 0 w 230"/>
                  <a:gd name="T1" fmla="*/ 133 h 190"/>
                  <a:gd name="T2" fmla="*/ 93 w 230"/>
                  <a:gd name="T3" fmla="*/ 190 h 190"/>
                  <a:gd name="T4" fmla="*/ 230 w 230"/>
                  <a:gd name="T5" fmla="*/ 0 h 190"/>
                  <a:gd name="T6" fmla="*/ 0 w 230"/>
                  <a:gd name="T7" fmla="*/ 133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0" h="190">
                    <a:moveTo>
                      <a:pt x="0" y="133"/>
                    </a:moveTo>
                    <a:lnTo>
                      <a:pt x="93" y="190"/>
                    </a:lnTo>
                    <a:lnTo>
                      <a:pt x="230" y="0"/>
                    </a:lnTo>
                    <a:lnTo>
                      <a:pt x="0" y="133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7" name="Freeform 16"/>
              <p:cNvSpPr/>
              <p:nvPr/>
            </p:nvSpPr>
            <p:spPr bwMode="auto">
              <a:xfrm>
                <a:off x="3333420" y="2997154"/>
                <a:ext cx="474672" cy="216947"/>
              </a:xfrm>
              <a:custGeom>
                <a:avLst/>
                <a:gdLst>
                  <a:gd name="T0" fmla="*/ 0 w 291"/>
                  <a:gd name="T1" fmla="*/ 24 h 133"/>
                  <a:gd name="T2" fmla="*/ 61 w 291"/>
                  <a:gd name="T3" fmla="*/ 133 h 133"/>
                  <a:gd name="T4" fmla="*/ 291 w 291"/>
                  <a:gd name="T5" fmla="*/ 0 h 133"/>
                  <a:gd name="T6" fmla="*/ 0 w 291"/>
                  <a:gd name="T7" fmla="*/ 24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91" h="133">
                    <a:moveTo>
                      <a:pt x="0" y="24"/>
                    </a:moveTo>
                    <a:lnTo>
                      <a:pt x="61" y="133"/>
                    </a:lnTo>
                    <a:lnTo>
                      <a:pt x="291" y="0"/>
                    </a:lnTo>
                    <a:lnTo>
                      <a:pt x="0" y="24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8" name="Freeform 17"/>
              <p:cNvSpPr/>
              <p:nvPr/>
            </p:nvSpPr>
            <p:spPr bwMode="auto">
              <a:xfrm>
                <a:off x="3333420" y="2765527"/>
                <a:ext cx="474672" cy="270775"/>
              </a:xfrm>
              <a:custGeom>
                <a:avLst/>
                <a:gdLst>
                  <a:gd name="T0" fmla="*/ 134 w 291"/>
                  <a:gd name="T1" fmla="*/ 0 h 166"/>
                  <a:gd name="T2" fmla="*/ 0 w 291"/>
                  <a:gd name="T3" fmla="*/ 166 h 166"/>
                  <a:gd name="T4" fmla="*/ 291 w 291"/>
                  <a:gd name="T5" fmla="*/ 142 h 166"/>
                  <a:gd name="T6" fmla="*/ 134 w 291"/>
                  <a:gd name="T7" fmla="*/ 0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91" h="166">
                    <a:moveTo>
                      <a:pt x="134" y="0"/>
                    </a:moveTo>
                    <a:lnTo>
                      <a:pt x="0" y="166"/>
                    </a:lnTo>
                    <a:lnTo>
                      <a:pt x="291" y="142"/>
                    </a:lnTo>
                    <a:lnTo>
                      <a:pt x="134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9" name="Freeform 18"/>
              <p:cNvSpPr/>
              <p:nvPr/>
            </p:nvSpPr>
            <p:spPr bwMode="auto">
              <a:xfrm>
                <a:off x="3294272" y="2152206"/>
                <a:ext cx="513820" cy="125601"/>
              </a:xfrm>
              <a:custGeom>
                <a:avLst/>
                <a:gdLst>
                  <a:gd name="T0" fmla="*/ 0 w 315"/>
                  <a:gd name="T1" fmla="*/ 45 h 77"/>
                  <a:gd name="T2" fmla="*/ 307 w 315"/>
                  <a:gd name="T3" fmla="*/ 77 h 77"/>
                  <a:gd name="T4" fmla="*/ 315 w 315"/>
                  <a:gd name="T5" fmla="*/ 0 h 77"/>
                  <a:gd name="T6" fmla="*/ 0 w 315"/>
                  <a:gd name="T7" fmla="*/ 45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5" h="77">
                    <a:moveTo>
                      <a:pt x="0" y="45"/>
                    </a:moveTo>
                    <a:lnTo>
                      <a:pt x="307" y="77"/>
                    </a:lnTo>
                    <a:lnTo>
                      <a:pt x="315" y="0"/>
                    </a:lnTo>
                    <a:lnTo>
                      <a:pt x="0" y="45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50" name="Freeform 19"/>
              <p:cNvSpPr/>
              <p:nvPr/>
            </p:nvSpPr>
            <p:spPr bwMode="auto">
              <a:xfrm>
                <a:off x="3294272" y="1980932"/>
                <a:ext cx="513820" cy="244676"/>
              </a:xfrm>
              <a:custGeom>
                <a:avLst/>
                <a:gdLst>
                  <a:gd name="T0" fmla="*/ 4 w 315"/>
                  <a:gd name="T1" fmla="*/ 0 h 150"/>
                  <a:gd name="T2" fmla="*/ 0 w 315"/>
                  <a:gd name="T3" fmla="*/ 150 h 150"/>
                  <a:gd name="T4" fmla="*/ 315 w 315"/>
                  <a:gd name="T5" fmla="*/ 105 h 150"/>
                  <a:gd name="T6" fmla="*/ 4 w 315"/>
                  <a:gd name="T7" fmla="*/ 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5" h="150">
                    <a:moveTo>
                      <a:pt x="4" y="0"/>
                    </a:moveTo>
                    <a:lnTo>
                      <a:pt x="0" y="150"/>
                    </a:lnTo>
                    <a:lnTo>
                      <a:pt x="315" y="105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51" name="Freeform 20"/>
              <p:cNvSpPr/>
              <p:nvPr/>
            </p:nvSpPr>
            <p:spPr bwMode="auto">
              <a:xfrm>
                <a:off x="3300796" y="1980932"/>
                <a:ext cx="507295" cy="171274"/>
              </a:xfrm>
              <a:custGeom>
                <a:avLst/>
                <a:gdLst>
                  <a:gd name="T0" fmla="*/ 303 w 311"/>
                  <a:gd name="T1" fmla="*/ 12 h 105"/>
                  <a:gd name="T2" fmla="*/ 0 w 311"/>
                  <a:gd name="T3" fmla="*/ 0 h 105"/>
                  <a:gd name="T4" fmla="*/ 311 w 311"/>
                  <a:gd name="T5" fmla="*/ 105 h 105"/>
                  <a:gd name="T6" fmla="*/ 303 w 311"/>
                  <a:gd name="T7" fmla="*/ 12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1" h="105">
                    <a:moveTo>
                      <a:pt x="303" y="12"/>
                    </a:moveTo>
                    <a:lnTo>
                      <a:pt x="0" y="0"/>
                    </a:lnTo>
                    <a:lnTo>
                      <a:pt x="311" y="105"/>
                    </a:lnTo>
                    <a:lnTo>
                      <a:pt x="303" y="12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52" name="Freeform 21"/>
              <p:cNvSpPr/>
              <p:nvPr/>
            </p:nvSpPr>
            <p:spPr bwMode="auto">
              <a:xfrm>
                <a:off x="3551997" y="2494752"/>
                <a:ext cx="256095" cy="270775"/>
              </a:xfrm>
              <a:custGeom>
                <a:avLst/>
                <a:gdLst>
                  <a:gd name="T0" fmla="*/ 0 w 157"/>
                  <a:gd name="T1" fmla="*/ 166 h 166"/>
                  <a:gd name="T2" fmla="*/ 153 w 157"/>
                  <a:gd name="T3" fmla="*/ 142 h 166"/>
                  <a:gd name="T4" fmla="*/ 157 w 157"/>
                  <a:gd name="T5" fmla="*/ 0 h 166"/>
                  <a:gd name="T6" fmla="*/ 0 w 157"/>
                  <a:gd name="T7" fmla="*/ 166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7" h="166">
                    <a:moveTo>
                      <a:pt x="0" y="166"/>
                    </a:moveTo>
                    <a:lnTo>
                      <a:pt x="153" y="142"/>
                    </a:lnTo>
                    <a:lnTo>
                      <a:pt x="157" y="0"/>
                    </a:lnTo>
                    <a:lnTo>
                      <a:pt x="0" y="166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53" name="Freeform 22"/>
              <p:cNvSpPr/>
              <p:nvPr/>
            </p:nvSpPr>
            <p:spPr bwMode="auto">
              <a:xfrm>
                <a:off x="3287747" y="2468653"/>
                <a:ext cx="520345" cy="296874"/>
              </a:xfrm>
              <a:custGeom>
                <a:avLst/>
                <a:gdLst>
                  <a:gd name="T0" fmla="*/ 0 w 319"/>
                  <a:gd name="T1" fmla="*/ 0 h 182"/>
                  <a:gd name="T2" fmla="*/ 162 w 319"/>
                  <a:gd name="T3" fmla="*/ 182 h 182"/>
                  <a:gd name="T4" fmla="*/ 319 w 319"/>
                  <a:gd name="T5" fmla="*/ 16 h 182"/>
                  <a:gd name="T6" fmla="*/ 0 w 319"/>
                  <a:gd name="T7" fmla="*/ 0 h 1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9" h="182">
                    <a:moveTo>
                      <a:pt x="0" y="0"/>
                    </a:moveTo>
                    <a:lnTo>
                      <a:pt x="162" y="182"/>
                    </a:lnTo>
                    <a:lnTo>
                      <a:pt x="319" y="16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54" name="Freeform 23"/>
              <p:cNvSpPr/>
              <p:nvPr/>
            </p:nvSpPr>
            <p:spPr bwMode="auto">
              <a:xfrm>
                <a:off x="3287747" y="2277806"/>
                <a:ext cx="520345" cy="216947"/>
              </a:xfrm>
              <a:custGeom>
                <a:avLst/>
                <a:gdLst>
                  <a:gd name="T0" fmla="*/ 311 w 319"/>
                  <a:gd name="T1" fmla="*/ 0 h 133"/>
                  <a:gd name="T2" fmla="*/ 0 w 319"/>
                  <a:gd name="T3" fmla="*/ 117 h 133"/>
                  <a:gd name="T4" fmla="*/ 319 w 319"/>
                  <a:gd name="T5" fmla="*/ 133 h 133"/>
                  <a:gd name="T6" fmla="*/ 311 w 319"/>
                  <a:gd name="T7" fmla="*/ 0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9" h="133">
                    <a:moveTo>
                      <a:pt x="311" y="0"/>
                    </a:moveTo>
                    <a:lnTo>
                      <a:pt x="0" y="117"/>
                    </a:lnTo>
                    <a:lnTo>
                      <a:pt x="319" y="133"/>
                    </a:lnTo>
                    <a:lnTo>
                      <a:pt x="311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55" name="Freeform 24"/>
              <p:cNvSpPr/>
              <p:nvPr/>
            </p:nvSpPr>
            <p:spPr bwMode="auto">
              <a:xfrm>
                <a:off x="3551997" y="2726379"/>
                <a:ext cx="256095" cy="171274"/>
              </a:xfrm>
              <a:custGeom>
                <a:avLst/>
                <a:gdLst>
                  <a:gd name="T0" fmla="*/ 153 w 157"/>
                  <a:gd name="T1" fmla="*/ 0 h 105"/>
                  <a:gd name="T2" fmla="*/ 0 w 157"/>
                  <a:gd name="T3" fmla="*/ 24 h 105"/>
                  <a:gd name="T4" fmla="*/ 157 w 157"/>
                  <a:gd name="T5" fmla="*/ 105 h 105"/>
                  <a:gd name="T6" fmla="*/ 153 w 157"/>
                  <a:gd name="T7" fmla="*/ 0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7" h="105">
                    <a:moveTo>
                      <a:pt x="153" y="0"/>
                    </a:moveTo>
                    <a:lnTo>
                      <a:pt x="0" y="24"/>
                    </a:lnTo>
                    <a:lnTo>
                      <a:pt x="157" y="105"/>
                    </a:lnTo>
                    <a:lnTo>
                      <a:pt x="153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56" name="Freeform 25"/>
              <p:cNvSpPr/>
              <p:nvPr/>
            </p:nvSpPr>
            <p:spPr bwMode="auto">
              <a:xfrm>
                <a:off x="3551997" y="2765527"/>
                <a:ext cx="256095" cy="231627"/>
              </a:xfrm>
              <a:custGeom>
                <a:avLst/>
                <a:gdLst>
                  <a:gd name="T0" fmla="*/ 0 w 157"/>
                  <a:gd name="T1" fmla="*/ 0 h 142"/>
                  <a:gd name="T2" fmla="*/ 157 w 157"/>
                  <a:gd name="T3" fmla="*/ 142 h 142"/>
                  <a:gd name="T4" fmla="*/ 157 w 157"/>
                  <a:gd name="T5" fmla="*/ 81 h 142"/>
                  <a:gd name="T6" fmla="*/ 0 w 157"/>
                  <a:gd name="T7" fmla="*/ 0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7" h="142">
                    <a:moveTo>
                      <a:pt x="0" y="0"/>
                    </a:moveTo>
                    <a:lnTo>
                      <a:pt x="157" y="142"/>
                    </a:lnTo>
                    <a:lnTo>
                      <a:pt x="157" y="8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57" name="Freeform 26"/>
              <p:cNvSpPr/>
              <p:nvPr/>
            </p:nvSpPr>
            <p:spPr bwMode="auto">
              <a:xfrm>
                <a:off x="3498168" y="1274634"/>
                <a:ext cx="342546" cy="290349"/>
              </a:xfrm>
              <a:custGeom>
                <a:avLst/>
                <a:gdLst>
                  <a:gd name="T0" fmla="*/ 61 w 210"/>
                  <a:gd name="T1" fmla="*/ 0 h 178"/>
                  <a:gd name="T2" fmla="*/ 0 w 210"/>
                  <a:gd name="T3" fmla="*/ 45 h 178"/>
                  <a:gd name="T4" fmla="*/ 210 w 210"/>
                  <a:gd name="T5" fmla="*/ 178 h 178"/>
                  <a:gd name="T6" fmla="*/ 61 w 210"/>
                  <a:gd name="T7" fmla="*/ 0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0" h="178">
                    <a:moveTo>
                      <a:pt x="61" y="0"/>
                    </a:moveTo>
                    <a:lnTo>
                      <a:pt x="0" y="45"/>
                    </a:lnTo>
                    <a:lnTo>
                      <a:pt x="210" y="178"/>
                    </a:lnTo>
                    <a:lnTo>
                      <a:pt x="61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58" name="Freeform 27"/>
              <p:cNvSpPr/>
              <p:nvPr/>
            </p:nvSpPr>
            <p:spPr bwMode="auto">
              <a:xfrm>
                <a:off x="3498168" y="1348036"/>
                <a:ext cx="342546" cy="322972"/>
              </a:xfrm>
              <a:custGeom>
                <a:avLst/>
                <a:gdLst>
                  <a:gd name="T0" fmla="*/ 0 w 210"/>
                  <a:gd name="T1" fmla="*/ 0 h 198"/>
                  <a:gd name="T2" fmla="*/ 21 w 210"/>
                  <a:gd name="T3" fmla="*/ 198 h 198"/>
                  <a:gd name="T4" fmla="*/ 210 w 210"/>
                  <a:gd name="T5" fmla="*/ 133 h 198"/>
                  <a:gd name="T6" fmla="*/ 0 w 210"/>
                  <a:gd name="T7" fmla="*/ 0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0" h="198">
                    <a:moveTo>
                      <a:pt x="0" y="0"/>
                    </a:moveTo>
                    <a:lnTo>
                      <a:pt x="21" y="198"/>
                    </a:lnTo>
                    <a:lnTo>
                      <a:pt x="210" y="13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59" name="Freeform 28"/>
              <p:cNvSpPr/>
              <p:nvPr/>
            </p:nvSpPr>
            <p:spPr bwMode="auto">
              <a:xfrm>
                <a:off x="3532423" y="1564983"/>
                <a:ext cx="308292" cy="106027"/>
              </a:xfrm>
              <a:custGeom>
                <a:avLst/>
                <a:gdLst>
                  <a:gd name="T0" fmla="*/ 0 w 189"/>
                  <a:gd name="T1" fmla="*/ 65 h 65"/>
                  <a:gd name="T2" fmla="*/ 169 w 189"/>
                  <a:gd name="T3" fmla="*/ 57 h 65"/>
                  <a:gd name="T4" fmla="*/ 189 w 189"/>
                  <a:gd name="T5" fmla="*/ 0 h 65"/>
                  <a:gd name="T6" fmla="*/ 0 w 189"/>
                  <a:gd name="T7" fmla="*/ 65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9" h="65">
                    <a:moveTo>
                      <a:pt x="0" y="65"/>
                    </a:moveTo>
                    <a:lnTo>
                      <a:pt x="169" y="57"/>
                    </a:lnTo>
                    <a:lnTo>
                      <a:pt x="189" y="0"/>
                    </a:lnTo>
                    <a:lnTo>
                      <a:pt x="0" y="65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60" name="Freeform 29"/>
              <p:cNvSpPr/>
              <p:nvPr/>
            </p:nvSpPr>
            <p:spPr bwMode="auto">
              <a:xfrm>
                <a:off x="3597670" y="1242011"/>
                <a:ext cx="243045" cy="322972"/>
              </a:xfrm>
              <a:custGeom>
                <a:avLst/>
                <a:gdLst>
                  <a:gd name="T0" fmla="*/ 121 w 149"/>
                  <a:gd name="T1" fmla="*/ 0 h 198"/>
                  <a:gd name="T2" fmla="*/ 0 w 149"/>
                  <a:gd name="T3" fmla="*/ 20 h 198"/>
                  <a:gd name="T4" fmla="*/ 149 w 149"/>
                  <a:gd name="T5" fmla="*/ 198 h 198"/>
                  <a:gd name="T6" fmla="*/ 121 w 149"/>
                  <a:gd name="T7" fmla="*/ 0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9" h="198">
                    <a:moveTo>
                      <a:pt x="121" y="0"/>
                    </a:moveTo>
                    <a:lnTo>
                      <a:pt x="0" y="20"/>
                    </a:lnTo>
                    <a:lnTo>
                      <a:pt x="149" y="198"/>
                    </a:lnTo>
                    <a:lnTo>
                      <a:pt x="121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61" name="Freeform 30"/>
              <p:cNvSpPr/>
              <p:nvPr/>
            </p:nvSpPr>
            <p:spPr bwMode="auto">
              <a:xfrm>
                <a:off x="3584620" y="2997154"/>
                <a:ext cx="303398" cy="309923"/>
              </a:xfrm>
              <a:custGeom>
                <a:avLst/>
                <a:gdLst>
                  <a:gd name="T0" fmla="*/ 137 w 186"/>
                  <a:gd name="T1" fmla="*/ 0 h 190"/>
                  <a:gd name="T2" fmla="*/ 0 w 186"/>
                  <a:gd name="T3" fmla="*/ 190 h 190"/>
                  <a:gd name="T4" fmla="*/ 186 w 186"/>
                  <a:gd name="T5" fmla="*/ 44 h 190"/>
                  <a:gd name="T6" fmla="*/ 137 w 186"/>
                  <a:gd name="T7" fmla="*/ 0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6" h="190">
                    <a:moveTo>
                      <a:pt x="137" y="0"/>
                    </a:moveTo>
                    <a:lnTo>
                      <a:pt x="0" y="190"/>
                    </a:lnTo>
                    <a:lnTo>
                      <a:pt x="186" y="44"/>
                    </a:lnTo>
                    <a:lnTo>
                      <a:pt x="137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62" name="Freeform 31"/>
              <p:cNvSpPr/>
              <p:nvPr/>
            </p:nvSpPr>
            <p:spPr bwMode="auto">
              <a:xfrm>
                <a:off x="3584620" y="3068925"/>
                <a:ext cx="303398" cy="316448"/>
              </a:xfrm>
              <a:custGeom>
                <a:avLst/>
                <a:gdLst>
                  <a:gd name="T0" fmla="*/ 0 w 186"/>
                  <a:gd name="T1" fmla="*/ 146 h 194"/>
                  <a:gd name="T2" fmla="*/ 149 w 186"/>
                  <a:gd name="T3" fmla="*/ 194 h 194"/>
                  <a:gd name="T4" fmla="*/ 186 w 186"/>
                  <a:gd name="T5" fmla="*/ 0 h 194"/>
                  <a:gd name="T6" fmla="*/ 0 w 186"/>
                  <a:gd name="T7" fmla="*/ 146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6" h="194">
                    <a:moveTo>
                      <a:pt x="0" y="146"/>
                    </a:moveTo>
                    <a:lnTo>
                      <a:pt x="149" y="194"/>
                    </a:lnTo>
                    <a:lnTo>
                      <a:pt x="186" y="0"/>
                    </a:lnTo>
                    <a:lnTo>
                      <a:pt x="0" y="146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63" name="Freeform 32"/>
              <p:cNvSpPr/>
              <p:nvPr/>
            </p:nvSpPr>
            <p:spPr bwMode="auto">
              <a:xfrm>
                <a:off x="3795041" y="1235486"/>
                <a:ext cx="145175" cy="329497"/>
              </a:xfrm>
              <a:custGeom>
                <a:avLst/>
                <a:gdLst>
                  <a:gd name="T0" fmla="*/ 0 w 89"/>
                  <a:gd name="T1" fmla="*/ 4 h 202"/>
                  <a:gd name="T2" fmla="*/ 28 w 89"/>
                  <a:gd name="T3" fmla="*/ 202 h 202"/>
                  <a:gd name="T4" fmla="*/ 89 w 89"/>
                  <a:gd name="T5" fmla="*/ 0 h 202"/>
                  <a:gd name="T6" fmla="*/ 0 w 89"/>
                  <a:gd name="T7" fmla="*/ 4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9" h="202">
                    <a:moveTo>
                      <a:pt x="0" y="4"/>
                    </a:moveTo>
                    <a:lnTo>
                      <a:pt x="28" y="202"/>
                    </a:lnTo>
                    <a:lnTo>
                      <a:pt x="89" y="0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64" name="Freeform 33"/>
              <p:cNvSpPr/>
              <p:nvPr/>
            </p:nvSpPr>
            <p:spPr bwMode="auto">
              <a:xfrm>
                <a:off x="3840714" y="1235486"/>
                <a:ext cx="132126" cy="368645"/>
              </a:xfrm>
              <a:custGeom>
                <a:avLst/>
                <a:gdLst>
                  <a:gd name="T0" fmla="*/ 61 w 81"/>
                  <a:gd name="T1" fmla="*/ 0 h 226"/>
                  <a:gd name="T2" fmla="*/ 0 w 81"/>
                  <a:gd name="T3" fmla="*/ 202 h 226"/>
                  <a:gd name="T4" fmla="*/ 81 w 81"/>
                  <a:gd name="T5" fmla="*/ 226 h 226"/>
                  <a:gd name="T6" fmla="*/ 61 w 81"/>
                  <a:gd name="T7" fmla="*/ 0 h 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1" h="226">
                    <a:moveTo>
                      <a:pt x="61" y="0"/>
                    </a:moveTo>
                    <a:lnTo>
                      <a:pt x="0" y="202"/>
                    </a:lnTo>
                    <a:lnTo>
                      <a:pt x="81" y="226"/>
                    </a:lnTo>
                    <a:lnTo>
                      <a:pt x="61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65" name="Freeform 34"/>
              <p:cNvSpPr/>
              <p:nvPr/>
            </p:nvSpPr>
            <p:spPr bwMode="auto">
              <a:xfrm>
                <a:off x="3827665" y="3068925"/>
                <a:ext cx="192478" cy="316448"/>
              </a:xfrm>
              <a:custGeom>
                <a:avLst/>
                <a:gdLst>
                  <a:gd name="T0" fmla="*/ 37 w 118"/>
                  <a:gd name="T1" fmla="*/ 0 h 194"/>
                  <a:gd name="T2" fmla="*/ 0 w 118"/>
                  <a:gd name="T3" fmla="*/ 194 h 194"/>
                  <a:gd name="T4" fmla="*/ 118 w 118"/>
                  <a:gd name="T5" fmla="*/ 182 h 194"/>
                  <a:gd name="T6" fmla="*/ 37 w 118"/>
                  <a:gd name="T7" fmla="*/ 0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8" h="194">
                    <a:moveTo>
                      <a:pt x="37" y="0"/>
                    </a:moveTo>
                    <a:lnTo>
                      <a:pt x="0" y="194"/>
                    </a:lnTo>
                    <a:lnTo>
                      <a:pt x="118" y="182"/>
                    </a:lnTo>
                    <a:lnTo>
                      <a:pt x="37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66" name="Freeform 35"/>
              <p:cNvSpPr/>
              <p:nvPr/>
            </p:nvSpPr>
            <p:spPr bwMode="auto">
              <a:xfrm>
                <a:off x="3888019" y="3016728"/>
                <a:ext cx="132126" cy="349071"/>
              </a:xfrm>
              <a:custGeom>
                <a:avLst/>
                <a:gdLst>
                  <a:gd name="T0" fmla="*/ 56 w 81"/>
                  <a:gd name="T1" fmla="*/ 0 h 214"/>
                  <a:gd name="T2" fmla="*/ 0 w 81"/>
                  <a:gd name="T3" fmla="*/ 32 h 214"/>
                  <a:gd name="T4" fmla="*/ 81 w 81"/>
                  <a:gd name="T5" fmla="*/ 214 h 214"/>
                  <a:gd name="T6" fmla="*/ 56 w 81"/>
                  <a:gd name="T7" fmla="*/ 0 h 2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1" h="214">
                    <a:moveTo>
                      <a:pt x="56" y="0"/>
                    </a:moveTo>
                    <a:lnTo>
                      <a:pt x="0" y="32"/>
                    </a:lnTo>
                    <a:lnTo>
                      <a:pt x="81" y="214"/>
                    </a:lnTo>
                    <a:lnTo>
                      <a:pt x="56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67" name="Freeform 36"/>
              <p:cNvSpPr/>
              <p:nvPr/>
            </p:nvSpPr>
            <p:spPr bwMode="auto">
              <a:xfrm>
                <a:off x="3940216" y="1235486"/>
                <a:ext cx="216947" cy="368645"/>
              </a:xfrm>
              <a:custGeom>
                <a:avLst/>
                <a:gdLst>
                  <a:gd name="T0" fmla="*/ 0 w 133"/>
                  <a:gd name="T1" fmla="*/ 0 h 226"/>
                  <a:gd name="T2" fmla="*/ 20 w 133"/>
                  <a:gd name="T3" fmla="*/ 226 h 226"/>
                  <a:gd name="T4" fmla="*/ 133 w 133"/>
                  <a:gd name="T5" fmla="*/ 32 h 226"/>
                  <a:gd name="T6" fmla="*/ 0 w 133"/>
                  <a:gd name="T7" fmla="*/ 0 h 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3" h="226">
                    <a:moveTo>
                      <a:pt x="0" y="0"/>
                    </a:moveTo>
                    <a:lnTo>
                      <a:pt x="20" y="226"/>
                    </a:lnTo>
                    <a:lnTo>
                      <a:pt x="133" y="3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68" name="Freeform 37"/>
              <p:cNvSpPr/>
              <p:nvPr/>
            </p:nvSpPr>
            <p:spPr bwMode="auto">
              <a:xfrm>
                <a:off x="3979364" y="3016728"/>
                <a:ext cx="212052" cy="349071"/>
              </a:xfrm>
              <a:custGeom>
                <a:avLst/>
                <a:gdLst>
                  <a:gd name="T0" fmla="*/ 0 w 130"/>
                  <a:gd name="T1" fmla="*/ 0 h 214"/>
                  <a:gd name="T2" fmla="*/ 25 w 130"/>
                  <a:gd name="T3" fmla="*/ 214 h 214"/>
                  <a:gd name="T4" fmla="*/ 130 w 130"/>
                  <a:gd name="T5" fmla="*/ 194 h 214"/>
                  <a:gd name="T6" fmla="*/ 0 w 130"/>
                  <a:gd name="T7" fmla="*/ 0 h 2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0" h="214">
                    <a:moveTo>
                      <a:pt x="0" y="0"/>
                    </a:moveTo>
                    <a:lnTo>
                      <a:pt x="25" y="214"/>
                    </a:lnTo>
                    <a:lnTo>
                      <a:pt x="130" y="19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69" name="Freeform 38"/>
              <p:cNvSpPr/>
              <p:nvPr/>
            </p:nvSpPr>
            <p:spPr bwMode="auto">
              <a:xfrm>
                <a:off x="3985889" y="2548580"/>
                <a:ext cx="270775" cy="296874"/>
              </a:xfrm>
              <a:custGeom>
                <a:avLst/>
                <a:gdLst>
                  <a:gd name="T0" fmla="*/ 0 w 166"/>
                  <a:gd name="T1" fmla="*/ 0 h 182"/>
                  <a:gd name="T2" fmla="*/ 4 w 166"/>
                  <a:gd name="T3" fmla="*/ 101 h 182"/>
                  <a:gd name="T4" fmla="*/ 166 w 166"/>
                  <a:gd name="T5" fmla="*/ 182 h 182"/>
                  <a:gd name="T6" fmla="*/ 0 w 166"/>
                  <a:gd name="T7" fmla="*/ 0 h 1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6" h="182">
                    <a:moveTo>
                      <a:pt x="0" y="0"/>
                    </a:moveTo>
                    <a:lnTo>
                      <a:pt x="4" y="101"/>
                    </a:lnTo>
                    <a:lnTo>
                      <a:pt x="166" y="18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70" name="Freeform 39"/>
              <p:cNvSpPr/>
              <p:nvPr/>
            </p:nvSpPr>
            <p:spPr bwMode="auto">
              <a:xfrm>
                <a:off x="3985889" y="2713329"/>
                <a:ext cx="270775" cy="158224"/>
              </a:xfrm>
              <a:custGeom>
                <a:avLst/>
                <a:gdLst>
                  <a:gd name="T0" fmla="*/ 4 w 166"/>
                  <a:gd name="T1" fmla="*/ 0 h 97"/>
                  <a:gd name="T2" fmla="*/ 0 w 166"/>
                  <a:gd name="T3" fmla="*/ 97 h 97"/>
                  <a:gd name="T4" fmla="*/ 166 w 166"/>
                  <a:gd name="T5" fmla="*/ 81 h 97"/>
                  <a:gd name="T6" fmla="*/ 4 w 166"/>
                  <a:gd name="T7" fmla="*/ 0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6" h="97">
                    <a:moveTo>
                      <a:pt x="4" y="0"/>
                    </a:moveTo>
                    <a:lnTo>
                      <a:pt x="0" y="97"/>
                    </a:lnTo>
                    <a:lnTo>
                      <a:pt x="166" y="81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71" name="Freeform 40"/>
              <p:cNvSpPr/>
              <p:nvPr/>
            </p:nvSpPr>
            <p:spPr bwMode="auto">
              <a:xfrm>
                <a:off x="3979364" y="2845454"/>
                <a:ext cx="277299" cy="171274"/>
              </a:xfrm>
              <a:custGeom>
                <a:avLst/>
                <a:gdLst>
                  <a:gd name="T0" fmla="*/ 4 w 170"/>
                  <a:gd name="T1" fmla="*/ 16 h 105"/>
                  <a:gd name="T2" fmla="*/ 0 w 170"/>
                  <a:gd name="T3" fmla="*/ 105 h 105"/>
                  <a:gd name="T4" fmla="*/ 170 w 170"/>
                  <a:gd name="T5" fmla="*/ 0 h 105"/>
                  <a:gd name="T6" fmla="*/ 4 w 170"/>
                  <a:gd name="T7" fmla="*/ 16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0" h="105">
                    <a:moveTo>
                      <a:pt x="4" y="16"/>
                    </a:moveTo>
                    <a:lnTo>
                      <a:pt x="0" y="105"/>
                    </a:lnTo>
                    <a:lnTo>
                      <a:pt x="170" y="0"/>
                    </a:lnTo>
                    <a:lnTo>
                      <a:pt x="4" y="16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72" name="Freeform 41"/>
              <p:cNvSpPr/>
              <p:nvPr/>
            </p:nvSpPr>
            <p:spPr bwMode="auto">
              <a:xfrm>
                <a:off x="3979364" y="1874906"/>
                <a:ext cx="329497" cy="199003"/>
              </a:xfrm>
              <a:custGeom>
                <a:avLst/>
                <a:gdLst>
                  <a:gd name="T0" fmla="*/ 4 w 202"/>
                  <a:gd name="T1" fmla="*/ 0 h 122"/>
                  <a:gd name="T2" fmla="*/ 0 w 202"/>
                  <a:gd name="T3" fmla="*/ 122 h 122"/>
                  <a:gd name="T4" fmla="*/ 202 w 202"/>
                  <a:gd name="T5" fmla="*/ 49 h 122"/>
                  <a:gd name="T6" fmla="*/ 4 w 202"/>
                  <a:gd name="T7" fmla="*/ 0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2" h="122">
                    <a:moveTo>
                      <a:pt x="4" y="0"/>
                    </a:moveTo>
                    <a:lnTo>
                      <a:pt x="0" y="122"/>
                    </a:lnTo>
                    <a:lnTo>
                      <a:pt x="202" y="49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73" name="Freeform 42"/>
              <p:cNvSpPr/>
              <p:nvPr/>
            </p:nvSpPr>
            <p:spPr bwMode="auto">
              <a:xfrm>
                <a:off x="3979364" y="1954833"/>
                <a:ext cx="329497" cy="368645"/>
              </a:xfrm>
              <a:custGeom>
                <a:avLst/>
                <a:gdLst>
                  <a:gd name="T0" fmla="*/ 0 w 202"/>
                  <a:gd name="T1" fmla="*/ 73 h 226"/>
                  <a:gd name="T2" fmla="*/ 8 w 202"/>
                  <a:gd name="T3" fmla="*/ 226 h 226"/>
                  <a:gd name="T4" fmla="*/ 202 w 202"/>
                  <a:gd name="T5" fmla="*/ 0 h 226"/>
                  <a:gd name="T6" fmla="*/ 0 w 202"/>
                  <a:gd name="T7" fmla="*/ 73 h 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2" h="226">
                    <a:moveTo>
                      <a:pt x="0" y="73"/>
                    </a:moveTo>
                    <a:lnTo>
                      <a:pt x="8" y="226"/>
                    </a:lnTo>
                    <a:lnTo>
                      <a:pt x="202" y="0"/>
                    </a:lnTo>
                    <a:lnTo>
                      <a:pt x="0" y="73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74" name="Freeform 43"/>
              <p:cNvSpPr/>
              <p:nvPr/>
            </p:nvSpPr>
            <p:spPr bwMode="auto">
              <a:xfrm>
                <a:off x="3985889" y="1729731"/>
                <a:ext cx="322972" cy="225102"/>
              </a:xfrm>
              <a:custGeom>
                <a:avLst/>
                <a:gdLst>
                  <a:gd name="T0" fmla="*/ 0 w 198"/>
                  <a:gd name="T1" fmla="*/ 0 h 138"/>
                  <a:gd name="T2" fmla="*/ 0 w 198"/>
                  <a:gd name="T3" fmla="*/ 89 h 138"/>
                  <a:gd name="T4" fmla="*/ 198 w 198"/>
                  <a:gd name="T5" fmla="*/ 138 h 138"/>
                  <a:gd name="T6" fmla="*/ 0 w 198"/>
                  <a:gd name="T7" fmla="*/ 0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8" h="138">
                    <a:moveTo>
                      <a:pt x="0" y="0"/>
                    </a:moveTo>
                    <a:lnTo>
                      <a:pt x="0" y="89"/>
                    </a:lnTo>
                    <a:lnTo>
                      <a:pt x="198" y="13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75" name="Freeform 44"/>
              <p:cNvSpPr/>
              <p:nvPr/>
            </p:nvSpPr>
            <p:spPr bwMode="auto">
              <a:xfrm>
                <a:off x="3972840" y="1287684"/>
                <a:ext cx="370277" cy="316448"/>
              </a:xfrm>
              <a:custGeom>
                <a:avLst/>
                <a:gdLst>
                  <a:gd name="T0" fmla="*/ 113 w 227"/>
                  <a:gd name="T1" fmla="*/ 0 h 194"/>
                  <a:gd name="T2" fmla="*/ 0 w 227"/>
                  <a:gd name="T3" fmla="*/ 194 h 194"/>
                  <a:gd name="T4" fmla="*/ 227 w 227"/>
                  <a:gd name="T5" fmla="*/ 65 h 194"/>
                  <a:gd name="T6" fmla="*/ 113 w 227"/>
                  <a:gd name="T7" fmla="*/ 0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7" h="194">
                    <a:moveTo>
                      <a:pt x="113" y="0"/>
                    </a:moveTo>
                    <a:lnTo>
                      <a:pt x="0" y="194"/>
                    </a:lnTo>
                    <a:lnTo>
                      <a:pt x="227" y="65"/>
                    </a:lnTo>
                    <a:lnTo>
                      <a:pt x="113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76" name="Freeform 45"/>
              <p:cNvSpPr/>
              <p:nvPr/>
            </p:nvSpPr>
            <p:spPr bwMode="auto">
              <a:xfrm>
                <a:off x="3979364" y="3016728"/>
                <a:ext cx="370277" cy="316448"/>
              </a:xfrm>
              <a:custGeom>
                <a:avLst/>
                <a:gdLst>
                  <a:gd name="T0" fmla="*/ 0 w 227"/>
                  <a:gd name="T1" fmla="*/ 0 h 194"/>
                  <a:gd name="T2" fmla="*/ 130 w 227"/>
                  <a:gd name="T3" fmla="*/ 194 h 194"/>
                  <a:gd name="T4" fmla="*/ 227 w 227"/>
                  <a:gd name="T5" fmla="*/ 133 h 194"/>
                  <a:gd name="T6" fmla="*/ 0 w 227"/>
                  <a:gd name="T7" fmla="*/ 0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7" h="194">
                    <a:moveTo>
                      <a:pt x="0" y="0"/>
                    </a:moveTo>
                    <a:lnTo>
                      <a:pt x="130" y="194"/>
                    </a:lnTo>
                    <a:lnTo>
                      <a:pt x="227" y="13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77" name="Freeform 46"/>
              <p:cNvSpPr/>
              <p:nvPr/>
            </p:nvSpPr>
            <p:spPr bwMode="auto">
              <a:xfrm>
                <a:off x="3979364" y="2845454"/>
                <a:ext cx="370277" cy="388219"/>
              </a:xfrm>
              <a:custGeom>
                <a:avLst/>
                <a:gdLst>
                  <a:gd name="T0" fmla="*/ 170 w 227"/>
                  <a:gd name="T1" fmla="*/ 0 h 238"/>
                  <a:gd name="T2" fmla="*/ 0 w 227"/>
                  <a:gd name="T3" fmla="*/ 105 h 238"/>
                  <a:gd name="T4" fmla="*/ 227 w 227"/>
                  <a:gd name="T5" fmla="*/ 238 h 238"/>
                  <a:gd name="T6" fmla="*/ 170 w 227"/>
                  <a:gd name="T7" fmla="*/ 0 h 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7" h="238">
                    <a:moveTo>
                      <a:pt x="170" y="0"/>
                    </a:moveTo>
                    <a:lnTo>
                      <a:pt x="0" y="105"/>
                    </a:lnTo>
                    <a:lnTo>
                      <a:pt x="227" y="238"/>
                    </a:lnTo>
                    <a:lnTo>
                      <a:pt x="17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78" name="Freeform 47"/>
              <p:cNvSpPr/>
              <p:nvPr/>
            </p:nvSpPr>
            <p:spPr bwMode="auto">
              <a:xfrm>
                <a:off x="3972840" y="1493211"/>
                <a:ext cx="442048" cy="236521"/>
              </a:xfrm>
              <a:custGeom>
                <a:avLst/>
                <a:gdLst>
                  <a:gd name="T0" fmla="*/ 0 w 271"/>
                  <a:gd name="T1" fmla="*/ 68 h 145"/>
                  <a:gd name="T2" fmla="*/ 8 w 271"/>
                  <a:gd name="T3" fmla="*/ 145 h 145"/>
                  <a:gd name="T4" fmla="*/ 271 w 271"/>
                  <a:gd name="T5" fmla="*/ 0 h 145"/>
                  <a:gd name="T6" fmla="*/ 0 w 271"/>
                  <a:gd name="T7" fmla="*/ 68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1" h="145">
                    <a:moveTo>
                      <a:pt x="0" y="68"/>
                    </a:moveTo>
                    <a:lnTo>
                      <a:pt x="8" y="145"/>
                    </a:lnTo>
                    <a:lnTo>
                      <a:pt x="271" y="0"/>
                    </a:lnTo>
                    <a:lnTo>
                      <a:pt x="0" y="68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79" name="Freeform 48"/>
              <p:cNvSpPr/>
              <p:nvPr/>
            </p:nvSpPr>
            <p:spPr bwMode="auto">
              <a:xfrm>
                <a:off x="3972840" y="1393709"/>
                <a:ext cx="442048" cy="210422"/>
              </a:xfrm>
              <a:custGeom>
                <a:avLst/>
                <a:gdLst>
                  <a:gd name="T0" fmla="*/ 227 w 271"/>
                  <a:gd name="T1" fmla="*/ 0 h 129"/>
                  <a:gd name="T2" fmla="*/ 0 w 271"/>
                  <a:gd name="T3" fmla="*/ 129 h 129"/>
                  <a:gd name="T4" fmla="*/ 271 w 271"/>
                  <a:gd name="T5" fmla="*/ 61 h 129"/>
                  <a:gd name="T6" fmla="*/ 227 w 271"/>
                  <a:gd name="T7" fmla="*/ 0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1" h="129">
                    <a:moveTo>
                      <a:pt x="227" y="0"/>
                    </a:moveTo>
                    <a:lnTo>
                      <a:pt x="0" y="129"/>
                    </a:lnTo>
                    <a:lnTo>
                      <a:pt x="271" y="61"/>
                    </a:lnTo>
                    <a:lnTo>
                      <a:pt x="227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80" name="Freeform 49"/>
              <p:cNvSpPr/>
              <p:nvPr/>
            </p:nvSpPr>
            <p:spPr bwMode="auto">
              <a:xfrm>
                <a:off x="4256664" y="2845454"/>
                <a:ext cx="171274" cy="388219"/>
              </a:xfrm>
              <a:custGeom>
                <a:avLst/>
                <a:gdLst>
                  <a:gd name="T0" fmla="*/ 0 w 105"/>
                  <a:gd name="T1" fmla="*/ 0 h 238"/>
                  <a:gd name="T2" fmla="*/ 57 w 105"/>
                  <a:gd name="T3" fmla="*/ 238 h 238"/>
                  <a:gd name="T4" fmla="*/ 105 w 105"/>
                  <a:gd name="T5" fmla="*/ 169 h 238"/>
                  <a:gd name="T6" fmla="*/ 0 w 105"/>
                  <a:gd name="T7" fmla="*/ 0 h 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5" h="238">
                    <a:moveTo>
                      <a:pt x="0" y="0"/>
                    </a:moveTo>
                    <a:lnTo>
                      <a:pt x="57" y="238"/>
                    </a:lnTo>
                    <a:lnTo>
                      <a:pt x="105" y="169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81" name="Freeform 50"/>
              <p:cNvSpPr/>
              <p:nvPr/>
            </p:nvSpPr>
            <p:spPr bwMode="auto">
              <a:xfrm>
                <a:off x="4256664" y="2845454"/>
                <a:ext cx="210422" cy="275669"/>
              </a:xfrm>
              <a:custGeom>
                <a:avLst/>
                <a:gdLst>
                  <a:gd name="T0" fmla="*/ 0 w 129"/>
                  <a:gd name="T1" fmla="*/ 0 h 169"/>
                  <a:gd name="T2" fmla="*/ 105 w 129"/>
                  <a:gd name="T3" fmla="*/ 169 h 169"/>
                  <a:gd name="T4" fmla="*/ 129 w 129"/>
                  <a:gd name="T5" fmla="*/ 68 h 169"/>
                  <a:gd name="T6" fmla="*/ 0 w 129"/>
                  <a:gd name="T7" fmla="*/ 0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9" h="169">
                    <a:moveTo>
                      <a:pt x="0" y="0"/>
                    </a:moveTo>
                    <a:lnTo>
                      <a:pt x="105" y="169"/>
                    </a:lnTo>
                    <a:lnTo>
                      <a:pt x="129" y="6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82" name="Freeform 51"/>
              <p:cNvSpPr/>
              <p:nvPr/>
            </p:nvSpPr>
            <p:spPr bwMode="auto">
              <a:xfrm>
                <a:off x="3985889" y="1729731"/>
                <a:ext cx="502401" cy="225102"/>
              </a:xfrm>
              <a:custGeom>
                <a:avLst/>
                <a:gdLst>
                  <a:gd name="T0" fmla="*/ 0 w 308"/>
                  <a:gd name="T1" fmla="*/ 0 h 138"/>
                  <a:gd name="T2" fmla="*/ 198 w 308"/>
                  <a:gd name="T3" fmla="*/ 138 h 138"/>
                  <a:gd name="T4" fmla="*/ 308 w 308"/>
                  <a:gd name="T5" fmla="*/ 4 h 138"/>
                  <a:gd name="T6" fmla="*/ 0 w 308"/>
                  <a:gd name="T7" fmla="*/ 0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8" h="138">
                    <a:moveTo>
                      <a:pt x="0" y="0"/>
                    </a:moveTo>
                    <a:lnTo>
                      <a:pt x="198" y="138"/>
                    </a:lnTo>
                    <a:lnTo>
                      <a:pt x="308" y="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83" name="Freeform 52"/>
              <p:cNvSpPr/>
              <p:nvPr/>
            </p:nvSpPr>
            <p:spPr bwMode="auto">
              <a:xfrm>
                <a:off x="3985889" y="1493211"/>
                <a:ext cx="502401" cy="243045"/>
              </a:xfrm>
              <a:custGeom>
                <a:avLst/>
                <a:gdLst>
                  <a:gd name="T0" fmla="*/ 263 w 308"/>
                  <a:gd name="T1" fmla="*/ 0 h 149"/>
                  <a:gd name="T2" fmla="*/ 0 w 308"/>
                  <a:gd name="T3" fmla="*/ 145 h 149"/>
                  <a:gd name="T4" fmla="*/ 308 w 308"/>
                  <a:gd name="T5" fmla="*/ 149 h 149"/>
                  <a:gd name="T6" fmla="*/ 263 w 308"/>
                  <a:gd name="T7" fmla="*/ 0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8" h="149">
                    <a:moveTo>
                      <a:pt x="263" y="0"/>
                    </a:moveTo>
                    <a:lnTo>
                      <a:pt x="0" y="145"/>
                    </a:lnTo>
                    <a:lnTo>
                      <a:pt x="308" y="149"/>
                    </a:lnTo>
                    <a:lnTo>
                      <a:pt x="263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84" name="Freeform 53"/>
              <p:cNvSpPr/>
              <p:nvPr/>
            </p:nvSpPr>
            <p:spPr bwMode="auto">
              <a:xfrm>
                <a:off x="4256664" y="2785101"/>
                <a:ext cx="238151" cy="171274"/>
              </a:xfrm>
              <a:custGeom>
                <a:avLst/>
                <a:gdLst>
                  <a:gd name="T0" fmla="*/ 0 w 146"/>
                  <a:gd name="T1" fmla="*/ 37 h 105"/>
                  <a:gd name="T2" fmla="*/ 129 w 146"/>
                  <a:gd name="T3" fmla="*/ 105 h 105"/>
                  <a:gd name="T4" fmla="*/ 146 w 146"/>
                  <a:gd name="T5" fmla="*/ 0 h 105"/>
                  <a:gd name="T6" fmla="*/ 0 w 146"/>
                  <a:gd name="T7" fmla="*/ 37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6" h="105">
                    <a:moveTo>
                      <a:pt x="0" y="37"/>
                    </a:moveTo>
                    <a:lnTo>
                      <a:pt x="129" y="105"/>
                    </a:lnTo>
                    <a:lnTo>
                      <a:pt x="146" y="0"/>
                    </a:lnTo>
                    <a:lnTo>
                      <a:pt x="0" y="37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85" name="Freeform 54"/>
              <p:cNvSpPr/>
              <p:nvPr/>
            </p:nvSpPr>
            <p:spPr bwMode="auto">
              <a:xfrm>
                <a:off x="4308861" y="1736256"/>
                <a:ext cx="185954" cy="218577"/>
              </a:xfrm>
              <a:custGeom>
                <a:avLst/>
                <a:gdLst>
                  <a:gd name="T0" fmla="*/ 110 w 114"/>
                  <a:gd name="T1" fmla="*/ 0 h 134"/>
                  <a:gd name="T2" fmla="*/ 0 w 114"/>
                  <a:gd name="T3" fmla="*/ 134 h 134"/>
                  <a:gd name="T4" fmla="*/ 114 w 114"/>
                  <a:gd name="T5" fmla="*/ 81 h 134"/>
                  <a:gd name="T6" fmla="*/ 110 w 114"/>
                  <a:gd name="T7" fmla="*/ 0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4" h="134">
                    <a:moveTo>
                      <a:pt x="110" y="0"/>
                    </a:moveTo>
                    <a:lnTo>
                      <a:pt x="0" y="134"/>
                    </a:lnTo>
                    <a:lnTo>
                      <a:pt x="114" y="81"/>
                    </a:lnTo>
                    <a:lnTo>
                      <a:pt x="11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86" name="Freeform 55"/>
              <p:cNvSpPr/>
              <p:nvPr/>
            </p:nvSpPr>
            <p:spPr bwMode="auto">
              <a:xfrm>
                <a:off x="3985889" y="2494752"/>
                <a:ext cx="515451" cy="350703"/>
              </a:xfrm>
              <a:custGeom>
                <a:avLst/>
                <a:gdLst>
                  <a:gd name="T0" fmla="*/ 0 w 316"/>
                  <a:gd name="T1" fmla="*/ 33 h 215"/>
                  <a:gd name="T2" fmla="*/ 166 w 316"/>
                  <a:gd name="T3" fmla="*/ 215 h 215"/>
                  <a:gd name="T4" fmla="*/ 316 w 316"/>
                  <a:gd name="T5" fmla="*/ 0 h 215"/>
                  <a:gd name="T6" fmla="*/ 0 w 316"/>
                  <a:gd name="T7" fmla="*/ 33 h 2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" h="215">
                    <a:moveTo>
                      <a:pt x="0" y="33"/>
                    </a:moveTo>
                    <a:lnTo>
                      <a:pt x="166" y="215"/>
                    </a:lnTo>
                    <a:lnTo>
                      <a:pt x="316" y="0"/>
                    </a:lnTo>
                    <a:lnTo>
                      <a:pt x="0" y="33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87" name="Freeform 56"/>
              <p:cNvSpPr/>
              <p:nvPr/>
            </p:nvSpPr>
            <p:spPr bwMode="auto">
              <a:xfrm>
                <a:off x="4256664" y="2494752"/>
                <a:ext cx="244676" cy="350703"/>
              </a:xfrm>
              <a:custGeom>
                <a:avLst/>
                <a:gdLst>
                  <a:gd name="T0" fmla="*/ 0 w 150"/>
                  <a:gd name="T1" fmla="*/ 215 h 215"/>
                  <a:gd name="T2" fmla="*/ 146 w 150"/>
                  <a:gd name="T3" fmla="*/ 178 h 215"/>
                  <a:gd name="T4" fmla="*/ 150 w 150"/>
                  <a:gd name="T5" fmla="*/ 0 h 215"/>
                  <a:gd name="T6" fmla="*/ 0 w 150"/>
                  <a:gd name="T7" fmla="*/ 215 h 2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0" h="215">
                    <a:moveTo>
                      <a:pt x="0" y="215"/>
                    </a:moveTo>
                    <a:lnTo>
                      <a:pt x="146" y="178"/>
                    </a:lnTo>
                    <a:lnTo>
                      <a:pt x="150" y="0"/>
                    </a:lnTo>
                    <a:lnTo>
                      <a:pt x="0" y="215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88" name="Freeform 57"/>
              <p:cNvSpPr/>
              <p:nvPr/>
            </p:nvSpPr>
            <p:spPr bwMode="auto">
              <a:xfrm>
                <a:off x="3985889" y="2323478"/>
                <a:ext cx="515451" cy="225102"/>
              </a:xfrm>
              <a:custGeom>
                <a:avLst/>
                <a:gdLst>
                  <a:gd name="T0" fmla="*/ 4 w 316"/>
                  <a:gd name="T1" fmla="*/ 0 h 138"/>
                  <a:gd name="T2" fmla="*/ 0 w 316"/>
                  <a:gd name="T3" fmla="*/ 138 h 138"/>
                  <a:gd name="T4" fmla="*/ 316 w 316"/>
                  <a:gd name="T5" fmla="*/ 105 h 138"/>
                  <a:gd name="T6" fmla="*/ 4 w 316"/>
                  <a:gd name="T7" fmla="*/ 0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" h="138">
                    <a:moveTo>
                      <a:pt x="4" y="0"/>
                    </a:moveTo>
                    <a:lnTo>
                      <a:pt x="0" y="138"/>
                    </a:lnTo>
                    <a:lnTo>
                      <a:pt x="316" y="105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89" name="Freeform 58"/>
              <p:cNvSpPr/>
              <p:nvPr/>
            </p:nvSpPr>
            <p:spPr bwMode="auto">
              <a:xfrm>
                <a:off x="3992414" y="1954833"/>
                <a:ext cx="515451" cy="368645"/>
              </a:xfrm>
              <a:custGeom>
                <a:avLst/>
                <a:gdLst>
                  <a:gd name="T0" fmla="*/ 194 w 316"/>
                  <a:gd name="T1" fmla="*/ 0 h 226"/>
                  <a:gd name="T2" fmla="*/ 0 w 316"/>
                  <a:gd name="T3" fmla="*/ 226 h 226"/>
                  <a:gd name="T4" fmla="*/ 316 w 316"/>
                  <a:gd name="T5" fmla="*/ 133 h 226"/>
                  <a:gd name="T6" fmla="*/ 194 w 316"/>
                  <a:gd name="T7" fmla="*/ 0 h 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" h="226">
                    <a:moveTo>
                      <a:pt x="194" y="0"/>
                    </a:moveTo>
                    <a:lnTo>
                      <a:pt x="0" y="226"/>
                    </a:lnTo>
                    <a:lnTo>
                      <a:pt x="316" y="133"/>
                    </a:lnTo>
                    <a:lnTo>
                      <a:pt x="194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90" name="Freeform 59"/>
              <p:cNvSpPr/>
              <p:nvPr/>
            </p:nvSpPr>
            <p:spPr bwMode="auto">
              <a:xfrm>
                <a:off x="3992414" y="2171780"/>
                <a:ext cx="515451" cy="322972"/>
              </a:xfrm>
              <a:custGeom>
                <a:avLst/>
                <a:gdLst>
                  <a:gd name="T0" fmla="*/ 0 w 316"/>
                  <a:gd name="T1" fmla="*/ 93 h 198"/>
                  <a:gd name="T2" fmla="*/ 312 w 316"/>
                  <a:gd name="T3" fmla="*/ 198 h 198"/>
                  <a:gd name="T4" fmla="*/ 316 w 316"/>
                  <a:gd name="T5" fmla="*/ 0 h 198"/>
                  <a:gd name="T6" fmla="*/ 0 w 316"/>
                  <a:gd name="T7" fmla="*/ 93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" h="198">
                    <a:moveTo>
                      <a:pt x="0" y="93"/>
                    </a:moveTo>
                    <a:lnTo>
                      <a:pt x="312" y="198"/>
                    </a:lnTo>
                    <a:lnTo>
                      <a:pt x="316" y="0"/>
                    </a:lnTo>
                    <a:lnTo>
                      <a:pt x="0" y="93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91" name="Freeform 60"/>
              <p:cNvSpPr/>
              <p:nvPr/>
            </p:nvSpPr>
            <p:spPr bwMode="auto">
              <a:xfrm>
                <a:off x="4308861" y="1868381"/>
                <a:ext cx="199003" cy="303398"/>
              </a:xfrm>
              <a:custGeom>
                <a:avLst/>
                <a:gdLst>
                  <a:gd name="T0" fmla="*/ 114 w 122"/>
                  <a:gd name="T1" fmla="*/ 0 h 186"/>
                  <a:gd name="T2" fmla="*/ 0 w 122"/>
                  <a:gd name="T3" fmla="*/ 53 h 186"/>
                  <a:gd name="T4" fmla="*/ 122 w 122"/>
                  <a:gd name="T5" fmla="*/ 186 h 186"/>
                  <a:gd name="T6" fmla="*/ 114 w 122"/>
                  <a:gd name="T7" fmla="*/ 0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2" h="186">
                    <a:moveTo>
                      <a:pt x="114" y="0"/>
                    </a:moveTo>
                    <a:lnTo>
                      <a:pt x="0" y="53"/>
                    </a:lnTo>
                    <a:lnTo>
                      <a:pt x="122" y="186"/>
                    </a:lnTo>
                    <a:lnTo>
                      <a:pt x="114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198" name="组合 197"/>
            <p:cNvGrpSpPr/>
            <p:nvPr/>
          </p:nvGrpSpPr>
          <p:grpSpPr>
            <a:xfrm>
              <a:off x="4598988" y="1243013"/>
              <a:ext cx="1192212" cy="2108200"/>
              <a:chOff x="4598988" y="1243013"/>
              <a:chExt cx="1192212" cy="2108200"/>
            </a:xfrm>
            <a:grpFill/>
          </p:grpSpPr>
          <p:sp>
            <p:nvSpPr>
              <p:cNvPr id="5" name="Freeform 5"/>
              <p:cNvSpPr/>
              <p:nvPr/>
            </p:nvSpPr>
            <p:spPr bwMode="auto">
              <a:xfrm>
                <a:off x="4659313" y="1428750"/>
                <a:ext cx="104775" cy="323850"/>
              </a:xfrm>
              <a:custGeom>
                <a:avLst/>
                <a:gdLst>
                  <a:gd name="T0" fmla="*/ 33 w 66"/>
                  <a:gd name="T1" fmla="*/ 0 h 204"/>
                  <a:gd name="T2" fmla="*/ 0 w 66"/>
                  <a:gd name="T3" fmla="*/ 62 h 204"/>
                  <a:gd name="T4" fmla="*/ 66 w 66"/>
                  <a:gd name="T5" fmla="*/ 204 h 204"/>
                  <a:gd name="T6" fmla="*/ 33 w 66"/>
                  <a:gd name="T7" fmla="*/ 0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6" h="204">
                    <a:moveTo>
                      <a:pt x="33" y="0"/>
                    </a:moveTo>
                    <a:lnTo>
                      <a:pt x="0" y="62"/>
                    </a:lnTo>
                    <a:lnTo>
                      <a:pt x="66" y="204"/>
                    </a:lnTo>
                    <a:lnTo>
                      <a:pt x="33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6" name="Freeform 6"/>
              <p:cNvSpPr/>
              <p:nvPr/>
            </p:nvSpPr>
            <p:spPr bwMode="auto">
              <a:xfrm>
                <a:off x="4611688" y="1652588"/>
                <a:ext cx="152400" cy="165100"/>
              </a:xfrm>
              <a:custGeom>
                <a:avLst/>
                <a:gdLst>
                  <a:gd name="T0" fmla="*/ 5 w 96"/>
                  <a:gd name="T1" fmla="*/ 0 h 104"/>
                  <a:gd name="T2" fmla="*/ 0 w 96"/>
                  <a:gd name="T3" fmla="*/ 104 h 104"/>
                  <a:gd name="T4" fmla="*/ 96 w 96"/>
                  <a:gd name="T5" fmla="*/ 63 h 104"/>
                  <a:gd name="T6" fmla="*/ 5 w 96"/>
                  <a:gd name="T7" fmla="*/ 0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6" h="104">
                    <a:moveTo>
                      <a:pt x="5" y="0"/>
                    </a:moveTo>
                    <a:lnTo>
                      <a:pt x="0" y="104"/>
                    </a:lnTo>
                    <a:lnTo>
                      <a:pt x="96" y="63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7" name="Freeform 7"/>
              <p:cNvSpPr/>
              <p:nvPr/>
            </p:nvSpPr>
            <p:spPr bwMode="auto">
              <a:xfrm>
                <a:off x="4619625" y="1527175"/>
                <a:ext cx="144462" cy="225425"/>
              </a:xfrm>
              <a:custGeom>
                <a:avLst/>
                <a:gdLst>
                  <a:gd name="T0" fmla="*/ 25 w 91"/>
                  <a:gd name="T1" fmla="*/ 0 h 142"/>
                  <a:gd name="T2" fmla="*/ 0 w 91"/>
                  <a:gd name="T3" fmla="*/ 79 h 142"/>
                  <a:gd name="T4" fmla="*/ 91 w 91"/>
                  <a:gd name="T5" fmla="*/ 142 h 142"/>
                  <a:gd name="T6" fmla="*/ 25 w 91"/>
                  <a:gd name="T7" fmla="*/ 0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1" h="142">
                    <a:moveTo>
                      <a:pt x="25" y="0"/>
                    </a:moveTo>
                    <a:lnTo>
                      <a:pt x="0" y="79"/>
                    </a:lnTo>
                    <a:lnTo>
                      <a:pt x="91" y="142"/>
                    </a:lnTo>
                    <a:lnTo>
                      <a:pt x="25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1" name="Freeform 8"/>
              <p:cNvSpPr/>
              <p:nvPr/>
            </p:nvSpPr>
            <p:spPr bwMode="auto">
              <a:xfrm>
                <a:off x="4611688" y="1817688"/>
                <a:ext cx="179387" cy="171450"/>
              </a:xfrm>
              <a:custGeom>
                <a:avLst/>
                <a:gdLst>
                  <a:gd name="T0" fmla="*/ 0 w 113"/>
                  <a:gd name="T1" fmla="*/ 0 h 108"/>
                  <a:gd name="T2" fmla="*/ 0 w 113"/>
                  <a:gd name="T3" fmla="*/ 108 h 108"/>
                  <a:gd name="T4" fmla="*/ 113 w 113"/>
                  <a:gd name="T5" fmla="*/ 108 h 108"/>
                  <a:gd name="T6" fmla="*/ 0 w 113"/>
                  <a:gd name="T7" fmla="*/ 0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3" h="108">
                    <a:moveTo>
                      <a:pt x="0" y="0"/>
                    </a:moveTo>
                    <a:lnTo>
                      <a:pt x="0" y="108"/>
                    </a:lnTo>
                    <a:lnTo>
                      <a:pt x="113" y="10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Freeform 9"/>
              <p:cNvSpPr/>
              <p:nvPr/>
            </p:nvSpPr>
            <p:spPr bwMode="auto">
              <a:xfrm>
                <a:off x="4611688" y="1752600"/>
                <a:ext cx="179387" cy="236538"/>
              </a:xfrm>
              <a:custGeom>
                <a:avLst/>
                <a:gdLst>
                  <a:gd name="T0" fmla="*/ 96 w 113"/>
                  <a:gd name="T1" fmla="*/ 0 h 149"/>
                  <a:gd name="T2" fmla="*/ 0 w 113"/>
                  <a:gd name="T3" fmla="*/ 41 h 149"/>
                  <a:gd name="T4" fmla="*/ 113 w 113"/>
                  <a:gd name="T5" fmla="*/ 149 h 149"/>
                  <a:gd name="T6" fmla="*/ 96 w 113"/>
                  <a:gd name="T7" fmla="*/ 0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3" h="149">
                    <a:moveTo>
                      <a:pt x="96" y="0"/>
                    </a:moveTo>
                    <a:lnTo>
                      <a:pt x="0" y="41"/>
                    </a:lnTo>
                    <a:lnTo>
                      <a:pt x="113" y="149"/>
                    </a:lnTo>
                    <a:lnTo>
                      <a:pt x="96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Freeform 10"/>
              <p:cNvSpPr/>
              <p:nvPr/>
            </p:nvSpPr>
            <p:spPr bwMode="auto">
              <a:xfrm>
                <a:off x="4598988" y="3067050"/>
                <a:ext cx="219075" cy="125413"/>
              </a:xfrm>
              <a:custGeom>
                <a:avLst/>
                <a:gdLst>
                  <a:gd name="T0" fmla="*/ 0 w 138"/>
                  <a:gd name="T1" fmla="*/ 0 h 79"/>
                  <a:gd name="T2" fmla="*/ 0 w 138"/>
                  <a:gd name="T3" fmla="*/ 67 h 79"/>
                  <a:gd name="T4" fmla="*/ 138 w 138"/>
                  <a:gd name="T5" fmla="*/ 79 h 79"/>
                  <a:gd name="T6" fmla="*/ 0 w 138"/>
                  <a:gd name="T7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8" h="79">
                    <a:moveTo>
                      <a:pt x="0" y="0"/>
                    </a:moveTo>
                    <a:lnTo>
                      <a:pt x="0" y="67"/>
                    </a:lnTo>
                    <a:lnTo>
                      <a:pt x="138" y="79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Freeform 11"/>
              <p:cNvSpPr/>
              <p:nvPr/>
            </p:nvSpPr>
            <p:spPr bwMode="auto">
              <a:xfrm>
                <a:off x="4598988" y="2954338"/>
                <a:ext cx="219075" cy="238125"/>
              </a:xfrm>
              <a:custGeom>
                <a:avLst/>
                <a:gdLst>
                  <a:gd name="T0" fmla="*/ 50 w 138"/>
                  <a:gd name="T1" fmla="*/ 0 h 150"/>
                  <a:gd name="T2" fmla="*/ 0 w 138"/>
                  <a:gd name="T3" fmla="*/ 71 h 150"/>
                  <a:gd name="T4" fmla="*/ 138 w 138"/>
                  <a:gd name="T5" fmla="*/ 150 h 150"/>
                  <a:gd name="T6" fmla="*/ 50 w 138"/>
                  <a:gd name="T7" fmla="*/ 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8" h="150">
                    <a:moveTo>
                      <a:pt x="50" y="0"/>
                    </a:moveTo>
                    <a:lnTo>
                      <a:pt x="0" y="71"/>
                    </a:lnTo>
                    <a:lnTo>
                      <a:pt x="138" y="150"/>
                    </a:lnTo>
                    <a:lnTo>
                      <a:pt x="5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Freeform 12"/>
              <p:cNvSpPr/>
              <p:nvPr/>
            </p:nvSpPr>
            <p:spPr bwMode="auto">
              <a:xfrm>
                <a:off x="4598988" y="3173413"/>
                <a:ext cx="219075" cy="111125"/>
              </a:xfrm>
              <a:custGeom>
                <a:avLst/>
                <a:gdLst>
                  <a:gd name="T0" fmla="*/ 0 w 138"/>
                  <a:gd name="T1" fmla="*/ 0 h 70"/>
                  <a:gd name="T2" fmla="*/ 0 w 138"/>
                  <a:gd name="T3" fmla="*/ 70 h 70"/>
                  <a:gd name="T4" fmla="*/ 138 w 138"/>
                  <a:gd name="T5" fmla="*/ 12 h 70"/>
                  <a:gd name="T6" fmla="*/ 0 w 138"/>
                  <a:gd name="T7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8" h="70">
                    <a:moveTo>
                      <a:pt x="0" y="0"/>
                    </a:moveTo>
                    <a:lnTo>
                      <a:pt x="0" y="70"/>
                    </a:lnTo>
                    <a:lnTo>
                      <a:pt x="138" y="1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9" name="Freeform 13"/>
              <p:cNvSpPr/>
              <p:nvPr/>
            </p:nvSpPr>
            <p:spPr bwMode="auto">
              <a:xfrm>
                <a:off x="4598988" y="3192463"/>
                <a:ext cx="219075" cy="146050"/>
              </a:xfrm>
              <a:custGeom>
                <a:avLst/>
                <a:gdLst>
                  <a:gd name="T0" fmla="*/ 0 w 138"/>
                  <a:gd name="T1" fmla="*/ 58 h 92"/>
                  <a:gd name="T2" fmla="*/ 8 w 138"/>
                  <a:gd name="T3" fmla="*/ 92 h 92"/>
                  <a:gd name="T4" fmla="*/ 138 w 138"/>
                  <a:gd name="T5" fmla="*/ 0 h 92"/>
                  <a:gd name="T6" fmla="*/ 0 w 138"/>
                  <a:gd name="T7" fmla="*/ 58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8" h="92">
                    <a:moveTo>
                      <a:pt x="0" y="58"/>
                    </a:moveTo>
                    <a:lnTo>
                      <a:pt x="8" y="92"/>
                    </a:lnTo>
                    <a:lnTo>
                      <a:pt x="138" y="0"/>
                    </a:lnTo>
                    <a:lnTo>
                      <a:pt x="0" y="58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0" name="Freeform 14"/>
              <p:cNvSpPr/>
              <p:nvPr/>
            </p:nvSpPr>
            <p:spPr bwMode="auto">
              <a:xfrm>
                <a:off x="4611688" y="3192463"/>
                <a:ext cx="258762" cy="152400"/>
              </a:xfrm>
              <a:custGeom>
                <a:avLst/>
                <a:gdLst>
                  <a:gd name="T0" fmla="*/ 130 w 163"/>
                  <a:gd name="T1" fmla="*/ 0 h 96"/>
                  <a:gd name="T2" fmla="*/ 0 w 163"/>
                  <a:gd name="T3" fmla="*/ 92 h 96"/>
                  <a:gd name="T4" fmla="*/ 163 w 163"/>
                  <a:gd name="T5" fmla="*/ 96 h 96"/>
                  <a:gd name="T6" fmla="*/ 130 w 163"/>
                  <a:gd name="T7" fmla="*/ 0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3" h="96">
                    <a:moveTo>
                      <a:pt x="130" y="0"/>
                    </a:moveTo>
                    <a:lnTo>
                      <a:pt x="0" y="92"/>
                    </a:lnTo>
                    <a:lnTo>
                      <a:pt x="163" y="96"/>
                    </a:lnTo>
                    <a:lnTo>
                      <a:pt x="13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1" name="Freeform 15"/>
              <p:cNvSpPr/>
              <p:nvPr/>
            </p:nvSpPr>
            <p:spPr bwMode="auto">
              <a:xfrm>
                <a:off x="4818063" y="2571750"/>
                <a:ext cx="112712" cy="230188"/>
              </a:xfrm>
              <a:custGeom>
                <a:avLst/>
                <a:gdLst>
                  <a:gd name="T0" fmla="*/ 50 w 71"/>
                  <a:gd name="T1" fmla="*/ 0 h 145"/>
                  <a:gd name="T2" fmla="*/ 0 w 71"/>
                  <a:gd name="T3" fmla="*/ 87 h 145"/>
                  <a:gd name="T4" fmla="*/ 71 w 71"/>
                  <a:gd name="T5" fmla="*/ 145 h 145"/>
                  <a:gd name="T6" fmla="*/ 50 w 71"/>
                  <a:gd name="T7" fmla="*/ 0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1" h="145">
                    <a:moveTo>
                      <a:pt x="50" y="0"/>
                    </a:moveTo>
                    <a:lnTo>
                      <a:pt x="0" y="87"/>
                    </a:lnTo>
                    <a:lnTo>
                      <a:pt x="71" y="145"/>
                    </a:lnTo>
                    <a:lnTo>
                      <a:pt x="5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2" name="Freeform 16"/>
              <p:cNvSpPr/>
              <p:nvPr/>
            </p:nvSpPr>
            <p:spPr bwMode="auto">
              <a:xfrm>
                <a:off x="4678363" y="2801938"/>
                <a:ext cx="252412" cy="152400"/>
              </a:xfrm>
              <a:custGeom>
                <a:avLst/>
                <a:gdLst>
                  <a:gd name="T0" fmla="*/ 50 w 159"/>
                  <a:gd name="T1" fmla="*/ 13 h 96"/>
                  <a:gd name="T2" fmla="*/ 0 w 159"/>
                  <a:gd name="T3" fmla="*/ 96 h 96"/>
                  <a:gd name="T4" fmla="*/ 159 w 159"/>
                  <a:gd name="T5" fmla="*/ 0 h 96"/>
                  <a:gd name="T6" fmla="*/ 50 w 159"/>
                  <a:gd name="T7" fmla="*/ 13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9" h="96">
                    <a:moveTo>
                      <a:pt x="50" y="13"/>
                    </a:moveTo>
                    <a:lnTo>
                      <a:pt x="0" y="96"/>
                    </a:lnTo>
                    <a:lnTo>
                      <a:pt x="159" y="0"/>
                    </a:lnTo>
                    <a:lnTo>
                      <a:pt x="50" y="13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3" name="Freeform 17"/>
              <p:cNvSpPr/>
              <p:nvPr/>
            </p:nvSpPr>
            <p:spPr bwMode="auto">
              <a:xfrm>
                <a:off x="4678363" y="2801938"/>
                <a:ext cx="252412" cy="390525"/>
              </a:xfrm>
              <a:custGeom>
                <a:avLst/>
                <a:gdLst>
                  <a:gd name="T0" fmla="*/ 0 w 159"/>
                  <a:gd name="T1" fmla="*/ 96 h 246"/>
                  <a:gd name="T2" fmla="*/ 88 w 159"/>
                  <a:gd name="T3" fmla="*/ 246 h 246"/>
                  <a:gd name="T4" fmla="*/ 159 w 159"/>
                  <a:gd name="T5" fmla="*/ 0 h 246"/>
                  <a:gd name="T6" fmla="*/ 0 w 159"/>
                  <a:gd name="T7" fmla="*/ 96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9" h="246">
                    <a:moveTo>
                      <a:pt x="0" y="96"/>
                    </a:moveTo>
                    <a:lnTo>
                      <a:pt x="88" y="246"/>
                    </a:lnTo>
                    <a:lnTo>
                      <a:pt x="159" y="0"/>
                    </a:lnTo>
                    <a:lnTo>
                      <a:pt x="0" y="96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4" name="Freeform 18"/>
              <p:cNvSpPr/>
              <p:nvPr/>
            </p:nvSpPr>
            <p:spPr bwMode="auto">
              <a:xfrm>
                <a:off x="4757738" y="2709863"/>
                <a:ext cx="173037" cy="112713"/>
              </a:xfrm>
              <a:custGeom>
                <a:avLst/>
                <a:gdLst>
                  <a:gd name="T0" fmla="*/ 38 w 109"/>
                  <a:gd name="T1" fmla="*/ 0 h 71"/>
                  <a:gd name="T2" fmla="*/ 0 w 109"/>
                  <a:gd name="T3" fmla="*/ 71 h 71"/>
                  <a:gd name="T4" fmla="*/ 109 w 109"/>
                  <a:gd name="T5" fmla="*/ 58 h 71"/>
                  <a:gd name="T6" fmla="*/ 38 w 109"/>
                  <a:gd name="T7" fmla="*/ 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9" h="71">
                    <a:moveTo>
                      <a:pt x="38" y="0"/>
                    </a:moveTo>
                    <a:lnTo>
                      <a:pt x="0" y="71"/>
                    </a:lnTo>
                    <a:lnTo>
                      <a:pt x="109" y="58"/>
                    </a:lnTo>
                    <a:lnTo>
                      <a:pt x="38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5" name="Freeform 19"/>
              <p:cNvSpPr/>
              <p:nvPr/>
            </p:nvSpPr>
            <p:spPr bwMode="auto">
              <a:xfrm>
                <a:off x="4764088" y="1752600"/>
                <a:ext cx="179387" cy="236538"/>
              </a:xfrm>
              <a:custGeom>
                <a:avLst/>
                <a:gdLst>
                  <a:gd name="T0" fmla="*/ 0 w 113"/>
                  <a:gd name="T1" fmla="*/ 0 h 149"/>
                  <a:gd name="T2" fmla="*/ 17 w 113"/>
                  <a:gd name="T3" fmla="*/ 149 h 149"/>
                  <a:gd name="T4" fmla="*/ 113 w 113"/>
                  <a:gd name="T5" fmla="*/ 149 h 149"/>
                  <a:gd name="T6" fmla="*/ 0 w 113"/>
                  <a:gd name="T7" fmla="*/ 0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3" h="149">
                    <a:moveTo>
                      <a:pt x="0" y="0"/>
                    </a:moveTo>
                    <a:lnTo>
                      <a:pt x="17" y="149"/>
                    </a:lnTo>
                    <a:lnTo>
                      <a:pt x="113" y="149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6" name="Freeform 20"/>
              <p:cNvSpPr/>
              <p:nvPr/>
            </p:nvSpPr>
            <p:spPr bwMode="auto">
              <a:xfrm>
                <a:off x="4764088" y="1752600"/>
                <a:ext cx="311150" cy="236538"/>
              </a:xfrm>
              <a:custGeom>
                <a:avLst/>
                <a:gdLst>
                  <a:gd name="T0" fmla="*/ 0 w 196"/>
                  <a:gd name="T1" fmla="*/ 0 h 149"/>
                  <a:gd name="T2" fmla="*/ 113 w 196"/>
                  <a:gd name="T3" fmla="*/ 149 h 149"/>
                  <a:gd name="T4" fmla="*/ 196 w 196"/>
                  <a:gd name="T5" fmla="*/ 66 h 149"/>
                  <a:gd name="T6" fmla="*/ 0 w 196"/>
                  <a:gd name="T7" fmla="*/ 0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6" h="149">
                    <a:moveTo>
                      <a:pt x="0" y="0"/>
                    </a:moveTo>
                    <a:lnTo>
                      <a:pt x="113" y="149"/>
                    </a:lnTo>
                    <a:lnTo>
                      <a:pt x="196" y="66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7" name="Freeform 21"/>
              <p:cNvSpPr/>
              <p:nvPr/>
            </p:nvSpPr>
            <p:spPr bwMode="auto">
              <a:xfrm>
                <a:off x="4943475" y="1857375"/>
                <a:ext cx="131762" cy="131763"/>
              </a:xfrm>
              <a:custGeom>
                <a:avLst/>
                <a:gdLst>
                  <a:gd name="T0" fmla="*/ 0 w 83"/>
                  <a:gd name="T1" fmla="*/ 83 h 83"/>
                  <a:gd name="T2" fmla="*/ 79 w 83"/>
                  <a:gd name="T3" fmla="*/ 83 h 83"/>
                  <a:gd name="T4" fmla="*/ 83 w 83"/>
                  <a:gd name="T5" fmla="*/ 0 h 83"/>
                  <a:gd name="T6" fmla="*/ 0 w 83"/>
                  <a:gd name="T7" fmla="*/ 83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3" h="83">
                    <a:moveTo>
                      <a:pt x="0" y="83"/>
                    </a:moveTo>
                    <a:lnTo>
                      <a:pt x="79" y="83"/>
                    </a:lnTo>
                    <a:lnTo>
                      <a:pt x="83" y="0"/>
                    </a:lnTo>
                    <a:lnTo>
                      <a:pt x="0" y="83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8" name="Freeform 22"/>
              <p:cNvSpPr/>
              <p:nvPr/>
            </p:nvSpPr>
            <p:spPr bwMode="auto">
              <a:xfrm>
                <a:off x="4764088" y="1725613"/>
                <a:ext cx="311150" cy="131763"/>
              </a:xfrm>
              <a:custGeom>
                <a:avLst/>
                <a:gdLst>
                  <a:gd name="T0" fmla="*/ 0 w 196"/>
                  <a:gd name="T1" fmla="*/ 17 h 83"/>
                  <a:gd name="T2" fmla="*/ 196 w 196"/>
                  <a:gd name="T3" fmla="*/ 83 h 83"/>
                  <a:gd name="T4" fmla="*/ 196 w 196"/>
                  <a:gd name="T5" fmla="*/ 0 h 83"/>
                  <a:gd name="T6" fmla="*/ 0 w 196"/>
                  <a:gd name="T7" fmla="*/ 17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6" h="83">
                    <a:moveTo>
                      <a:pt x="0" y="17"/>
                    </a:moveTo>
                    <a:lnTo>
                      <a:pt x="196" y="83"/>
                    </a:lnTo>
                    <a:lnTo>
                      <a:pt x="196" y="0"/>
                    </a:lnTo>
                    <a:lnTo>
                      <a:pt x="0" y="17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9" name="Freeform 23"/>
              <p:cNvSpPr/>
              <p:nvPr/>
            </p:nvSpPr>
            <p:spPr bwMode="auto">
              <a:xfrm>
                <a:off x="4711700" y="1295400"/>
                <a:ext cx="384175" cy="344488"/>
              </a:xfrm>
              <a:custGeom>
                <a:avLst/>
                <a:gdLst>
                  <a:gd name="T0" fmla="*/ 117 w 242"/>
                  <a:gd name="T1" fmla="*/ 0 h 217"/>
                  <a:gd name="T2" fmla="*/ 0 w 242"/>
                  <a:gd name="T3" fmla="*/ 84 h 217"/>
                  <a:gd name="T4" fmla="*/ 242 w 242"/>
                  <a:gd name="T5" fmla="*/ 217 h 217"/>
                  <a:gd name="T6" fmla="*/ 117 w 242"/>
                  <a:gd name="T7" fmla="*/ 0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2" h="217">
                    <a:moveTo>
                      <a:pt x="117" y="0"/>
                    </a:moveTo>
                    <a:lnTo>
                      <a:pt x="0" y="84"/>
                    </a:lnTo>
                    <a:lnTo>
                      <a:pt x="242" y="217"/>
                    </a:lnTo>
                    <a:lnTo>
                      <a:pt x="117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0" name="Freeform 24"/>
              <p:cNvSpPr/>
              <p:nvPr/>
            </p:nvSpPr>
            <p:spPr bwMode="auto">
              <a:xfrm>
                <a:off x="4711700" y="1428750"/>
                <a:ext cx="384175" cy="323850"/>
              </a:xfrm>
              <a:custGeom>
                <a:avLst/>
                <a:gdLst>
                  <a:gd name="T0" fmla="*/ 0 w 242"/>
                  <a:gd name="T1" fmla="*/ 0 h 204"/>
                  <a:gd name="T2" fmla="*/ 33 w 242"/>
                  <a:gd name="T3" fmla="*/ 204 h 204"/>
                  <a:gd name="T4" fmla="*/ 242 w 242"/>
                  <a:gd name="T5" fmla="*/ 133 h 204"/>
                  <a:gd name="T6" fmla="*/ 0 w 242"/>
                  <a:gd name="T7" fmla="*/ 0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2" h="204">
                    <a:moveTo>
                      <a:pt x="0" y="0"/>
                    </a:moveTo>
                    <a:lnTo>
                      <a:pt x="33" y="204"/>
                    </a:lnTo>
                    <a:lnTo>
                      <a:pt x="242" y="13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1" name="Freeform 25"/>
              <p:cNvSpPr/>
              <p:nvPr/>
            </p:nvSpPr>
            <p:spPr bwMode="auto">
              <a:xfrm>
                <a:off x="4764088" y="1639888"/>
                <a:ext cx="331787" cy="112713"/>
              </a:xfrm>
              <a:custGeom>
                <a:avLst/>
                <a:gdLst>
                  <a:gd name="T0" fmla="*/ 0 w 209"/>
                  <a:gd name="T1" fmla="*/ 71 h 71"/>
                  <a:gd name="T2" fmla="*/ 196 w 209"/>
                  <a:gd name="T3" fmla="*/ 54 h 71"/>
                  <a:gd name="T4" fmla="*/ 209 w 209"/>
                  <a:gd name="T5" fmla="*/ 0 h 71"/>
                  <a:gd name="T6" fmla="*/ 0 w 209"/>
                  <a:gd name="T7" fmla="*/ 71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9" h="71">
                    <a:moveTo>
                      <a:pt x="0" y="71"/>
                    </a:moveTo>
                    <a:lnTo>
                      <a:pt x="196" y="54"/>
                    </a:lnTo>
                    <a:lnTo>
                      <a:pt x="209" y="0"/>
                    </a:lnTo>
                    <a:lnTo>
                      <a:pt x="0" y="71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2" name="Freeform 26"/>
              <p:cNvSpPr/>
              <p:nvPr/>
            </p:nvSpPr>
            <p:spPr bwMode="auto">
              <a:xfrm>
                <a:off x="4818063" y="3192463"/>
                <a:ext cx="284162" cy="158750"/>
              </a:xfrm>
              <a:custGeom>
                <a:avLst/>
                <a:gdLst>
                  <a:gd name="T0" fmla="*/ 0 w 179"/>
                  <a:gd name="T1" fmla="*/ 0 h 100"/>
                  <a:gd name="T2" fmla="*/ 33 w 179"/>
                  <a:gd name="T3" fmla="*/ 96 h 100"/>
                  <a:gd name="T4" fmla="*/ 179 w 179"/>
                  <a:gd name="T5" fmla="*/ 100 h 100"/>
                  <a:gd name="T6" fmla="*/ 0 w 179"/>
                  <a:gd name="T7" fmla="*/ 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9" h="100">
                    <a:moveTo>
                      <a:pt x="0" y="0"/>
                    </a:moveTo>
                    <a:lnTo>
                      <a:pt x="33" y="96"/>
                    </a:lnTo>
                    <a:lnTo>
                      <a:pt x="179" y="10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3" name="Freeform 27"/>
              <p:cNvSpPr/>
              <p:nvPr/>
            </p:nvSpPr>
            <p:spPr bwMode="auto">
              <a:xfrm>
                <a:off x="4897438" y="1295400"/>
                <a:ext cx="231775" cy="344488"/>
              </a:xfrm>
              <a:custGeom>
                <a:avLst/>
                <a:gdLst>
                  <a:gd name="T0" fmla="*/ 0 w 146"/>
                  <a:gd name="T1" fmla="*/ 0 h 217"/>
                  <a:gd name="T2" fmla="*/ 125 w 146"/>
                  <a:gd name="T3" fmla="*/ 217 h 217"/>
                  <a:gd name="T4" fmla="*/ 146 w 146"/>
                  <a:gd name="T5" fmla="*/ 179 h 217"/>
                  <a:gd name="T6" fmla="*/ 0 w 146"/>
                  <a:gd name="T7" fmla="*/ 0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6" h="217">
                    <a:moveTo>
                      <a:pt x="0" y="0"/>
                    </a:moveTo>
                    <a:lnTo>
                      <a:pt x="125" y="217"/>
                    </a:lnTo>
                    <a:lnTo>
                      <a:pt x="146" y="179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4" name="Freeform 28"/>
              <p:cNvSpPr/>
              <p:nvPr/>
            </p:nvSpPr>
            <p:spPr bwMode="auto">
              <a:xfrm>
                <a:off x="4818063" y="2801938"/>
                <a:ext cx="357187" cy="390525"/>
              </a:xfrm>
              <a:custGeom>
                <a:avLst/>
                <a:gdLst>
                  <a:gd name="T0" fmla="*/ 71 w 225"/>
                  <a:gd name="T1" fmla="*/ 0 h 246"/>
                  <a:gd name="T2" fmla="*/ 0 w 225"/>
                  <a:gd name="T3" fmla="*/ 246 h 246"/>
                  <a:gd name="T4" fmla="*/ 225 w 225"/>
                  <a:gd name="T5" fmla="*/ 134 h 246"/>
                  <a:gd name="T6" fmla="*/ 71 w 225"/>
                  <a:gd name="T7" fmla="*/ 0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5" h="246">
                    <a:moveTo>
                      <a:pt x="71" y="0"/>
                    </a:moveTo>
                    <a:lnTo>
                      <a:pt x="0" y="246"/>
                    </a:lnTo>
                    <a:lnTo>
                      <a:pt x="225" y="134"/>
                    </a:lnTo>
                    <a:lnTo>
                      <a:pt x="71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5" name="Freeform 29"/>
              <p:cNvSpPr/>
              <p:nvPr/>
            </p:nvSpPr>
            <p:spPr bwMode="auto">
              <a:xfrm>
                <a:off x="4818063" y="3014663"/>
                <a:ext cx="357187" cy="336550"/>
              </a:xfrm>
              <a:custGeom>
                <a:avLst/>
                <a:gdLst>
                  <a:gd name="T0" fmla="*/ 0 w 225"/>
                  <a:gd name="T1" fmla="*/ 112 h 212"/>
                  <a:gd name="T2" fmla="*/ 179 w 225"/>
                  <a:gd name="T3" fmla="*/ 212 h 212"/>
                  <a:gd name="T4" fmla="*/ 225 w 225"/>
                  <a:gd name="T5" fmla="*/ 0 h 212"/>
                  <a:gd name="T6" fmla="*/ 0 w 225"/>
                  <a:gd name="T7" fmla="*/ 112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5" h="212">
                    <a:moveTo>
                      <a:pt x="0" y="112"/>
                    </a:moveTo>
                    <a:lnTo>
                      <a:pt x="179" y="212"/>
                    </a:lnTo>
                    <a:lnTo>
                      <a:pt x="225" y="0"/>
                    </a:lnTo>
                    <a:lnTo>
                      <a:pt x="0" y="112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6" name="Freeform 30"/>
              <p:cNvSpPr/>
              <p:nvPr/>
            </p:nvSpPr>
            <p:spPr bwMode="auto">
              <a:xfrm>
                <a:off x="4897438" y="1249363"/>
                <a:ext cx="298450" cy="158750"/>
              </a:xfrm>
              <a:custGeom>
                <a:avLst/>
                <a:gdLst>
                  <a:gd name="T0" fmla="*/ 87 w 188"/>
                  <a:gd name="T1" fmla="*/ 0 h 100"/>
                  <a:gd name="T2" fmla="*/ 0 w 188"/>
                  <a:gd name="T3" fmla="*/ 29 h 100"/>
                  <a:gd name="T4" fmla="*/ 188 w 188"/>
                  <a:gd name="T5" fmla="*/ 100 h 100"/>
                  <a:gd name="T6" fmla="*/ 87 w 188"/>
                  <a:gd name="T7" fmla="*/ 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8" h="100">
                    <a:moveTo>
                      <a:pt x="87" y="0"/>
                    </a:moveTo>
                    <a:lnTo>
                      <a:pt x="0" y="29"/>
                    </a:lnTo>
                    <a:lnTo>
                      <a:pt x="188" y="100"/>
                    </a:lnTo>
                    <a:lnTo>
                      <a:pt x="87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7" name="Freeform 31"/>
              <p:cNvSpPr/>
              <p:nvPr/>
            </p:nvSpPr>
            <p:spPr bwMode="auto">
              <a:xfrm>
                <a:off x="4897438" y="1295400"/>
                <a:ext cx="298450" cy="284163"/>
              </a:xfrm>
              <a:custGeom>
                <a:avLst/>
                <a:gdLst>
                  <a:gd name="T0" fmla="*/ 0 w 188"/>
                  <a:gd name="T1" fmla="*/ 0 h 179"/>
                  <a:gd name="T2" fmla="*/ 146 w 188"/>
                  <a:gd name="T3" fmla="*/ 179 h 179"/>
                  <a:gd name="T4" fmla="*/ 188 w 188"/>
                  <a:gd name="T5" fmla="*/ 71 h 179"/>
                  <a:gd name="T6" fmla="*/ 0 w 188"/>
                  <a:gd name="T7" fmla="*/ 0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8" h="179">
                    <a:moveTo>
                      <a:pt x="0" y="0"/>
                    </a:moveTo>
                    <a:lnTo>
                      <a:pt x="146" y="179"/>
                    </a:lnTo>
                    <a:lnTo>
                      <a:pt x="188" y="7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8" name="Freeform 32"/>
              <p:cNvSpPr/>
              <p:nvPr/>
            </p:nvSpPr>
            <p:spPr bwMode="auto">
              <a:xfrm>
                <a:off x="5129213" y="1408113"/>
                <a:ext cx="85725" cy="171450"/>
              </a:xfrm>
              <a:custGeom>
                <a:avLst/>
                <a:gdLst>
                  <a:gd name="T0" fmla="*/ 42 w 54"/>
                  <a:gd name="T1" fmla="*/ 0 h 108"/>
                  <a:gd name="T2" fmla="*/ 0 w 54"/>
                  <a:gd name="T3" fmla="*/ 108 h 108"/>
                  <a:gd name="T4" fmla="*/ 54 w 54"/>
                  <a:gd name="T5" fmla="*/ 100 h 108"/>
                  <a:gd name="T6" fmla="*/ 42 w 54"/>
                  <a:gd name="T7" fmla="*/ 0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4" h="108">
                    <a:moveTo>
                      <a:pt x="42" y="0"/>
                    </a:moveTo>
                    <a:lnTo>
                      <a:pt x="0" y="108"/>
                    </a:lnTo>
                    <a:lnTo>
                      <a:pt x="54" y="100"/>
                    </a:lnTo>
                    <a:lnTo>
                      <a:pt x="4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9" name="Freeform 33"/>
              <p:cNvSpPr/>
              <p:nvPr/>
            </p:nvSpPr>
            <p:spPr bwMode="auto">
              <a:xfrm>
                <a:off x="4930775" y="2801938"/>
                <a:ext cx="311150" cy="212725"/>
              </a:xfrm>
              <a:custGeom>
                <a:avLst/>
                <a:gdLst>
                  <a:gd name="T0" fmla="*/ 0 w 196"/>
                  <a:gd name="T1" fmla="*/ 0 h 134"/>
                  <a:gd name="T2" fmla="*/ 154 w 196"/>
                  <a:gd name="T3" fmla="*/ 134 h 134"/>
                  <a:gd name="T4" fmla="*/ 196 w 196"/>
                  <a:gd name="T5" fmla="*/ 84 h 134"/>
                  <a:gd name="T6" fmla="*/ 0 w 196"/>
                  <a:gd name="T7" fmla="*/ 0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6" h="134">
                    <a:moveTo>
                      <a:pt x="0" y="0"/>
                    </a:moveTo>
                    <a:lnTo>
                      <a:pt x="154" y="134"/>
                    </a:lnTo>
                    <a:lnTo>
                      <a:pt x="196" y="8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0" name="Freeform 34"/>
              <p:cNvSpPr/>
              <p:nvPr/>
            </p:nvSpPr>
            <p:spPr bwMode="auto">
              <a:xfrm>
                <a:off x="5035550" y="1243013"/>
                <a:ext cx="231775" cy="165100"/>
              </a:xfrm>
              <a:custGeom>
                <a:avLst/>
                <a:gdLst>
                  <a:gd name="T0" fmla="*/ 0 w 146"/>
                  <a:gd name="T1" fmla="*/ 4 h 104"/>
                  <a:gd name="T2" fmla="*/ 101 w 146"/>
                  <a:gd name="T3" fmla="*/ 104 h 104"/>
                  <a:gd name="T4" fmla="*/ 146 w 146"/>
                  <a:gd name="T5" fmla="*/ 0 h 104"/>
                  <a:gd name="T6" fmla="*/ 0 w 146"/>
                  <a:gd name="T7" fmla="*/ 4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6" h="104">
                    <a:moveTo>
                      <a:pt x="0" y="4"/>
                    </a:moveTo>
                    <a:lnTo>
                      <a:pt x="101" y="104"/>
                    </a:lnTo>
                    <a:lnTo>
                      <a:pt x="146" y="0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1" name="Freeform 35"/>
              <p:cNvSpPr/>
              <p:nvPr/>
            </p:nvSpPr>
            <p:spPr bwMode="auto">
              <a:xfrm>
                <a:off x="5195888" y="1408113"/>
                <a:ext cx="85725" cy="204788"/>
              </a:xfrm>
              <a:custGeom>
                <a:avLst/>
                <a:gdLst>
                  <a:gd name="T0" fmla="*/ 0 w 54"/>
                  <a:gd name="T1" fmla="*/ 0 h 129"/>
                  <a:gd name="T2" fmla="*/ 12 w 54"/>
                  <a:gd name="T3" fmla="*/ 100 h 129"/>
                  <a:gd name="T4" fmla="*/ 54 w 54"/>
                  <a:gd name="T5" fmla="*/ 129 h 129"/>
                  <a:gd name="T6" fmla="*/ 0 w 54"/>
                  <a:gd name="T7" fmla="*/ 0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4" h="129">
                    <a:moveTo>
                      <a:pt x="0" y="0"/>
                    </a:moveTo>
                    <a:lnTo>
                      <a:pt x="12" y="100"/>
                    </a:lnTo>
                    <a:lnTo>
                      <a:pt x="54" y="129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2" name="Freeform 36"/>
              <p:cNvSpPr/>
              <p:nvPr/>
            </p:nvSpPr>
            <p:spPr bwMode="auto">
              <a:xfrm>
                <a:off x="5102225" y="3014663"/>
                <a:ext cx="225425" cy="336550"/>
              </a:xfrm>
              <a:custGeom>
                <a:avLst/>
                <a:gdLst>
                  <a:gd name="T0" fmla="*/ 46 w 142"/>
                  <a:gd name="T1" fmla="*/ 0 h 212"/>
                  <a:gd name="T2" fmla="*/ 0 w 142"/>
                  <a:gd name="T3" fmla="*/ 212 h 212"/>
                  <a:gd name="T4" fmla="*/ 142 w 142"/>
                  <a:gd name="T5" fmla="*/ 212 h 212"/>
                  <a:gd name="T6" fmla="*/ 46 w 142"/>
                  <a:gd name="T7" fmla="*/ 0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2" h="212">
                    <a:moveTo>
                      <a:pt x="46" y="0"/>
                    </a:moveTo>
                    <a:lnTo>
                      <a:pt x="0" y="212"/>
                    </a:lnTo>
                    <a:lnTo>
                      <a:pt x="142" y="212"/>
                    </a:lnTo>
                    <a:lnTo>
                      <a:pt x="46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3" name="Freeform 37"/>
              <p:cNvSpPr/>
              <p:nvPr/>
            </p:nvSpPr>
            <p:spPr bwMode="auto">
              <a:xfrm>
                <a:off x="4897438" y="2413000"/>
                <a:ext cx="442912" cy="350838"/>
              </a:xfrm>
              <a:custGeom>
                <a:avLst/>
                <a:gdLst>
                  <a:gd name="T0" fmla="*/ 58 w 279"/>
                  <a:gd name="T1" fmla="*/ 0 h 221"/>
                  <a:gd name="T2" fmla="*/ 0 w 279"/>
                  <a:gd name="T3" fmla="*/ 100 h 221"/>
                  <a:gd name="T4" fmla="*/ 279 w 279"/>
                  <a:gd name="T5" fmla="*/ 221 h 221"/>
                  <a:gd name="T6" fmla="*/ 58 w 279"/>
                  <a:gd name="T7" fmla="*/ 0 h 2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9" h="221">
                    <a:moveTo>
                      <a:pt x="58" y="0"/>
                    </a:moveTo>
                    <a:lnTo>
                      <a:pt x="0" y="100"/>
                    </a:lnTo>
                    <a:lnTo>
                      <a:pt x="279" y="221"/>
                    </a:lnTo>
                    <a:lnTo>
                      <a:pt x="58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4" name="Freeform 38"/>
              <p:cNvSpPr/>
              <p:nvPr/>
            </p:nvSpPr>
            <p:spPr bwMode="auto">
              <a:xfrm>
                <a:off x="4897438" y="2571750"/>
                <a:ext cx="442912" cy="230188"/>
              </a:xfrm>
              <a:custGeom>
                <a:avLst/>
                <a:gdLst>
                  <a:gd name="T0" fmla="*/ 0 w 279"/>
                  <a:gd name="T1" fmla="*/ 0 h 145"/>
                  <a:gd name="T2" fmla="*/ 21 w 279"/>
                  <a:gd name="T3" fmla="*/ 145 h 145"/>
                  <a:gd name="T4" fmla="*/ 279 w 279"/>
                  <a:gd name="T5" fmla="*/ 121 h 145"/>
                  <a:gd name="T6" fmla="*/ 0 w 279"/>
                  <a:gd name="T7" fmla="*/ 0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9" h="145">
                    <a:moveTo>
                      <a:pt x="0" y="0"/>
                    </a:moveTo>
                    <a:lnTo>
                      <a:pt x="21" y="145"/>
                    </a:lnTo>
                    <a:lnTo>
                      <a:pt x="279" y="12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5" name="Freeform 39"/>
              <p:cNvSpPr/>
              <p:nvPr/>
            </p:nvSpPr>
            <p:spPr bwMode="auto">
              <a:xfrm>
                <a:off x="4930775" y="2763838"/>
                <a:ext cx="409575" cy="171450"/>
              </a:xfrm>
              <a:custGeom>
                <a:avLst/>
                <a:gdLst>
                  <a:gd name="T0" fmla="*/ 0 w 258"/>
                  <a:gd name="T1" fmla="*/ 24 h 108"/>
                  <a:gd name="T2" fmla="*/ 196 w 258"/>
                  <a:gd name="T3" fmla="*/ 108 h 108"/>
                  <a:gd name="T4" fmla="*/ 258 w 258"/>
                  <a:gd name="T5" fmla="*/ 0 h 108"/>
                  <a:gd name="T6" fmla="*/ 0 w 258"/>
                  <a:gd name="T7" fmla="*/ 24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08">
                    <a:moveTo>
                      <a:pt x="0" y="24"/>
                    </a:moveTo>
                    <a:lnTo>
                      <a:pt x="196" y="108"/>
                    </a:lnTo>
                    <a:lnTo>
                      <a:pt x="258" y="0"/>
                    </a:lnTo>
                    <a:lnTo>
                      <a:pt x="0" y="24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6" name="Freeform 40"/>
              <p:cNvSpPr/>
              <p:nvPr/>
            </p:nvSpPr>
            <p:spPr bwMode="auto">
              <a:xfrm>
                <a:off x="5135563" y="2028825"/>
                <a:ext cx="244475" cy="139700"/>
              </a:xfrm>
              <a:custGeom>
                <a:avLst/>
                <a:gdLst>
                  <a:gd name="T0" fmla="*/ 46 w 154"/>
                  <a:gd name="T1" fmla="*/ 0 h 88"/>
                  <a:gd name="T2" fmla="*/ 0 w 154"/>
                  <a:gd name="T3" fmla="*/ 88 h 88"/>
                  <a:gd name="T4" fmla="*/ 154 w 154"/>
                  <a:gd name="T5" fmla="*/ 67 h 88"/>
                  <a:gd name="T6" fmla="*/ 46 w 154"/>
                  <a:gd name="T7" fmla="*/ 0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4" h="88">
                    <a:moveTo>
                      <a:pt x="46" y="0"/>
                    </a:moveTo>
                    <a:lnTo>
                      <a:pt x="0" y="88"/>
                    </a:lnTo>
                    <a:lnTo>
                      <a:pt x="154" y="67"/>
                    </a:lnTo>
                    <a:lnTo>
                      <a:pt x="46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7" name="Freeform 41"/>
              <p:cNvSpPr/>
              <p:nvPr/>
            </p:nvSpPr>
            <p:spPr bwMode="auto">
              <a:xfrm>
                <a:off x="5068888" y="2135188"/>
                <a:ext cx="311150" cy="152400"/>
              </a:xfrm>
              <a:custGeom>
                <a:avLst/>
                <a:gdLst>
                  <a:gd name="T0" fmla="*/ 42 w 196"/>
                  <a:gd name="T1" fmla="*/ 21 h 96"/>
                  <a:gd name="T2" fmla="*/ 0 w 196"/>
                  <a:gd name="T3" fmla="*/ 96 h 96"/>
                  <a:gd name="T4" fmla="*/ 196 w 196"/>
                  <a:gd name="T5" fmla="*/ 0 h 96"/>
                  <a:gd name="T6" fmla="*/ 42 w 196"/>
                  <a:gd name="T7" fmla="*/ 21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6" h="96">
                    <a:moveTo>
                      <a:pt x="42" y="21"/>
                    </a:moveTo>
                    <a:lnTo>
                      <a:pt x="0" y="96"/>
                    </a:lnTo>
                    <a:lnTo>
                      <a:pt x="196" y="0"/>
                    </a:lnTo>
                    <a:lnTo>
                      <a:pt x="42" y="21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8" name="Freeform 42"/>
              <p:cNvSpPr/>
              <p:nvPr/>
            </p:nvSpPr>
            <p:spPr bwMode="auto">
              <a:xfrm>
                <a:off x="5208588" y="1911350"/>
                <a:ext cx="171450" cy="223838"/>
              </a:xfrm>
              <a:custGeom>
                <a:avLst/>
                <a:gdLst>
                  <a:gd name="T0" fmla="*/ 33 w 108"/>
                  <a:gd name="T1" fmla="*/ 0 h 141"/>
                  <a:gd name="T2" fmla="*/ 0 w 108"/>
                  <a:gd name="T3" fmla="*/ 74 h 141"/>
                  <a:gd name="T4" fmla="*/ 108 w 108"/>
                  <a:gd name="T5" fmla="*/ 141 h 141"/>
                  <a:gd name="T6" fmla="*/ 33 w 108"/>
                  <a:gd name="T7" fmla="*/ 0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8" h="141">
                    <a:moveTo>
                      <a:pt x="33" y="0"/>
                    </a:moveTo>
                    <a:lnTo>
                      <a:pt x="0" y="74"/>
                    </a:lnTo>
                    <a:lnTo>
                      <a:pt x="108" y="141"/>
                    </a:lnTo>
                    <a:lnTo>
                      <a:pt x="33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9" name="Freeform 43"/>
              <p:cNvSpPr/>
              <p:nvPr/>
            </p:nvSpPr>
            <p:spPr bwMode="auto">
              <a:xfrm>
                <a:off x="5175250" y="3000375"/>
                <a:ext cx="212725" cy="119063"/>
              </a:xfrm>
              <a:custGeom>
                <a:avLst/>
                <a:gdLst>
                  <a:gd name="T0" fmla="*/ 58 w 134"/>
                  <a:gd name="T1" fmla="*/ 0 h 75"/>
                  <a:gd name="T2" fmla="*/ 0 w 134"/>
                  <a:gd name="T3" fmla="*/ 9 h 75"/>
                  <a:gd name="T4" fmla="*/ 134 w 134"/>
                  <a:gd name="T5" fmla="*/ 75 h 75"/>
                  <a:gd name="T6" fmla="*/ 58 w 134"/>
                  <a:gd name="T7" fmla="*/ 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4" h="75">
                    <a:moveTo>
                      <a:pt x="58" y="0"/>
                    </a:moveTo>
                    <a:lnTo>
                      <a:pt x="0" y="9"/>
                    </a:lnTo>
                    <a:lnTo>
                      <a:pt x="134" y="75"/>
                    </a:lnTo>
                    <a:lnTo>
                      <a:pt x="58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0" name="Freeform 44"/>
              <p:cNvSpPr/>
              <p:nvPr/>
            </p:nvSpPr>
            <p:spPr bwMode="auto">
              <a:xfrm>
                <a:off x="5175250" y="3014663"/>
                <a:ext cx="212725" cy="336550"/>
              </a:xfrm>
              <a:custGeom>
                <a:avLst/>
                <a:gdLst>
                  <a:gd name="T0" fmla="*/ 0 w 134"/>
                  <a:gd name="T1" fmla="*/ 0 h 212"/>
                  <a:gd name="T2" fmla="*/ 96 w 134"/>
                  <a:gd name="T3" fmla="*/ 212 h 212"/>
                  <a:gd name="T4" fmla="*/ 134 w 134"/>
                  <a:gd name="T5" fmla="*/ 66 h 212"/>
                  <a:gd name="T6" fmla="*/ 0 w 134"/>
                  <a:gd name="T7" fmla="*/ 0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4" h="212">
                    <a:moveTo>
                      <a:pt x="0" y="0"/>
                    </a:moveTo>
                    <a:lnTo>
                      <a:pt x="96" y="212"/>
                    </a:lnTo>
                    <a:lnTo>
                      <a:pt x="134" y="66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1" name="Freeform 45"/>
              <p:cNvSpPr/>
              <p:nvPr/>
            </p:nvSpPr>
            <p:spPr bwMode="auto">
              <a:xfrm>
                <a:off x="5195888" y="1243013"/>
                <a:ext cx="217487" cy="165100"/>
              </a:xfrm>
              <a:custGeom>
                <a:avLst/>
                <a:gdLst>
                  <a:gd name="T0" fmla="*/ 45 w 137"/>
                  <a:gd name="T1" fmla="*/ 0 h 104"/>
                  <a:gd name="T2" fmla="*/ 0 w 137"/>
                  <a:gd name="T3" fmla="*/ 104 h 104"/>
                  <a:gd name="T4" fmla="*/ 137 w 137"/>
                  <a:gd name="T5" fmla="*/ 17 h 104"/>
                  <a:gd name="T6" fmla="*/ 45 w 137"/>
                  <a:gd name="T7" fmla="*/ 0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7" h="104">
                    <a:moveTo>
                      <a:pt x="45" y="0"/>
                    </a:moveTo>
                    <a:lnTo>
                      <a:pt x="0" y="104"/>
                    </a:lnTo>
                    <a:lnTo>
                      <a:pt x="137" y="17"/>
                    </a:lnTo>
                    <a:lnTo>
                      <a:pt x="45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2" name="Freeform 46"/>
              <p:cNvSpPr/>
              <p:nvPr/>
            </p:nvSpPr>
            <p:spPr bwMode="auto">
              <a:xfrm>
                <a:off x="5195888" y="1270000"/>
                <a:ext cx="217487" cy="342900"/>
              </a:xfrm>
              <a:custGeom>
                <a:avLst/>
                <a:gdLst>
                  <a:gd name="T0" fmla="*/ 0 w 137"/>
                  <a:gd name="T1" fmla="*/ 87 h 216"/>
                  <a:gd name="T2" fmla="*/ 54 w 137"/>
                  <a:gd name="T3" fmla="*/ 216 h 216"/>
                  <a:gd name="T4" fmla="*/ 137 w 137"/>
                  <a:gd name="T5" fmla="*/ 0 h 216"/>
                  <a:gd name="T6" fmla="*/ 0 w 137"/>
                  <a:gd name="T7" fmla="*/ 87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7" h="216">
                    <a:moveTo>
                      <a:pt x="0" y="87"/>
                    </a:moveTo>
                    <a:lnTo>
                      <a:pt x="54" y="216"/>
                    </a:lnTo>
                    <a:lnTo>
                      <a:pt x="137" y="0"/>
                    </a:lnTo>
                    <a:lnTo>
                      <a:pt x="0" y="87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3" name="Freeform 47"/>
              <p:cNvSpPr/>
              <p:nvPr/>
            </p:nvSpPr>
            <p:spPr bwMode="auto">
              <a:xfrm>
                <a:off x="4989513" y="2287588"/>
                <a:ext cx="430212" cy="330200"/>
              </a:xfrm>
              <a:custGeom>
                <a:avLst/>
                <a:gdLst>
                  <a:gd name="T0" fmla="*/ 50 w 271"/>
                  <a:gd name="T1" fmla="*/ 0 h 208"/>
                  <a:gd name="T2" fmla="*/ 0 w 271"/>
                  <a:gd name="T3" fmla="*/ 79 h 208"/>
                  <a:gd name="T4" fmla="*/ 271 w 271"/>
                  <a:gd name="T5" fmla="*/ 208 h 208"/>
                  <a:gd name="T6" fmla="*/ 50 w 271"/>
                  <a:gd name="T7" fmla="*/ 0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1" h="208">
                    <a:moveTo>
                      <a:pt x="50" y="0"/>
                    </a:moveTo>
                    <a:lnTo>
                      <a:pt x="0" y="79"/>
                    </a:lnTo>
                    <a:lnTo>
                      <a:pt x="271" y="208"/>
                    </a:lnTo>
                    <a:lnTo>
                      <a:pt x="5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4" name="Freeform 48"/>
              <p:cNvSpPr/>
              <p:nvPr/>
            </p:nvSpPr>
            <p:spPr bwMode="auto">
              <a:xfrm>
                <a:off x="4989513" y="2413000"/>
                <a:ext cx="430212" cy="350838"/>
              </a:xfrm>
              <a:custGeom>
                <a:avLst/>
                <a:gdLst>
                  <a:gd name="T0" fmla="*/ 0 w 271"/>
                  <a:gd name="T1" fmla="*/ 0 h 221"/>
                  <a:gd name="T2" fmla="*/ 221 w 271"/>
                  <a:gd name="T3" fmla="*/ 221 h 221"/>
                  <a:gd name="T4" fmla="*/ 271 w 271"/>
                  <a:gd name="T5" fmla="*/ 129 h 221"/>
                  <a:gd name="T6" fmla="*/ 0 w 271"/>
                  <a:gd name="T7" fmla="*/ 0 h 2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1" h="221">
                    <a:moveTo>
                      <a:pt x="0" y="0"/>
                    </a:moveTo>
                    <a:lnTo>
                      <a:pt x="221" y="221"/>
                    </a:lnTo>
                    <a:lnTo>
                      <a:pt x="271" y="129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5" name="Freeform 49"/>
              <p:cNvSpPr/>
              <p:nvPr/>
            </p:nvSpPr>
            <p:spPr bwMode="auto">
              <a:xfrm>
                <a:off x="5267325" y="3000375"/>
                <a:ext cx="160337" cy="119063"/>
              </a:xfrm>
              <a:custGeom>
                <a:avLst/>
                <a:gdLst>
                  <a:gd name="T0" fmla="*/ 0 w 101"/>
                  <a:gd name="T1" fmla="*/ 0 h 75"/>
                  <a:gd name="T2" fmla="*/ 76 w 101"/>
                  <a:gd name="T3" fmla="*/ 75 h 75"/>
                  <a:gd name="T4" fmla="*/ 101 w 101"/>
                  <a:gd name="T5" fmla="*/ 0 h 75"/>
                  <a:gd name="T6" fmla="*/ 0 w 101"/>
                  <a:gd name="T7" fmla="*/ 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1" h="75">
                    <a:moveTo>
                      <a:pt x="0" y="0"/>
                    </a:moveTo>
                    <a:lnTo>
                      <a:pt x="76" y="75"/>
                    </a:lnTo>
                    <a:lnTo>
                      <a:pt x="10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6" name="Freeform 50"/>
              <p:cNvSpPr/>
              <p:nvPr/>
            </p:nvSpPr>
            <p:spPr bwMode="auto">
              <a:xfrm>
                <a:off x="5327650" y="3119438"/>
                <a:ext cx="198437" cy="231775"/>
              </a:xfrm>
              <a:custGeom>
                <a:avLst/>
                <a:gdLst>
                  <a:gd name="T0" fmla="*/ 38 w 125"/>
                  <a:gd name="T1" fmla="*/ 0 h 146"/>
                  <a:gd name="T2" fmla="*/ 0 w 125"/>
                  <a:gd name="T3" fmla="*/ 146 h 146"/>
                  <a:gd name="T4" fmla="*/ 125 w 125"/>
                  <a:gd name="T5" fmla="*/ 146 h 146"/>
                  <a:gd name="T6" fmla="*/ 38 w 125"/>
                  <a:gd name="T7" fmla="*/ 0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5" h="146">
                    <a:moveTo>
                      <a:pt x="38" y="0"/>
                    </a:moveTo>
                    <a:lnTo>
                      <a:pt x="0" y="146"/>
                    </a:lnTo>
                    <a:lnTo>
                      <a:pt x="125" y="146"/>
                    </a:lnTo>
                    <a:lnTo>
                      <a:pt x="38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7" name="Freeform 51"/>
              <p:cNvSpPr/>
              <p:nvPr/>
            </p:nvSpPr>
            <p:spPr bwMode="auto">
              <a:xfrm>
                <a:off x="5068888" y="2135188"/>
                <a:ext cx="463550" cy="330200"/>
              </a:xfrm>
              <a:custGeom>
                <a:avLst/>
                <a:gdLst>
                  <a:gd name="T0" fmla="*/ 196 w 292"/>
                  <a:gd name="T1" fmla="*/ 0 h 208"/>
                  <a:gd name="T2" fmla="*/ 0 w 292"/>
                  <a:gd name="T3" fmla="*/ 96 h 208"/>
                  <a:gd name="T4" fmla="*/ 292 w 292"/>
                  <a:gd name="T5" fmla="*/ 208 h 208"/>
                  <a:gd name="T6" fmla="*/ 196 w 292"/>
                  <a:gd name="T7" fmla="*/ 0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92" h="208">
                    <a:moveTo>
                      <a:pt x="196" y="0"/>
                    </a:moveTo>
                    <a:lnTo>
                      <a:pt x="0" y="96"/>
                    </a:lnTo>
                    <a:lnTo>
                      <a:pt x="292" y="208"/>
                    </a:lnTo>
                    <a:lnTo>
                      <a:pt x="196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8" name="Freeform 52"/>
              <p:cNvSpPr/>
              <p:nvPr/>
            </p:nvSpPr>
            <p:spPr bwMode="auto">
              <a:xfrm>
                <a:off x="5068888" y="2287588"/>
                <a:ext cx="463550" cy="330200"/>
              </a:xfrm>
              <a:custGeom>
                <a:avLst/>
                <a:gdLst>
                  <a:gd name="T0" fmla="*/ 0 w 292"/>
                  <a:gd name="T1" fmla="*/ 0 h 208"/>
                  <a:gd name="T2" fmla="*/ 221 w 292"/>
                  <a:gd name="T3" fmla="*/ 208 h 208"/>
                  <a:gd name="T4" fmla="*/ 292 w 292"/>
                  <a:gd name="T5" fmla="*/ 112 h 208"/>
                  <a:gd name="T6" fmla="*/ 0 w 292"/>
                  <a:gd name="T7" fmla="*/ 0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92" h="208">
                    <a:moveTo>
                      <a:pt x="0" y="0"/>
                    </a:moveTo>
                    <a:lnTo>
                      <a:pt x="221" y="208"/>
                    </a:lnTo>
                    <a:lnTo>
                      <a:pt x="292" y="11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9" name="Freeform 53"/>
              <p:cNvSpPr/>
              <p:nvPr/>
            </p:nvSpPr>
            <p:spPr bwMode="auto">
              <a:xfrm>
                <a:off x="5380038" y="2135188"/>
                <a:ext cx="219075" cy="330200"/>
              </a:xfrm>
              <a:custGeom>
                <a:avLst/>
                <a:gdLst>
                  <a:gd name="T0" fmla="*/ 0 w 138"/>
                  <a:gd name="T1" fmla="*/ 0 h 208"/>
                  <a:gd name="T2" fmla="*/ 96 w 138"/>
                  <a:gd name="T3" fmla="*/ 208 h 208"/>
                  <a:gd name="T4" fmla="*/ 138 w 138"/>
                  <a:gd name="T5" fmla="*/ 137 h 208"/>
                  <a:gd name="T6" fmla="*/ 0 w 138"/>
                  <a:gd name="T7" fmla="*/ 0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8" h="208">
                    <a:moveTo>
                      <a:pt x="0" y="0"/>
                    </a:moveTo>
                    <a:lnTo>
                      <a:pt x="96" y="208"/>
                    </a:lnTo>
                    <a:lnTo>
                      <a:pt x="138" y="137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0" name="Freeform 54"/>
              <p:cNvSpPr/>
              <p:nvPr/>
            </p:nvSpPr>
            <p:spPr bwMode="auto">
              <a:xfrm>
                <a:off x="5281613" y="1270000"/>
                <a:ext cx="317500" cy="342900"/>
              </a:xfrm>
              <a:custGeom>
                <a:avLst/>
                <a:gdLst>
                  <a:gd name="T0" fmla="*/ 83 w 200"/>
                  <a:gd name="T1" fmla="*/ 0 h 216"/>
                  <a:gd name="T2" fmla="*/ 0 w 200"/>
                  <a:gd name="T3" fmla="*/ 216 h 216"/>
                  <a:gd name="T4" fmla="*/ 200 w 200"/>
                  <a:gd name="T5" fmla="*/ 54 h 216"/>
                  <a:gd name="T6" fmla="*/ 83 w 200"/>
                  <a:gd name="T7" fmla="*/ 0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0" h="216">
                    <a:moveTo>
                      <a:pt x="83" y="0"/>
                    </a:moveTo>
                    <a:lnTo>
                      <a:pt x="0" y="216"/>
                    </a:lnTo>
                    <a:lnTo>
                      <a:pt x="200" y="54"/>
                    </a:lnTo>
                    <a:lnTo>
                      <a:pt x="83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1" name="Freeform 55"/>
              <p:cNvSpPr/>
              <p:nvPr/>
            </p:nvSpPr>
            <p:spPr bwMode="auto">
              <a:xfrm>
                <a:off x="5387975" y="3000375"/>
                <a:ext cx="238125" cy="119063"/>
              </a:xfrm>
              <a:custGeom>
                <a:avLst/>
                <a:gdLst>
                  <a:gd name="T0" fmla="*/ 25 w 150"/>
                  <a:gd name="T1" fmla="*/ 0 h 75"/>
                  <a:gd name="T2" fmla="*/ 0 w 150"/>
                  <a:gd name="T3" fmla="*/ 75 h 75"/>
                  <a:gd name="T4" fmla="*/ 150 w 150"/>
                  <a:gd name="T5" fmla="*/ 9 h 75"/>
                  <a:gd name="T6" fmla="*/ 25 w 150"/>
                  <a:gd name="T7" fmla="*/ 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0" h="75">
                    <a:moveTo>
                      <a:pt x="25" y="0"/>
                    </a:moveTo>
                    <a:lnTo>
                      <a:pt x="0" y="75"/>
                    </a:lnTo>
                    <a:lnTo>
                      <a:pt x="150" y="9"/>
                    </a:lnTo>
                    <a:lnTo>
                      <a:pt x="25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2" name="Freeform 56"/>
              <p:cNvSpPr/>
              <p:nvPr/>
            </p:nvSpPr>
            <p:spPr bwMode="auto">
              <a:xfrm>
                <a:off x="5387975" y="3014663"/>
                <a:ext cx="238125" cy="336550"/>
              </a:xfrm>
              <a:custGeom>
                <a:avLst/>
                <a:gdLst>
                  <a:gd name="T0" fmla="*/ 0 w 150"/>
                  <a:gd name="T1" fmla="*/ 66 h 212"/>
                  <a:gd name="T2" fmla="*/ 87 w 150"/>
                  <a:gd name="T3" fmla="*/ 212 h 212"/>
                  <a:gd name="T4" fmla="*/ 150 w 150"/>
                  <a:gd name="T5" fmla="*/ 0 h 212"/>
                  <a:gd name="T6" fmla="*/ 0 w 150"/>
                  <a:gd name="T7" fmla="*/ 66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0" h="212">
                    <a:moveTo>
                      <a:pt x="0" y="66"/>
                    </a:moveTo>
                    <a:lnTo>
                      <a:pt x="87" y="212"/>
                    </a:lnTo>
                    <a:lnTo>
                      <a:pt x="150" y="0"/>
                    </a:lnTo>
                    <a:lnTo>
                      <a:pt x="0" y="66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3" name="Freeform 57"/>
              <p:cNvSpPr/>
              <p:nvPr/>
            </p:nvSpPr>
            <p:spPr bwMode="auto">
              <a:xfrm>
                <a:off x="5294313" y="1692275"/>
                <a:ext cx="344487" cy="171450"/>
              </a:xfrm>
              <a:custGeom>
                <a:avLst/>
                <a:gdLst>
                  <a:gd name="T0" fmla="*/ 4 w 217"/>
                  <a:gd name="T1" fmla="*/ 0 h 108"/>
                  <a:gd name="T2" fmla="*/ 0 w 217"/>
                  <a:gd name="T3" fmla="*/ 79 h 108"/>
                  <a:gd name="T4" fmla="*/ 217 w 217"/>
                  <a:gd name="T5" fmla="*/ 108 h 108"/>
                  <a:gd name="T6" fmla="*/ 4 w 217"/>
                  <a:gd name="T7" fmla="*/ 0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7" h="108">
                    <a:moveTo>
                      <a:pt x="4" y="0"/>
                    </a:moveTo>
                    <a:lnTo>
                      <a:pt x="0" y="79"/>
                    </a:lnTo>
                    <a:lnTo>
                      <a:pt x="217" y="108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4" name="Freeform 58"/>
              <p:cNvSpPr/>
              <p:nvPr/>
            </p:nvSpPr>
            <p:spPr bwMode="auto">
              <a:xfrm>
                <a:off x="5260975" y="1817688"/>
                <a:ext cx="377825" cy="93663"/>
              </a:xfrm>
              <a:custGeom>
                <a:avLst/>
                <a:gdLst>
                  <a:gd name="T0" fmla="*/ 21 w 238"/>
                  <a:gd name="T1" fmla="*/ 0 h 59"/>
                  <a:gd name="T2" fmla="*/ 0 w 238"/>
                  <a:gd name="T3" fmla="*/ 59 h 59"/>
                  <a:gd name="T4" fmla="*/ 238 w 238"/>
                  <a:gd name="T5" fmla="*/ 29 h 59"/>
                  <a:gd name="T6" fmla="*/ 21 w 238"/>
                  <a:gd name="T7" fmla="*/ 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8" h="59">
                    <a:moveTo>
                      <a:pt x="21" y="0"/>
                    </a:moveTo>
                    <a:lnTo>
                      <a:pt x="0" y="59"/>
                    </a:lnTo>
                    <a:lnTo>
                      <a:pt x="238" y="29"/>
                    </a:lnTo>
                    <a:lnTo>
                      <a:pt x="21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5" name="Freeform 59"/>
              <p:cNvSpPr/>
              <p:nvPr/>
            </p:nvSpPr>
            <p:spPr bwMode="auto">
              <a:xfrm>
                <a:off x="5260975" y="1863725"/>
                <a:ext cx="377825" cy="271463"/>
              </a:xfrm>
              <a:custGeom>
                <a:avLst/>
                <a:gdLst>
                  <a:gd name="T0" fmla="*/ 0 w 238"/>
                  <a:gd name="T1" fmla="*/ 30 h 171"/>
                  <a:gd name="T2" fmla="*/ 75 w 238"/>
                  <a:gd name="T3" fmla="*/ 171 h 171"/>
                  <a:gd name="T4" fmla="*/ 238 w 238"/>
                  <a:gd name="T5" fmla="*/ 0 h 171"/>
                  <a:gd name="T6" fmla="*/ 0 w 238"/>
                  <a:gd name="T7" fmla="*/ 30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8" h="171">
                    <a:moveTo>
                      <a:pt x="0" y="30"/>
                    </a:moveTo>
                    <a:lnTo>
                      <a:pt x="75" y="171"/>
                    </a:lnTo>
                    <a:lnTo>
                      <a:pt x="238" y="0"/>
                    </a:lnTo>
                    <a:lnTo>
                      <a:pt x="0" y="3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6" name="Freeform 60"/>
              <p:cNvSpPr/>
              <p:nvPr/>
            </p:nvSpPr>
            <p:spPr bwMode="auto">
              <a:xfrm>
                <a:off x="5380038" y="2135188"/>
                <a:ext cx="279400" cy="217488"/>
              </a:xfrm>
              <a:custGeom>
                <a:avLst/>
                <a:gdLst>
                  <a:gd name="T0" fmla="*/ 0 w 176"/>
                  <a:gd name="T1" fmla="*/ 0 h 137"/>
                  <a:gd name="T2" fmla="*/ 138 w 176"/>
                  <a:gd name="T3" fmla="*/ 137 h 137"/>
                  <a:gd name="T4" fmla="*/ 176 w 176"/>
                  <a:gd name="T5" fmla="*/ 63 h 137"/>
                  <a:gd name="T6" fmla="*/ 0 w 176"/>
                  <a:gd name="T7" fmla="*/ 0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6" h="137">
                    <a:moveTo>
                      <a:pt x="0" y="0"/>
                    </a:moveTo>
                    <a:lnTo>
                      <a:pt x="138" y="137"/>
                    </a:lnTo>
                    <a:lnTo>
                      <a:pt x="176" y="6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7" name="Freeform 61"/>
              <p:cNvSpPr/>
              <p:nvPr/>
            </p:nvSpPr>
            <p:spPr bwMode="auto">
              <a:xfrm>
                <a:off x="5526088" y="3014663"/>
                <a:ext cx="212725" cy="336550"/>
              </a:xfrm>
              <a:custGeom>
                <a:avLst/>
                <a:gdLst>
                  <a:gd name="T0" fmla="*/ 63 w 134"/>
                  <a:gd name="T1" fmla="*/ 0 h 212"/>
                  <a:gd name="T2" fmla="*/ 0 w 134"/>
                  <a:gd name="T3" fmla="*/ 212 h 212"/>
                  <a:gd name="T4" fmla="*/ 134 w 134"/>
                  <a:gd name="T5" fmla="*/ 125 h 212"/>
                  <a:gd name="T6" fmla="*/ 63 w 134"/>
                  <a:gd name="T7" fmla="*/ 0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4" h="212">
                    <a:moveTo>
                      <a:pt x="63" y="0"/>
                    </a:moveTo>
                    <a:lnTo>
                      <a:pt x="0" y="212"/>
                    </a:lnTo>
                    <a:lnTo>
                      <a:pt x="134" y="125"/>
                    </a:lnTo>
                    <a:lnTo>
                      <a:pt x="63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8" name="Freeform 62"/>
              <p:cNvSpPr/>
              <p:nvPr/>
            </p:nvSpPr>
            <p:spPr bwMode="auto">
              <a:xfrm>
                <a:off x="5526088" y="3213100"/>
                <a:ext cx="212725" cy="138113"/>
              </a:xfrm>
              <a:custGeom>
                <a:avLst/>
                <a:gdLst>
                  <a:gd name="T0" fmla="*/ 0 w 134"/>
                  <a:gd name="T1" fmla="*/ 87 h 87"/>
                  <a:gd name="T2" fmla="*/ 134 w 134"/>
                  <a:gd name="T3" fmla="*/ 87 h 87"/>
                  <a:gd name="T4" fmla="*/ 134 w 134"/>
                  <a:gd name="T5" fmla="*/ 0 h 87"/>
                  <a:gd name="T6" fmla="*/ 0 w 134"/>
                  <a:gd name="T7" fmla="*/ 87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4" h="87">
                    <a:moveTo>
                      <a:pt x="0" y="87"/>
                    </a:moveTo>
                    <a:lnTo>
                      <a:pt x="134" y="87"/>
                    </a:lnTo>
                    <a:lnTo>
                      <a:pt x="134" y="0"/>
                    </a:lnTo>
                    <a:lnTo>
                      <a:pt x="0" y="87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9" name="Freeform 63"/>
              <p:cNvSpPr/>
              <p:nvPr/>
            </p:nvSpPr>
            <p:spPr bwMode="auto">
              <a:xfrm>
                <a:off x="5626100" y="3014663"/>
                <a:ext cx="112712" cy="198438"/>
              </a:xfrm>
              <a:custGeom>
                <a:avLst/>
                <a:gdLst>
                  <a:gd name="T0" fmla="*/ 0 w 71"/>
                  <a:gd name="T1" fmla="*/ 0 h 125"/>
                  <a:gd name="T2" fmla="*/ 71 w 71"/>
                  <a:gd name="T3" fmla="*/ 125 h 125"/>
                  <a:gd name="T4" fmla="*/ 71 w 71"/>
                  <a:gd name="T5" fmla="*/ 37 h 125"/>
                  <a:gd name="T6" fmla="*/ 0 w 71"/>
                  <a:gd name="T7" fmla="*/ 0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1" h="125">
                    <a:moveTo>
                      <a:pt x="0" y="0"/>
                    </a:moveTo>
                    <a:lnTo>
                      <a:pt x="71" y="125"/>
                    </a:lnTo>
                    <a:lnTo>
                      <a:pt x="71" y="37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90" name="Freeform 64"/>
              <p:cNvSpPr/>
              <p:nvPr/>
            </p:nvSpPr>
            <p:spPr bwMode="auto">
              <a:xfrm>
                <a:off x="5626100" y="3006725"/>
                <a:ext cx="112712" cy="66675"/>
              </a:xfrm>
              <a:custGeom>
                <a:avLst/>
                <a:gdLst>
                  <a:gd name="T0" fmla="*/ 0 w 71"/>
                  <a:gd name="T1" fmla="*/ 5 h 42"/>
                  <a:gd name="T2" fmla="*/ 71 w 71"/>
                  <a:gd name="T3" fmla="*/ 42 h 42"/>
                  <a:gd name="T4" fmla="*/ 71 w 71"/>
                  <a:gd name="T5" fmla="*/ 0 h 42"/>
                  <a:gd name="T6" fmla="*/ 0 w 71"/>
                  <a:gd name="T7" fmla="*/ 5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1" h="42">
                    <a:moveTo>
                      <a:pt x="0" y="5"/>
                    </a:moveTo>
                    <a:lnTo>
                      <a:pt x="71" y="42"/>
                    </a:lnTo>
                    <a:lnTo>
                      <a:pt x="71" y="0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91" name="Freeform 65"/>
              <p:cNvSpPr/>
              <p:nvPr/>
            </p:nvSpPr>
            <p:spPr bwMode="auto">
              <a:xfrm>
                <a:off x="5380038" y="1863725"/>
                <a:ext cx="365125" cy="271463"/>
              </a:xfrm>
              <a:custGeom>
                <a:avLst/>
                <a:gdLst>
                  <a:gd name="T0" fmla="*/ 163 w 230"/>
                  <a:gd name="T1" fmla="*/ 0 h 171"/>
                  <a:gd name="T2" fmla="*/ 0 w 230"/>
                  <a:gd name="T3" fmla="*/ 171 h 171"/>
                  <a:gd name="T4" fmla="*/ 230 w 230"/>
                  <a:gd name="T5" fmla="*/ 129 h 171"/>
                  <a:gd name="T6" fmla="*/ 163 w 230"/>
                  <a:gd name="T7" fmla="*/ 0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0" h="171">
                    <a:moveTo>
                      <a:pt x="163" y="0"/>
                    </a:moveTo>
                    <a:lnTo>
                      <a:pt x="0" y="171"/>
                    </a:lnTo>
                    <a:lnTo>
                      <a:pt x="230" y="129"/>
                    </a:lnTo>
                    <a:lnTo>
                      <a:pt x="163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92" name="Freeform 66"/>
              <p:cNvSpPr/>
              <p:nvPr/>
            </p:nvSpPr>
            <p:spPr bwMode="auto">
              <a:xfrm>
                <a:off x="5380038" y="2068513"/>
                <a:ext cx="365125" cy="166688"/>
              </a:xfrm>
              <a:custGeom>
                <a:avLst/>
                <a:gdLst>
                  <a:gd name="T0" fmla="*/ 0 w 230"/>
                  <a:gd name="T1" fmla="*/ 42 h 105"/>
                  <a:gd name="T2" fmla="*/ 176 w 230"/>
                  <a:gd name="T3" fmla="*/ 105 h 105"/>
                  <a:gd name="T4" fmla="*/ 230 w 230"/>
                  <a:gd name="T5" fmla="*/ 0 h 105"/>
                  <a:gd name="T6" fmla="*/ 0 w 230"/>
                  <a:gd name="T7" fmla="*/ 42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0" h="105">
                    <a:moveTo>
                      <a:pt x="0" y="42"/>
                    </a:moveTo>
                    <a:lnTo>
                      <a:pt x="176" y="105"/>
                    </a:lnTo>
                    <a:lnTo>
                      <a:pt x="230" y="0"/>
                    </a:lnTo>
                    <a:lnTo>
                      <a:pt x="0" y="42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93" name="Freeform 67"/>
              <p:cNvSpPr/>
              <p:nvPr/>
            </p:nvSpPr>
            <p:spPr bwMode="auto">
              <a:xfrm>
                <a:off x="5300663" y="1587500"/>
                <a:ext cx="463550" cy="276225"/>
              </a:xfrm>
              <a:custGeom>
                <a:avLst/>
                <a:gdLst>
                  <a:gd name="T0" fmla="*/ 0 w 292"/>
                  <a:gd name="T1" fmla="*/ 66 h 174"/>
                  <a:gd name="T2" fmla="*/ 213 w 292"/>
                  <a:gd name="T3" fmla="*/ 174 h 174"/>
                  <a:gd name="T4" fmla="*/ 292 w 292"/>
                  <a:gd name="T5" fmla="*/ 0 h 174"/>
                  <a:gd name="T6" fmla="*/ 0 w 292"/>
                  <a:gd name="T7" fmla="*/ 66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92" h="174">
                    <a:moveTo>
                      <a:pt x="0" y="66"/>
                    </a:moveTo>
                    <a:lnTo>
                      <a:pt x="213" y="174"/>
                    </a:lnTo>
                    <a:lnTo>
                      <a:pt x="292" y="0"/>
                    </a:lnTo>
                    <a:lnTo>
                      <a:pt x="0" y="66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94" name="Freeform 68"/>
              <p:cNvSpPr/>
              <p:nvPr/>
            </p:nvSpPr>
            <p:spPr bwMode="auto">
              <a:xfrm>
                <a:off x="5281613" y="1587500"/>
                <a:ext cx="482600" cy="104775"/>
              </a:xfrm>
              <a:custGeom>
                <a:avLst/>
                <a:gdLst>
                  <a:gd name="T0" fmla="*/ 0 w 304"/>
                  <a:gd name="T1" fmla="*/ 16 h 66"/>
                  <a:gd name="T2" fmla="*/ 12 w 304"/>
                  <a:gd name="T3" fmla="*/ 66 h 66"/>
                  <a:gd name="T4" fmla="*/ 304 w 304"/>
                  <a:gd name="T5" fmla="*/ 0 h 66"/>
                  <a:gd name="T6" fmla="*/ 0 w 304"/>
                  <a:gd name="T7" fmla="*/ 16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4" h="66">
                    <a:moveTo>
                      <a:pt x="0" y="16"/>
                    </a:moveTo>
                    <a:lnTo>
                      <a:pt x="12" y="66"/>
                    </a:lnTo>
                    <a:lnTo>
                      <a:pt x="304" y="0"/>
                    </a:lnTo>
                    <a:lnTo>
                      <a:pt x="0" y="16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95" name="Freeform 69"/>
              <p:cNvSpPr/>
              <p:nvPr/>
            </p:nvSpPr>
            <p:spPr bwMode="auto">
              <a:xfrm>
                <a:off x="5281613" y="1355725"/>
                <a:ext cx="482600" cy="257175"/>
              </a:xfrm>
              <a:custGeom>
                <a:avLst/>
                <a:gdLst>
                  <a:gd name="T0" fmla="*/ 200 w 304"/>
                  <a:gd name="T1" fmla="*/ 0 h 162"/>
                  <a:gd name="T2" fmla="*/ 0 w 304"/>
                  <a:gd name="T3" fmla="*/ 162 h 162"/>
                  <a:gd name="T4" fmla="*/ 304 w 304"/>
                  <a:gd name="T5" fmla="*/ 146 h 162"/>
                  <a:gd name="T6" fmla="*/ 200 w 304"/>
                  <a:gd name="T7" fmla="*/ 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4" h="162">
                    <a:moveTo>
                      <a:pt x="200" y="0"/>
                    </a:moveTo>
                    <a:lnTo>
                      <a:pt x="0" y="162"/>
                    </a:lnTo>
                    <a:lnTo>
                      <a:pt x="304" y="146"/>
                    </a:lnTo>
                    <a:lnTo>
                      <a:pt x="20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96" name="Freeform 70"/>
              <p:cNvSpPr/>
              <p:nvPr/>
            </p:nvSpPr>
            <p:spPr bwMode="auto">
              <a:xfrm>
                <a:off x="5638800" y="1851025"/>
                <a:ext cx="152400" cy="217488"/>
              </a:xfrm>
              <a:custGeom>
                <a:avLst/>
                <a:gdLst>
                  <a:gd name="T0" fmla="*/ 0 w 96"/>
                  <a:gd name="T1" fmla="*/ 8 h 137"/>
                  <a:gd name="T2" fmla="*/ 67 w 96"/>
                  <a:gd name="T3" fmla="*/ 137 h 137"/>
                  <a:gd name="T4" fmla="*/ 96 w 96"/>
                  <a:gd name="T5" fmla="*/ 0 h 137"/>
                  <a:gd name="T6" fmla="*/ 0 w 96"/>
                  <a:gd name="T7" fmla="*/ 8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6" h="137">
                    <a:moveTo>
                      <a:pt x="0" y="8"/>
                    </a:moveTo>
                    <a:lnTo>
                      <a:pt x="67" y="137"/>
                    </a:lnTo>
                    <a:lnTo>
                      <a:pt x="96" y="0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97" name="Freeform 71"/>
              <p:cNvSpPr/>
              <p:nvPr/>
            </p:nvSpPr>
            <p:spPr bwMode="auto">
              <a:xfrm>
                <a:off x="5638800" y="1587500"/>
                <a:ext cx="152400" cy="276225"/>
              </a:xfrm>
              <a:custGeom>
                <a:avLst/>
                <a:gdLst>
                  <a:gd name="T0" fmla="*/ 79 w 96"/>
                  <a:gd name="T1" fmla="*/ 0 h 174"/>
                  <a:gd name="T2" fmla="*/ 0 w 96"/>
                  <a:gd name="T3" fmla="*/ 174 h 174"/>
                  <a:gd name="T4" fmla="*/ 96 w 96"/>
                  <a:gd name="T5" fmla="*/ 166 h 174"/>
                  <a:gd name="T6" fmla="*/ 79 w 96"/>
                  <a:gd name="T7" fmla="*/ 0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6" h="174">
                    <a:moveTo>
                      <a:pt x="79" y="0"/>
                    </a:moveTo>
                    <a:lnTo>
                      <a:pt x="0" y="174"/>
                    </a:lnTo>
                    <a:lnTo>
                      <a:pt x="96" y="166"/>
                    </a:lnTo>
                    <a:lnTo>
                      <a:pt x="79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sp>
        <p:nvSpPr>
          <p:cNvPr id="201" name="Freeform 12"/>
          <p:cNvSpPr/>
          <p:nvPr/>
        </p:nvSpPr>
        <p:spPr>
          <a:xfrm rot="1800000">
            <a:off x="2903538" y="917575"/>
            <a:ext cx="3213100" cy="2782888"/>
          </a:xfrm>
          <a:custGeom>
            <a:avLst/>
            <a:gdLst/>
            <a:ahLst/>
            <a:cxnLst>
              <a:cxn ang="0">
                <a:pos x="804735" y="2783247"/>
              </a:cxn>
              <a:cxn ang="0">
                <a:pos x="0" y="1391006"/>
              </a:cxn>
              <a:cxn ang="0">
                <a:pos x="804735" y="0"/>
              </a:cxn>
              <a:cxn ang="0">
                <a:pos x="2410501" y="0"/>
              </a:cxn>
              <a:cxn ang="0">
                <a:pos x="3214001" y="1391006"/>
              </a:cxn>
              <a:cxn ang="0">
                <a:pos x="2410501" y="2783247"/>
              </a:cxn>
              <a:cxn ang="0">
                <a:pos x="804735" y="2783247"/>
              </a:cxn>
            </a:cxnLst>
            <a:rect l="0" t="0" r="0" b="0"/>
            <a:pathLst>
              <a:path w="2604" h="2255">
                <a:moveTo>
                  <a:pt x="652" y="2255"/>
                </a:moveTo>
                <a:lnTo>
                  <a:pt x="0" y="1127"/>
                </a:lnTo>
                <a:lnTo>
                  <a:pt x="652" y="0"/>
                </a:lnTo>
                <a:lnTo>
                  <a:pt x="1953" y="0"/>
                </a:lnTo>
                <a:lnTo>
                  <a:pt x="2604" y="1127"/>
                </a:lnTo>
                <a:lnTo>
                  <a:pt x="1953" y="2255"/>
                </a:lnTo>
                <a:lnTo>
                  <a:pt x="652" y="2255"/>
                </a:lnTo>
                <a:close/>
              </a:path>
            </a:pathLst>
          </a:custGeom>
          <a:noFill/>
          <a:ln w="12700" cap="flat" cmpd="sng">
            <a:solidFill>
              <a:srgbClr val="FFFFFF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2" name="Freeform 13"/>
          <p:cNvSpPr/>
          <p:nvPr/>
        </p:nvSpPr>
        <p:spPr>
          <a:xfrm rot="1800000">
            <a:off x="2895600" y="446088"/>
            <a:ext cx="3228975" cy="3727450"/>
          </a:xfrm>
          <a:custGeom>
            <a:avLst/>
            <a:gdLst/>
            <a:ahLst/>
            <a:cxnLst>
              <a:cxn ang="0">
                <a:pos x="3227578" y="2794355"/>
              </a:cxn>
              <a:cxn ang="0">
                <a:pos x="1614406" y="3727452"/>
              </a:cxn>
              <a:cxn ang="0">
                <a:pos x="0" y="2794355"/>
              </a:cxn>
              <a:cxn ang="0">
                <a:pos x="0" y="933097"/>
              </a:cxn>
              <a:cxn ang="0">
                <a:pos x="1614406" y="0"/>
              </a:cxn>
              <a:cxn ang="0">
                <a:pos x="3227578" y="933097"/>
              </a:cxn>
              <a:cxn ang="0">
                <a:pos x="3227578" y="2794355"/>
              </a:cxn>
            </a:cxnLst>
            <a:rect l="0" t="0" r="0" b="0"/>
            <a:pathLst>
              <a:path w="2615" h="3020">
                <a:moveTo>
                  <a:pt x="2615" y="2264"/>
                </a:moveTo>
                <a:lnTo>
                  <a:pt x="1308" y="3020"/>
                </a:lnTo>
                <a:lnTo>
                  <a:pt x="0" y="2264"/>
                </a:lnTo>
                <a:lnTo>
                  <a:pt x="0" y="756"/>
                </a:lnTo>
                <a:lnTo>
                  <a:pt x="1308" y="0"/>
                </a:lnTo>
                <a:lnTo>
                  <a:pt x="2615" y="756"/>
                </a:lnTo>
                <a:lnTo>
                  <a:pt x="2615" y="2264"/>
                </a:lnTo>
                <a:close/>
              </a:path>
            </a:pathLst>
          </a:custGeom>
          <a:noFill/>
          <a:ln w="12700" cap="flat" cmpd="sng">
            <a:solidFill>
              <a:srgbClr val="FFFFFF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203" name="组合 202"/>
          <p:cNvGrpSpPr/>
          <p:nvPr/>
        </p:nvGrpSpPr>
        <p:grpSpPr>
          <a:xfrm>
            <a:off x="1906588" y="4048125"/>
            <a:ext cx="5276850" cy="631825"/>
            <a:chOff x="1936677" y="4048567"/>
            <a:chExt cx="5276850" cy="630806"/>
          </a:xfrm>
        </p:grpSpPr>
        <p:sp>
          <p:nvSpPr>
            <p:cNvPr id="32788" name="文本框 66"/>
            <p:cNvSpPr txBox="1"/>
            <p:nvPr/>
          </p:nvSpPr>
          <p:spPr>
            <a:xfrm>
              <a:off x="1936677" y="4356208"/>
              <a:ext cx="5276850" cy="3231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algn="ctr" eaLnBrk="1" hangingPunct="1">
                <a:lnSpc>
                  <a:spcPts val="900"/>
                </a:lnSpc>
              </a:pPr>
              <a:r>
                <a:rPr lang="en-US" altLang="zh-CN" sz="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this is a sample text. insert your desired text here. Again. this is a dummy text. enter your own text here. this is a sample text. insert your desired text here. Again. this is a dummy text. enter your own text here</a:t>
              </a:r>
              <a:endParaRPr lang="zh-CN" altLang="en-US" sz="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32789" name="文本框 204"/>
            <p:cNvSpPr txBox="1"/>
            <p:nvPr/>
          </p:nvSpPr>
          <p:spPr>
            <a:xfrm>
              <a:off x="3296791" y="4048567"/>
              <a:ext cx="2486963" cy="33855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lvl="0" eaLnBrk="1" hangingPunct="1"/>
              <a:r>
                <a:rPr lang="en-US" altLang="zh-CN" sz="1400" dirty="0">
                  <a:solidFill>
                    <a:srgbClr val="FFFFFF"/>
                  </a:solidFill>
                  <a:latin typeface="Arial" panose="020B0604020202020204" pitchFamily="34" charset="0"/>
                  <a:ea typeface="Arial Unicode MS" panose="020B0604020202020204" pitchFamily="34" charset="-122"/>
                </a:rPr>
                <a:t>Click To </a:t>
              </a:r>
              <a:r>
                <a:rPr lang="en-US" altLang="zh-CN" sz="1600" b="1" dirty="0">
                  <a:solidFill>
                    <a:srgbClr val="FFFFFF"/>
                  </a:solidFill>
                  <a:latin typeface="Arial" panose="020B0604020202020204" pitchFamily="34" charset="0"/>
                  <a:ea typeface="Arial Unicode MS" panose="020B0604020202020204" pitchFamily="34" charset="-122"/>
                </a:rPr>
                <a:t>Add Title In Here</a:t>
              </a:r>
              <a:endParaRPr lang="zh-CN" altLang="en-US" sz="1600" b="1" dirty="0">
                <a:solidFill>
                  <a:srgbClr val="FFFFFF"/>
                </a:solidFill>
                <a:latin typeface="Arial" panose="020B0604020202020204" pitchFamily="34" charset="0"/>
                <a:ea typeface="Arial Unicode MS" panose="020B0604020202020204" pitchFamily="34" charset="-122"/>
              </a:endParaRPr>
            </a:p>
          </p:txBody>
        </p:sp>
      </p:grpSp>
      <p:grpSp>
        <p:nvGrpSpPr>
          <p:cNvPr id="290" name="组合 289"/>
          <p:cNvGrpSpPr/>
          <p:nvPr/>
        </p:nvGrpSpPr>
        <p:grpSpPr>
          <a:xfrm rot="2988405">
            <a:off x="693738" y="1608138"/>
            <a:ext cx="452437" cy="274637"/>
            <a:chOff x="-4897438" y="2819401"/>
            <a:chExt cx="1293813" cy="555625"/>
          </a:xfrm>
        </p:grpSpPr>
        <p:sp>
          <p:nvSpPr>
            <p:cNvPr id="32785" name="Freeform 15"/>
            <p:cNvSpPr/>
            <p:nvPr/>
          </p:nvSpPr>
          <p:spPr>
            <a:xfrm>
              <a:off x="-4897438" y="2819401"/>
              <a:ext cx="1293813" cy="555625"/>
            </a:xfrm>
            <a:custGeom>
              <a:avLst/>
              <a:gdLst/>
              <a:ahLst/>
              <a:cxnLst>
                <a:cxn ang="0">
                  <a:pos x="0" y="555625"/>
                </a:cxn>
                <a:cxn ang="0">
                  <a:pos x="1293813" y="0"/>
                </a:cxn>
                <a:cxn ang="0">
                  <a:pos x="368300" y="31750"/>
                </a:cxn>
                <a:cxn ang="0">
                  <a:pos x="0" y="555625"/>
                </a:cxn>
              </a:cxnLst>
              <a:rect l="0" t="0" r="0" b="0"/>
              <a:pathLst>
                <a:path w="815" h="350">
                  <a:moveTo>
                    <a:pt x="0" y="350"/>
                  </a:moveTo>
                  <a:lnTo>
                    <a:pt x="815" y="0"/>
                  </a:lnTo>
                  <a:lnTo>
                    <a:pt x="232" y="20"/>
                  </a:lnTo>
                  <a:lnTo>
                    <a:pt x="0" y="35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>
                  <a:alpha val="10196"/>
                </a:schemeClr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86" name="Freeform 16"/>
            <p:cNvSpPr/>
            <p:nvPr/>
          </p:nvSpPr>
          <p:spPr>
            <a:xfrm>
              <a:off x="-4529138" y="2819401"/>
              <a:ext cx="925513" cy="152400"/>
            </a:xfrm>
            <a:custGeom>
              <a:avLst/>
              <a:gdLst/>
              <a:ahLst/>
              <a:cxnLst>
                <a:cxn ang="0">
                  <a:pos x="142875" y="152400"/>
                </a:cxn>
                <a:cxn ang="0">
                  <a:pos x="925513" y="0"/>
                </a:cxn>
                <a:cxn ang="0">
                  <a:pos x="0" y="31750"/>
                </a:cxn>
                <a:cxn ang="0">
                  <a:pos x="142875" y="152400"/>
                </a:cxn>
              </a:cxnLst>
              <a:rect l="0" t="0" r="0" b="0"/>
              <a:pathLst>
                <a:path w="583" h="96">
                  <a:moveTo>
                    <a:pt x="90" y="96"/>
                  </a:moveTo>
                  <a:lnTo>
                    <a:pt x="583" y="0"/>
                  </a:lnTo>
                  <a:lnTo>
                    <a:pt x="0" y="20"/>
                  </a:lnTo>
                  <a:lnTo>
                    <a:pt x="90" y="96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>
                  <a:alpha val="10196"/>
                </a:schemeClr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87" name="Freeform 17"/>
            <p:cNvSpPr/>
            <p:nvPr/>
          </p:nvSpPr>
          <p:spPr>
            <a:xfrm>
              <a:off x="-4897438" y="2851151"/>
              <a:ext cx="511175" cy="523875"/>
            </a:xfrm>
            <a:custGeom>
              <a:avLst/>
              <a:gdLst/>
              <a:ahLst/>
              <a:cxnLst>
                <a:cxn ang="0">
                  <a:pos x="0" y="523875"/>
                </a:cxn>
                <a:cxn ang="0">
                  <a:pos x="511175" y="120650"/>
                </a:cxn>
                <a:cxn ang="0">
                  <a:pos x="368300" y="0"/>
                </a:cxn>
                <a:cxn ang="0">
                  <a:pos x="0" y="523875"/>
                </a:cxn>
              </a:cxnLst>
              <a:rect l="0" t="0" r="0" b="0"/>
              <a:pathLst>
                <a:path w="322" h="330">
                  <a:moveTo>
                    <a:pt x="0" y="330"/>
                  </a:moveTo>
                  <a:lnTo>
                    <a:pt x="322" y="76"/>
                  </a:lnTo>
                  <a:lnTo>
                    <a:pt x="232" y="0"/>
                  </a:lnTo>
                  <a:lnTo>
                    <a:pt x="0" y="33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>
                  <a:alpha val="10196"/>
                </a:schemeClr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94" name="组合 293"/>
          <p:cNvGrpSpPr/>
          <p:nvPr/>
        </p:nvGrpSpPr>
        <p:grpSpPr>
          <a:xfrm>
            <a:off x="1500188" y="3122613"/>
            <a:ext cx="542925" cy="434975"/>
            <a:chOff x="-4386263" y="4064001"/>
            <a:chExt cx="565150" cy="452438"/>
          </a:xfrm>
        </p:grpSpPr>
        <p:sp>
          <p:nvSpPr>
            <p:cNvPr id="32782" name="Freeform 18"/>
            <p:cNvSpPr/>
            <p:nvPr/>
          </p:nvSpPr>
          <p:spPr>
            <a:xfrm>
              <a:off x="-4386263" y="4064001"/>
              <a:ext cx="565150" cy="452438"/>
            </a:xfrm>
            <a:custGeom>
              <a:avLst/>
              <a:gdLst/>
              <a:ahLst/>
              <a:cxnLst>
                <a:cxn ang="0">
                  <a:pos x="0" y="452438"/>
                </a:cxn>
                <a:cxn ang="0">
                  <a:pos x="565150" y="320675"/>
                </a:cxn>
                <a:cxn ang="0">
                  <a:pos x="309563" y="0"/>
                </a:cxn>
                <a:cxn ang="0">
                  <a:pos x="0" y="452438"/>
                </a:cxn>
              </a:cxnLst>
              <a:rect l="0" t="0" r="0" b="0"/>
              <a:pathLst>
                <a:path w="356" h="285">
                  <a:moveTo>
                    <a:pt x="0" y="285"/>
                  </a:moveTo>
                  <a:lnTo>
                    <a:pt x="356" y="202"/>
                  </a:lnTo>
                  <a:lnTo>
                    <a:pt x="195" y="0"/>
                  </a:lnTo>
                  <a:lnTo>
                    <a:pt x="0" y="285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>
                  <a:alpha val="7843"/>
                </a:schemeClr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83" name="Freeform 19"/>
            <p:cNvSpPr/>
            <p:nvPr/>
          </p:nvSpPr>
          <p:spPr>
            <a:xfrm>
              <a:off x="-4076701" y="4064001"/>
              <a:ext cx="255588" cy="320675"/>
            </a:xfrm>
            <a:custGeom>
              <a:avLst/>
              <a:gdLst/>
              <a:ahLst/>
              <a:cxnLst>
                <a:cxn ang="0">
                  <a:pos x="150813" y="242888"/>
                </a:cxn>
                <a:cxn ang="0">
                  <a:pos x="255588" y="320675"/>
                </a:cxn>
                <a:cxn ang="0">
                  <a:pos x="0" y="0"/>
                </a:cxn>
                <a:cxn ang="0">
                  <a:pos x="150813" y="242888"/>
                </a:cxn>
              </a:cxnLst>
              <a:rect l="0" t="0" r="0" b="0"/>
              <a:pathLst>
                <a:path w="161" h="202">
                  <a:moveTo>
                    <a:pt x="95" y="153"/>
                  </a:moveTo>
                  <a:lnTo>
                    <a:pt x="161" y="202"/>
                  </a:lnTo>
                  <a:lnTo>
                    <a:pt x="0" y="0"/>
                  </a:lnTo>
                  <a:lnTo>
                    <a:pt x="95" y="153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>
                  <a:alpha val="7843"/>
                </a:schemeClr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84" name="Freeform 20"/>
            <p:cNvSpPr/>
            <p:nvPr/>
          </p:nvSpPr>
          <p:spPr>
            <a:xfrm>
              <a:off x="-4386263" y="4064001"/>
              <a:ext cx="460375" cy="452438"/>
            </a:xfrm>
            <a:custGeom>
              <a:avLst/>
              <a:gdLst/>
              <a:ahLst/>
              <a:cxnLst>
                <a:cxn ang="0">
                  <a:pos x="0" y="452438"/>
                </a:cxn>
                <a:cxn ang="0">
                  <a:pos x="460375" y="242888"/>
                </a:cxn>
                <a:cxn ang="0">
                  <a:pos x="309563" y="0"/>
                </a:cxn>
                <a:cxn ang="0">
                  <a:pos x="0" y="452438"/>
                </a:cxn>
              </a:cxnLst>
              <a:rect l="0" t="0" r="0" b="0"/>
              <a:pathLst>
                <a:path w="290" h="285">
                  <a:moveTo>
                    <a:pt x="0" y="285"/>
                  </a:moveTo>
                  <a:lnTo>
                    <a:pt x="290" y="153"/>
                  </a:lnTo>
                  <a:lnTo>
                    <a:pt x="195" y="0"/>
                  </a:lnTo>
                  <a:lnTo>
                    <a:pt x="0" y="285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>
                  <a:alpha val="7843"/>
                </a:schemeClr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98" name="组合 297"/>
          <p:cNvGrpSpPr/>
          <p:nvPr/>
        </p:nvGrpSpPr>
        <p:grpSpPr>
          <a:xfrm rot="12854419">
            <a:off x="7238800" y="864414"/>
            <a:ext cx="445864" cy="337545"/>
            <a:chOff x="-2359026" y="3105151"/>
            <a:chExt cx="1081088" cy="825500"/>
          </a:xfrm>
          <a:noFill/>
        </p:grpSpPr>
        <p:sp>
          <p:nvSpPr>
            <p:cNvPr id="299" name="Freeform 24"/>
            <p:cNvSpPr/>
            <p:nvPr/>
          </p:nvSpPr>
          <p:spPr bwMode="auto">
            <a:xfrm>
              <a:off x="-2359026" y="3105151"/>
              <a:ext cx="1081088" cy="825500"/>
            </a:xfrm>
            <a:custGeom>
              <a:avLst/>
              <a:gdLst>
                <a:gd name="T0" fmla="*/ 607 w 681"/>
                <a:gd name="T1" fmla="*/ 350 h 520"/>
                <a:gd name="T2" fmla="*/ 681 w 681"/>
                <a:gd name="T3" fmla="*/ 0 h 520"/>
                <a:gd name="T4" fmla="*/ 0 w 681"/>
                <a:gd name="T5" fmla="*/ 520 h 520"/>
                <a:gd name="T6" fmla="*/ 607 w 681"/>
                <a:gd name="T7" fmla="*/ 350 h 5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81" h="520">
                  <a:moveTo>
                    <a:pt x="607" y="350"/>
                  </a:moveTo>
                  <a:lnTo>
                    <a:pt x="681" y="0"/>
                  </a:lnTo>
                  <a:lnTo>
                    <a:pt x="0" y="520"/>
                  </a:lnTo>
                  <a:lnTo>
                    <a:pt x="607" y="350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alpha val="17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00" name="Freeform 25"/>
            <p:cNvSpPr/>
            <p:nvPr/>
          </p:nvSpPr>
          <p:spPr bwMode="auto">
            <a:xfrm>
              <a:off x="-1509713" y="3105151"/>
              <a:ext cx="231775" cy="555625"/>
            </a:xfrm>
            <a:custGeom>
              <a:avLst/>
              <a:gdLst>
                <a:gd name="T0" fmla="*/ 72 w 146"/>
                <a:gd name="T1" fmla="*/ 350 h 350"/>
                <a:gd name="T2" fmla="*/ 146 w 146"/>
                <a:gd name="T3" fmla="*/ 0 h 350"/>
                <a:gd name="T4" fmla="*/ 0 w 146"/>
                <a:gd name="T5" fmla="*/ 219 h 350"/>
                <a:gd name="T6" fmla="*/ 72 w 146"/>
                <a:gd name="T7" fmla="*/ 35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6" h="350">
                  <a:moveTo>
                    <a:pt x="72" y="350"/>
                  </a:moveTo>
                  <a:lnTo>
                    <a:pt x="146" y="0"/>
                  </a:lnTo>
                  <a:lnTo>
                    <a:pt x="0" y="219"/>
                  </a:lnTo>
                  <a:lnTo>
                    <a:pt x="72" y="350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alpha val="17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01" name="Freeform 26"/>
            <p:cNvSpPr/>
            <p:nvPr/>
          </p:nvSpPr>
          <p:spPr bwMode="auto">
            <a:xfrm>
              <a:off x="-2359026" y="3452813"/>
              <a:ext cx="963613" cy="477838"/>
            </a:xfrm>
            <a:custGeom>
              <a:avLst/>
              <a:gdLst>
                <a:gd name="T0" fmla="*/ 0 w 607"/>
                <a:gd name="T1" fmla="*/ 301 h 301"/>
                <a:gd name="T2" fmla="*/ 607 w 607"/>
                <a:gd name="T3" fmla="*/ 131 h 301"/>
                <a:gd name="T4" fmla="*/ 535 w 607"/>
                <a:gd name="T5" fmla="*/ 0 h 301"/>
                <a:gd name="T6" fmla="*/ 0 w 607"/>
                <a:gd name="T7" fmla="*/ 301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07" h="301">
                  <a:moveTo>
                    <a:pt x="0" y="301"/>
                  </a:moveTo>
                  <a:lnTo>
                    <a:pt x="607" y="131"/>
                  </a:lnTo>
                  <a:lnTo>
                    <a:pt x="535" y="0"/>
                  </a:lnTo>
                  <a:lnTo>
                    <a:pt x="0" y="301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alpha val="17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302" name="组合 301"/>
          <p:cNvGrpSpPr/>
          <p:nvPr/>
        </p:nvGrpSpPr>
        <p:grpSpPr>
          <a:xfrm rot="9755398">
            <a:off x="2059195" y="705883"/>
            <a:ext cx="235241" cy="245057"/>
            <a:chOff x="-2906718" y="4687886"/>
            <a:chExt cx="1255718" cy="1308107"/>
          </a:xfrm>
          <a:noFill/>
        </p:grpSpPr>
        <p:sp>
          <p:nvSpPr>
            <p:cNvPr id="303" name="Freeform 30"/>
            <p:cNvSpPr/>
            <p:nvPr/>
          </p:nvSpPr>
          <p:spPr bwMode="auto">
            <a:xfrm>
              <a:off x="-2906718" y="4687892"/>
              <a:ext cx="1255715" cy="1308101"/>
            </a:xfrm>
            <a:custGeom>
              <a:avLst/>
              <a:gdLst>
                <a:gd name="T0" fmla="*/ 0 w 791"/>
                <a:gd name="T1" fmla="*/ 0 h 824"/>
                <a:gd name="T2" fmla="*/ 386 w 791"/>
                <a:gd name="T3" fmla="*/ 824 h 824"/>
                <a:gd name="T4" fmla="*/ 791 w 791"/>
                <a:gd name="T5" fmla="*/ 358 h 824"/>
                <a:gd name="T6" fmla="*/ 0 w 791"/>
                <a:gd name="T7" fmla="*/ 0 h 8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1" h="824">
                  <a:moveTo>
                    <a:pt x="0" y="0"/>
                  </a:moveTo>
                  <a:lnTo>
                    <a:pt x="386" y="824"/>
                  </a:lnTo>
                  <a:lnTo>
                    <a:pt x="791" y="35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>
              <a:solidFill>
                <a:schemeClr val="bg1">
                  <a:alpha val="21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04" name="Freeform 31"/>
            <p:cNvSpPr/>
            <p:nvPr/>
          </p:nvSpPr>
          <p:spPr bwMode="auto">
            <a:xfrm>
              <a:off x="-2906713" y="4687888"/>
              <a:ext cx="1255713" cy="606425"/>
            </a:xfrm>
            <a:custGeom>
              <a:avLst/>
              <a:gdLst>
                <a:gd name="T0" fmla="*/ 500 w 791"/>
                <a:gd name="T1" fmla="*/ 382 h 382"/>
                <a:gd name="T2" fmla="*/ 791 w 791"/>
                <a:gd name="T3" fmla="*/ 358 h 382"/>
                <a:gd name="T4" fmla="*/ 0 w 791"/>
                <a:gd name="T5" fmla="*/ 0 h 382"/>
                <a:gd name="T6" fmla="*/ 500 w 791"/>
                <a:gd name="T7" fmla="*/ 382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1" h="382">
                  <a:moveTo>
                    <a:pt x="500" y="382"/>
                  </a:moveTo>
                  <a:lnTo>
                    <a:pt x="791" y="358"/>
                  </a:lnTo>
                  <a:lnTo>
                    <a:pt x="0" y="0"/>
                  </a:lnTo>
                  <a:lnTo>
                    <a:pt x="500" y="382"/>
                  </a:lnTo>
                  <a:close/>
                </a:path>
              </a:pathLst>
            </a:custGeom>
            <a:grpFill/>
            <a:ln w="6350">
              <a:solidFill>
                <a:schemeClr val="bg1">
                  <a:alpha val="21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05" name="Freeform 32"/>
            <p:cNvSpPr/>
            <p:nvPr/>
          </p:nvSpPr>
          <p:spPr bwMode="auto">
            <a:xfrm>
              <a:off x="-2906711" y="4687886"/>
              <a:ext cx="793750" cy="1308099"/>
            </a:xfrm>
            <a:custGeom>
              <a:avLst/>
              <a:gdLst>
                <a:gd name="T0" fmla="*/ 0 w 500"/>
                <a:gd name="T1" fmla="*/ 0 h 824"/>
                <a:gd name="T2" fmla="*/ 386 w 500"/>
                <a:gd name="T3" fmla="*/ 824 h 824"/>
                <a:gd name="T4" fmla="*/ 500 w 500"/>
                <a:gd name="T5" fmla="*/ 382 h 824"/>
                <a:gd name="T6" fmla="*/ 0 w 500"/>
                <a:gd name="T7" fmla="*/ 0 h 8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0" h="824">
                  <a:moveTo>
                    <a:pt x="0" y="0"/>
                  </a:moveTo>
                  <a:lnTo>
                    <a:pt x="386" y="824"/>
                  </a:lnTo>
                  <a:lnTo>
                    <a:pt x="500" y="38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>
              <a:solidFill>
                <a:schemeClr val="bg1">
                  <a:alpha val="21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306" name="组合 305"/>
          <p:cNvGrpSpPr/>
          <p:nvPr/>
        </p:nvGrpSpPr>
        <p:grpSpPr>
          <a:xfrm rot="4617743">
            <a:off x="7078663" y="3114675"/>
            <a:ext cx="542925" cy="434975"/>
            <a:chOff x="-4386263" y="4064001"/>
            <a:chExt cx="565150" cy="452438"/>
          </a:xfrm>
        </p:grpSpPr>
        <p:sp>
          <p:nvSpPr>
            <p:cNvPr id="32779" name="Freeform 18"/>
            <p:cNvSpPr/>
            <p:nvPr/>
          </p:nvSpPr>
          <p:spPr>
            <a:xfrm>
              <a:off x="-4386263" y="4064001"/>
              <a:ext cx="565150" cy="452438"/>
            </a:xfrm>
            <a:custGeom>
              <a:avLst/>
              <a:gdLst/>
              <a:ahLst/>
              <a:cxnLst>
                <a:cxn ang="0">
                  <a:pos x="0" y="452438"/>
                </a:cxn>
                <a:cxn ang="0">
                  <a:pos x="565150" y="320675"/>
                </a:cxn>
                <a:cxn ang="0">
                  <a:pos x="309563" y="0"/>
                </a:cxn>
                <a:cxn ang="0">
                  <a:pos x="0" y="452438"/>
                </a:cxn>
              </a:cxnLst>
              <a:rect l="0" t="0" r="0" b="0"/>
              <a:pathLst>
                <a:path w="356" h="285">
                  <a:moveTo>
                    <a:pt x="0" y="285"/>
                  </a:moveTo>
                  <a:lnTo>
                    <a:pt x="356" y="202"/>
                  </a:lnTo>
                  <a:lnTo>
                    <a:pt x="195" y="0"/>
                  </a:lnTo>
                  <a:lnTo>
                    <a:pt x="0" y="285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>
                  <a:alpha val="20000"/>
                </a:schemeClr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80" name="Freeform 19"/>
            <p:cNvSpPr/>
            <p:nvPr/>
          </p:nvSpPr>
          <p:spPr>
            <a:xfrm>
              <a:off x="-4076701" y="4064001"/>
              <a:ext cx="255588" cy="320675"/>
            </a:xfrm>
            <a:custGeom>
              <a:avLst/>
              <a:gdLst/>
              <a:ahLst/>
              <a:cxnLst>
                <a:cxn ang="0">
                  <a:pos x="150813" y="242888"/>
                </a:cxn>
                <a:cxn ang="0">
                  <a:pos x="255588" y="320675"/>
                </a:cxn>
                <a:cxn ang="0">
                  <a:pos x="0" y="0"/>
                </a:cxn>
                <a:cxn ang="0">
                  <a:pos x="150813" y="242888"/>
                </a:cxn>
              </a:cxnLst>
              <a:rect l="0" t="0" r="0" b="0"/>
              <a:pathLst>
                <a:path w="161" h="202">
                  <a:moveTo>
                    <a:pt x="95" y="153"/>
                  </a:moveTo>
                  <a:lnTo>
                    <a:pt x="161" y="202"/>
                  </a:lnTo>
                  <a:lnTo>
                    <a:pt x="0" y="0"/>
                  </a:lnTo>
                  <a:lnTo>
                    <a:pt x="95" y="153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>
                  <a:alpha val="20000"/>
                </a:schemeClr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81" name="Freeform 20"/>
            <p:cNvSpPr/>
            <p:nvPr/>
          </p:nvSpPr>
          <p:spPr>
            <a:xfrm>
              <a:off x="-4386263" y="4064001"/>
              <a:ext cx="460375" cy="452438"/>
            </a:xfrm>
            <a:custGeom>
              <a:avLst/>
              <a:gdLst/>
              <a:ahLst/>
              <a:cxnLst>
                <a:cxn ang="0">
                  <a:pos x="0" y="452438"/>
                </a:cxn>
                <a:cxn ang="0">
                  <a:pos x="460375" y="242888"/>
                </a:cxn>
                <a:cxn ang="0">
                  <a:pos x="309563" y="0"/>
                </a:cxn>
                <a:cxn ang="0">
                  <a:pos x="0" y="452438"/>
                </a:cxn>
              </a:cxnLst>
              <a:rect l="0" t="0" r="0" b="0"/>
              <a:pathLst>
                <a:path w="290" h="285">
                  <a:moveTo>
                    <a:pt x="0" y="285"/>
                  </a:moveTo>
                  <a:lnTo>
                    <a:pt x="290" y="153"/>
                  </a:lnTo>
                  <a:lnTo>
                    <a:pt x="195" y="0"/>
                  </a:lnTo>
                  <a:lnTo>
                    <a:pt x="0" y="285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>
                  <a:alpha val="20000"/>
                </a:schemeClr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5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50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50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5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3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000" fill="hold"/>
                                        <p:tgtEl>
                                          <p:spTgt spid="3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3000"/>
                                        <p:tgtEl>
                                          <p:spTgt spid="3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3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0" fill="hold"/>
                                        <p:tgtEl>
                                          <p:spTgt spid="3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3000" fill="hold"/>
                                        <p:tgtEl>
                                          <p:spTgt spid="3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000" fill="hold"/>
                                        <p:tgtEl>
                                          <p:spTgt spid="3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path" presetSubtype="0" repeatCount="indefinite" autoRev="1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8.33333E-7 -1.11111E-6 L -8.33333E-7 0.03148 " pathEditMode="relative" rAng="0" ptsTypes="AA">
                                      <p:cBhvr>
                                        <p:cTn id="27" dur="1500" fill="hold"/>
                                        <p:tgtEl>
                                          <p:spTgt spid="3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600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53" presetClass="entr" presetSubtype="52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3000" fill="hold"/>
                                        <p:tgtEl>
                                          <p:spTgt spid="2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000" fill="hold"/>
                                        <p:tgtEl>
                                          <p:spTgt spid="2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3000"/>
                                        <p:tgtEl>
                                          <p:spTgt spid="2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3000" fill="hold"/>
                                        <p:tgtEl>
                                          <p:spTgt spid="2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000" fill="hold"/>
                                        <p:tgtEl>
                                          <p:spTgt spid="2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19" presetClass="entr" presetSubtype="1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3000" fill="hold"/>
                                        <p:tgtEl>
                                          <p:spTgt spid="2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000" fill="hold"/>
                                        <p:tgtEl>
                                          <p:spTgt spid="2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path" presetSubtype="0" repeatCount="indefinite" autoRev="1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animMotion origin="layout" path="M -2.22222E-6 4.07407E-6 L -2.22222E-6 0.02129 " pathEditMode="relative" rAng="0" ptsTypes="AA">
                                      <p:cBhvr>
                                        <p:cTn id="40" dur="1500" fill="hold"/>
                                        <p:tgtEl>
                                          <p:spTgt spid="2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000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3000" fill="hold"/>
                                        <p:tgtEl>
                                          <p:spTgt spid="2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000" fill="hold"/>
                                        <p:tgtEl>
                                          <p:spTgt spid="2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3000"/>
                                        <p:tgtEl>
                                          <p:spTgt spid="2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3000" fill="hold"/>
                                        <p:tgtEl>
                                          <p:spTgt spid="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000" fill="hold"/>
                                        <p:tgtEl>
                                          <p:spTgt spid="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19" presetClass="entr" presetSubtype="1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3000" fill="hold"/>
                                        <p:tgtEl>
                                          <p:spTgt spid="2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000" fill="hold"/>
                                        <p:tgtEl>
                                          <p:spTgt spid="2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path" presetSubtype="0" repeatCount="indefinite" autoRev="1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2.77556E-17 -2.71605E-6 L 2.77556E-17 -0.0395 " pathEditMode="relative" rAng="0" ptsTypes="AA">
                                      <p:cBhvr>
                                        <p:cTn id="53" dur="1500" fill="hold"/>
                                        <p:tgtEl>
                                          <p:spTgt spid="2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000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3000" fill="hold"/>
                                        <p:tgtEl>
                                          <p:spTgt spid="3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000" fill="hold"/>
                                        <p:tgtEl>
                                          <p:spTgt spid="3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3000"/>
                                        <p:tgtEl>
                                          <p:spTgt spid="3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3000" fill="hold"/>
                                        <p:tgtEl>
                                          <p:spTgt spid="3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3000" fill="hold"/>
                                        <p:tgtEl>
                                          <p:spTgt spid="3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19" presetClass="entr" presetSubtype="1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3000" fill="hold"/>
                                        <p:tgtEl>
                                          <p:spTgt spid="3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000" fill="hold"/>
                                        <p:tgtEl>
                                          <p:spTgt spid="3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path" presetSubtype="0" repeatCount="indefinite" autoRev="1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2.77556E-17 -2.71605E-6 L 2.77556E-17 -0.0395 " pathEditMode="relative" rAng="0" ptsTypes="AA">
                                      <p:cBhvr>
                                        <p:cTn id="66" dur="1500" fill="hold"/>
                                        <p:tgtEl>
                                          <p:spTgt spid="3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000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53" presetClass="entr" presetSubtype="52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3000" fill="hold"/>
                                        <p:tgtEl>
                                          <p:spTgt spid="2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3000" fill="hold"/>
                                        <p:tgtEl>
                                          <p:spTgt spid="2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3000"/>
                                        <p:tgtEl>
                                          <p:spTgt spid="2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3000" fill="hold"/>
                                        <p:tgtEl>
                                          <p:spTgt spid="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3000" fill="hold"/>
                                        <p:tgtEl>
                                          <p:spTgt spid="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19" presetClass="entr" presetSubtype="1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3000" fill="hold"/>
                                        <p:tgtEl>
                                          <p:spTgt spid="2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3000" fill="hold"/>
                                        <p:tgtEl>
                                          <p:spTgt spid="2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42" presetClass="path" presetSubtype="0" repeatCount="indefinite" autoRev="1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animMotion origin="layout" path="M -2.22222E-6 4.5679E-6 L -2.22222E-6 -0.03087 " pathEditMode="relative" rAng="0" ptsTypes="AA">
                                      <p:cBhvr>
                                        <p:cTn id="79" dur="1500" fill="hold"/>
                                        <p:tgtEl>
                                          <p:spTgt spid="2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500"/>
                                    </p:animMotion>
                                  </p:childTnLst>
                                </p:cTn>
                              </p:par>
                              <p:par>
                                <p:cTn id="80" presetID="22" presetClass="entr" presetSubtype="1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2" dur="150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3" presetClass="entr" presetSubtype="16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5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5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15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" name="组合 59"/>
          <p:cNvGrpSpPr/>
          <p:nvPr/>
        </p:nvGrpSpPr>
        <p:grpSpPr>
          <a:xfrm>
            <a:off x="1009650" y="3986213"/>
            <a:ext cx="2225675" cy="630237"/>
            <a:chOff x="1121522" y="3624266"/>
            <a:chExt cx="2224293" cy="630125"/>
          </a:xfrm>
        </p:grpSpPr>
        <p:sp>
          <p:nvSpPr>
            <p:cNvPr id="61" name="文本框 69"/>
            <p:cNvSpPr txBox="1">
              <a:spLocks noChangeArrowheads="1"/>
            </p:cNvSpPr>
            <p:nvPr/>
          </p:nvSpPr>
          <p:spPr bwMode="auto">
            <a:xfrm>
              <a:off x="1124698" y="3624266"/>
              <a:ext cx="1709461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ts val="12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05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Add A Title In Here</a:t>
              </a:r>
              <a:endParaRPr kumimoji="0" lang="zh-CN" altLang="en-US" sz="105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34849" name="矩形 61"/>
            <p:cNvSpPr/>
            <p:nvPr/>
          </p:nvSpPr>
          <p:spPr>
            <a:xfrm>
              <a:off x="1121522" y="3824914"/>
              <a:ext cx="2224293" cy="42947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eaLnBrk="1" hangingPunct="1">
                <a:lnSpc>
                  <a:spcPts val="900"/>
                </a:lnSpc>
              </a:pPr>
              <a:r>
                <a:rPr lang="en-US" altLang="zh-CN" sz="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this is a sample text. insert your desired text here. Again. this is a dummy text. enter your own text here. this is a sample text.</a:t>
              </a:r>
              <a:endParaRPr lang="zh-CN" altLang="en-US" sz="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1676400" y="1582738"/>
            <a:ext cx="1260475" cy="230187"/>
            <a:chOff x="1676607" y="1583460"/>
            <a:chExt cx="1259792" cy="229341"/>
          </a:xfrm>
        </p:grpSpPr>
        <p:sp>
          <p:nvSpPr>
            <p:cNvPr id="64" name="矩形 63"/>
            <p:cNvSpPr/>
            <p:nvPr/>
          </p:nvSpPr>
          <p:spPr>
            <a:xfrm>
              <a:off x="1712263" y="1600200"/>
              <a:ext cx="1224136" cy="212601"/>
            </a:xfrm>
            <a:prstGeom prst="rect">
              <a:avLst/>
            </a:prstGeom>
            <a:solidFill>
              <a:schemeClr val="tx1">
                <a:alpha val="49000"/>
              </a:schemeClr>
            </a:solidFill>
            <a:ln w="3175">
              <a:solidFill>
                <a:schemeClr val="bg1">
                  <a:alpha val="23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4847" name="文本框 69"/>
            <p:cNvSpPr txBox="1"/>
            <p:nvPr/>
          </p:nvSpPr>
          <p:spPr>
            <a:xfrm>
              <a:off x="1676607" y="1583460"/>
              <a:ext cx="891334" cy="22820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eaLnBrk="1" hangingPunct="1">
                <a:lnSpc>
                  <a:spcPts val="1200"/>
                </a:lnSpc>
              </a:pPr>
              <a:r>
                <a:rPr lang="en-US" altLang="zh-CN" sz="7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Add a title in here</a:t>
              </a:r>
              <a:endParaRPr lang="zh-CN" altLang="en-US" sz="7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73" name="矩形 72"/>
          <p:cNvSpPr/>
          <p:nvPr/>
        </p:nvSpPr>
        <p:spPr>
          <a:xfrm>
            <a:off x="1011238" y="1543050"/>
            <a:ext cx="595312" cy="3381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/>
            <a:r>
              <a:rPr lang="en-US" altLang="zh-CN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28%</a:t>
            </a:r>
            <a:endParaRPr lang="zh-CN" altLang="en-US" sz="1600" dirty="0">
              <a:solidFill>
                <a:schemeClr val="bg1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74" name="矩形 73"/>
          <p:cNvSpPr/>
          <p:nvPr/>
        </p:nvSpPr>
        <p:spPr>
          <a:xfrm>
            <a:off x="1011238" y="1976438"/>
            <a:ext cx="595312" cy="3397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/>
            <a:r>
              <a:rPr lang="en-US" altLang="zh-CN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94%</a:t>
            </a:r>
            <a:endParaRPr lang="zh-CN" altLang="en-US" sz="1600" dirty="0">
              <a:solidFill>
                <a:schemeClr val="bg1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75" name="矩形 74"/>
          <p:cNvSpPr/>
          <p:nvPr/>
        </p:nvSpPr>
        <p:spPr>
          <a:xfrm>
            <a:off x="1011238" y="2343150"/>
            <a:ext cx="595312" cy="3381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/>
            <a:r>
              <a:rPr lang="en-US" altLang="zh-CN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47%</a:t>
            </a:r>
            <a:endParaRPr lang="zh-CN" altLang="en-US" sz="1600" dirty="0">
              <a:solidFill>
                <a:schemeClr val="bg1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76" name="矩形 75"/>
          <p:cNvSpPr/>
          <p:nvPr/>
        </p:nvSpPr>
        <p:spPr>
          <a:xfrm>
            <a:off x="1011238" y="2770188"/>
            <a:ext cx="595312" cy="3381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/>
            <a:r>
              <a:rPr lang="en-US" altLang="zh-CN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28%</a:t>
            </a:r>
            <a:endParaRPr lang="zh-CN" altLang="en-US" sz="1600" dirty="0">
              <a:solidFill>
                <a:schemeClr val="bg1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77" name="矩形 76"/>
          <p:cNvSpPr/>
          <p:nvPr/>
        </p:nvSpPr>
        <p:spPr>
          <a:xfrm>
            <a:off x="1003300" y="3195638"/>
            <a:ext cx="595313" cy="3397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/>
            <a:r>
              <a:rPr lang="en-US" altLang="zh-CN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60%</a:t>
            </a:r>
            <a:endParaRPr lang="zh-CN" altLang="en-US" sz="1600" dirty="0">
              <a:solidFill>
                <a:schemeClr val="bg1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grpSp>
        <p:nvGrpSpPr>
          <p:cNvPr id="78" name="组合 77"/>
          <p:cNvGrpSpPr/>
          <p:nvPr/>
        </p:nvGrpSpPr>
        <p:grpSpPr>
          <a:xfrm>
            <a:off x="3714750" y="3986213"/>
            <a:ext cx="2225675" cy="630237"/>
            <a:chOff x="1121522" y="3624266"/>
            <a:chExt cx="2224293" cy="630125"/>
          </a:xfrm>
        </p:grpSpPr>
        <p:sp>
          <p:nvSpPr>
            <p:cNvPr id="79" name="文本框 69"/>
            <p:cNvSpPr txBox="1">
              <a:spLocks noChangeArrowheads="1"/>
            </p:cNvSpPr>
            <p:nvPr/>
          </p:nvSpPr>
          <p:spPr bwMode="auto">
            <a:xfrm>
              <a:off x="1124698" y="3624266"/>
              <a:ext cx="1709461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ts val="12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05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Add A Title In Here</a:t>
              </a:r>
              <a:endParaRPr kumimoji="0" lang="zh-CN" altLang="en-US" sz="105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34845" name="矩形 79"/>
            <p:cNvSpPr/>
            <p:nvPr/>
          </p:nvSpPr>
          <p:spPr>
            <a:xfrm>
              <a:off x="1121522" y="3824914"/>
              <a:ext cx="2224293" cy="42947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eaLnBrk="1" hangingPunct="1">
                <a:lnSpc>
                  <a:spcPts val="900"/>
                </a:lnSpc>
              </a:pPr>
              <a:r>
                <a:rPr lang="en-US" altLang="zh-CN" sz="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this is a sample text. insert your desired text here. Again. this is a dummy text. enter your own text here. this is a sample text.</a:t>
              </a:r>
              <a:endParaRPr lang="zh-CN" altLang="en-US" sz="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6386513" y="3986213"/>
            <a:ext cx="2224087" cy="630237"/>
            <a:chOff x="1121522" y="3624266"/>
            <a:chExt cx="2224293" cy="630125"/>
          </a:xfrm>
        </p:grpSpPr>
        <p:sp>
          <p:nvSpPr>
            <p:cNvPr id="82" name="文本框 69"/>
            <p:cNvSpPr txBox="1">
              <a:spLocks noChangeArrowheads="1"/>
            </p:cNvSpPr>
            <p:nvPr/>
          </p:nvSpPr>
          <p:spPr bwMode="auto">
            <a:xfrm>
              <a:off x="1124698" y="3624266"/>
              <a:ext cx="1709461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ts val="12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05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Add A Title In Here</a:t>
              </a:r>
              <a:endParaRPr kumimoji="0" lang="zh-CN" altLang="en-US" sz="105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34843" name="矩形 82"/>
            <p:cNvSpPr/>
            <p:nvPr/>
          </p:nvSpPr>
          <p:spPr>
            <a:xfrm>
              <a:off x="1121522" y="3824914"/>
              <a:ext cx="2224293" cy="42947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eaLnBrk="1" hangingPunct="1">
                <a:lnSpc>
                  <a:spcPts val="900"/>
                </a:lnSpc>
              </a:pPr>
              <a:r>
                <a:rPr lang="en-US" altLang="zh-CN" sz="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this is a sample text. insert your desired text here. Again. this is a dummy text. enter your own text here. this is a sample text.</a:t>
              </a:r>
              <a:endParaRPr lang="zh-CN" altLang="en-US" sz="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84" name="矩形 83"/>
          <p:cNvSpPr/>
          <p:nvPr/>
        </p:nvSpPr>
        <p:spPr>
          <a:xfrm>
            <a:off x="1120775" y="3902075"/>
            <a:ext cx="601663" cy="460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5" name="矩形 84"/>
          <p:cNvSpPr/>
          <p:nvPr/>
        </p:nvSpPr>
        <p:spPr>
          <a:xfrm>
            <a:off x="3833813" y="3902075"/>
            <a:ext cx="600075" cy="460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6" name="矩形 85"/>
          <p:cNvSpPr/>
          <p:nvPr/>
        </p:nvSpPr>
        <p:spPr>
          <a:xfrm>
            <a:off x="6473825" y="3902075"/>
            <a:ext cx="601663" cy="460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1676400" y="2001838"/>
            <a:ext cx="6064250" cy="230187"/>
            <a:chOff x="1676607" y="2002560"/>
            <a:chExt cx="6063745" cy="229341"/>
          </a:xfrm>
        </p:grpSpPr>
        <p:sp>
          <p:nvSpPr>
            <p:cNvPr id="88" name="矩形 87"/>
            <p:cNvSpPr/>
            <p:nvPr/>
          </p:nvSpPr>
          <p:spPr>
            <a:xfrm>
              <a:off x="1712262" y="2019300"/>
              <a:ext cx="6028090" cy="212601"/>
            </a:xfrm>
            <a:prstGeom prst="rect">
              <a:avLst/>
            </a:prstGeom>
            <a:solidFill>
              <a:schemeClr val="tx1">
                <a:alpha val="49000"/>
              </a:schemeClr>
            </a:solidFill>
            <a:ln w="3175">
              <a:solidFill>
                <a:schemeClr val="bg1">
                  <a:alpha val="23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4841" name="文本框 69"/>
            <p:cNvSpPr txBox="1"/>
            <p:nvPr/>
          </p:nvSpPr>
          <p:spPr>
            <a:xfrm>
              <a:off x="1676607" y="2002560"/>
              <a:ext cx="891334" cy="22820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eaLnBrk="1" hangingPunct="1">
                <a:lnSpc>
                  <a:spcPts val="1200"/>
                </a:lnSpc>
              </a:pPr>
              <a:r>
                <a:rPr lang="en-US" altLang="zh-CN" sz="7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Add a title in here</a:t>
              </a:r>
              <a:endParaRPr lang="zh-CN" altLang="en-US" sz="7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1" name="组合 90"/>
          <p:cNvGrpSpPr/>
          <p:nvPr/>
        </p:nvGrpSpPr>
        <p:grpSpPr>
          <a:xfrm>
            <a:off x="1676400" y="2376488"/>
            <a:ext cx="3255963" cy="228600"/>
            <a:chOff x="1676607" y="1583460"/>
            <a:chExt cx="3255433" cy="229341"/>
          </a:xfrm>
        </p:grpSpPr>
        <p:sp>
          <p:nvSpPr>
            <p:cNvPr id="93" name="矩形 92"/>
            <p:cNvSpPr/>
            <p:nvPr/>
          </p:nvSpPr>
          <p:spPr>
            <a:xfrm>
              <a:off x="1712262" y="1600200"/>
              <a:ext cx="3219778" cy="212601"/>
            </a:xfrm>
            <a:prstGeom prst="rect">
              <a:avLst/>
            </a:prstGeom>
            <a:solidFill>
              <a:schemeClr val="tx1">
                <a:alpha val="49000"/>
              </a:schemeClr>
            </a:solidFill>
            <a:ln w="3175">
              <a:solidFill>
                <a:schemeClr val="bg1">
                  <a:alpha val="23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4839" name="文本框 69"/>
            <p:cNvSpPr txBox="1"/>
            <p:nvPr/>
          </p:nvSpPr>
          <p:spPr>
            <a:xfrm>
              <a:off x="1676607" y="1583460"/>
              <a:ext cx="891334" cy="22820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eaLnBrk="1" hangingPunct="1">
                <a:lnSpc>
                  <a:spcPts val="1200"/>
                </a:lnSpc>
              </a:pPr>
              <a:r>
                <a:rPr lang="en-US" altLang="zh-CN" sz="7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Add a title in here</a:t>
              </a:r>
              <a:endParaRPr lang="zh-CN" altLang="en-US" sz="7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4" name="组合 93"/>
          <p:cNvGrpSpPr/>
          <p:nvPr/>
        </p:nvGrpSpPr>
        <p:grpSpPr>
          <a:xfrm>
            <a:off x="1676400" y="2795588"/>
            <a:ext cx="1887538" cy="228600"/>
            <a:chOff x="1676607" y="2002560"/>
            <a:chExt cx="1887281" cy="229341"/>
          </a:xfrm>
        </p:grpSpPr>
        <p:sp>
          <p:nvSpPr>
            <p:cNvPr id="96" name="矩形 95"/>
            <p:cNvSpPr/>
            <p:nvPr/>
          </p:nvSpPr>
          <p:spPr>
            <a:xfrm>
              <a:off x="1712262" y="2019300"/>
              <a:ext cx="1851626" cy="212601"/>
            </a:xfrm>
            <a:prstGeom prst="rect">
              <a:avLst/>
            </a:prstGeom>
            <a:solidFill>
              <a:schemeClr val="tx1">
                <a:alpha val="49000"/>
              </a:schemeClr>
            </a:solidFill>
            <a:ln w="3175">
              <a:solidFill>
                <a:schemeClr val="bg1">
                  <a:alpha val="23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4837" name="文本框 69"/>
            <p:cNvSpPr txBox="1"/>
            <p:nvPr/>
          </p:nvSpPr>
          <p:spPr>
            <a:xfrm>
              <a:off x="1676607" y="2002560"/>
              <a:ext cx="891334" cy="22820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eaLnBrk="1" hangingPunct="1">
                <a:lnSpc>
                  <a:spcPts val="1200"/>
                </a:lnSpc>
              </a:pPr>
              <a:r>
                <a:rPr lang="en-US" altLang="zh-CN" sz="7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Add a title in here</a:t>
              </a:r>
              <a:endParaRPr lang="zh-CN" altLang="en-US" sz="7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7" name="组合 96"/>
          <p:cNvGrpSpPr/>
          <p:nvPr/>
        </p:nvGrpSpPr>
        <p:grpSpPr>
          <a:xfrm>
            <a:off x="1676400" y="3221038"/>
            <a:ext cx="5056188" cy="230187"/>
            <a:chOff x="1676607" y="2002560"/>
            <a:chExt cx="5055633" cy="229341"/>
          </a:xfrm>
        </p:grpSpPr>
        <p:sp>
          <p:nvSpPr>
            <p:cNvPr id="99" name="矩形 98"/>
            <p:cNvSpPr/>
            <p:nvPr/>
          </p:nvSpPr>
          <p:spPr>
            <a:xfrm>
              <a:off x="1712262" y="2019300"/>
              <a:ext cx="5019978" cy="212601"/>
            </a:xfrm>
            <a:prstGeom prst="rect">
              <a:avLst/>
            </a:prstGeom>
            <a:solidFill>
              <a:schemeClr val="tx1">
                <a:alpha val="49000"/>
              </a:schemeClr>
            </a:solidFill>
            <a:ln w="3175">
              <a:solidFill>
                <a:schemeClr val="bg1">
                  <a:alpha val="23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4835" name="文本框 69"/>
            <p:cNvSpPr txBox="1"/>
            <p:nvPr/>
          </p:nvSpPr>
          <p:spPr>
            <a:xfrm>
              <a:off x="1676607" y="2002560"/>
              <a:ext cx="891334" cy="22820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eaLnBrk="1" hangingPunct="1">
                <a:lnSpc>
                  <a:spcPts val="1200"/>
                </a:lnSpc>
              </a:pPr>
              <a:r>
                <a:rPr lang="en-US" altLang="zh-CN" sz="7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Add a title in here</a:t>
              </a:r>
              <a:endParaRPr lang="zh-CN" altLang="en-US" sz="7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8" fill="hold" grpId="0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8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2" presetClass="entr" presetSubtype="0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" grpId="0"/>
      <p:bldP spid="74" grpId="0"/>
      <p:bldP spid="75" grpId="0"/>
      <p:bldP spid="76" grpId="0"/>
      <p:bldP spid="77" grpId="0"/>
      <p:bldP spid="84" grpId="0" animBg="1"/>
      <p:bldP spid="85" grpId="0" animBg="1"/>
      <p:bldP spid="8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663575" y="1781175"/>
            <a:ext cx="3944938" cy="215900"/>
            <a:chOff x="662937" y="1781957"/>
            <a:chExt cx="3945387" cy="215444"/>
          </a:xfrm>
        </p:grpSpPr>
        <p:grpSp>
          <p:nvGrpSpPr>
            <p:cNvPr id="36920" name="组合 1"/>
            <p:cNvGrpSpPr/>
            <p:nvPr/>
          </p:nvGrpSpPr>
          <p:grpSpPr>
            <a:xfrm>
              <a:off x="662937" y="1789735"/>
              <a:ext cx="3945387" cy="201174"/>
              <a:chOff x="835637" y="2054553"/>
              <a:chExt cx="3945387" cy="201174"/>
            </a:xfrm>
          </p:grpSpPr>
          <p:sp>
            <p:nvSpPr>
              <p:cNvPr id="3" name="Freeform 92"/>
              <p:cNvSpPr/>
              <p:nvPr/>
            </p:nvSpPr>
            <p:spPr bwMode="auto">
              <a:xfrm>
                <a:off x="835637" y="2054553"/>
                <a:ext cx="1441303" cy="201174"/>
              </a:xfrm>
              <a:custGeom>
                <a:avLst/>
                <a:gdLst>
                  <a:gd name="T0" fmla="*/ 32 w 375"/>
                  <a:gd name="T1" fmla="*/ 0 h 64"/>
                  <a:gd name="T2" fmla="*/ 375 w 375"/>
                  <a:gd name="T3" fmla="*/ 0 h 64"/>
                  <a:gd name="T4" fmla="*/ 375 w 375"/>
                  <a:gd name="T5" fmla="*/ 64 h 64"/>
                  <a:gd name="T6" fmla="*/ 32 w 375"/>
                  <a:gd name="T7" fmla="*/ 64 h 64"/>
                  <a:gd name="T8" fmla="*/ 0 w 375"/>
                  <a:gd name="T9" fmla="*/ 32 h 64"/>
                  <a:gd name="T10" fmla="*/ 0 w 375"/>
                  <a:gd name="T11" fmla="*/ 32 h 64"/>
                  <a:gd name="T12" fmla="*/ 32 w 375"/>
                  <a:gd name="T13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75" h="64">
                    <a:moveTo>
                      <a:pt x="32" y="0"/>
                    </a:moveTo>
                    <a:cubicBezTo>
                      <a:pt x="375" y="0"/>
                      <a:pt x="375" y="0"/>
                      <a:pt x="375" y="0"/>
                    </a:cubicBezTo>
                    <a:cubicBezTo>
                      <a:pt x="375" y="64"/>
                      <a:pt x="375" y="64"/>
                      <a:pt x="375" y="64"/>
                    </a:cubicBezTo>
                    <a:cubicBezTo>
                      <a:pt x="32" y="64"/>
                      <a:pt x="32" y="64"/>
                      <a:pt x="32" y="64"/>
                    </a:cubicBezTo>
                    <a:cubicBezTo>
                      <a:pt x="14" y="64"/>
                      <a:pt x="0" y="50"/>
                      <a:pt x="0" y="32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15"/>
                      <a:pt x="14" y="0"/>
                      <a:pt x="32" y="0"/>
                    </a:cubicBezTo>
                    <a:close/>
                  </a:path>
                </a:pathLst>
              </a:custGeom>
              <a:solidFill>
                <a:schemeClr val="tx1">
                  <a:alpha val="49000"/>
                </a:schemeClr>
              </a:solidFill>
              <a:ln w="3175">
                <a:solidFill>
                  <a:schemeClr val="bg1">
                    <a:alpha val="23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4" name="Freeform 93"/>
              <p:cNvSpPr/>
              <p:nvPr/>
            </p:nvSpPr>
            <p:spPr bwMode="auto">
              <a:xfrm>
                <a:off x="2276941" y="2054553"/>
                <a:ext cx="2504083" cy="201174"/>
              </a:xfrm>
              <a:custGeom>
                <a:avLst/>
                <a:gdLst>
                  <a:gd name="T0" fmla="*/ 0 w 799"/>
                  <a:gd name="T1" fmla="*/ 0 h 64"/>
                  <a:gd name="T2" fmla="*/ 767 w 799"/>
                  <a:gd name="T3" fmla="*/ 0 h 64"/>
                  <a:gd name="T4" fmla="*/ 799 w 799"/>
                  <a:gd name="T5" fmla="*/ 32 h 64"/>
                  <a:gd name="T6" fmla="*/ 799 w 799"/>
                  <a:gd name="T7" fmla="*/ 32 h 64"/>
                  <a:gd name="T8" fmla="*/ 767 w 799"/>
                  <a:gd name="T9" fmla="*/ 64 h 64"/>
                  <a:gd name="T10" fmla="*/ 0 w 799"/>
                  <a:gd name="T11" fmla="*/ 64 h 64"/>
                  <a:gd name="T12" fmla="*/ 0 w 799"/>
                  <a:gd name="T13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99" h="64">
                    <a:moveTo>
                      <a:pt x="0" y="0"/>
                    </a:moveTo>
                    <a:cubicBezTo>
                      <a:pt x="767" y="0"/>
                      <a:pt x="767" y="0"/>
                      <a:pt x="767" y="0"/>
                    </a:cubicBezTo>
                    <a:cubicBezTo>
                      <a:pt x="784" y="0"/>
                      <a:pt x="799" y="15"/>
                      <a:pt x="799" y="32"/>
                    </a:cubicBezTo>
                    <a:cubicBezTo>
                      <a:pt x="799" y="32"/>
                      <a:pt x="799" y="32"/>
                      <a:pt x="799" y="32"/>
                    </a:cubicBezTo>
                    <a:cubicBezTo>
                      <a:pt x="799" y="50"/>
                      <a:pt x="784" y="64"/>
                      <a:pt x="767" y="64"/>
                    </a:cubicBezTo>
                    <a:cubicBezTo>
                      <a:pt x="0" y="64"/>
                      <a:pt x="0" y="64"/>
                      <a:pt x="0" y="64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chemeClr val="bg1">
                  <a:alpha val="20000"/>
                </a:schemeClr>
              </a:solidFill>
              <a:ln w="3175">
                <a:solidFill>
                  <a:schemeClr val="bg1">
                    <a:alpha val="23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  <p:sp>
          <p:nvSpPr>
            <p:cNvPr id="36921" name="矩形 26"/>
            <p:cNvSpPr/>
            <p:nvPr/>
          </p:nvSpPr>
          <p:spPr>
            <a:xfrm>
              <a:off x="990548" y="1781957"/>
              <a:ext cx="883575" cy="21544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lvl="0"/>
              <a:r>
                <a:rPr lang="en-US" altLang="zh-CN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Your Text Here</a:t>
              </a:r>
              <a:endParaRPr lang="zh-CN" altLang="en-US" dirty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663575" y="2403475"/>
            <a:ext cx="3944938" cy="214313"/>
            <a:chOff x="662938" y="2402900"/>
            <a:chExt cx="3945386" cy="215444"/>
          </a:xfrm>
        </p:grpSpPr>
        <p:grpSp>
          <p:nvGrpSpPr>
            <p:cNvPr id="36916" name="组合 5"/>
            <p:cNvGrpSpPr/>
            <p:nvPr/>
          </p:nvGrpSpPr>
          <p:grpSpPr>
            <a:xfrm>
              <a:off x="662938" y="2417167"/>
              <a:ext cx="3945386" cy="201174"/>
              <a:chOff x="835638" y="2447636"/>
              <a:chExt cx="3945386" cy="201174"/>
            </a:xfrm>
          </p:grpSpPr>
          <p:sp>
            <p:nvSpPr>
              <p:cNvPr id="7" name="Freeform 88"/>
              <p:cNvSpPr/>
              <p:nvPr/>
            </p:nvSpPr>
            <p:spPr bwMode="auto">
              <a:xfrm>
                <a:off x="835638" y="2447636"/>
                <a:ext cx="2080559" cy="201174"/>
              </a:xfrm>
              <a:custGeom>
                <a:avLst/>
                <a:gdLst>
                  <a:gd name="T0" fmla="*/ 32 w 664"/>
                  <a:gd name="T1" fmla="*/ 0 h 64"/>
                  <a:gd name="T2" fmla="*/ 664 w 664"/>
                  <a:gd name="T3" fmla="*/ 0 h 64"/>
                  <a:gd name="T4" fmla="*/ 664 w 664"/>
                  <a:gd name="T5" fmla="*/ 64 h 64"/>
                  <a:gd name="T6" fmla="*/ 32 w 664"/>
                  <a:gd name="T7" fmla="*/ 64 h 64"/>
                  <a:gd name="T8" fmla="*/ 0 w 664"/>
                  <a:gd name="T9" fmla="*/ 32 h 64"/>
                  <a:gd name="T10" fmla="*/ 0 w 664"/>
                  <a:gd name="T11" fmla="*/ 32 h 64"/>
                  <a:gd name="T12" fmla="*/ 32 w 664"/>
                  <a:gd name="T13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64" h="64">
                    <a:moveTo>
                      <a:pt x="32" y="0"/>
                    </a:moveTo>
                    <a:cubicBezTo>
                      <a:pt x="664" y="0"/>
                      <a:pt x="664" y="0"/>
                      <a:pt x="664" y="0"/>
                    </a:cubicBezTo>
                    <a:cubicBezTo>
                      <a:pt x="664" y="64"/>
                      <a:pt x="664" y="64"/>
                      <a:pt x="664" y="64"/>
                    </a:cubicBezTo>
                    <a:cubicBezTo>
                      <a:pt x="32" y="64"/>
                      <a:pt x="32" y="64"/>
                      <a:pt x="32" y="64"/>
                    </a:cubicBezTo>
                    <a:cubicBezTo>
                      <a:pt x="14" y="64"/>
                      <a:pt x="0" y="49"/>
                      <a:pt x="0" y="32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14"/>
                      <a:pt x="14" y="0"/>
                      <a:pt x="32" y="0"/>
                    </a:cubicBezTo>
                    <a:close/>
                  </a:path>
                </a:pathLst>
              </a:custGeom>
              <a:solidFill>
                <a:schemeClr val="tx1">
                  <a:alpha val="49000"/>
                </a:schemeClr>
              </a:solidFill>
              <a:ln w="3175">
                <a:solidFill>
                  <a:schemeClr val="bg1">
                    <a:alpha val="23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8" name="Freeform 89"/>
              <p:cNvSpPr/>
              <p:nvPr/>
            </p:nvSpPr>
            <p:spPr bwMode="auto">
              <a:xfrm>
                <a:off x="2916197" y="2447636"/>
                <a:ext cx="1864827" cy="201174"/>
              </a:xfrm>
              <a:custGeom>
                <a:avLst/>
                <a:gdLst>
                  <a:gd name="T0" fmla="*/ 0 w 517"/>
                  <a:gd name="T1" fmla="*/ 0 h 64"/>
                  <a:gd name="T2" fmla="*/ 485 w 517"/>
                  <a:gd name="T3" fmla="*/ 0 h 64"/>
                  <a:gd name="T4" fmla="*/ 517 w 517"/>
                  <a:gd name="T5" fmla="*/ 32 h 64"/>
                  <a:gd name="T6" fmla="*/ 517 w 517"/>
                  <a:gd name="T7" fmla="*/ 32 h 64"/>
                  <a:gd name="T8" fmla="*/ 485 w 517"/>
                  <a:gd name="T9" fmla="*/ 64 h 64"/>
                  <a:gd name="T10" fmla="*/ 0 w 517"/>
                  <a:gd name="T11" fmla="*/ 64 h 64"/>
                  <a:gd name="T12" fmla="*/ 0 w 517"/>
                  <a:gd name="T13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17" h="64">
                    <a:moveTo>
                      <a:pt x="0" y="0"/>
                    </a:moveTo>
                    <a:cubicBezTo>
                      <a:pt x="485" y="0"/>
                      <a:pt x="485" y="0"/>
                      <a:pt x="485" y="0"/>
                    </a:cubicBezTo>
                    <a:cubicBezTo>
                      <a:pt x="502" y="0"/>
                      <a:pt x="517" y="14"/>
                      <a:pt x="517" y="32"/>
                    </a:cubicBezTo>
                    <a:cubicBezTo>
                      <a:pt x="517" y="32"/>
                      <a:pt x="517" y="32"/>
                      <a:pt x="517" y="32"/>
                    </a:cubicBezTo>
                    <a:cubicBezTo>
                      <a:pt x="517" y="49"/>
                      <a:pt x="502" y="64"/>
                      <a:pt x="485" y="64"/>
                    </a:cubicBezTo>
                    <a:cubicBezTo>
                      <a:pt x="0" y="64"/>
                      <a:pt x="0" y="64"/>
                      <a:pt x="0" y="64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chemeClr val="bg1">
                  <a:alpha val="20000"/>
                </a:schemeClr>
              </a:solidFill>
              <a:ln w="3175">
                <a:solidFill>
                  <a:schemeClr val="bg1">
                    <a:alpha val="23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  <p:sp>
          <p:nvSpPr>
            <p:cNvPr id="36917" name="矩形 27"/>
            <p:cNvSpPr/>
            <p:nvPr/>
          </p:nvSpPr>
          <p:spPr>
            <a:xfrm>
              <a:off x="1302968" y="2402900"/>
              <a:ext cx="883575" cy="21544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lvl="0"/>
              <a:r>
                <a:rPr lang="en-US" altLang="zh-CN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Your Text Here</a:t>
              </a:r>
              <a:endParaRPr lang="zh-CN" altLang="en-US" dirty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663575" y="3024188"/>
            <a:ext cx="3944938" cy="214312"/>
            <a:chOff x="662939" y="3023659"/>
            <a:chExt cx="3945385" cy="215628"/>
          </a:xfrm>
        </p:grpSpPr>
        <p:grpSp>
          <p:nvGrpSpPr>
            <p:cNvPr id="36912" name="组合 9"/>
            <p:cNvGrpSpPr/>
            <p:nvPr/>
          </p:nvGrpSpPr>
          <p:grpSpPr>
            <a:xfrm>
              <a:off x="662939" y="3023659"/>
              <a:ext cx="3945385" cy="201174"/>
              <a:chOff x="835639" y="2836749"/>
              <a:chExt cx="3945385" cy="201174"/>
            </a:xfrm>
          </p:grpSpPr>
          <p:sp>
            <p:nvSpPr>
              <p:cNvPr id="11" name="Freeform 90"/>
              <p:cNvSpPr/>
              <p:nvPr/>
            </p:nvSpPr>
            <p:spPr bwMode="auto">
              <a:xfrm>
                <a:off x="835639" y="2836749"/>
                <a:ext cx="1072830" cy="201174"/>
              </a:xfrm>
              <a:custGeom>
                <a:avLst/>
                <a:gdLst>
                  <a:gd name="T0" fmla="*/ 32 w 339"/>
                  <a:gd name="T1" fmla="*/ 0 h 64"/>
                  <a:gd name="T2" fmla="*/ 339 w 339"/>
                  <a:gd name="T3" fmla="*/ 0 h 64"/>
                  <a:gd name="T4" fmla="*/ 339 w 339"/>
                  <a:gd name="T5" fmla="*/ 64 h 64"/>
                  <a:gd name="T6" fmla="*/ 32 w 339"/>
                  <a:gd name="T7" fmla="*/ 64 h 64"/>
                  <a:gd name="T8" fmla="*/ 0 w 339"/>
                  <a:gd name="T9" fmla="*/ 32 h 64"/>
                  <a:gd name="T10" fmla="*/ 0 w 339"/>
                  <a:gd name="T11" fmla="*/ 32 h 64"/>
                  <a:gd name="T12" fmla="*/ 32 w 339"/>
                  <a:gd name="T13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9" h="64">
                    <a:moveTo>
                      <a:pt x="32" y="0"/>
                    </a:moveTo>
                    <a:cubicBezTo>
                      <a:pt x="339" y="0"/>
                      <a:pt x="339" y="0"/>
                      <a:pt x="339" y="0"/>
                    </a:cubicBezTo>
                    <a:cubicBezTo>
                      <a:pt x="339" y="64"/>
                      <a:pt x="339" y="64"/>
                      <a:pt x="339" y="64"/>
                    </a:cubicBezTo>
                    <a:cubicBezTo>
                      <a:pt x="32" y="64"/>
                      <a:pt x="32" y="64"/>
                      <a:pt x="32" y="64"/>
                    </a:cubicBezTo>
                    <a:cubicBezTo>
                      <a:pt x="14" y="64"/>
                      <a:pt x="0" y="50"/>
                      <a:pt x="0" y="32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15"/>
                      <a:pt x="14" y="0"/>
                      <a:pt x="32" y="0"/>
                    </a:cubicBezTo>
                    <a:close/>
                  </a:path>
                </a:pathLst>
              </a:custGeom>
              <a:solidFill>
                <a:schemeClr val="tx1">
                  <a:alpha val="49000"/>
                </a:schemeClr>
              </a:solidFill>
              <a:ln w="3175">
                <a:solidFill>
                  <a:schemeClr val="bg1">
                    <a:alpha val="23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2" name="Freeform 91"/>
              <p:cNvSpPr/>
              <p:nvPr/>
            </p:nvSpPr>
            <p:spPr bwMode="auto">
              <a:xfrm>
                <a:off x="1908469" y="2836749"/>
                <a:ext cx="2872555" cy="201174"/>
              </a:xfrm>
              <a:custGeom>
                <a:avLst/>
                <a:gdLst>
                  <a:gd name="T0" fmla="*/ 0 w 837"/>
                  <a:gd name="T1" fmla="*/ 0 h 64"/>
                  <a:gd name="T2" fmla="*/ 805 w 837"/>
                  <a:gd name="T3" fmla="*/ 0 h 64"/>
                  <a:gd name="T4" fmla="*/ 837 w 837"/>
                  <a:gd name="T5" fmla="*/ 32 h 64"/>
                  <a:gd name="T6" fmla="*/ 837 w 837"/>
                  <a:gd name="T7" fmla="*/ 32 h 64"/>
                  <a:gd name="T8" fmla="*/ 805 w 837"/>
                  <a:gd name="T9" fmla="*/ 64 h 64"/>
                  <a:gd name="T10" fmla="*/ 0 w 837"/>
                  <a:gd name="T11" fmla="*/ 64 h 64"/>
                  <a:gd name="T12" fmla="*/ 0 w 837"/>
                  <a:gd name="T13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37" h="64">
                    <a:moveTo>
                      <a:pt x="0" y="0"/>
                    </a:moveTo>
                    <a:cubicBezTo>
                      <a:pt x="805" y="0"/>
                      <a:pt x="805" y="0"/>
                      <a:pt x="805" y="0"/>
                    </a:cubicBezTo>
                    <a:cubicBezTo>
                      <a:pt x="822" y="0"/>
                      <a:pt x="837" y="15"/>
                      <a:pt x="837" y="32"/>
                    </a:cubicBezTo>
                    <a:cubicBezTo>
                      <a:pt x="837" y="32"/>
                      <a:pt x="837" y="32"/>
                      <a:pt x="837" y="32"/>
                    </a:cubicBezTo>
                    <a:cubicBezTo>
                      <a:pt x="837" y="50"/>
                      <a:pt x="822" y="64"/>
                      <a:pt x="805" y="64"/>
                    </a:cubicBezTo>
                    <a:cubicBezTo>
                      <a:pt x="0" y="64"/>
                      <a:pt x="0" y="64"/>
                      <a:pt x="0" y="64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chemeClr val="bg1">
                  <a:alpha val="20000"/>
                </a:schemeClr>
              </a:solidFill>
              <a:ln w="3175">
                <a:solidFill>
                  <a:schemeClr val="bg1">
                    <a:alpha val="23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  <p:sp>
          <p:nvSpPr>
            <p:cNvPr id="36913" name="矩形 28"/>
            <p:cNvSpPr/>
            <p:nvPr/>
          </p:nvSpPr>
          <p:spPr>
            <a:xfrm>
              <a:off x="800804" y="3023843"/>
              <a:ext cx="883575" cy="21544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lvl="0"/>
              <a:r>
                <a:rPr lang="en-US" altLang="zh-CN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Your Text Here</a:t>
              </a:r>
              <a:endParaRPr lang="zh-CN" altLang="en-US" dirty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663575" y="3622675"/>
            <a:ext cx="3944938" cy="217488"/>
            <a:chOff x="662938" y="3623171"/>
            <a:chExt cx="3945386" cy="217397"/>
          </a:xfrm>
        </p:grpSpPr>
        <p:grpSp>
          <p:nvGrpSpPr>
            <p:cNvPr id="36908" name="组合 13"/>
            <p:cNvGrpSpPr/>
            <p:nvPr/>
          </p:nvGrpSpPr>
          <p:grpSpPr>
            <a:xfrm>
              <a:off x="662938" y="3623171"/>
              <a:ext cx="3945386" cy="201174"/>
              <a:chOff x="835638" y="3229831"/>
              <a:chExt cx="3945386" cy="201174"/>
            </a:xfrm>
          </p:grpSpPr>
          <p:sp>
            <p:nvSpPr>
              <p:cNvPr id="15" name="Freeform 94"/>
              <p:cNvSpPr/>
              <p:nvPr/>
            </p:nvSpPr>
            <p:spPr bwMode="auto">
              <a:xfrm>
                <a:off x="835638" y="3229831"/>
                <a:ext cx="601992" cy="201174"/>
              </a:xfrm>
              <a:custGeom>
                <a:avLst/>
                <a:gdLst>
                  <a:gd name="T0" fmla="*/ 32 w 159"/>
                  <a:gd name="T1" fmla="*/ 0 h 64"/>
                  <a:gd name="T2" fmla="*/ 159 w 159"/>
                  <a:gd name="T3" fmla="*/ 0 h 64"/>
                  <a:gd name="T4" fmla="*/ 159 w 159"/>
                  <a:gd name="T5" fmla="*/ 64 h 64"/>
                  <a:gd name="T6" fmla="*/ 32 w 159"/>
                  <a:gd name="T7" fmla="*/ 64 h 64"/>
                  <a:gd name="T8" fmla="*/ 0 w 159"/>
                  <a:gd name="T9" fmla="*/ 32 h 64"/>
                  <a:gd name="T10" fmla="*/ 0 w 159"/>
                  <a:gd name="T11" fmla="*/ 32 h 64"/>
                  <a:gd name="T12" fmla="*/ 32 w 159"/>
                  <a:gd name="T13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9" h="64">
                    <a:moveTo>
                      <a:pt x="32" y="0"/>
                    </a:moveTo>
                    <a:cubicBezTo>
                      <a:pt x="159" y="0"/>
                      <a:pt x="159" y="0"/>
                      <a:pt x="159" y="0"/>
                    </a:cubicBezTo>
                    <a:cubicBezTo>
                      <a:pt x="159" y="64"/>
                      <a:pt x="159" y="64"/>
                      <a:pt x="159" y="64"/>
                    </a:cubicBezTo>
                    <a:cubicBezTo>
                      <a:pt x="32" y="64"/>
                      <a:pt x="32" y="64"/>
                      <a:pt x="32" y="64"/>
                    </a:cubicBezTo>
                    <a:cubicBezTo>
                      <a:pt x="14" y="64"/>
                      <a:pt x="0" y="49"/>
                      <a:pt x="0" y="32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14"/>
                      <a:pt x="14" y="0"/>
                      <a:pt x="32" y="0"/>
                    </a:cubicBezTo>
                    <a:close/>
                  </a:path>
                </a:pathLst>
              </a:custGeom>
              <a:solidFill>
                <a:schemeClr val="tx1">
                  <a:alpha val="49000"/>
                </a:schemeClr>
              </a:solidFill>
              <a:ln w="3175">
                <a:solidFill>
                  <a:schemeClr val="bg1">
                    <a:alpha val="23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6" name="Freeform 95"/>
              <p:cNvSpPr/>
              <p:nvPr/>
            </p:nvSpPr>
            <p:spPr bwMode="auto">
              <a:xfrm>
                <a:off x="1437630" y="3229831"/>
                <a:ext cx="3343394" cy="201174"/>
              </a:xfrm>
              <a:custGeom>
                <a:avLst/>
                <a:gdLst>
                  <a:gd name="T0" fmla="*/ 0 w 1016"/>
                  <a:gd name="T1" fmla="*/ 0 h 64"/>
                  <a:gd name="T2" fmla="*/ 984 w 1016"/>
                  <a:gd name="T3" fmla="*/ 0 h 64"/>
                  <a:gd name="T4" fmla="*/ 1016 w 1016"/>
                  <a:gd name="T5" fmla="*/ 32 h 64"/>
                  <a:gd name="T6" fmla="*/ 1016 w 1016"/>
                  <a:gd name="T7" fmla="*/ 32 h 64"/>
                  <a:gd name="T8" fmla="*/ 984 w 1016"/>
                  <a:gd name="T9" fmla="*/ 64 h 64"/>
                  <a:gd name="T10" fmla="*/ 0 w 1016"/>
                  <a:gd name="T11" fmla="*/ 64 h 64"/>
                  <a:gd name="T12" fmla="*/ 0 w 1016"/>
                  <a:gd name="T13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16" h="64">
                    <a:moveTo>
                      <a:pt x="0" y="0"/>
                    </a:moveTo>
                    <a:cubicBezTo>
                      <a:pt x="984" y="0"/>
                      <a:pt x="984" y="0"/>
                      <a:pt x="984" y="0"/>
                    </a:cubicBezTo>
                    <a:cubicBezTo>
                      <a:pt x="1001" y="0"/>
                      <a:pt x="1016" y="14"/>
                      <a:pt x="1016" y="32"/>
                    </a:cubicBezTo>
                    <a:cubicBezTo>
                      <a:pt x="1016" y="32"/>
                      <a:pt x="1016" y="32"/>
                      <a:pt x="1016" y="32"/>
                    </a:cubicBezTo>
                    <a:cubicBezTo>
                      <a:pt x="1016" y="49"/>
                      <a:pt x="1001" y="64"/>
                      <a:pt x="984" y="64"/>
                    </a:cubicBezTo>
                    <a:cubicBezTo>
                      <a:pt x="0" y="64"/>
                      <a:pt x="0" y="64"/>
                      <a:pt x="0" y="64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chemeClr val="bg1">
                  <a:alpha val="20000"/>
                </a:schemeClr>
              </a:solidFill>
              <a:ln w="3175">
                <a:solidFill>
                  <a:schemeClr val="bg1">
                    <a:alpha val="23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  <p:sp>
          <p:nvSpPr>
            <p:cNvPr id="36909" name="矩形 29"/>
            <p:cNvSpPr/>
            <p:nvPr/>
          </p:nvSpPr>
          <p:spPr>
            <a:xfrm>
              <a:off x="1336705" y="3625124"/>
              <a:ext cx="883575" cy="21544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lvl="0"/>
              <a:r>
                <a:rPr lang="en-US" altLang="zh-CN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Your Text Here</a:t>
              </a:r>
              <a:endParaRPr lang="zh-CN" altLang="en-US" dirty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663575" y="4205288"/>
            <a:ext cx="3944938" cy="215900"/>
            <a:chOff x="662938" y="4205466"/>
            <a:chExt cx="3945386" cy="215444"/>
          </a:xfrm>
        </p:grpSpPr>
        <p:grpSp>
          <p:nvGrpSpPr>
            <p:cNvPr id="36904" name="组合 17"/>
            <p:cNvGrpSpPr/>
            <p:nvPr/>
          </p:nvGrpSpPr>
          <p:grpSpPr>
            <a:xfrm>
              <a:off x="662938" y="4208722"/>
              <a:ext cx="3945386" cy="201174"/>
              <a:chOff x="835638" y="3620267"/>
              <a:chExt cx="3945386" cy="201174"/>
            </a:xfrm>
          </p:grpSpPr>
          <p:sp>
            <p:nvSpPr>
              <p:cNvPr id="19" name="Freeform 96"/>
              <p:cNvSpPr/>
              <p:nvPr/>
            </p:nvSpPr>
            <p:spPr bwMode="auto">
              <a:xfrm>
                <a:off x="835638" y="3620267"/>
                <a:ext cx="2165264" cy="201174"/>
              </a:xfrm>
              <a:custGeom>
                <a:avLst/>
                <a:gdLst>
                  <a:gd name="T0" fmla="*/ 32 w 691"/>
                  <a:gd name="T1" fmla="*/ 0 h 64"/>
                  <a:gd name="T2" fmla="*/ 691 w 691"/>
                  <a:gd name="T3" fmla="*/ 0 h 64"/>
                  <a:gd name="T4" fmla="*/ 691 w 691"/>
                  <a:gd name="T5" fmla="*/ 64 h 64"/>
                  <a:gd name="T6" fmla="*/ 32 w 691"/>
                  <a:gd name="T7" fmla="*/ 64 h 64"/>
                  <a:gd name="T8" fmla="*/ 0 w 691"/>
                  <a:gd name="T9" fmla="*/ 32 h 64"/>
                  <a:gd name="T10" fmla="*/ 0 w 691"/>
                  <a:gd name="T11" fmla="*/ 32 h 64"/>
                  <a:gd name="T12" fmla="*/ 32 w 691"/>
                  <a:gd name="T13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91" h="64">
                    <a:moveTo>
                      <a:pt x="32" y="0"/>
                    </a:moveTo>
                    <a:cubicBezTo>
                      <a:pt x="691" y="0"/>
                      <a:pt x="691" y="0"/>
                      <a:pt x="691" y="0"/>
                    </a:cubicBezTo>
                    <a:cubicBezTo>
                      <a:pt x="691" y="64"/>
                      <a:pt x="691" y="64"/>
                      <a:pt x="691" y="64"/>
                    </a:cubicBezTo>
                    <a:cubicBezTo>
                      <a:pt x="32" y="64"/>
                      <a:pt x="32" y="64"/>
                      <a:pt x="32" y="64"/>
                    </a:cubicBezTo>
                    <a:cubicBezTo>
                      <a:pt x="14" y="64"/>
                      <a:pt x="0" y="50"/>
                      <a:pt x="0" y="32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14"/>
                      <a:pt x="14" y="0"/>
                      <a:pt x="32" y="0"/>
                    </a:cubicBezTo>
                    <a:close/>
                  </a:path>
                </a:pathLst>
              </a:custGeom>
              <a:solidFill>
                <a:schemeClr val="tx1">
                  <a:alpha val="49000"/>
                </a:schemeClr>
              </a:solidFill>
              <a:ln w="3175">
                <a:solidFill>
                  <a:schemeClr val="bg1">
                    <a:alpha val="23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0" name="Freeform 97"/>
              <p:cNvSpPr/>
              <p:nvPr/>
            </p:nvSpPr>
            <p:spPr bwMode="auto">
              <a:xfrm>
                <a:off x="3000902" y="3620267"/>
                <a:ext cx="1780122" cy="201174"/>
              </a:xfrm>
              <a:custGeom>
                <a:avLst/>
                <a:gdLst>
                  <a:gd name="T0" fmla="*/ 0 w 468"/>
                  <a:gd name="T1" fmla="*/ 0 h 64"/>
                  <a:gd name="T2" fmla="*/ 436 w 468"/>
                  <a:gd name="T3" fmla="*/ 0 h 64"/>
                  <a:gd name="T4" fmla="*/ 468 w 468"/>
                  <a:gd name="T5" fmla="*/ 32 h 64"/>
                  <a:gd name="T6" fmla="*/ 468 w 468"/>
                  <a:gd name="T7" fmla="*/ 32 h 64"/>
                  <a:gd name="T8" fmla="*/ 436 w 468"/>
                  <a:gd name="T9" fmla="*/ 64 h 64"/>
                  <a:gd name="T10" fmla="*/ 0 w 468"/>
                  <a:gd name="T11" fmla="*/ 64 h 64"/>
                  <a:gd name="T12" fmla="*/ 0 w 468"/>
                  <a:gd name="T13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8" h="64">
                    <a:moveTo>
                      <a:pt x="0" y="0"/>
                    </a:moveTo>
                    <a:cubicBezTo>
                      <a:pt x="436" y="0"/>
                      <a:pt x="436" y="0"/>
                      <a:pt x="436" y="0"/>
                    </a:cubicBezTo>
                    <a:cubicBezTo>
                      <a:pt x="453" y="0"/>
                      <a:pt x="468" y="14"/>
                      <a:pt x="468" y="32"/>
                    </a:cubicBezTo>
                    <a:cubicBezTo>
                      <a:pt x="468" y="32"/>
                      <a:pt x="468" y="32"/>
                      <a:pt x="468" y="32"/>
                    </a:cubicBezTo>
                    <a:cubicBezTo>
                      <a:pt x="468" y="50"/>
                      <a:pt x="453" y="64"/>
                      <a:pt x="436" y="64"/>
                    </a:cubicBezTo>
                    <a:cubicBezTo>
                      <a:pt x="0" y="64"/>
                      <a:pt x="0" y="64"/>
                      <a:pt x="0" y="64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chemeClr val="bg1">
                  <a:alpha val="10000"/>
                </a:schemeClr>
              </a:solidFill>
              <a:ln w="3175">
                <a:solidFill>
                  <a:schemeClr val="bg1">
                    <a:alpha val="23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  <p:sp>
          <p:nvSpPr>
            <p:cNvPr id="36905" name="矩形 30"/>
            <p:cNvSpPr/>
            <p:nvPr/>
          </p:nvSpPr>
          <p:spPr>
            <a:xfrm>
              <a:off x="1280108" y="4205466"/>
              <a:ext cx="883575" cy="21544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lvl="0"/>
              <a:r>
                <a:rPr lang="en-US" altLang="zh-CN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Your Text Here</a:t>
              </a:r>
              <a:endParaRPr lang="zh-CN" altLang="en-US" dirty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1865313" y="1450975"/>
            <a:ext cx="473075" cy="273050"/>
            <a:chOff x="1892851" y="1603963"/>
            <a:chExt cx="473206" cy="273626"/>
          </a:xfrm>
        </p:grpSpPr>
        <p:sp>
          <p:nvSpPr>
            <p:cNvPr id="35" name="任意多边形 34"/>
            <p:cNvSpPr/>
            <p:nvPr/>
          </p:nvSpPr>
          <p:spPr>
            <a:xfrm rot="10800000">
              <a:off x="1912563" y="1623589"/>
              <a:ext cx="425789" cy="254000"/>
            </a:xfrm>
            <a:custGeom>
              <a:avLst/>
              <a:gdLst>
                <a:gd name="connsiteX0" fmla="*/ 405112 w 425789"/>
                <a:gd name="connsiteY0" fmla="*/ 254000 h 254000"/>
                <a:gd name="connsiteX1" fmla="*/ 20677 w 425789"/>
                <a:gd name="connsiteY1" fmla="*/ 254000 h 254000"/>
                <a:gd name="connsiteX2" fmla="*/ 0 w 425789"/>
                <a:gd name="connsiteY2" fmla="*/ 233323 h 254000"/>
                <a:gd name="connsiteX3" fmla="*/ 0 w 425789"/>
                <a:gd name="connsiteY3" fmla="*/ 97386 h 254000"/>
                <a:gd name="connsiteX4" fmla="*/ 20677 w 425789"/>
                <a:gd name="connsiteY4" fmla="*/ 76709 h 254000"/>
                <a:gd name="connsiteX5" fmla="*/ 168404 w 425789"/>
                <a:gd name="connsiteY5" fmla="*/ 76709 h 254000"/>
                <a:gd name="connsiteX6" fmla="*/ 212895 w 425789"/>
                <a:gd name="connsiteY6" fmla="*/ 0 h 254000"/>
                <a:gd name="connsiteX7" fmla="*/ 257386 w 425789"/>
                <a:gd name="connsiteY7" fmla="*/ 76709 h 254000"/>
                <a:gd name="connsiteX8" fmla="*/ 405112 w 425789"/>
                <a:gd name="connsiteY8" fmla="*/ 76709 h 254000"/>
                <a:gd name="connsiteX9" fmla="*/ 425789 w 425789"/>
                <a:gd name="connsiteY9" fmla="*/ 97386 h 254000"/>
                <a:gd name="connsiteX10" fmla="*/ 425789 w 425789"/>
                <a:gd name="connsiteY10" fmla="*/ 233323 h 254000"/>
                <a:gd name="connsiteX11" fmla="*/ 405112 w 425789"/>
                <a:gd name="connsiteY11" fmla="*/ 254000 h 25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25789" h="254000">
                  <a:moveTo>
                    <a:pt x="405112" y="254000"/>
                  </a:moveTo>
                  <a:lnTo>
                    <a:pt x="20677" y="254000"/>
                  </a:lnTo>
                  <a:cubicBezTo>
                    <a:pt x="9257" y="254000"/>
                    <a:pt x="0" y="244743"/>
                    <a:pt x="0" y="233323"/>
                  </a:cubicBezTo>
                  <a:lnTo>
                    <a:pt x="0" y="97386"/>
                  </a:lnTo>
                  <a:cubicBezTo>
                    <a:pt x="0" y="85966"/>
                    <a:pt x="9257" y="76709"/>
                    <a:pt x="20677" y="76709"/>
                  </a:cubicBezTo>
                  <a:lnTo>
                    <a:pt x="168404" y="76709"/>
                  </a:lnTo>
                  <a:lnTo>
                    <a:pt x="212895" y="0"/>
                  </a:lnTo>
                  <a:lnTo>
                    <a:pt x="257386" y="76709"/>
                  </a:lnTo>
                  <a:lnTo>
                    <a:pt x="405112" y="76709"/>
                  </a:lnTo>
                  <a:cubicBezTo>
                    <a:pt x="416532" y="76709"/>
                    <a:pt x="425789" y="85966"/>
                    <a:pt x="425789" y="97386"/>
                  </a:cubicBezTo>
                  <a:lnTo>
                    <a:pt x="425789" y="233323"/>
                  </a:lnTo>
                  <a:cubicBezTo>
                    <a:pt x="425789" y="244743"/>
                    <a:pt x="416532" y="254000"/>
                    <a:pt x="405112" y="254000"/>
                  </a:cubicBezTo>
                  <a:close/>
                </a:path>
              </a:pathLst>
            </a:custGeom>
            <a:solidFill>
              <a:schemeClr val="tx1">
                <a:alpha val="49000"/>
              </a:schemeClr>
            </a:solidFill>
            <a:ln w="3175">
              <a:solidFill>
                <a:schemeClr val="bg1">
                  <a:alpha val="23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6903" name="文本框 21"/>
            <p:cNvSpPr txBox="1"/>
            <p:nvPr/>
          </p:nvSpPr>
          <p:spPr>
            <a:xfrm>
              <a:off x="1892851" y="1603963"/>
              <a:ext cx="473206" cy="2308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lvl="0"/>
              <a:r>
                <a:rPr lang="en-US" altLang="zh-CN" sz="9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30/90</a:t>
              </a:r>
              <a:endParaRPr lang="zh-CN" altLang="en-US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4656138" y="1752600"/>
            <a:ext cx="746125" cy="2674938"/>
            <a:chOff x="4656005" y="1751889"/>
            <a:chExt cx="745717" cy="2675315"/>
          </a:xfrm>
        </p:grpSpPr>
        <p:sp>
          <p:nvSpPr>
            <p:cNvPr id="36897" name="矩形 36"/>
            <p:cNvSpPr/>
            <p:nvPr/>
          </p:nvSpPr>
          <p:spPr>
            <a:xfrm>
              <a:off x="4656005" y="1751889"/>
              <a:ext cx="745717" cy="24622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lvl="0"/>
              <a:r>
                <a:rPr lang="en-US" altLang="zh-CN" sz="10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Text Here</a:t>
              </a:r>
              <a:endParaRPr lang="zh-CN" altLang="en-US" sz="1000" dirty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6898" name="矩形 37"/>
            <p:cNvSpPr/>
            <p:nvPr/>
          </p:nvSpPr>
          <p:spPr>
            <a:xfrm>
              <a:off x="4656005" y="2387084"/>
              <a:ext cx="745717" cy="24622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lvl="0"/>
              <a:r>
                <a:rPr lang="en-US" altLang="zh-CN" sz="10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Text Here</a:t>
              </a:r>
              <a:endParaRPr lang="zh-CN" altLang="en-US" sz="1000" dirty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6899" name="矩形 38"/>
            <p:cNvSpPr/>
            <p:nvPr/>
          </p:nvSpPr>
          <p:spPr>
            <a:xfrm>
              <a:off x="4656005" y="2994357"/>
              <a:ext cx="745717" cy="24622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lvl="0"/>
              <a:r>
                <a:rPr lang="en-US" altLang="zh-CN" sz="10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Text Here</a:t>
              </a:r>
              <a:endParaRPr lang="zh-CN" altLang="en-US" sz="1000" dirty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6900" name="矩形 39"/>
            <p:cNvSpPr/>
            <p:nvPr/>
          </p:nvSpPr>
          <p:spPr>
            <a:xfrm>
              <a:off x="4656005" y="3594650"/>
              <a:ext cx="745717" cy="24622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lvl="0"/>
              <a:r>
                <a:rPr lang="en-US" altLang="zh-CN" sz="10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Text Here</a:t>
              </a:r>
              <a:endParaRPr lang="zh-CN" altLang="en-US" sz="1000" dirty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6901" name="矩形 40"/>
            <p:cNvSpPr/>
            <p:nvPr/>
          </p:nvSpPr>
          <p:spPr>
            <a:xfrm>
              <a:off x="4656005" y="4180983"/>
              <a:ext cx="745717" cy="24622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lvl="0"/>
              <a:r>
                <a:rPr lang="en-US" altLang="zh-CN" sz="10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Text Here</a:t>
              </a:r>
              <a:endParaRPr lang="zh-CN" altLang="en-US" sz="1000" dirty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2506663" y="2120900"/>
            <a:ext cx="473075" cy="273050"/>
            <a:chOff x="1892851" y="1603963"/>
            <a:chExt cx="473206" cy="273626"/>
          </a:xfrm>
        </p:grpSpPr>
        <p:sp>
          <p:nvSpPr>
            <p:cNvPr id="43" name="任意多边形 42"/>
            <p:cNvSpPr/>
            <p:nvPr/>
          </p:nvSpPr>
          <p:spPr>
            <a:xfrm rot="10800000">
              <a:off x="1912563" y="1623589"/>
              <a:ext cx="425789" cy="254000"/>
            </a:xfrm>
            <a:custGeom>
              <a:avLst/>
              <a:gdLst>
                <a:gd name="connsiteX0" fmla="*/ 405112 w 425789"/>
                <a:gd name="connsiteY0" fmla="*/ 254000 h 254000"/>
                <a:gd name="connsiteX1" fmla="*/ 20677 w 425789"/>
                <a:gd name="connsiteY1" fmla="*/ 254000 h 254000"/>
                <a:gd name="connsiteX2" fmla="*/ 0 w 425789"/>
                <a:gd name="connsiteY2" fmla="*/ 233323 h 254000"/>
                <a:gd name="connsiteX3" fmla="*/ 0 w 425789"/>
                <a:gd name="connsiteY3" fmla="*/ 97386 h 254000"/>
                <a:gd name="connsiteX4" fmla="*/ 20677 w 425789"/>
                <a:gd name="connsiteY4" fmla="*/ 76709 h 254000"/>
                <a:gd name="connsiteX5" fmla="*/ 168404 w 425789"/>
                <a:gd name="connsiteY5" fmla="*/ 76709 h 254000"/>
                <a:gd name="connsiteX6" fmla="*/ 212895 w 425789"/>
                <a:gd name="connsiteY6" fmla="*/ 0 h 254000"/>
                <a:gd name="connsiteX7" fmla="*/ 257386 w 425789"/>
                <a:gd name="connsiteY7" fmla="*/ 76709 h 254000"/>
                <a:gd name="connsiteX8" fmla="*/ 405112 w 425789"/>
                <a:gd name="connsiteY8" fmla="*/ 76709 h 254000"/>
                <a:gd name="connsiteX9" fmla="*/ 425789 w 425789"/>
                <a:gd name="connsiteY9" fmla="*/ 97386 h 254000"/>
                <a:gd name="connsiteX10" fmla="*/ 425789 w 425789"/>
                <a:gd name="connsiteY10" fmla="*/ 233323 h 254000"/>
                <a:gd name="connsiteX11" fmla="*/ 405112 w 425789"/>
                <a:gd name="connsiteY11" fmla="*/ 254000 h 25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25789" h="254000">
                  <a:moveTo>
                    <a:pt x="405112" y="254000"/>
                  </a:moveTo>
                  <a:lnTo>
                    <a:pt x="20677" y="254000"/>
                  </a:lnTo>
                  <a:cubicBezTo>
                    <a:pt x="9257" y="254000"/>
                    <a:pt x="0" y="244743"/>
                    <a:pt x="0" y="233323"/>
                  </a:cubicBezTo>
                  <a:lnTo>
                    <a:pt x="0" y="97386"/>
                  </a:lnTo>
                  <a:cubicBezTo>
                    <a:pt x="0" y="85966"/>
                    <a:pt x="9257" y="76709"/>
                    <a:pt x="20677" y="76709"/>
                  </a:cubicBezTo>
                  <a:lnTo>
                    <a:pt x="168404" y="76709"/>
                  </a:lnTo>
                  <a:lnTo>
                    <a:pt x="212895" y="0"/>
                  </a:lnTo>
                  <a:lnTo>
                    <a:pt x="257386" y="76709"/>
                  </a:lnTo>
                  <a:lnTo>
                    <a:pt x="405112" y="76709"/>
                  </a:lnTo>
                  <a:cubicBezTo>
                    <a:pt x="416532" y="76709"/>
                    <a:pt x="425789" y="85966"/>
                    <a:pt x="425789" y="97386"/>
                  </a:cubicBezTo>
                  <a:lnTo>
                    <a:pt x="425789" y="233323"/>
                  </a:lnTo>
                  <a:cubicBezTo>
                    <a:pt x="425789" y="244743"/>
                    <a:pt x="416532" y="254000"/>
                    <a:pt x="405112" y="254000"/>
                  </a:cubicBezTo>
                  <a:close/>
                </a:path>
              </a:pathLst>
            </a:custGeom>
            <a:solidFill>
              <a:schemeClr val="tx1">
                <a:alpha val="49000"/>
              </a:schemeClr>
            </a:solidFill>
            <a:ln w="3175">
              <a:solidFill>
                <a:schemeClr val="bg1">
                  <a:alpha val="23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6896" name="文本框 43"/>
            <p:cNvSpPr txBox="1"/>
            <p:nvPr/>
          </p:nvSpPr>
          <p:spPr>
            <a:xfrm>
              <a:off x="1892851" y="1603963"/>
              <a:ext cx="473206" cy="2308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lvl="0"/>
              <a:r>
                <a:rPr lang="en-US" altLang="zh-CN" sz="9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30/90</a:t>
              </a:r>
              <a:endParaRPr lang="zh-CN" altLang="en-US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1501775" y="2720975"/>
            <a:ext cx="473075" cy="273050"/>
            <a:chOff x="1892851" y="1603963"/>
            <a:chExt cx="473206" cy="273626"/>
          </a:xfrm>
        </p:grpSpPr>
        <p:sp>
          <p:nvSpPr>
            <p:cNvPr id="46" name="任意多边形 45"/>
            <p:cNvSpPr/>
            <p:nvPr/>
          </p:nvSpPr>
          <p:spPr>
            <a:xfrm rot="10800000">
              <a:off x="1912563" y="1623589"/>
              <a:ext cx="425789" cy="254000"/>
            </a:xfrm>
            <a:custGeom>
              <a:avLst/>
              <a:gdLst>
                <a:gd name="connsiteX0" fmla="*/ 405112 w 425789"/>
                <a:gd name="connsiteY0" fmla="*/ 254000 h 254000"/>
                <a:gd name="connsiteX1" fmla="*/ 20677 w 425789"/>
                <a:gd name="connsiteY1" fmla="*/ 254000 h 254000"/>
                <a:gd name="connsiteX2" fmla="*/ 0 w 425789"/>
                <a:gd name="connsiteY2" fmla="*/ 233323 h 254000"/>
                <a:gd name="connsiteX3" fmla="*/ 0 w 425789"/>
                <a:gd name="connsiteY3" fmla="*/ 97386 h 254000"/>
                <a:gd name="connsiteX4" fmla="*/ 20677 w 425789"/>
                <a:gd name="connsiteY4" fmla="*/ 76709 h 254000"/>
                <a:gd name="connsiteX5" fmla="*/ 168404 w 425789"/>
                <a:gd name="connsiteY5" fmla="*/ 76709 h 254000"/>
                <a:gd name="connsiteX6" fmla="*/ 212895 w 425789"/>
                <a:gd name="connsiteY6" fmla="*/ 0 h 254000"/>
                <a:gd name="connsiteX7" fmla="*/ 257386 w 425789"/>
                <a:gd name="connsiteY7" fmla="*/ 76709 h 254000"/>
                <a:gd name="connsiteX8" fmla="*/ 405112 w 425789"/>
                <a:gd name="connsiteY8" fmla="*/ 76709 h 254000"/>
                <a:gd name="connsiteX9" fmla="*/ 425789 w 425789"/>
                <a:gd name="connsiteY9" fmla="*/ 97386 h 254000"/>
                <a:gd name="connsiteX10" fmla="*/ 425789 w 425789"/>
                <a:gd name="connsiteY10" fmla="*/ 233323 h 254000"/>
                <a:gd name="connsiteX11" fmla="*/ 405112 w 425789"/>
                <a:gd name="connsiteY11" fmla="*/ 254000 h 25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25789" h="254000">
                  <a:moveTo>
                    <a:pt x="405112" y="254000"/>
                  </a:moveTo>
                  <a:lnTo>
                    <a:pt x="20677" y="254000"/>
                  </a:lnTo>
                  <a:cubicBezTo>
                    <a:pt x="9257" y="254000"/>
                    <a:pt x="0" y="244743"/>
                    <a:pt x="0" y="233323"/>
                  </a:cubicBezTo>
                  <a:lnTo>
                    <a:pt x="0" y="97386"/>
                  </a:lnTo>
                  <a:cubicBezTo>
                    <a:pt x="0" y="85966"/>
                    <a:pt x="9257" y="76709"/>
                    <a:pt x="20677" y="76709"/>
                  </a:cubicBezTo>
                  <a:lnTo>
                    <a:pt x="168404" y="76709"/>
                  </a:lnTo>
                  <a:lnTo>
                    <a:pt x="212895" y="0"/>
                  </a:lnTo>
                  <a:lnTo>
                    <a:pt x="257386" y="76709"/>
                  </a:lnTo>
                  <a:lnTo>
                    <a:pt x="405112" y="76709"/>
                  </a:lnTo>
                  <a:cubicBezTo>
                    <a:pt x="416532" y="76709"/>
                    <a:pt x="425789" y="85966"/>
                    <a:pt x="425789" y="97386"/>
                  </a:cubicBezTo>
                  <a:lnTo>
                    <a:pt x="425789" y="233323"/>
                  </a:lnTo>
                  <a:cubicBezTo>
                    <a:pt x="425789" y="244743"/>
                    <a:pt x="416532" y="254000"/>
                    <a:pt x="405112" y="254000"/>
                  </a:cubicBezTo>
                  <a:close/>
                </a:path>
              </a:pathLst>
            </a:custGeom>
            <a:solidFill>
              <a:schemeClr val="tx1">
                <a:alpha val="49000"/>
              </a:schemeClr>
            </a:solidFill>
            <a:ln w="3175">
              <a:solidFill>
                <a:schemeClr val="bg1">
                  <a:alpha val="23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6894" name="文本框 46"/>
            <p:cNvSpPr txBox="1"/>
            <p:nvPr/>
          </p:nvSpPr>
          <p:spPr>
            <a:xfrm>
              <a:off x="1892851" y="1603963"/>
              <a:ext cx="473206" cy="2308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lvl="0"/>
              <a:r>
                <a:rPr lang="en-US" altLang="zh-CN" sz="9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30/90</a:t>
              </a:r>
              <a:endParaRPr lang="zh-CN" altLang="en-US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1027113" y="3321050"/>
            <a:ext cx="473075" cy="273050"/>
            <a:chOff x="1892851" y="1603963"/>
            <a:chExt cx="473206" cy="273626"/>
          </a:xfrm>
        </p:grpSpPr>
        <p:sp>
          <p:nvSpPr>
            <p:cNvPr id="49" name="任意多边形 48"/>
            <p:cNvSpPr/>
            <p:nvPr/>
          </p:nvSpPr>
          <p:spPr>
            <a:xfrm rot="10800000">
              <a:off x="1912563" y="1623589"/>
              <a:ext cx="425789" cy="254000"/>
            </a:xfrm>
            <a:custGeom>
              <a:avLst/>
              <a:gdLst>
                <a:gd name="connsiteX0" fmla="*/ 405112 w 425789"/>
                <a:gd name="connsiteY0" fmla="*/ 254000 h 254000"/>
                <a:gd name="connsiteX1" fmla="*/ 20677 w 425789"/>
                <a:gd name="connsiteY1" fmla="*/ 254000 h 254000"/>
                <a:gd name="connsiteX2" fmla="*/ 0 w 425789"/>
                <a:gd name="connsiteY2" fmla="*/ 233323 h 254000"/>
                <a:gd name="connsiteX3" fmla="*/ 0 w 425789"/>
                <a:gd name="connsiteY3" fmla="*/ 97386 h 254000"/>
                <a:gd name="connsiteX4" fmla="*/ 20677 w 425789"/>
                <a:gd name="connsiteY4" fmla="*/ 76709 h 254000"/>
                <a:gd name="connsiteX5" fmla="*/ 168404 w 425789"/>
                <a:gd name="connsiteY5" fmla="*/ 76709 h 254000"/>
                <a:gd name="connsiteX6" fmla="*/ 212895 w 425789"/>
                <a:gd name="connsiteY6" fmla="*/ 0 h 254000"/>
                <a:gd name="connsiteX7" fmla="*/ 257386 w 425789"/>
                <a:gd name="connsiteY7" fmla="*/ 76709 h 254000"/>
                <a:gd name="connsiteX8" fmla="*/ 405112 w 425789"/>
                <a:gd name="connsiteY8" fmla="*/ 76709 h 254000"/>
                <a:gd name="connsiteX9" fmla="*/ 425789 w 425789"/>
                <a:gd name="connsiteY9" fmla="*/ 97386 h 254000"/>
                <a:gd name="connsiteX10" fmla="*/ 425789 w 425789"/>
                <a:gd name="connsiteY10" fmla="*/ 233323 h 254000"/>
                <a:gd name="connsiteX11" fmla="*/ 405112 w 425789"/>
                <a:gd name="connsiteY11" fmla="*/ 254000 h 25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25789" h="254000">
                  <a:moveTo>
                    <a:pt x="405112" y="254000"/>
                  </a:moveTo>
                  <a:lnTo>
                    <a:pt x="20677" y="254000"/>
                  </a:lnTo>
                  <a:cubicBezTo>
                    <a:pt x="9257" y="254000"/>
                    <a:pt x="0" y="244743"/>
                    <a:pt x="0" y="233323"/>
                  </a:cubicBezTo>
                  <a:lnTo>
                    <a:pt x="0" y="97386"/>
                  </a:lnTo>
                  <a:cubicBezTo>
                    <a:pt x="0" y="85966"/>
                    <a:pt x="9257" y="76709"/>
                    <a:pt x="20677" y="76709"/>
                  </a:cubicBezTo>
                  <a:lnTo>
                    <a:pt x="168404" y="76709"/>
                  </a:lnTo>
                  <a:lnTo>
                    <a:pt x="212895" y="0"/>
                  </a:lnTo>
                  <a:lnTo>
                    <a:pt x="257386" y="76709"/>
                  </a:lnTo>
                  <a:lnTo>
                    <a:pt x="405112" y="76709"/>
                  </a:lnTo>
                  <a:cubicBezTo>
                    <a:pt x="416532" y="76709"/>
                    <a:pt x="425789" y="85966"/>
                    <a:pt x="425789" y="97386"/>
                  </a:cubicBezTo>
                  <a:lnTo>
                    <a:pt x="425789" y="233323"/>
                  </a:lnTo>
                  <a:cubicBezTo>
                    <a:pt x="425789" y="244743"/>
                    <a:pt x="416532" y="254000"/>
                    <a:pt x="405112" y="254000"/>
                  </a:cubicBezTo>
                  <a:close/>
                </a:path>
              </a:pathLst>
            </a:custGeom>
            <a:solidFill>
              <a:schemeClr val="tx1">
                <a:alpha val="49000"/>
              </a:schemeClr>
            </a:solidFill>
            <a:ln w="3175">
              <a:solidFill>
                <a:schemeClr val="bg1">
                  <a:alpha val="23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6892" name="文本框 49"/>
            <p:cNvSpPr txBox="1"/>
            <p:nvPr/>
          </p:nvSpPr>
          <p:spPr>
            <a:xfrm>
              <a:off x="1892851" y="1603963"/>
              <a:ext cx="473206" cy="2308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lvl="0"/>
              <a:r>
                <a:rPr lang="en-US" altLang="zh-CN" sz="9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30/90</a:t>
              </a:r>
              <a:endParaRPr lang="zh-CN" altLang="en-US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2597150" y="3906838"/>
            <a:ext cx="474663" cy="274637"/>
            <a:chOff x="1892851" y="1603963"/>
            <a:chExt cx="473206" cy="273626"/>
          </a:xfrm>
        </p:grpSpPr>
        <p:sp>
          <p:nvSpPr>
            <p:cNvPr id="52" name="任意多边形 51"/>
            <p:cNvSpPr/>
            <p:nvPr/>
          </p:nvSpPr>
          <p:spPr>
            <a:xfrm rot="10800000">
              <a:off x="1912563" y="1623589"/>
              <a:ext cx="425789" cy="254000"/>
            </a:xfrm>
            <a:custGeom>
              <a:avLst/>
              <a:gdLst>
                <a:gd name="connsiteX0" fmla="*/ 405112 w 425789"/>
                <a:gd name="connsiteY0" fmla="*/ 254000 h 254000"/>
                <a:gd name="connsiteX1" fmla="*/ 20677 w 425789"/>
                <a:gd name="connsiteY1" fmla="*/ 254000 h 254000"/>
                <a:gd name="connsiteX2" fmla="*/ 0 w 425789"/>
                <a:gd name="connsiteY2" fmla="*/ 233323 h 254000"/>
                <a:gd name="connsiteX3" fmla="*/ 0 w 425789"/>
                <a:gd name="connsiteY3" fmla="*/ 97386 h 254000"/>
                <a:gd name="connsiteX4" fmla="*/ 20677 w 425789"/>
                <a:gd name="connsiteY4" fmla="*/ 76709 h 254000"/>
                <a:gd name="connsiteX5" fmla="*/ 168404 w 425789"/>
                <a:gd name="connsiteY5" fmla="*/ 76709 h 254000"/>
                <a:gd name="connsiteX6" fmla="*/ 212895 w 425789"/>
                <a:gd name="connsiteY6" fmla="*/ 0 h 254000"/>
                <a:gd name="connsiteX7" fmla="*/ 257386 w 425789"/>
                <a:gd name="connsiteY7" fmla="*/ 76709 h 254000"/>
                <a:gd name="connsiteX8" fmla="*/ 405112 w 425789"/>
                <a:gd name="connsiteY8" fmla="*/ 76709 h 254000"/>
                <a:gd name="connsiteX9" fmla="*/ 425789 w 425789"/>
                <a:gd name="connsiteY9" fmla="*/ 97386 h 254000"/>
                <a:gd name="connsiteX10" fmla="*/ 425789 w 425789"/>
                <a:gd name="connsiteY10" fmla="*/ 233323 h 254000"/>
                <a:gd name="connsiteX11" fmla="*/ 405112 w 425789"/>
                <a:gd name="connsiteY11" fmla="*/ 254000 h 25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25789" h="254000">
                  <a:moveTo>
                    <a:pt x="405112" y="254000"/>
                  </a:moveTo>
                  <a:lnTo>
                    <a:pt x="20677" y="254000"/>
                  </a:lnTo>
                  <a:cubicBezTo>
                    <a:pt x="9257" y="254000"/>
                    <a:pt x="0" y="244743"/>
                    <a:pt x="0" y="233323"/>
                  </a:cubicBezTo>
                  <a:lnTo>
                    <a:pt x="0" y="97386"/>
                  </a:lnTo>
                  <a:cubicBezTo>
                    <a:pt x="0" y="85966"/>
                    <a:pt x="9257" y="76709"/>
                    <a:pt x="20677" y="76709"/>
                  </a:cubicBezTo>
                  <a:lnTo>
                    <a:pt x="168404" y="76709"/>
                  </a:lnTo>
                  <a:lnTo>
                    <a:pt x="212895" y="0"/>
                  </a:lnTo>
                  <a:lnTo>
                    <a:pt x="257386" y="76709"/>
                  </a:lnTo>
                  <a:lnTo>
                    <a:pt x="405112" y="76709"/>
                  </a:lnTo>
                  <a:cubicBezTo>
                    <a:pt x="416532" y="76709"/>
                    <a:pt x="425789" y="85966"/>
                    <a:pt x="425789" y="97386"/>
                  </a:cubicBezTo>
                  <a:lnTo>
                    <a:pt x="425789" y="233323"/>
                  </a:lnTo>
                  <a:cubicBezTo>
                    <a:pt x="425789" y="244743"/>
                    <a:pt x="416532" y="254000"/>
                    <a:pt x="405112" y="254000"/>
                  </a:cubicBezTo>
                  <a:close/>
                </a:path>
              </a:pathLst>
            </a:custGeom>
            <a:solidFill>
              <a:schemeClr val="tx1">
                <a:alpha val="49000"/>
              </a:schemeClr>
            </a:solidFill>
            <a:ln w="3175">
              <a:solidFill>
                <a:schemeClr val="bg1">
                  <a:alpha val="23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6890" name="文本框 52"/>
            <p:cNvSpPr txBox="1"/>
            <p:nvPr/>
          </p:nvSpPr>
          <p:spPr>
            <a:xfrm>
              <a:off x="1892851" y="1603963"/>
              <a:ext cx="473206" cy="2308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lvl="0"/>
              <a:r>
                <a:rPr lang="en-US" altLang="zh-CN" sz="9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30/90</a:t>
              </a:r>
              <a:endParaRPr lang="zh-CN" altLang="en-US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6237288" y="1992313"/>
            <a:ext cx="2133600" cy="758825"/>
            <a:chOff x="5859319" y="2341434"/>
            <a:chExt cx="2133275" cy="759709"/>
          </a:xfrm>
        </p:grpSpPr>
        <p:sp>
          <p:nvSpPr>
            <p:cNvPr id="36887" name="文本框 66"/>
            <p:cNvSpPr txBox="1"/>
            <p:nvPr/>
          </p:nvSpPr>
          <p:spPr>
            <a:xfrm>
              <a:off x="5886288" y="2547190"/>
              <a:ext cx="2106306" cy="55395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eaLnBrk="1" hangingPunct="1">
                <a:lnSpc>
                  <a:spcPts val="900"/>
                </a:lnSpc>
              </a:pPr>
              <a:r>
                <a:rPr lang="en-US" altLang="zh-CN" sz="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this is a sample text. insert your desired text here. Again. this is a dummy text. enter your own text here. this is a sample text. insert your desired text here. Again. this is a dummy text. enter your own text here</a:t>
              </a:r>
              <a:endParaRPr lang="zh-CN" altLang="en-US" sz="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56" name="文本框 55"/>
            <p:cNvSpPr txBox="1">
              <a:spLocks noChangeArrowheads="1"/>
            </p:cNvSpPr>
            <p:nvPr/>
          </p:nvSpPr>
          <p:spPr bwMode="auto">
            <a:xfrm>
              <a:off x="5859319" y="2341434"/>
              <a:ext cx="1750746" cy="2539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0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Arial Unicode MS" panose="020B0604020202020204" pitchFamily="34" charset="-122"/>
                  <a:cs typeface="Arial" panose="020B0604020202020204" pitchFamily="34" charset="0"/>
                </a:rPr>
                <a:t>Click To </a:t>
              </a:r>
              <a:r>
                <a:rPr kumimoji="0" lang="en-US" altLang="zh-CN" sz="105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Arial Unicode MS" panose="020B0604020202020204" pitchFamily="34" charset="-122"/>
                  <a:cs typeface="Arial" panose="020B0604020202020204" pitchFamily="34" charset="0"/>
                </a:rPr>
                <a:t>Add Title In Here</a:t>
              </a:r>
              <a:endParaRPr kumimoji="0" lang="zh-CN" altLang="en-US" sz="105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6321425" y="1584325"/>
            <a:ext cx="919163" cy="338138"/>
            <a:chOff x="6776649" y="1368574"/>
            <a:chExt cx="919551" cy="338624"/>
          </a:xfrm>
        </p:grpSpPr>
        <p:sp>
          <p:nvSpPr>
            <p:cNvPr id="58" name="圆角矩形 59"/>
            <p:cNvSpPr>
              <a:spLocks noChangeArrowheads="1"/>
            </p:cNvSpPr>
            <p:nvPr/>
          </p:nvSpPr>
          <p:spPr bwMode="auto">
            <a:xfrm>
              <a:off x="6776649" y="1368574"/>
              <a:ext cx="919551" cy="317351"/>
            </a:xfrm>
            <a:prstGeom prst="roundRect">
              <a:avLst>
                <a:gd name="adj" fmla="val 50000"/>
              </a:avLst>
            </a:prstGeom>
            <a:solidFill>
              <a:schemeClr val="tx1">
                <a:alpha val="49000"/>
              </a:schemeClr>
            </a:solidFill>
            <a:ln w="3175">
              <a:solidFill>
                <a:schemeClr val="bg1">
                  <a:alpha val="23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6886" name="文本框 60"/>
            <p:cNvSpPr txBox="1"/>
            <p:nvPr/>
          </p:nvSpPr>
          <p:spPr>
            <a:xfrm>
              <a:off x="6812884" y="1368644"/>
              <a:ext cx="798617" cy="33855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lvl="0"/>
              <a:r>
                <a:rPr lang="en-US" altLang="zh-CN" sz="1600" dirty="0">
                  <a:solidFill>
                    <a:srgbClr val="FFFFFF"/>
                  </a:solidFill>
                  <a:latin typeface="Arial Black" panose="020B0A04020102020204" pitchFamily="34" charset="0"/>
                  <a:ea typeface="微软雅黑" panose="020B0503020204020204" pitchFamily="34" charset="-122"/>
                </a:rPr>
                <a:t>1,647</a:t>
              </a:r>
              <a:endParaRPr lang="zh-CN" altLang="en-US" sz="1600" dirty="0">
                <a:solidFill>
                  <a:srgbClr val="FFFFFF"/>
                </a:solidFill>
                <a:latin typeface="Arial Black" panose="020B0A040201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6237288" y="3729038"/>
            <a:ext cx="2133600" cy="774700"/>
            <a:chOff x="5859319" y="2326196"/>
            <a:chExt cx="2133275" cy="774947"/>
          </a:xfrm>
        </p:grpSpPr>
        <p:sp>
          <p:nvSpPr>
            <p:cNvPr id="36883" name="文本框 66"/>
            <p:cNvSpPr txBox="1"/>
            <p:nvPr/>
          </p:nvSpPr>
          <p:spPr>
            <a:xfrm>
              <a:off x="5886288" y="2547190"/>
              <a:ext cx="2106306" cy="55395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eaLnBrk="1" hangingPunct="1">
                <a:lnSpc>
                  <a:spcPts val="900"/>
                </a:lnSpc>
              </a:pPr>
              <a:r>
                <a:rPr lang="en-US" altLang="zh-CN" sz="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this is a sample text. insert your desired text here. Again. this is a dummy text. enter your own text here. this is a sample text. insert your desired text here. Again. this is a dummy text. enter your own text here</a:t>
              </a:r>
              <a:endParaRPr lang="zh-CN" altLang="en-US" sz="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62" name="文本框 61"/>
            <p:cNvSpPr txBox="1">
              <a:spLocks noChangeArrowheads="1"/>
            </p:cNvSpPr>
            <p:nvPr/>
          </p:nvSpPr>
          <p:spPr bwMode="auto">
            <a:xfrm>
              <a:off x="5859319" y="2326196"/>
              <a:ext cx="1750746" cy="2539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0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Arial Unicode MS" panose="020B0604020202020204" pitchFamily="34" charset="-122"/>
                  <a:cs typeface="Arial" panose="020B0604020202020204" pitchFamily="34" charset="0"/>
                </a:rPr>
                <a:t>Click To </a:t>
              </a:r>
              <a:r>
                <a:rPr kumimoji="0" lang="en-US" altLang="zh-CN" sz="105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Arial Unicode MS" panose="020B0604020202020204" pitchFamily="34" charset="-122"/>
                  <a:cs typeface="Arial" panose="020B0604020202020204" pitchFamily="34" charset="0"/>
                </a:rPr>
                <a:t>Add Title In Here</a:t>
              </a:r>
              <a:endParaRPr kumimoji="0" lang="zh-CN" altLang="en-US" sz="105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6321425" y="3357563"/>
            <a:ext cx="919163" cy="338137"/>
            <a:chOff x="6776649" y="1368574"/>
            <a:chExt cx="919551" cy="338624"/>
          </a:xfrm>
        </p:grpSpPr>
        <p:sp>
          <p:nvSpPr>
            <p:cNvPr id="64" name="圆角矩形 63"/>
            <p:cNvSpPr/>
            <p:nvPr/>
          </p:nvSpPr>
          <p:spPr>
            <a:xfrm>
              <a:off x="6776649" y="1368574"/>
              <a:ext cx="919551" cy="317956"/>
            </a:xfrm>
            <a:prstGeom prst="roundRect">
              <a:avLst>
                <a:gd name="adj" fmla="val 50000"/>
              </a:avLst>
            </a:prstGeom>
            <a:solidFill>
              <a:schemeClr val="tx1">
                <a:alpha val="49000"/>
              </a:schemeClr>
            </a:solidFill>
            <a:ln w="3175">
              <a:solidFill>
                <a:schemeClr val="bg1">
                  <a:alpha val="23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6882" name="文本框 66"/>
            <p:cNvSpPr txBox="1"/>
            <p:nvPr/>
          </p:nvSpPr>
          <p:spPr>
            <a:xfrm>
              <a:off x="6812884" y="1368644"/>
              <a:ext cx="798617" cy="33855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lvl="0"/>
              <a:r>
                <a:rPr lang="en-US" altLang="zh-CN" sz="1600" dirty="0">
                  <a:solidFill>
                    <a:srgbClr val="FFFFFF"/>
                  </a:solidFill>
                  <a:latin typeface="Arial Black" panose="020B0A04020102020204" pitchFamily="34" charset="0"/>
                  <a:ea typeface="微软雅黑" panose="020B0503020204020204" pitchFamily="34" charset="-122"/>
                </a:rPr>
                <a:t>2,667</a:t>
              </a:r>
              <a:endParaRPr lang="zh-CN" altLang="en-US" sz="1600" dirty="0">
                <a:solidFill>
                  <a:srgbClr val="FFFFFF"/>
                </a:solidFill>
                <a:latin typeface="Arial Black" panose="020B0A04020102020204" pitchFamily="34" charset="0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7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7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2" presetClass="entr" presetSubtype="8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" presetClass="entr" presetSubtype="2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7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7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2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2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7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7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2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7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7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3856038" y="2603500"/>
            <a:ext cx="1009650" cy="1009650"/>
            <a:chOff x="2962275" y="1133475"/>
            <a:chExt cx="1009650" cy="1009650"/>
          </a:xfrm>
        </p:grpSpPr>
        <p:sp>
          <p:nvSpPr>
            <p:cNvPr id="34830" name="椭圆 5"/>
            <p:cNvSpPr>
              <a:spLocks noChangeArrowheads="1"/>
            </p:cNvSpPr>
            <p:nvPr/>
          </p:nvSpPr>
          <p:spPr bwMode="auto">
            <a:xfrm>
              <a:off x="2962275" y="1133475"/>
              <a:ext cx="1009650" cy="1009650"/>
            </a:xfrm>
            <a:prstGeom prst="ellipse">
              <a:avLst/>
            </a:prstGeom>
            <a:solidFill>
              <a:schemeClr val="tx1">
                <a:alpha val="49000"/>
              </a:schemeClr>
            </a:solidFill>
            <a:ln w="3175">
              <a:solidFill>
                <a:schemeClr val="bg1">
                  <a:alpha val="23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38938" name="组合 10"/>
            <p:cNvGrpSpPr/>
            <p:nvPr/>
          </p:nvGrpSpPr>
          <p:grpSpPr>
            <a:xfrm>
              <a:off x="3086598" y="1265542"/>
              <a:ext cx="747320" cy="668778"/>
              <a:chOff x="1724523" y="1160766"/>
              <a:chExt cx="747320" cy="668778"/>
            </a:xfrm>
          </p:grpSpPr>
          <p:sp>
            <p:nvSpPr>
              <p:cNvPr id="38939" name="矩形 11"/>
              <p:cNvSpPr/>
              <p:nvPr/>
            </p:nvSpPr>
            <p:spPr>
              <a:xfrm>
                <a:off x="1900761" y="1160766"/>
                <a:ext cx="444352" cy="52322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lstStyle/>
              <a:p>
                <a:pPr lvl="0"/>
                <a:r>
                  <a:rPr lang="en-US" altLang="zh-CN" sz="2800" b="1" dirty="0">
                    <a:solidFill>
                      <a:srgbClr val="FFFFFF"/>
                    </a:solidFill>
                    <a:latin typeface="Arial" panose="020B0604020202020204" pitchFamily="34" charset="0"/>
                    <a:ea typeface="Arial Unicode MS" panose="020B0604020202020204" pitchFamily="34" charset="-122"/>
                  </a:rPr>
                  <a:t>B</a:t>
                </a:r>
                <a:endParaRPr lang="zh-CN" altLang="en-US" sz="2800" dirty="0">
                  <a:solidFill>
                    <a:srgbClr val="FFFFFF"/>
                  </a:solidFill>
                  <a:latin typeface="Calibri" panose="020F0502020204030204" pitchFamily="34" charset="0"/>
                  <a:ea typeface="Arial" panose="020B0604020202020204" pitchFamily="34" charset="0"/>
                </a:endParaRPr>
              </a:p>
            </p:txBody>
          </p:sp>
          <p:sp>
            <p:nvSpPr>
              <p:cNvPr id="38940" name="矩形 12"/>
              <p:cNvSpPr/>
              <p:nvPr/>
            </p:nvSpPr>
            <p:spPr>
              <a:xfrm>
                <a:off x="1724523" y="1567934"/>
                <a:ext cx="747320" cy="26161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lstStyle/>
              <a:p>
                <a:pPr lvl="0"/>
                <a:r>
                  <a:rPr lang="en-US" altLang="zh-CN" sz="1100" dirty="0">
                    <a:solidFill>
                      <a:srgbClr val="FFFFFF"/>
                    </a:solidFill>
                    <a:latin typeface="Arial" panose="020B0604020202020204" pitchFamily="34" charset="0"/>
                    <a:ea typeface="Arial Unicode MS" panose="020B0604020202020204" pitchFamily="34" charset="-122"/>
                  </a:rPr>
                  <a:t>Your text</a:t>
                </a:r>
                <a:endParaRPr lang="zh-CN" altLang="en-US" sz="1100" dirty="0">
                  <a:solidFill>
                    <a:srgbClr val="FFFFFF"/>
                  </a:solidFill>
                  <a:latin typeface="Arial" panose="020B0604020202020204" pitchFamily="34" charset="0"/>
                  <a:ea typeface="Arial Unicode MS" panose="020B0604020202020204" pitchFamily="34" charset="-122"/>
                </a:endParaRPr>
              </a:p>
            </p:txBody>
          </p:sp>
        </p:grpSp>
      </p:grpSp>
      <p:grpSp>
        <p:nvGrpSpPr>
          <p:cNvPr id="21" name="组合 20"/>
          <p:cNvGrpSpPr/>
          <p:nvPr/>
        </p:nvGrpSpPr>
        <p:grpSpPr>
          <a:xfrm>
            <a:off x="5230813" y="1579563"/>
            <a:ext cx="3460750" cy="746125"/>
            <a:chOff x="5383069" y="2162354"/>
            <a:chExt cx="3461053" cy="747124"/>
          </a:xfrm>
        </p:grpSpPr>
        <p:sp>
          <p:nvSpPr>
            <p:cNvPr id="38935" name="文本框 66"/>
            <p:cNvSpPr txBox="1"/>
            <p:nvPr/>
          </p:nvSpPr>
          <p:spPr>
            <a:xfrm>
              <a:off x="5410038" y="2471006"/>
              <a:ext cx="3434084" cy="43847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eaLnBrk="1" hangingPunct="1">
                <a:lnSpc>
                  <a:spcPts val="900"/>
                </a:lnSpc>
              </a:pPr>
              <a:r>
                <a:rPr lang="en-US" altLang="zh-CN" sz="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this is a sample text. insert your desired text here. Again. this is a dummy text. enter your own text here. this is a sample text. insert your desired text here. Again. this is a dummy text. enter your own text here</a:t>
              </a:r>
              <a:endParaRPr lang="zh-CN" altLang="en-US" sz="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38936" name="文本框 7"/>
            <p:cNvSpPr txBox="1"/>
            <p:nvPr/>
          </p:nvSpPr>
          <p:spPr>
            <a:xfrm>
              <a:off x="5383069" y="2162354"/>
              <a:ext cx="2784545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lvl="0" eaLnBrk="1" hangingPunct="1"/>
              <a:r>
                <a:rPr lang="en-US" altLang="zh-CN" sz="1600" dirty="0">
                  <a:solidFill>
                    <a:schemeClr val="bg1"/>
                  </a:solidFill>
                  <a:latin typeface="Arial" panose="020B0604020202020204" pitchFamily="34" charset="0"/>
                  <a:ea typeface="Arial Unicode MS" panose="020B0604020202020204" pitchFamily="34" charset="-122"/>
                </a:rPr>
                <a:t>Click To </a:t>
              </a:r>
              <a:r>
                <a:rPr lang="en-US" altLang="zh-CN" b="1" dirty="0">
                  <a:solidFill>
                    <a:schemeClr val="bg1"/>
                  </a:solidFill>
                  <a:latin typeface="Arial" panose="020B0604020202020204" pitchFamily="34" charset="0"/>
                  <a:ea typeface="Arial Unicode MS" panose="020B0604020202020204" pitchFamily="34" charset="-122"/>
                </a:rPr>
                <a:t>Add Title In Here</a:t>
              </a:r>
              <a:endParaRPr lang="zh-CN" altLang="en-US" b="1" dirty="0">
                <a:solidFill>
                  <a:schemeClr val="bg1"/>
                </a:solidFill>
                <a:latin typeface="Arial" panose="020B0604020202020204" pitchFamily="34" charset="0"/>
                <a:ea typeface="Arial Unicode MS" panose="020B0604020202020204" pitchFamily="34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3856038" y="1446213"/>
            <a:ext cx="1009650" cy="1009650"/>
            <a:chOff x="2962275" y="1133475"/>
            <a:chExt cx="1009650" cy="1009650"/>
          </a:xfrm>
        </p:grpSpPr>
        <p:sp>
          <p:nvSpPr>
            <p:cNvPr id="39" name="椭圆 5"/>
            <p:cNvSpPr>
              <a:spLocks noChangeArrowheads="1"/>
            </p:cNvSpPr>
            <p:nvPr/>
          </p:nvSpPr>
          <p:spPr bwMode="auto">
            <a:xfrm>
              <a:off x="2962275" y="1133475"/>
              <a:ext cx="1009650" cy="1009650"/>
            </a:xfrm>
            <a:prstGeom prst="ellipse">
              <a:avLst/>
            </a:prstGeom>
            <a:solidFill>
              <a:schemeClr val="tx1">
                <a:alpha val="49000"/>
              </a:schemeClr>
            </a:solidFill>
            <a:ln w="3175">
              <a:solidFill>
                <a:schemeClr val="bg1">
                  <a:alpha val="23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38932" name="组合 10"/>
            <p:cNvGrpSpPr/>
            <p:nvPr/>
          </p:nvGrpSpPr>
          <p:grpSpPr>
            <a:xfrm>
              <a:off x="3086598" y="1265542"/>
              <a:ext cx="747320" cy="668778"/>
              <a:chOff x="1724523" y="1160766"/>
              <a:chExt cx="747320" cy="668778"/>
            </a:xfrm>
          </p:grpSpPr>
          <p:sp>
            <p:nvSpPr>
              <p:cNvPr id="38933" name="矩形 11"/>
              <p:cNvSpPr/>
              <p:nvPr/>
            </p:nvSpPr>
            <p:spPr>
              <a:xfrm>
                <a:off x="1900761" y="1160766"/>
                <a:ext cx="444352" cy="52322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lstStyle/>
              <a:p>
                <a:pPr lvl="0"/>
                <a:r>
                  <a:rPr lang="en-US" altLang="zh-CN" sz="2800" b="1" dirty="0">
                    <a:solidFill>
                      <a:srgbClr val="FFFFFF"/>
                    </a:solidFill>
                    <a:latin typeface="Arial" panose="020B0604020202020204" pitchFamily="34" charset="0"/>
                    <a:ea typeface="Arial Unicode MS" panose="020B0604020202020204" pitchFamily="34" charset="-122"/>
                  </a:rPr>
                  <a:t>A</a:t>
                </a:r>
                <a:endParaRPr lang="zh-CN" altLang="en-US" sz="2800" dirty="0">
                  <a:solidFill>
                    <a:srgbClr val="FFFFFF"/>
                  </a:solidFill>
                  <a:latin typeface="Calibri" panose="020F0502020204030204" pitchFamily="34" charset="0"/>
                  <a:ea typeface="Arial" panose="020B0604020202020204" pitchFamily="34" charset="0"/>
                </a:endParaRPr>
              </a:p>
            </p:txBody>
          </p:sp>
          <p:sp>
            <p:nvSpPr>
              <p:cNvPr id="38934" name="矩形 12"/>
              <p:cNvSpPr/>
              <p:nvPr/>
            </p:nvSpPr>
            <p:spPr>
              <a:xfrm>
                <a:off x="1724523" y="1567934"/>
                <a:ext cx="747320" cy="26161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lstStyle/>
              <a:p>
                <a:pPr lvl="0"/>
                <a:r>
                  <a:rPr lang="en-US" altLang="zh-CN" sz="1100" dirty="0">
                    <a:solidFill>
                      <a:srgbClr val="FFFFFF"/>
                    </a:solidFill>
                    <a:latin typeface="Arial" panose="020B0604020202020204" pitchFamily="34" charset="0"/>
                    <a:ea typeface="Arial Unicode MS" panose="020B0604020202020204" pitchFamily="34" charset="-122"/>
                  </a:rPr>
                  <a:t>Your text</a:t>
                </a:r>
                <a:endParaRPr lang="zh-CN" altLang="en-US" sz="1100" dirty="0">
                  <a:solidFill>
                    <a:srgbClr val="FFFFFF"/>
                  </a:solidFill>
                  <a:latin typeface="Arial" panose="020B0604020202020204" pitchFamily="34" charset="0"/>
                  <a:ea typeface="Arial Unicode MS" panose="020B0604020202020204" pitchFamily="34" charset="-122"/>
                </a:endParaRPr>
              </a:p>
            </p:txBody>
          </p:sp>
        </p:grpSp>
      </p:grpSp>
      <p:grpSp>
        <p:nvGrpSpPr>
          <p:cNvPr id="43" name="组合 42"/>
          <p:cNvGrpSpPr/>
          <p:nvPr/>
        </p:nvGrpSpPr>
        <p:grpSpPr>
          <a:xfrm>
            <a:off x="3856038" y="3760788"/>
            <a:ext cx="1009650" cy="1009650"/>
            <a:chOff x="2962275" y="1133475"/>
            <a:chExt cx="1009650" cy="1009650"/>
          </a:xfrm>
        </p:grpSpPr>
        <p:sp>
          <p:nvSpPr>
            <p:cNvPr id="44" name="椭圆 5"/>
            <p:cNvSpPr>
              <a:spLocks noChangeArrowheads="1"/>
            </p:cNvSpPr>
            <p:nvPr/>
          </p:nvSpPr>
          <p:spPr bwMode="auto">
            <a:xfrm>
              <a:off x="2962275" y="1133475"/>
              <a:ext cx="1009650" cy="1009650"/>
            </a:xfrm>
            <a:prstGeom prst="ellipse">
              <a:avLst/>
            </a:prstGeom>
            <a:solidFill>
              <a:schemeClr val="tx1">
                <a:alpha val="49000"/>
              </a:schemeClr>
            </a:solidFill>
            <a:ln w="3175">
              <a:solidFill>
                <a:schemeClr val="bg1">
                  <a:alpha val="23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38928" name="组合 10"/>
            <p:cNvGrpSpPr/>
            <p:nvPr/>
          </p:nvGrpSpPr>
          <p:grpSpPr>
            <a:xfrm>
              <a:off x="3086598" y="1265542"/>
              <a:ext cx="747320" cy="668778"/>
              <a:chOff x="1724523" y="1160766"/>
              <a:chExt cx="747320" cy="668778"/>
            </a:xfrm>
          </p:grpSpPr>
          <p:sp>
            <p:nvSpPr>
              <p:cNvPr id="38929" name="矩形 11"/>
              <p:cNvSpPr/>
              <p:nvPr/>
            </p:nvSpPr>
            <p:spPr>
              <a:xfrm>
                <a:off x="1900761" y="1160766"/>
                <a:ext cx="444352" cy="52322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lstStyle/>
              <a:p>
                <a:pPr lvl="0"/>
                <a:r>
                  <a:rPr lang="en-US" altLang="zh-CN" sz="2800" b="1" dirty="0">
                    <a:solidFill>
                      <a:srgbClr val="FFFFFF"/>
                    </a:solidFill>
                    <a:latin typeface="Arial" panose="020B0604020202020204" pitchFamily="34" charset="0"/>
                    <a:ea typeface="Arial Unicode MS" panose="020B0604020202020204" pitchFamily="34" charset="-122"/>
                  </a:rPr>
                  <a:t>C</a:t>
                </a:r>
                <a:endParaRPr lang="zh-CN" altLang="en-US" sz="2800" dirty="0">
                  <a:solidFill>
                    <a:srgbClr val="FFFFFF"/>
                  </a:solidFill>
                  <a:latin typeface="Calibri" panose="020F0502020204030204" pitchFamily="34" charset="0"/>
                  <a:ea typeface="Arial" panose="020B0604020202020204" pitchFamily="34" charset="0"/>
                </a:endParaRPr>
              </a:p>
            </p:txBody>
          </p:sp>
          <p:sp>
            <p:nvSpPr>
              <p:cNvPr id="38930" name="矩形 12"/>
              <p:cNvSpPr/>
              <p:nvPr/>
            </p:nvSpPr>
            <p:spPr>
              <a:xfrm>
                <a:off x="1724523" y="1567934"/>
                <a:ext cx="747320" cy="26161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lstStyle/>
              <a:p>
                <a:pPr lvl="0"/>
                <a:r>
                  <a:rPr lang="en-US" altLang="zh-CN" sz="1100" dirty="0">
                    <a:solidFill>
                      <a:srgbClr val="FFFFFF"/>
                    </a:solidFill>
                    <a:latin typeface="Arial" panose="020B0604020202020204" pitchFamily="34" charset="0"/>
                    <a:ea typeface="Arial Unicode MS" panose="020B0604020202020204" pitchFamily="34" charset="-122"/>
                  </a:rPr>
                  <a:t>Your text</a:t>
                </a:r>
                <a:endParaRPr lang="zh-CN" altLang="en-US" sz="1100" dirty="0">
                  <a:solidFill>
                    <a:srgbClr val="FFFFFF"/>
                  </a:solidFill>
                  <a:latin typeface="Arial" panose="020B0604020202020204" pitchFamily="34" charset="0"/>
                  <a:ea typeface="Arial Unicode MS" panose="020B0604020202020204" pitchFamily="34" charset="-122"/>
                </a:endParaRPr>
              </a:p>
            </p:txBody>
          </p:sp>
        </p:grpSp>
      </p:grpSp>
      <p:grpSp>
        <p:nvGrpSpPr>
          <p:cNvPr id="48" name="组合 47"/>
          <p:cNvGrpSpPr/>
          <p:nvPr/>
        </p:nvGrpSpPr>
        <p:grpSpPr>
          <a:xfrm>
            <a:off x="5230813" y="3863975"/>
            <a:ext cx="3460750" cy="766763"/>
            <a:chOff x="5383069" y="2143308"/>
            <a:chExt cx="3461053" cy="766170"/>
          </a:xfrm>
        </p:grpSpPr>
        <p:sp>
          <p:nvSpPr>
            <p:cNvPr id="38925" name="文本框 66"/>
            <p:cNvSpPr txBox="1"/>
            <p:nvPr/>
          </p:nvSpPr>
          <p:spPr>
            <a:xfrm>
              <a:off x="5410038" y="2471006"/>
              <a:ext cx="3434084" cy="43847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eaLnBrk="1" hangingPunct="1">
                <a:lnSpc>
                  <a:spcPts val="900"/>
                </a:lnSpc>
              </a:pPr>
              <a:r>
                <a:rPr lang="en-US" altLang="zh-CN" sz="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this is a sample text. insert your desired text here. Again. this is a dummy text. enter your own text here. this is a sample text. insert your desired text here. Again. this is a dummy text. enter your own text here</a:t>
              </a:r>
              <a:endParaRPr lang="zh-CN" altLang="en-US" sz="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38926" name="文本框 7"/>
            <p:cNvSpPr txBox="1"/>
            <p:nvPr/>
          </p:nvSpPr>
          <p:spPr>
            <a:xfrm>
              <a:off x="5383069" y="2143308"/>
              <a:ext cx="2784545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lvl="0" eaLnBrk="1" hangingPunct="1"/>
              <a:r>
                <a:rPr lang="en-US" altLang="zh-CN" sz="1600" dirty="0">
                  <a:solidFill>
                    <a:schemeClr val="bg1"/>
                  </a:solidFill>
                  <a:latin typeface="Arial" panose="020B0604020202020204" pitchFamily="34" charset="0"/>
                  <a:ea typeface="Arial Unicode MS" panose="020B0604020202020204" pitchFamily="34" charset="-122"/>
                </a:rPr>
                <a:t>Click To </a:t>
              </a:r>
              <a:r>
                <a:rPr lang="en-US" altLang="zh-CN" b="1" dirty="0">
                  <a:solidFill>
                    <a:schemeClr val="bg1"/>
                  </a:solidFill>
                  <a:latin typeface="Arial" panose="020B0604020202020204" pitchFamily="34" charset="0"/>
                  <a:ea typeface="Arial Unicode MS" panose="020B0604020202020204" pitchFamily="34" charset="-122"/>
                </a:rPr>
                <a:t>Add Title In Here</a:t>
              </a:r>
              <a:endParaRPr lang="zh-CN" altLang="en-US" b="1" dirty="0">
                <a:solidFill>
                  <a:schemeClr val="bg1"/>
                </a:solidFill>
                <a:latin typeface="Arial" panose="020B0604020202020204" pitchFamily="34" charset="0"/>
                <a:ea typeface="Arial Unicode MS" panose="020B0604020202020204" pitchFamily="34" charset="-122"/>
              </a:endParaRPr>
            </a:p>
          </p:txBody>
        </p:sp>
      </p:grpSp>
      <p:sp>
        <p:nvSpPr>
          <p:cNvPr id="53" name="任意多边形 52"/>
          <p:cNvSpPr/>
          <p:nvPr/>
        </p:nvSpPr>
        <p:spPr>
          <a:xfrm flipH="1">
            <a:off x="531813" y="2622550"/>
            <a:ext cx="3106738" cy="904875"/>
          </a:xfrm>
          <a:custGeom>
            <a:avLst/>
            <a:gdLst>
              <a:gd name="connsiteX0" fmla="*/ 190029 w 3106049"/>
              <a:gd name="connsiteY0" fmla="*/ 0 h 903623"/>
              <a:gd name="connsiteX1" fmla="*/ 3069741 w 3106049"/>
              <a:gd name="connsiteY1" fmla="*/ 0 h 903623"/>
              <a:gd name="connsiteX2" fmla="*/ 3106049 w 3106049"/>
              <a:gd name="connsiteY2" fmla="*/ 36308 h 903623"/>
              <a:gd name="connsiteX3" fmla="*/ 3106049 w 3106049"/>
              <a:gd name="connsiteY3" fmla="*/ 867315 h 903623"/>
              <a:gd name="connsiteX4" fmla="*/ 3069741 w 3106049"/>
              <a:gd name="connsiteY4" fmla="*/ 903623 h 903623"/>
              <a:gd name="connsiteX5" fmla="*/ 190029 w 3106049"/>
              <a:gd name="connsiteY5" fmla="*/ 903623 h 903623"/>
              <a:gd name="connsiteX6" fmla="*/ 153721 w 3106049"/>
              <a:gd name="connsiteY6" fmla="*/ 867315 h 903623"/>
              <a:gd name="connsiteX7" fmla="*/ 153721 w 3106049"/>
              <a:gd name="connsiteY7" fmla="*/ 546666 h 903623"/>
              <a:gd name="connsiteX8" fmla="*/ 0 w 3106049"/>
              <a:gd name="connsiteY8" fmla="*/ 457509 h 903623"/>
              <a:gd name="connsiteX9" fmla="*/ 153721 w 3106049"/>
              <a:gd name="connsiteY9" fmla="*/ 368351 h 903623"/>
              <a:gd name="connsiteX10" fmla="*/ 153721 w 3106049"/>
              <a:gd name="connsiteY10" fmla="*/ 36308 h 903623"/>
              <a:gd name="connsiteX11" fmla="*/ 190029 w 3106049"/>
              <a:gd name="connsiteY11" fmla="*/ 0 h 9036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106049" h="903623">
                <a:moveTo>
                  <a:pt x="190029" y="0"/>
                </a:moveTo>
                <a:lnTo>
                  <a:pt x="3069741" y="0"/>
                </a:lnTo>
                <a:cubicBezTo>
                  <a:pt x="3089793" y="0"/>
                  <a:pt x="3106049" y="16256"/>
                  <a:pt x="3106049" y="36308"/>
                </a:cubicBezTo>
                <a:lnTo>
                  <a:pt x="3106049" y="867315"/>
                </a:lnTo>
                <a:cubicBezTo>
                  <a:pt x="3106049" y="887367"/>
                  <a:pt x="3089793" y="903623"/>
                  <a:pt x="3069741" y="903623"/>
                </a:cubicBezTo>
                <a:lnTo>
                  <a:pt x="190029" y="903623"/>
                </a:lnTo>
                <a:cubicBezTo>
                  <a:pt x="169977" y="903623"/>
                  <a:pt x="153721" y="887367"/>
                  <a:pt x="153721" y="867315"/>
                </a:cubicBezTo>
                <a:lnTo>
                  <a:pt x="153721" y="546666"/>
                </a:lnTo>
                <a:lnTo>
                  <a:pt x="0" y="457509"/>
                </a:lnTo>
                <a:lnTo>
                  <a:pt x="153721" y="368351"/>
                </a:lnTo>
                <a:lnTo>
                  <a:pt x="153721" y="36308"/>
                </a:lnTo>
                <a:cubicBezTo>
                  <a:pt x="153721" y="16256"/>
                  <a:pt x="169977" y="0"/>
                  <a:pt x="190029" y="0"/>
                </a:cubicBezTo>
                <a:close/>
              </a:path>
            </a:pathLst>
          </a:custGeom>
          <a:blipFill>
            <a:blip r:embed="rId3" cstate="screen"/>
            <a:stretch>
              <a:fillRect/>
            </a:stretch>
          </a:blipFill>
          <a:ln w="3175">
            <a:solidFill>
              <a:srgbClr val="91ECFB">
                <a:alpha val="3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3" name="任意多边形 62"/>
          <p:cNvSpPr/>
          <p:nvPr/>
        </p:nvSpPr>
        <p:spPr>
          <a:xfrm flipH="1">
            <a:off x="531813" y="1500188"/>
            <a:ext cx="3106738" cy="903288"/>
          </a:xfrm>
          <a:custGeom>
            <a:avLst/>
            <a:gdLst>
              <a:gd name="connsiteX0" fmla="*/ 190029 w 3106049"/>
              <a:gd name="connsiteY0" fmla="*/ 0 h 903623"/>
              <a:gd name="connsiteX1" fmla="*/ 3069741 w 3106049"/>
              <a:gd name="connsiteY1" fmla="*/ 0 h 903623"/>
              <a:gd name="connsiteX2" fmla="*/ 3106049 w 3106049"/>
              <a:gd name="connsiteY2" fmla="*/ 36308 h 903623"/>
              <a:gd name="connsiteX3" fmla="*/ 3106049 w 3106049"/>
              <a:gd name="connsiteY3" fmla="*/ 867315 h 903623"/>
              <a:gd name="connsiteX4" fmla="*/ 3069741 w 3106049"/>
              <a:gd name="connsiteY4" fmla="*/ 903623 h 903623"/>
              <a:gd name="connsiteX5" fmla="*/ 190029 w 3106049"/>
              <a:gd name="connsiteY5" fmla="*/ 903623 h 903623"/>
              <a:gd name="connsiteX6" fmla="*/ 153721 w 3106049"/>
              <a:gd name="connsiteY6" fmla="*/ 867315 h 903623"/>
              <a:gd name="connsiteX7" fmla="*/ 153721 w 3106049"/>
              <a:gd name="connsiteY7" fmla="*/ 546666 h 903623"/>
              <a:gd name="connsiteX8" fmla="*/ 0 w 3106049"/>
              <a:gd name="connsiteY8" fmla="*/ 457509 h 903623"/>
              <a:gd name="connsiteX9" fmla="*/ 153721 w 3106049"/>
              <a:gd name="connsiteY9" fmla="*/ 368351 h 903623"/>
              <a:gd name="connsiteX10" fmla="*/ 153721 w 3106049"/>
              <a:gd name="connsiteY10" fmla="*/ 36308 h 903623"/>
              <a:gd name="connsiteX11" fmla="*/ 190029 w 3106049"/>
              <a:gd name="connsiteY11" fmla="*/ 0 h 9036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106049" h="903623">
                <a:moveTo>
                  <a:pt x="190029" y="0"/>
                </a:moveTo>
                <a:lnTo>
                  <a:pt x="3069741" y="0"/>
                </a:lnTo>
                <a:cubicBezTo>
                  <a:pt x="3089793" y="0"/>
                  <a:pt x="3106049" y="16256"/>
                  <a:pt x="3106049" y="36308"/>
                </a:cubicBezTo>
                <a:lnTo>
                  <a:pt x="3106049" y="867315"/>
                </a:lnTo>
                <a:cubicBezTo>
                  <a:pt x="3106049" y="887367"/>
                  <a:pt x="3089793" y="903623"/>
                  <a:pt x="3069741" y="903623"/>
                </a:cubicBezTo>
                <a:lnTo>
                  <a:pt x="190029" y="903623"/>
                </a:lnTo>
                <a:cubicBezTo>
                  <a:pt x="169977" y="903623"/>
                  <a:pt x="153721" y="887367"/>
                  <a:pt x="153721" y="867315"/>
                </a:cubicBezTo>
                <a:lnTo>
                  <a:pt x="153721" y="546666"/>
                </a:lnTo>
                <a:lnTo>
                  <a:pt x="0" y="457509"/>
                </a:lnTo>
                <a:lnTo>
                  <a:pt x="153721" y="368351"/>
                </a:lnTo>
                <a:lnTo>
                  <a:pt x="153721" y="36308"/>
                </a:lnTo>
                <a:cubicBezTo>
                  <a:pt x="153721" y="16256"/>
                  <a:pt x="169977" y="0"/>
                  <a:pt x="190029" y="0"/>
                </a:cubicBezTo>
                <a:close/>
              </a:path>
            </a:pathLst>
          </a:custGeom>
          <a:blipFill>
            <a:blip r:embed="rId4" cstate="screen"/>
            <a:stretch>
              <a:fillRect/>
            </a:stretch>
          </a:blipFill>
          <a:ln w="3175">
            <a:solidFill>
              <a:srgbClr val="91ECFB">
                <a:alpha val="3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4" name="任意多边形 63"/>
          <p:cNvSpPr/>
          <p:nvPr/>
        </p:nvSpPr>
        <p:spPr>
          <a:xfrm flipH="1">
            <a:off x="531813" y="3824288"/>
            <a:ext cx="3106738" cy="903288"/>
          </a:xfrm>
          <a:custGeom>
            <a:avLst/>
            <a:gdLst>
              <a:gd name="connsiteX0" fmla="*/ 190029 w 3106049"/>
              <a:gd name="connsiteY0" fmla="*/ 0 h 903623"/>
              <a:gd name="connsiteX1" fmla="*/ 3069741 w 3106049"/>
              <a:gd name="connsiteY1" fmla="*/ 0 h 903623"/>
              <a:gd name="connsiteX2" fmla="*/ 3106049 w 3106049"/>
              <a:gd name="connsiteY2" fmla="*/ 36308 h 903623"/>
              <a:gd name="connsiteX3" fmla="*/ 3106049 w 3106049"/>
              <a:gd name="connsiteY3" fmla="*/ 867315 h 903623"/>
              <a:gd name="connsiteX4" fmla="*/ 3069741 w 3106049"/>
              <a:gd name="connsiteY4" fmla="*/ 903623 h 903623"/>
              <a:gd name="connsiteX5" fmla="*/ 190029 w 3106049"/>
              <a:gd name="connsiteY5" fmla="*/ 903623 h 903623"/>
              <a:gd name="connsiteX6" fmla="*/ 153721 w 3106049"/>
              <a:gd name="connsiteY6" fmla="*/ 867315 h 903623"/>
              <a:gd name="connsiteX7" fmla="*/ 153721 w 3106049"/>
              <a:gd name="connsiteY7" fmla="*/ 546666 h 903623"/>
              <a:gd name="connsiteX8" fmla="*/ 0 w 3106049"/>
              <a:gd name="connsiteY8" fmla="*/ 457509 h 903623"/>
              <a:gd name="connsiteX9" fmla="*/ 153721 w 3106049"/>
              <a:gd name="connsiteY9" fmla="*/ 368351 h 903623"/>
              <a:gd name="connsiteX10" fmla="*/ 153721 w 3106049"/>
              <a:gd name="connsiteY10" fmla="*/ 36308 h 903623"/>
              <a:gd name="connsiteX11" fmla="*/ 190029 w 3106049"/>
              <a:gd name="connsiteY11" fmla="*/ 0 h 9036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106049" h="903623">
                <a:moveTo>
                  <a:pt x="190029" y="0"/>
                </a:moveTo>
                <a:lnTo>
                  <a:pt x="3069741" y="0"/>
                </a:lnTo>
                <a:cubicBezTo>
                  <a:pt x="3089793" y="0"/>
                  <a:pt x="3106049" y="16256"/>
                  <a:pt x="3106049" y="36308"/>
                </a:cubicBezTo>
                <a:lnTo>
                  <a:pt x="3106049" y="867315"/>
                </a:lnTo>
                <a:cubicBezTo>
                  <a:pt x="3106049" y="887367"/>
                  <a:pt x="3089793" y="903623"/>
                  <a:pt x="3069741" y="903623"/>
                </a:cubicBezTo>
                <a:lnTo>
                  <a:pt x="190029" y="903623"/>
                </a:lnTo>
                <a:cubicBezTo>
                  <a:pt x="169977" y="903623"/>
                  <a:pt x="153721" y="887367"/>
                  <a:pt x="153721" y="867315"/>
                </a:cubicBezTo>
                <a:lnTo>
                  <a:pt x="153721" y="546666"/>
                </a:lnTo>
                <a:lnTo>
                  <a:pt x="0" y="457509"/>
                </a:lnTo>
                <a:lnTo>
                  <a:pt x="153721" y="368351"/>
                </a:lnTo>
                <a:lnTo>
                  <a:pt x="153721" y="36308"/>
                </a:lnTo>
                <a:cubicBezTo>
                  <a:pt x="153721" y="16256"/>
                  <a:pt x="169977" y="0"/>
                  <a:pt x="190029" y="0"/>
                </a:cubicBezTo>
                <a:close/>
              </a:path>
            </a:pathLst>
          </a:custGeom>
          <a:blipFill>
            <a:blip r:embed="rId5" cstate="screen"/>
            <a:stretch>
              <a:fillRect/>
            </a:stretch>
          </a:blipFill>
          <a:ln w="3175">
            <a:solidFill>
              <a:srgbClr val="91ECFB">
                <a:alpha val="3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5230813" y="2674938"/>
            <a:ext cx="3460750" cy="746125"/>
            <a:chOff x="5383069" y="2162354"/>
            <a:chExt cx="3461053" cy="747124"/>
          </a:xfrm>
        </p:grpSpPr>
        <p:sp>
          <p:nvSpPr>
            <p:cNvPr id="38923" name="文本框 66"/>
            <p:cNvSpPr txBox="1"/>
            <p:nvPr/>
          </p:nvSpPr>
          <p:spPr>
            <a:xfrm>
              <a:off x="5410038" y="2471006"/>
              <a:ext cx="3434084" cy="43847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eaLnBrk="1" hangingPunct="1">
                <a:lnSpc>
                  <a:spcPts val="900"/>
                </a:lnSpc>
              </a:pPr>
              <a:r>
                <a:rPr lang="en-US" altLang="zh-CN" sz="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this is a sample text. insert your desired text here. Again. this is a dummy text. enter your own text here. this is a sample text. insert your desired text here. Again. this is a dummy text. enter your own text here</a:t>
              </a:r>
              <a:endParaRPr lang="zh-CN" altLang="en-US" sz="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38924" name="文本框 7"/>
            <p:cNvSpPr txBox="1"/>
            <p:nvPr/>
          </p:nvSpPr>
          <p:spPr>
            <a:xfrm>
              <a:off x="5383069" y="2162354"/>
              <a:ext cx="2784545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lvl="0" eaLnBrk="1" hangingPunct="1"/>
              <a:r>
                <a:rPr lang="en-US" altLang="zh-CN" sz="1600" dirty="0">
                  <a:solidFill>
                    <a:schemeClr val="bg1"/>
                  </a:solidFill>
                  <a:latin typeface="Arial" panose="020B0604020202020204" pitchFamily="34" charset="0"/>
                  <a:ea typeface="Arial Unicode MS" panose="020B0604020202020204" pitchFamily="34" charset="-122"/>
                </a:rPr>
                <a:t>Click To </a:t>
              </a:r>
              <a:r>
                <a:rPr lang="en-US" altLang="zh-CN" b="1" dirty="0">
                  <a:solidFill>
                    <a:schemeClr val="bg1"/>
                  </a:solidFill>
                  <a:latin typeface="Arial" panose="020B0604020202020204" pitchFamily="34" charset="0"/>
                  <a:ea typeface="Arial Unicode MS" panose="020B0604020202020204" pitchFamily="34" charset="-122"/>
                </a:rPr>
                <a:t>Add Title In Here</a:t>
              </a:r>
              <a:endParaRPr lang="zh-CN" altLang="en-US" b="1" dirty="0">
                <a:solidFill>
                  <a:schemeClr val="bg1"/>
                </a:solidFill>
                <a:latin typeface="Arial" panose="020B0604020202020204" pitchFamily="34" charset="0"/>
                <a:ea typeface="Arial Unicode MS" panose="020B0604020202020204" pitchFamily="34" charset="-122"/>
              </a:endParaRPr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" presetClass="entr" presetSubtype="2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8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2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8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2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8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7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7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椭圆 11"/>
          <p:cNvSpPr/>
          <p:nvPr/>
        </p:nvSpPr>
        <p:spPr>
          <a:xfrm>
            <a:off x="2632075" y="3494088"/>
            <a:ext cx="1039813" cy="1039812"/>
          </a:xfrm>
          <a:prstGeom prst="ellipse">
            <a:avLst/>
          </a:prstGeom>
          <a:blipFill rotWithShape="1">
            <a:blip r:embed="rId3"/>
            <a:stretch>
              <a:fillRect/>
            </a:stretch>
          </a:blipFill>
          <a:ln w="9525">
            <a:noFill/>
          </a:ln>
        </p:spPr>
        <p:txBody>
          <a:bodyPr/>
          <a:lstStyle/>
          <a:p>
            <a:pPr lvl="0"/>
            <a:endParaRPr lang="zh-CN" altLang="en-US" dirty="0">
              <a:solidFill>
                <a:srgbClr val="FFFFFF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6742113" y="1530350"/>
            <a:ext cx="1038225" cy="1038225"/>
          </a:xfrm>
          <a:prstGeom prst="ellipse">
            <a:avLst/>
          </a:prstGeom>
          <a:blipFill rotWithShape="1">
            <a:blip r:embed="rId4"/>
            <a:stretch>
              <a:fillRect/>
            </a:stretch>
          </a:blipFill>
          <a:ln w="9525">
            <a:noFill/>
          </a:ln>
        </p:spPr>
        <p:txBody>
          <a:bodyPr/>
          <a:lstStyle/>
          <a:p>
            <a:pPr lvl="0"/>
            <a:endParaRPr lang="zh-CN" altLang="en-US" dirty="0">
              <a:solidFill>
                <a:srgbClr val="FFFFFF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1362075" y="1530350"/>
            <a:ext cx="1038225" cy="1038225"/>
            <a:chOff x="2067744" y="1369405"/>
            <a:chExt cx="1038974" cy="1038977"/>
          </a:xfrm>
        </p:grpSpPr>
        <p:sp>
          <p:nvSpPr>
            <p:cNvPr id="36912" name="椭圆 2"/>
            <p:cNvSpPr>
              <a:spLocks noChangeArrowheads="1"/>
            </p:cNvSpPr>
            <p:nvPr/>
          </p:nvSpPr>
          <p:spPr bwMode="auto">
            <a:xfrm>
              <a:off x="2067744" y="1369405"/>
              <a:ext cx="1038974" cy="1038977"/>
            </a:xfrm>
            <a:prstGeom prst="ellipse">
              <a:avLst/>
            </a:prstGeom>
            <a:solidFill>
              <a:schemeClr val="tx1">
                <a:alpha val="49000"/>
              </a:schemeClr>
            </a:solidFill>
            <a:ln w="3175">
              <a:solidFill>
                <a:schemeClr val="bg1">
                  <a:alpha val="23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0999" name="Freeform 9"/>
            <p:cNvSpPr>
              <a:spLocks noEditPoints="1"/>
            </p:cNvSpPr>
            <p:nvPr/>
          </p:nvSpPr>
          <p:spPr>
            <a:xfrm>
              <a:off x="2346201" y="1599383"/>
              <a:ext cx="530350" cy="581468"/>
            </a:xfrm>
            <a:custGeom>
              <a:avLst/>
              <a:gdLst/>
              <a:ahLst/>
              <a:cxnLst>
                <a:cxn ang="0">
                  <a:pos x="127272001" y="79269398"/>
                </a:cxn>
                <a:cxn ang="0">
                  <a:pos x="127272001" y="78752857"/>
                </a:cxn>
                <a:cxn ang="0">
                  <a:pos x="126926434" y="74907070"/>
                </a:cxn>
                <a:cxn ang="0">
                  <a:pos x="84022559" y="15268387"/>
                </a:cxn>
                <a:cxn ang="0">
                  <a:pos x="79357878" y="18023591"/>
                </a:cxn>
                <a:cxn ang="0">
                  <a:pos x="119555049" y="64288032"/>
                </a:cxn>
                <a:cxn ang="0">
                  <a:pos x="94100648" y="69396660"/>
                </a:cxn>
                <a:cxn ang="0">
                  <a:pos x="63981568" y="69396660"/>
                </a:cxn>
                <a:cxn ang="0">
                  <a:pos x="33862488" y="69396660"/>
                </a:cxn>
                <a:cxn ang="0">
                  <a:pos x="7198601" y="65263853"/>
                </a:cxn>
                <a:cxn ang="0">
                  <a:pos x="63463217" y="18138352"/>
                </a:cxn>
                <a:cxn ang="0">
                  <a:pos x="66630678" y="3042225"/>
                </a:cxn>
                <a:cxn ang="0">
                  <a:pos x="60295755" y="3042225"/>
                </a:cxn>
                <a:cxn ang="0">
                  <a:pos x="57595" y="74907070"/>
                </a:cxn>
                <a:cxn ang="0">
                  <a:pos x="0" y="79269398"/>
                </a:cxn>
                <a:cxn ang="0">
                  <a:pos x="6622656" y="79671178"/>
                </a:cxn>
                <a:cxn ang="0">
                  <a:pos x="18774150" y="66756216"/>
                </a:cxn>
                <a:cxn ang="0">
                  <a:pos x="30810215" y="79441658"/>
                </a:cxn>
                <a:cxn ang="0">
                  <a:pos x="30810215" y="79613918"/>
                </a:cxn>
                <a:cxn ang="0">
                  <a:pos x="30810215" y="79671178"/>
                </a:cxn>
                <a:cxn ang="0">
                  <a:pos x="36914520" y="79671178"/>
                </a:cxn>
                <a:cxn ang="0">
                  <a:pos x="36914520" y="79613918"/>
                </a:cxn>
                <a:cxn ang="0">
                  <a:pos x="36857165" y="79384158"/>
                </a:cxn>
                <a:cxn ang="0">
                  <a:pos x="48950825" y="66756216"/>
                </a:cxn>
                <a:cxn ang="0">
                  <a:pos x="60698917" y="116522162"/>
                </a:cxn>
                <a:cxn ang="0">
                  <a:pos x="47626150" y="132995891"/>
                </a:cxn>
                <a:cxn ang="0">
                  <a:pos x="30176675" y="115603601"/>
                </a:cxn>
                <a:cxn ang="0">
                  <a:pos x="47626150" y="139309862"/>
                </a:cxn>
                <a:cxn ang="0">
                  <a:pos x="67033840" y="117210963"/>
                </a:cxn>
                <a:cxn ang="0">
                  <a:pos x="79069905" y="66756216"/>
                </a:cxn>
                <a:cxn ang="0">
                  <a:pos x="91105971" y="79384158"/>
                </a:cxn>
                <a:cxn ang="0">
                  <a:pos x="91105971" y="79613918"/>
                </a:cxn>
                <a:cxn ang="0">
                  <a:pos x="91105971" y="79671178"/>
                </a:cxn>
                <a:cxn ang="0">
                  <a:pos x="97152921" y="79671178"/>
                </a:cxn>
                <a:cxn ang="0">
                  <a:pos x="97152921" y="79613918"/>
                </a:cxn>
                <a:cxn ang="0">
                  <a:pos x="97152921" y="79441658"/>
                </a:cxn>
                <a:cxn ang="0">
                  <a:pos x="109188986" y="66756216"/>
                </a:cxn>
                <a:cxn ang="0">
                  <a:pos x="120937078" y="79269398"/>
                </a:cxn>
                <a:cxn ang="0">
                  <a:pos x="120937078" y="79269398"/>
                </a:cxn>
                <a:cxn ang="0">
                  <a:pos x="127272001" y="79671178"/>
                </a:cxn>
                <a:cxn ang="0">
                  <a:pos x="127272001" y="79384158"/>
                </a:cxn>
                <a:cxn ang="0">
                  <a:pos x="127272001" y="79269398"/>
                </a:cxn>
              </a:cxnLst>
              <a:rect l="0" t="0" r="0" b="0"/>
              <a:pathLst>
                <a:path w="2210" h="2427">
                  <a:moveTo>
                    <a:pt x="2210" y="1381"/>
                  </a:moveTo>
                  <a:cubicBezTo>
                    <a:pt x="2210" y="1381"/>
                    <a:pt x="2210" y="1381"/>
                    <a:pt x="2210" y="1381"/>
                  </a:cubicBezTo>
                  <a:cubicBezTo>
                    <a:pt x="2210" y="1381"/>
                    <a:pt x="2210" y="1381"/>
                    <a:pt x="2210" y="1381"/>
                  </a:cubicBezTo>
                  <a:cubicBezTo>
                    <a:pt x="2210" y="1379"/>
                    <a:pt x="2210" y="1376"/>
                    <a:pt x="2210" y="1372"/>
                  </a:cubicBezTo>
                  <a:cubicBezTo>
                    <a:pt x="2209" y="1363"/>
                    <a:pt x="2208" y="1354"/>
                    <a:pt x="2207" y="1345"/>
                  </a:cubicBezTo>
                  <a:cubicBezTo>
                    <a:pt x="2205" y="1328"/>
                    <a:pt x="2204" y="1310"/>
                    <a:pt x="2204" y="1305"/>
                  </a:cubicBezTo>
                  <a:cubicBezTo>
                    <a:pt x="2204" y="823"/>
                    <a:pt x="1894" y="413"/>
                    <a:pt x="1462" y="264"/>
                  </a:cubicBezTo>
                  <a:cubicBezTo>
                    <a:pt x="1461" y="265"/>
                    <a:pt x="1460" y="265"/>
                    <a:pt x="1459" y="266"/>
                  </a:cubicBezTo>
                  <a:cubicBezTo>
                    <a:pt x="1451" y="262"/>
                    <a:pt x="1442" y="259"/>
                    <a:pt x="1433" y="259"/>
                  </a:cubicBezTo>
                  <a:cubicBezTo>
                    <a:pt x="1402" y="259"/>
                    <a:pt x="1378" y="284"/>
                    <a:pt x="1378" y="314"/>
                  </a:cubicBezTo>
                  <a:cubicBezTo>
                    <a:pt x="1378" y="343"/>
                    <a:pt x="1400" y="367"/>
                    <a:pt x="1428" y="369"/>
                  </a:cubicBezTo>
                  <a:cubicBezTo>
                    <a:pt x="1758" y="484"/>
                    <a:pt x="2009" y="769"/>
                    <a:pt x="2076" y="1120"/>
                  </a:cubicBezTo>
                  <a:cubicBezTo>
                    <a:pt x="2025" y="1081"/>
                    <a:pt x="1963" y="1058"/>
                    <a:pt x="1896" y="1058"/>
                  </a:cubicBezTo>
                  <a:cubicBezTo>
                    <a:pt x="1787" y="1058"/>
                    <a:pt x="1691" y="1119"/>
                    <a:pt x="1634" y="1209"/>
                  </a:cubicBezTo>
                  <a:cubicBezTo>
                    <a:pt x="1578" y="1119"/>
                    <a:pt x="1482" y="1058"/>
                    <a:pt x="1373" y="1058"/>
                  </a:cubicBezTo>
                  <a:cubicBezTo>
                    <a:pt x="1264" y="1058"/>
                    <a:pt x="1167" y="1119"/>
                    <a:pt x="1111" y="1209"/>
                  </a:cubicBezTo>
                  <a:cubicBezTo>
                    <a:pt x="1055" y="1119"/>
                    <a:pt x="959" y="1058"/>
                    <a:pt x="850" y="1058"/>
                  </a:cubicBezTo>
                  <a:cubicBezTo>
                    <a:pt x="740" y="1058"/>
                    <a:pt x="644" y="1119"/>
                    <a:pt x="588" y="1209"/>
                  </a:cubicBezTo>
                  <a:cubicBezTo>
                    <a:pt x="532" y="1119"/>
                    <a:pt x="436" y="1058"/>
                    <a:pt x="326" y="1058"/>
                  </a:cubicBezTo>
                  <a:cubicBezTo>
                    <a:pt x="250" y="1058"/>
                    <a:pt x="180" y="1088"/>
                    <a:pt x="125" y="1137"/>
                  </a:cubicBezTo>
                  <a:cubicBezTo>
                    <a:pt x="205" y="675"/>
                    <a:pt x="604" y="322"/>
                    <a:pt x="1087" y="314"/>
                  </a:cubicBezTo>
                  <a:cubicBezTo>
                    <a:pt x="1091" y="316"/>
                    <a:pt x="1096" y="316"/>
                    <a:pt x="1102" y="316"/>
                  </a:cubicBezTo>
                  <a:cubicBezTo>
                    <a:pt x="1141" y="316"/>
                    <a:pt x="1157" y="284"/>
                    <a:pt x="1157" y="245"/>
                  </a:cubicBezTo>
                  <a:cubicBezTo>
                    <a:pt x="1157" y="53"/>
                    <a:pt x="1157" y="53"/>
                    <a:pt x="1157" y="53"/>
                  </a:cubicBezTo>
                  <a:cubicBezTo>
                    <a:pt x="1157" y="22"/>
                    <a:pt x="1134" y="0"/>
                    <a:pt x="1102" y="0"/>
                  </a:cubicBezTo>
                  <a:cubicBezTo>
                    <a:pt x="1078" y="0"/>
                    <a:pt x="1047" y="20"/>
                    <a:pt x="1047" y="53"/>
                  </a:cubicBezTo>
                  <a:cubicBezTo>
                    <a:pt x="1047" y="205"/>
                    <a:pt x="1047" y="205"/>
                    <a:pt x="1047" y="205"/>
                  </a:cubicBezTo>
                  <a:cubicBezTo>
                    <a:pt x="464" y="234"/>
                    <a:pt x="1" y="716"/>
                    <a:pt x="1" y="1305"/>
                  </a:cubicBezTo>
                  <a:cubicBezTo>
                    <a:pt x="1" y="1312"/>
                    <a:pt x="1" y="1345"/>
                    <a:pt x="1" y="1368"/>
                  </a:cubicBezTo>
                  <a:cubicBezTo>
                    <a:pt x="0" y="1372"/>
                    <a:pt x="0" y="1376"/>
                    <a:pt x="0" y="1381"/>
                  </a:cubicBezTo>
                  <a:cubicBezTo>
                    <a:pt x="0" y="1413"/>
                    <a:pt x="26" y="1440"/>
                    <a:pt x="58" y="1440"/>
                  </a:cubicBezTo>
                  <a:cubicBezTo>
                    <a:pt x="87" y="1440"/>
                    <a:pt x="112" y="1417"/>
                    <a:pt x="115" y="1388"/>
                  </a:cubicBezTo>
                  <a:cubicBezTo>
                    <a:pt x="117" y="1388"/>
                    <a:pt x="117" y="1388"/>
                    <a:pt x="117" y="1388"/>
                  </a:cubicBezTo>
                  <a:cubicBezTo>
                    <a:pt x="118" y="1271"/>
                    <a:pt x="211" y="1163"/>
                    <a:pt x="326" y="1163"/>
                  </a:cubicBezTo>
                  <a:cubicBezTo>
                    <a:pt x="438" y="1163"/>
                    <a:pt x="530" y="1265"/>
                    <a:pt x="536" y="1378"/>
                  </a:cubicBezTo>
                  <a:cubicBezTo>
                    <a:pt x="535" y="1380"/>
                    <a:pt x="535" y="1382"/>
                    <a:pt x="535" y="1384"/>
                  </a:cubicBezTo>
                  <a:cubicBezTo>
                    <a:pt x="535" y="1385"/>
                    <a:pt x="535" y="1385"/>
                    <a:pt x="535" y="1386"/>
                  </a:cubicBezTo>
                  <a:cubicBezTo>
                    <a:pt x="535" y="1386"/>
                    <a:pt x="535" y="1386"/>
                    <a:pt x="535" y="1387"/>
                  </a:cubicBezTo>
                  <a:cubicBezTo>
                    <a:pt x="535" y="1387"/>
                    <a:pt x="535" y="1388"/>
                    <a:pt x="535" y="1388"/>
                  </a:cubicBezTo>
                  <a:cubicBezTo>
                    <a:pt x="535" y="1388"/>
                    <a:pt x="535" y="1388"/>
                    <a:pt x="535" y="1388"/>
                  </a:cubicBezTo>
                  <a:cubicBezTo>
                    <a:pt x="536" y="1417"/>
                    <a:pt x="560" y="1440"/>
                    <a:pt x="588" y="1440"/>
                  </a:cubicBezTo>
                  <a:cubicBezTo>
                    <a:pt x="616" y="1440"/>
                    <a:pt x="639" y="1417"/>
                    <a:pt x="641" y="1388"/>
                  </a:cubicBezTo>
                  <a:cubicBezTo>
                    <a:pt x="641" y="1388"/>
                    <a:pt x="641" y="1388"/>
                    <a:pt x="641" y="1388"/>
                  </a:cubicBezTo>
                  <a:cubicBezTo>
                    <a:pt x="641" y="1388"/>
                    <a:pt x="641" y="1387"/>
                    <a:pt x="641" y="1387"/>
                  </a:cubicBezTo>
                  <a:cubicBezTo>
                    <a:pt x="641" y="1387"/>
                    <a:pt x="641" y="1386"/>
                    <a:pt x="641" y="1386"/>
                  </a:cubicBezTo>
                  <a:cubicBezTo>
                    <a:pt x="641" y="1385"/>
                    <a:pt x="641" y="1384"/>
                    <a:pt x="640" y="1383"/>
                  </a:cubicBezTo>
                  <a:cubicBezTo>
                    <a:pt x="640" y="1381"/>
                    <a:pt x="640" y="1379"/>
                    <a:pt x="640" y="1378"/>
                  </a:cubicBezTo>
                  <a:cubicBezTo>
                    <a:pt x="646" y="1265"/>
                    <a:pt x="738" y="1163"/>
                    <a:pt x="850" y="1163"/>
                  </a:cubicBezTo>
                  <a:cubicBezTo>
                    <a:pt x="949" y="1163"/>
                    <a:pt x="1032" y="1244"/>
                    <a:pt x="1054" y="1341"/>
                  </a:cubicBezTo>
                  <a:cubicBezTo>
                    <a:pt x="1054" y="2030"/>
                    <a:pt x="1054" y="2030"/>
                    <a:pt x="1054" y="2030"/>
                  </a:cubicBezTo>
                  <a:cubicBezTo>
                    <a:pt x="1049" y="2041"/>
                    <a:pt x="1047" y="2055"/>
                    <a:pt x="1047" y="2069"/>
                  </a:cubicBezTo>
                  <a:cubicBezTo>
                    <a:pt x="1047" y="2190"/>
                    <a:pt x="1000" y="2317"/>
                    <a:pt x="827" y="2317"/>
                  </a:cubicBezTo>
                  <a:cubicBezTo>
                    <a:pt x="676" y="2317"/>
                    <a:pt x="579" y="2190"/>
                    <a:pt x="579" y="2069"/>
                  </a:cubicBezTo>
                  <a:cubicBezTo>
                    <a:pt x="579" y="2030"/>
                    <a:pt x="552" y="2014"/>
                    <a:pt x="524" y="2014"/>
                  </a:cubicBezTo>
                  <a:cubicBezTo>
                    <a:pt x="496" y="2014"/>
                    <a:pt x="469" y="2030"/>
                    <a:pt x="469" y="2069"/>
                  </a:cubicBezTo>
                  <a:cubicBezTo>
                    <a:pt x="469" y="2268"/>
                    <a:pt x="578" y="2427"/>
                    <a:pt x="827" y="2427"/>
                  </a:cubicBezTo>
                  <a:cubicBezTo>
                    <a:pt x="1112" y="2427"/>
                    <a:pt x="1156" y="2274"/>
                    <a:pt x="1157" y="2080"/>
                  </a:cubicBezTo>
                  <a:cubicBezTo>
                    <a:pt x="1162" y="2069"/>
                    <a:pt x="1164" y="2056"/>
                    <a:pt x="1164" y="2042"/>
                  </a:cubicBezTo>
                  <a:cubicBezTo>
                    <a:pt x="1164" y="1375"/>
                    <a:pt x="1164" y="1375"/>
                    <a:pt x="1164" y="1375"/>
                  </a:cubicBezTo>
                  <a:cubicBezTo>
                    <a:pt x="1171" y="1263"/>
                    <a:pt x="1262" y="1163"/>
                    <a:pt x="1373" y="1163"/>
                  </a:cubicBezTo>
                  <a:cubicBezTo>
                    <a:pt x="1485" y="1163"/>
                    <a:pt x="1576" y="1265"/>
                    <a:pt x="1582" y="1378"/>
                  </a:cubicBezTo>
                  <a:cubicBezTo>
                    <a:pt x="1582" y="1379"/>
                    <a:pt x="1582" y="1381"/>
                    <a:pt x="1582" y="1383"/>
                  </a:cubicBezTo>
                  <a:cubicBezTo>
                    <a:pt x="1582" y="1384"/>
                    <a:pt x="1582" y="1385"/>
                    <a:pt x="1582" y="1386"/>
                  </a:cubicBezTo>
                  <a:cubicBezTo>
                    <a:pt x="1582" y="1386"/>
                    <a:pt x="1582" y="1387"/>
                    <a:pt x="1582" y="1387"/>
                  </a:cubicBezTo>
                  <a:cubicBezTo>
                    <a:pt x="1582" y="1388"/>
                    <a:pt x="1582" y="1388"/>
                    <a:pt x="1582" y="1388"/>
                  </a:cubicBezTo>
                  <a:cubicBezTo>
                    <a:pt x="1582" y="1388"/>
                    <a:pt x="1582" y="1388"/>
                    <a:pt x="1582" y="1388"/>
                  </a:cubicBezTo>
                  <a:cubicBezTo>
                    <a:pt x="1583" y="1417"/>
                    <a:pt x="1606" y="1440"/>
                    <a:pt x="1634" y="1440"/>
                  </a:cubicBezTo>
                  <a:cubicBezTo>
                    <a:pt x="1663" y="1440"/>
                    <a:pt x="1686" y="1417"/>
                    <a:pt x="1687" y="1388"/>
                  </a:cubicBezTo>
                  <a:cubicBezTo>
                    <a:pt x="1687" y="1388"/>
                    <a:pt x="1687" y="1388"/>
                    <a:pt x="1687" y="1388"/>
                  </a:cubicBezTo>
                  <a:cubicBezTo>
                    <a:pt x="1687" y="1388"/>
                    <a:pt x="1687" y="1387"/>
                    <a:pt x="1687" y="1387"/>
                  </a:cubicBezTo>
                  <a:cubicBezTo>
                    <a:pt x="1687" y="1386"/>
                    <a:pt x="1687" y="1386"/>
                    <a:pt x="1687" y="1386"/>
                  </a:cubicBezTo>
                  <a:cubicBezTo>
                    <a:pt x="1687" y="1385"/>
                    <a:pt x="1687" y="1385"/>
                    <a:pt x="1687" y="1384"/>
                  </a:cubicBezTo>
                  <a:cubicBezTo>
                    <a:pt x="1687" y="1382"/>
                    <a:pt x="1687" y="1380"/>
                    <a:pt x="1687" y="1378"/>
                  </a:cubicBezTo>
                  <a:cubicBezTo>
                    <a:pt x="1692" y="1265"/>
                    <a:pt x="1784" y="1163"/>
                    <a:pt x="1896" y="1163"/>
                  </a:cubicBezTo>
                  <a:cubicBezTo>
                    <a:pt x="1988" y="1163"/>
                    <a:pt x="2067" y="1233"/>
                    <a:pt x="2095" y="1321"/>
                  </a:cubicBezTo>
                  <a:cubicBezTo>
                    <a:pt x="2096" y="1341"/>
                    <a:pt x="2100" y="1374"/>
                    <a:pt x="2100" y="1381"/>
                  </a:cubicBezTo>
                  <a:cubicBezTo>
                    <a:pt x="2100" y="1381"/>
                    <a:pt x="2100" y="1381"/>
                    <a:pt x="2100" y="1381"/>
                  </a:cubicBezTo>
                  <a:cubicBezTo>
                    <a:pt x="2100" y="1381"/>
                    <a:pt x="2100" y="1381"/>
                    <a:pt x="2100" y="1381"/>
                  </a:cubicBezTo>
                  <a:cubicBezTo>
                    <a:pt x="2100" y="1412"/>
                    <a:pt x="2125" y="1436"/>
                    <a:pt x="2155" y="1436"/>
                  </a:cubicBezTo>
                  <a:cubicBezTo>
                    <a:pt x="2183" y="1436"/>
                    <a:pt x="2206" y="1415"/>
                    <a:pt x="2210" y="1388"/>
                  </a:cubicBezTo>
                  <a:cubicBezTo>
                    <a:pt x="2210" y="1388"/>
                    <a:pt x="2210" y="1388"/>
                    <a:pt x="2210" y="1388"/>
                  </a:cubicBezTo>
                  <a:cubicBezTo>
                    <a:pt x="2210" y="1386"/>
                    <a:pt x="2210" y="1385"/>
                    <a:pt x="2210" y="1383"/>
                  </a:cubicBezTo>
                  <a:cubicBezTo>
                    <a:pt x="2210" y="1382"/>
                    <a:pt x="2210" y="1382"/>
                    <a:pt x="2210" y="1381"/>
                  </a:cubicBezTo>
                  <a:close/>
                  <a:moveTo>
                    <a:pt x="2210" y="1381"/>
                  </a:moveTo>
                  <a:cubicBezTo>
                    <a:pt x="2210" y="1381"/>
                    <a:pt x="2210" y="1381"/>
                    <a:pt x="2210" y="1381"/>
                  </a:cubicBezTo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1357313" y="3478213"/>
            <a:ext cx="1039812" cy="1038225"/>
            <a:chOff x="3931100" y="2374405"/>
            <a:chExt cx="1038974" cy="1038976"/>
          </a:xfrm>
        </p:grpSpPr>
        <p:sp>
          <p:nvSpPr>
            <p:cNvPr id="36910" name="椭圆 7"/>
            <p:cNvSpPr>
              <a:spLocks noChangeArrowheads="1"/>
            </p:cNvSpPr>
            <p:nvPr/>
          </p:nvSpPr>
          <p:spPr bwMode="auto">
            <a:xfrm>
              <a:off x="3931100" y="2374405"/>
              <a:ext cx="1038974" cy="1038976"/>
            </a:xfrm>
            <a:prstGeom prst="ellipse">
              <a:avLst/>
            </a:prstGeom>
            <a:solidFill>
              <a:schemeClr val="tx1">
                <a:alpha val="49000"/>
              </a:schemeClr>
            </a:solidFill>
            <a:ln w="3175">
              <a:solidFill>
                <a:schemeClr val="bg1">
                  <a:alpha val="23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0997" name="Freeform 5"/>
            <p:cNvSpPr>
              <a:spLocks noEditPoints="1"/>
            </p:cNvSpPr>
            <p:nvPr/>
          </p:nvSpPr>
          <p:spPr>
            <a:xfrm>
              <a:off x="4202372" y="2645059"/>
              <a:ext cx="523232" cy="490366"/>
            </a:xfrm>
            <a:custGeom>
              <a:avLst/>
              <a:gdLst/>
              <a:ahLst/>
              <a:cxnLst>
                <a:cxn ang="0">
                  <a:pos x="92048924" y="25948076"/>
                </a:cxn>
                <a:cxn ang="0">
                  <a:pos x="75533062" y="1415411"/>
                </a:cxn>
                <a:cxn ang="0">
                  <a:pos x="72858903" y="0"/>
                </a:cxn>
                <a:cxn ang="0">
                  <a:pos x="19976466" y="0"/>
                </a:cxn>
                <a:cxn ang="0">
                  <a:pos x="17302484" y="1415411"/>
                </a:cxn>
                <a:cxn ang="0">
                  <a:pos x="786444" y="25948076"/>
                </a:cxn>
                <a:cxn ang="0">
                  <a:pos x="880803" y="29690819"/>
                </a:cxn>
                <a:cxn ang="0">
                  <a:pos x="43853759" y="85707109"/>
                </a:cxn>
                <a:cxn ang="0">
                  <a:pos x="46401987" y="86965213"/>
                </a:cxn>
                <a:cxn ang="0">
                  <a:pos x="48950216" y="85707109"/>
                </a:cxn>
                <a:cxn ang="0">
                  <a:pos x="91923171" y="29690819"/>
                </a:cxn>
                <a:cxn ang="0">
                  <a:pos x="92048924" y="25948076"/>
                </a:cxn>
                <a:cxn ang="0">
                  <a:pos x="59205741" y="29659428"/>
                </a:cxn>
                <a:cxn ang="0">
                  <a:pos x="46401987" y="76428817"/>
                </a:cxn>
                <a:cxn ang="0">
                  <a:pos x="33629628" y="29659428"/>
                </a:cxn>
                <a:cxn ang="0">
                  <a:pos x="59205741" y="29659428"/>
                </a:cxn>
                <a:cxn ang="0">
                  <a:pos x="34573397" y="25790769"/>
                </a:cxn>
                <a:cxn ang="0">
                  <a:pos x="46401987" y="6856611"/>
                </a:cxn>
                <a:cxn ang="0">
                  <a:pos x="58230578" y="25790769"/>
                </a:cxn>
                <a:cxn ang="0">
                  <a:pos x="34573397" y="25790769"/>
                </a:cxn>
                <a:cxn ang="0">
                  <a:pos x="50711823" y="6447648"/>
                </a:cxn>
                <a:cxn ang="0">
                  <a:pos x="69272724" y="6447648"/>
                </a:cxn>
                <a:cxn ang="0">
                  <a:pos x="61470892" y="23651957"/>
                </a:cxn>
                <a:cxn ang="0">
                  <a:pos x="50711823" y="6447648"/>
                </a:cxn>
                <a:cxn ang="0">
                  <a:pos x="31364654" y="23651957"/>
                </a:cxn>
                <a:cxn ang="0">
                  <a:pos x="23562822" y="6447648"/>
                </a:cxn>
                <a:cxn ang="0">
                  <a:pos x="42123546" y="6447648"/>
                </a:cxn>
                <a:cxn ang="0">
                  <a:pos x="31364654" y="23651957"/>
                </a:cxn>
                <a:cxn ang="0">
                  <a:pos x="41054024" y="71459361"/>
                </a:cxn>
                <a:cxn ang="0">
                  <a:pos x="8965891" y="29659428"/>
                </a:cxn>
                <a:cxn ang="0">
                  <a:pos x="29602870" y="29659428"/>
                </a:cxn>
                <a:cxn ang="0">
                  <a:pos x="41054024" y="71459361"/>
                </a:cxn>
                <a:cxn ang="0">
                  <a:pos x="63201105" y="29659428"/>
                </a:cxn>
                <a:cxn ang="0">
                  <a:pos x="83838084" y="29659428"/>
                </a:cxn>
                <a:cxn ang="0">
                  <a:pos x="51781522" y="71459361"/>
                </a:cxn>
                <a:cxn ang="0">
                  <a:pos x="63201105" y="29659428"/>
                </a:cxn>
                <a:cxn ang="0">
                  <a:pos x="84184304" y="25790769"/>
                </a:cxn>
                <a:cxn ang="0">
                  <a:pos x="64742599" y="25790769"/>
                </a:cxn>
                <a:cxn ang="0">
                  <a:pos x="72544432" y="8555069"/>
                </a:cxn>
                <a:cxn ang="0">
                  <a:pos x="84184304" y="25790769"/>
                </a:cxn>
                <a:cxn ang="0">
                  <a:pos x="20259543" y="8555069"/>
                </a:cxn>
                <a:cxn ang="0">
                  <a:pos x="28092947" y="25790769"/>
                </a:cxn>
                <a:cxn ang="0">
                  <a:pos x="8619671" y="25790769"/>
                </a:cxn>
                <a:cxn ang="0">
                  <a:pos x="20259543" y="8555069"/>
                </a:cxn>
                <a:cxn ang="0">
                  <a:pos x="20259543" y="8555069"/>
                </a:cxn>
                <a:cxn ang="0">
                  <a:pos x="20259543" y="8555069"/>
                </a:cxn>
              </a:cxnLst>
              <a:rect l="0" t="0" r="0" b="0"/>
              <a:pathLst>
                <a:path w="2950" h="2765">
                  <a:moveTo>
                    <a:pt x="2926" y="825"/>
                  </a:moveTo>
                  <a:cubicBezTo>
                    <a:pt x="2401" y="45"/>
                    <a:pt x="2401" y="45"/>
                    <a:pt x="2401" y="45"/>
                  </a:cubicBezTo>
                  <a:cubicBezTo>
                    <a:pt x="2382" y="17"/>
                    <a:pt x="2350" y="0"/>
                    <a:pt x="2316" y="0"/>
                  </a:cubicBezTo>
                  <a:cubicBezTo>
                    <a:pt x="635" y="0"/>
                    <a:pt x="635" y="0"/>
                    <a:pt x="635" y="0"/>
                  </a:cubicBezTo>
                  <a:cubicBezTo>
                    <a:pt x="601" y="0"/>
                    <a:pt x="569" y="17"/>
                    <a:pt x="550" y="45"/>
                  </a:cubicBezTo>
                  <a:cubicBezTo>
                    <a:pt x="25" y="825"/>
                    <a:pt x="25" y="825"/>
                    <a:pt x="25" y="825"/>
                  </a:cubicBezTo>
                  <a:cubicBezTo>
                    <a:pt x="0" y="861"/>
                    <a:pt x="1" y="909"/>
                    <a:pt x="28" y="944"/>
                  </a:cubicBezTo>
                  <a:cubicBezTo>
                    <a:pt x="1394" y="2725"/>
                    <a:pt x="1394" y="2725"/>
                    <a:pt x="1394" y="2725"/>
                  </a:cubicBezTo>
                  <a:cubicBezTo>
                    <a:pt x="1413" y="2750"/>
                    <a:pt x="1443" y="2765"/>
                    <a:pt x="1475" y="2765"/>
                  </a:cubicBezTo>
                  <a:cubicBezTo>
                    <a:pt x="1507" y="2765"/>
                    <a:pt x="1537" y="2750"/>
                    <a:pt x="1556" y="2725"/>
                  </a:cubicBezTo>
                  <a:cubicBezTo>
                    <a:pt x="2922" y="944"/>
                    <a:pt x="2922" y="944"/>
                    <a:pt x="2922" y="944"/>
                  </a:cubicBezTo>
                  <a:cubicBezTo>
                    <a:pt x="2949" y="909"/>
                    <a:pt x="2950" y="861"/>
                    <a:pt x="2926" y="825"/>
                  </a:cubicBezTo>
                  <a:close/>
                  <a:moveTo>
                    <a:pt x="1882" y="943"/>
                  </a:moveTo>
                  <a:cubicBezTo>
                    <a:pt x="1475" y="2430"/>
                    <a:pt x="1475" y="2430"/>
                    <a:pt x="1475" y="2430"/>
                  </a:cubicBezTo>
                  <a:cubicBezTo>
                    <a:pt x="1069" y="943"/>
                    <a:pt x="1069" y="943"/>
                    <a:pt x="1069" y="943"/>
                  </a:cubicBezTo>
                  <a:cubicBezTo>
                    <a:pt x="1882" y="943"/>
                    <a:pt x="1882" y="943"/>
                    <a:pt x="1882" y="943"/>
                  </a:cubicBezTo>
                  <a:close/>
                  <a:moveTo>
                    <a:pt x="1099" y="820"/>
                  </a:moveTo>
                  <a:cubicBezTo>
                    <a:pt x="1475" y="218"/>
                    <a:pt x="1475" y="218"/>
                    <a:pt x="1475" y="218"/>
                  </a:cubicBezTo>
                  <a:cubicBezTo>
                    <a:pt x="1851" y="820"/>
                    <a:pt x="1851" y="820"/>
                    <a:pt x="1851" y="820"/>
                  </a:cubicBezTo>
                  <a:cubicBezTo>
                    <a:pt x="1099" y="820"/>
                    <a:pt x="1099" y="820"/>
                    <a:pt x="1099" y="820"/>
                  </a:cubicBezTo>
                  <a:close/>
                  <a:moveTo>
                    <a:pt x="1612" y="205"/>
                  </a:moveTo>
                  <a:cubicBezTo>
                    <a:pt x="2202" y="205"/>
                    <a:pt x="2202" y="205"/>
                    <a:pt x="2202" y="205"/>
                  </a:cubicBezTo>
                  <a:cubicBezTo>
                    <a:pt x="1954" y="752"/>
                    <a:pt x="1954" y="752"/>
                    <a:pt x="1954" y="752"/>
                  </a:cubicBezTo>
                  <a:cubicBezTo>
                    <a:pt x="1612" y="205"/>
                    <a:pt x="1612" y="205"/>
                    <a:pt x="1612" y="205"/>
                  </a:cubicBezTo>
                  <a:close/>
                  <a:moveTo>
                    <a:pt x="997" y="752"/>
                  </a:moveTo>
                  <a:cubicBezTo>
                    <a:pt x="749" y="205"/>
                    <a:pt x="749" y="205"/>
                    <a:pt x="749" y="205"/>
                  </a:cubicBezTo>
                  <a:cubicBezTo>
                    <a:pt x="1339" y="205"/>
                    <a:pt x="1339" y="205"/>
                    <a:pt x="1339" y="205"/>
                  </a:cubicBezTo>
                  <a:cubicBezTo>
                    <a:pt x="997" y="752"/>
                    <a:pt x="997" y="752"/>
                    <a:pt x="997" y="752"/>
                  </a:cubicBezTo>
                  <a:close/>
                  <a:moveTo>
                    <a:pt x="1305" y="2272"/>
                  </a:moveTo>
                  <a:cubicBezTo>
                    <a:pt x="285" y="943"/>
                    <a:pt x="285" y="943"/>
                    <a:pt x="285" y="943"/>
                  </a:cubicBezTo>
                  <a:cubicBezTo>
                    <a:pt x="941" y="943"/>
                    <a:pt x="941" y="943"/>
                    <a:pt x="941" y="943"/>
                  </a:cubicBezTo>
                  <a:cubicBezTo>
                    <a:pt x="1305" y="2272"/>
                    <a:pt x="1305" y="2272"/>
                    <a:pt x="1305" y="2272"/>
                  </a:cubicBezTo>
                  <a:close/>
                  <a:moveTo>
                    <a:pt x="2009" y="943"/>
                  </a:moveTo>
                  <a:cubicBezTo>
                    <a:pt x="2665" y="943"/>
                    <a:pt x="2665" y="943"/>
                    <a:pt x="2665" y="943"/>
                  </a:cubicBezTo>
                  <a:cubicBezTo>
                    <a:pt x="1646" y="2272"/>
                    <a:pt x="1646" y="2272"/>
                    <a:pt x="1646" y="2272"/>
                  </a:cubicBezTo>
                  <a:cubicBezTo>
                    <a:pt x="2009" y="943"/>
                    <a:pt x="2009" y="943"/>
                    <a:pt x="2009" y="943"/>
                  </a:cubicBezTo>
                  <a:close/>
                  <a:moveTo>
                    <a:pt x="2676" y="820"/>
                  </a:moveTo>
                  <a:cubicBezTo>
                    <a:pt x="2058" y="820"/>
                    <a:pt x="2058" y="820"/>
                    <a:pt x="2058" y="820"/>
                  </a:cubicBezTo>
                  <a:cubicBezTo>
                    <a:pt x="2306" y="272"/>
                    <a:pt x="2306" y="272"/>
                    <a:pt x="2306" y="272"/>
                  </a:cubicBezTo>
                  <a:cubicBezTo>
                    <a:pt x="2676" y="820"/>
                    <a:pt x="2676" y="820"/>
                    <a:pt x="2676" y="820"/>
                  </a:cubicBezTo>
                  <a:close/>
                  <a:moveTo>
                    <a:pt x="644" y="272"/>
                  </a:moveTo>
                  <a:cubicBezTo>
                    <a:pt x="893" y="820"/>
                    <a:pt x="893" y="820"/>
                    <a:pt x="893" y="820"/>
                  </a:cubicBezTo>
                  <a:cubicBezTo>
                    <a:pt x="274" y="820"/>
                    <a:pt x="274" y="820"/>
                    <a:pt x="274" y="820"/>
                  </a:cubicBezTo>
                  <a:cubicBezTo>
                    <a:pt x="644" y="272"/>
                    <a:pt x="644" y="272"/>
                    <a:pt x="644" y="272"/>
                  </a:cubicBezTo>
                  <a:close/>
                  <a:moveTo>
                    <a:pt x="644" y="272"/>
                  </a:moveTo>
                  <a:cubicBezTo>
                    <a:pt x="644" y="272"/>
                    <a:pt x="644" y="272"/>
                    <a:pt x="644" y="272"/>
                  </a:cubicBezTo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5511800" y="3494088"/>
            <a:ext cx="1039813" cy="1039812"/>
            <a:chOff x="4589904" y="3334096"/>
            <a:chExt cx="1038974" cy="1038976"/>
          </a:xfrm>
        </p:grpSpPr>
        <p:sp>
          <p:nvSpPr>
            <p:cNvPr id="36908" name="椭圆 12"/>
            <p:cNvSpPr>
              <a:spLocks noChangeArrowheads="1"/>
            </p:cNvSpPr>
            <p:nvPr/>
          </p:nvSpPr>
          <p:spPr bwMode="auto">
            <a:xfrm>
              <a:off x="4589904" y="3334096"/>
              <a:ext cx="1038974" cy="1038976"/>
            </a:xfrm>
            <a:prstGeom prst="ellipse">
              <a:avLst/>
            </a:prstGeom>
            <a:solidFill>
              <a:schemeClr val="tx1">
                <a:alpha val="49000"/>
              </a:schemeClr>
            </a:solidFill>
            <a:ln w="3175">
              <a:solidFill>
                <a:schemeClr val="bg1">
                  <a:alpha val="23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0995" name="Freeform 17"/>
            <p:cNvSpPr>
              <a:spLocks noEditPoints="1"/>
            </p:cNvSpPr>
            <p:nvPr/>
          </p:nvSpPr>
          <p:spPr>
            <a:xfrm>
              <a:off x="4841751" y="3594153"/>
              <a:ext cx="530350" cy="487210"/>
            </a:xfrm>
            <a:custGeom>
              <a:avLst/>
              <a:gdLst/>
              <a:ahLst/>
              <a:cxnLst>
                <a:cxn ang="0">
                  <a:pos x="73590484" y="0"/>
                </a:cxn>
                <a:cxn ang="0">
                  <a:pos x="12418495" y="51144992"/>
                </a:cxn>
                <a:cxn ang="0">
                  <a:pos x="0" y="51144992"/>
                </a:cxn>
                <a:cxn ang="0">
                  <a:pos x="17017852" y="73854263"/>
                </a:cxn>
                <a:cxn ang="0">
                  <a:pos x="33969827" y="51144992"/>
                </a:cxn>
                <a:cxn ang="0">
                  <a:pos x="23785518" y="51144992"/>
                </a:cxn>
                <a:cxn ang="0">
                  <a:pos x="73590484" y="11387475"/>
                </a:cxn>
                <a:cxn ang="0">
                  <a:pos x="124578420" y="62532467"/>
                </a:cxn>
                <a:cxn ang="0">
                  <a:pos x="73590484" y="113677459"/>
                </a:cxn>
                <a:cxn ang="0">
                  <a:pos x="31341660" y="90902508"/>
                </a:cxn>
                <a:cxn ang="0">
                  <a:pos x="18134945" y="90902508"/>
                </a:cxn>
                <a:cxn ang="0">
                  <a:pos x="73590484" y="124999254"/>
                </a:cxn>
                <a:cxn ang="0">
                  <a:pos x="135945443" y="62532467"/>
                </a:cxn>
                <a:cxn ang="0">
                  <a:pos x="73590484" y="0"/>
                </a:cxn>
                <a:cxn ang="0">
                  <a:pos x="70962317" y="22709271"/>
                </a:cxn>
                <a:cxn ang="0">
                  <a:pos x="70962317" y="64375604"/>
                </a:cxn>
                <a:cxn ang="0">
                  <a:pos x="100398664" y="81818953"/>
                </a:cxn>
                <a:cxn ang="0">
                  <a:pos x="103092453" y="76882200"/>
                </a:cxn>
                <a:cxn ang="0">
                  <a:pos x="76613146" y="60952819"/>
                </a:cxn>
                <a:cxn ang="0">
                  <a:pos x="76613146" y="22709271"/>
                </a:cxn>
                <a:cxn ang="0">
                  <a:pos x="70962317" y="22709271"/>
                </a:cxn>
                <a:cxn ang="0">
                  <a:pos x="70962317" y="22709271"/>
                </a:cxn>
                <a:cxn ang="0">
                  <a:pos x="70962317" y="22709271"/>
                </a:cxn>
              </a:cxnLst>
              <a:rect l="0" t="0" r="0" b="0"/>
              <a:pathLst>
                <a:path w="2069" h="1899">
                  <a:moveTo>
                    <a:pt x="1120" y="0"/>
                  </a:moveTo>
                  <a:cubicBezTo>
                    <a:pt x="655" y="0"/>
                    <a:pt x="270" y="334"/>
                    <a:pt x="189" y="777"/>
                  </a:cubicBezTo>
                  <a:cubicBezTo>
                    <a:pt x="0" y="777"/>
                    <a:pt x="0" y="777"/>
                    <a:pt x="0" y="777"/>
                  </a:cubicBezTo>
                  <a:cubicBezTo>
                    <a:pt x="259" y="1122"/>
                    <a:pt x="259" y="1122"/>
                    <a:pt x="259" y="1122"/>
                  </a:cubicBezTo>
                  <a:cubicBezTo>
                    <a:pt x="517" y="777"/>
                    <a:pt x="517" y="777"/>
                    <a:pt x="517" y="777"/>
                  </a:cubicBezTo>
                  <a:cubicBezTo>
                    <a:pt x="362" y="777"/>
                    <a:pt x="362" y="777"/>
                    <a:pt x="362" y="777"/>
                  </a:cubicBezTo>
                  <a:cubicBezTo>
                    <a:pt x="442" y="432"/>
                    <a:pt x="747" y="173"/>
                    <a:pt x="1120" y="173"/>
                  </a:cubicBezTo>
                  <a:cubicBezTo>
                    <a:pt x="1552" y="173"/>
                    <a:pt x="1896" y="518"/>
                    <a:pt x="1896" y="950"/>
                  </a:cubicBezTo>
                  <a:cubicBezTo>
                    <a:pt x="1896" y="1381"/>
                    <a:pt x="1552" y="1727"/>
                    <a:pt x="1120" y="1727"/>
                  </a:cubicBezTo>
                  <a:cubicBezTo>
                    <a:pt x="850" y="1727"/>
                    <a:pt x="615" y="1588"/>
                    <a:pt x="477" y="1381"/>
                  </a:cubicBezTo>
                  <a:cubicBezTo>
                    <a:pt x="276" y="1381"/>
                    <a:pt x="276" y="1381"/>
                    <a:pt x="276" y="1381"/>
                  </a:cubicBezTo>
                  <a:cubicBezTo>
                    <a:pt x="431" y="1686"/>
                    <a:pt x="753" y="1899"/>
                    <a:pt x="1120" y="1899"/>
                  </a:cubicBezTo>
                  <a:cubicBezTo>
                    <a:pt x="1643" y="1899"/>
                    <a:pt x="2069" y="1473"/>
                    <a:pt x="2069" y="950"/>
                  </a:cubicBezTo>
                  <a:cubicBezTo>
                    <a:pt x="2069" y="426"/>
                    <a:pt x="1643" y="0"/>
                    <a:pt x="1120" y="0"/>
                  </a:cubicBezTo>
                  <a:close/>
                  <a:moveTo>
                    <a:pt x="1080" y="345"/>
                  </a:moveTo>
                  <a:cubicBezTo>
                    <a:pt x="1080" y="978"/>
                    <a:pt x="1080" y="978"/>
                    <a:pt x="1080" y="978"/>
                  </a:cubicBezTo>
                  <a:cubicBezTo>
                    <a:pt x="1528" y="1243"/>
                    <a:pt x="1528" y="1243"/>
                    <a:pt x="1528" y="1243"/>
                  </a:cubicBezTo>
                  <a:cubicBezTo>
                    <a:pt x="1569" y="1168"/>
                    <a:pt x="1569" y="1168"/>
                    <a:pt x="1569" y="1168"/>
                  </a:cubicBezTo>
                  <a:cubicBezTo>
                    <a:pt x="1166" y="926"/>
                    <a:pt x="1166" y="926"/>
                    <a:pt x="1166" y="926"/>
                  </a:cubicBezTo>
                  <a:cubicBezTo>
                    <a:pt x="1166" y="345"/>
                    <a:pt x="1166" y="345"/>
                    <a:pt x="1166" y="345"/>
                  </a:cubicBezTo>
                  <a:lnTo>
                    <a:pt x="1080" y="345"/>
                  </a:lnTo>
                  <a:close/>
                  <a:moveTo>
                    <a:pt x="1080" y="345"/>
                  </a:moveTo>
                  <a:cubicBezTo>
                    <a:pt x="1080" y="345"/>
                    <a:pt x="1080" y="345"/>
                    <a:pt x="1080" y="345"/>
                  </a:cubicBezTo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5483225" y="1530350"/>
            <a:ext cx="1039813" cy="1038225"/>
            <a:chOff x="4561329" y="1369404"/>
            <a:chExt cx="1038974" cy="1038976"/>
          </a:xfrm>
        </p:grpSpPr>
        <p:sp>
          <p:nvSpPr>
            <p:cNvPr id="36906" name="椭圆 4"/>
            <p:cNvSpPr>
              <a:spLocks noChangeArrowheads="1"/>
            </p:cNvSpPr>
            <p:nvPr/>
          </p:nvSpPr>
          <p:spPr bwMode="auto">
            <a:xfrm>
              <a:off x="4561329" y="1369404"/>
              <a:ext cx="1038974" cy="1038976"/>
            </a:xfrm>
            <a:prstGeom prst="ellipse">
              <a:avLst/>
            </a:prstGeom>
            <a:solidFill>
              <a:schemeClr val="tx1">
                <a:alpha val="49000"/>
              </a:schemeClr>
            </a:solidFill>
            <a:ln w="3175">
              <a:solidFill>
                <a:schemeClr val="bg1">
                  <a:alpha val="23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0993" name="Freeform 25"/>
            <p:cNvSpPr>
              <a:spLocks noEditPoints="1"/>
            </p:cNvSpPr>
            <p:nvPr/>
          </p:nvSpPr>
          <p:spPr>
            <a:xfrm>
              <a:off x="4879852" y="1668708"/>
              <a:ext cx="416048" cy="499968"/>
            </a:xfrm>
            <a:custGeom>
              <a:avLst/>
              <a:gdLst/>
              <a:ahLst/>
              <a:cxnLst>
                <a:cxn ang="0">
                  <a:pos x="39091224" y="93831832"/>
                </a:cxn>
                <a:cxn ang="0">
                  <a:pos x="37996608" y="93409187"/>
                </a:cxn>
                <a:cxn ang="0">
                  <a:pos x="19174852" y="82138136"/>
                </a:cxn>
                <a:cxn ang="0">
                  <a:pos x="6109178" y="67908379"/>
                </a:cxn>
                <a:cxn ang="0">
                  <a:pos x="0" y="47408940"/>
                </a:cxn>
                <a:cxn ang="0">
                  <a:pos x="0" y="8418005"/>
                </a:cxn>
                <a:cxn ang="0">
                  <a:pos x="2966268" y="8418005"/>
                </a:cxn>
                <a:cxn ang="0">
                  <a:pos x="18044908" y="7537618"/>
                </a:cxn>
                <a:cxn ang="0">
                  <a:pos x="37007789" y="2078133"/>
                </a:cxn>
                <a:cxn ang="0">
                  <a:pos x="39091224" y="0"/>
                </a:cxn>
                <a:cxn ang="0">
                  <a:pos x="41174658" y="2078133"/>
                </a:cxn>
                <a:cxn ang="0">
                  <a:pos x="60208197" y="7537618"/>
                </a:cxn>
                <a:cxn ang="0">
                  <a:pos x="75216179" y="8418005"/>
                </a:cxn>
                <a:cxn ang="0">
                  <a:pos x="78182447" y="8418005"/>
                </a:cxn>
                <a:cxn ang="0">
                  <a:pos x="78182447" y="47408940"/>
                </a:cxn>
                <a:cxn ang="0">
                  <a:pos x="72073269" y="67908379"/>
                </a:cxn>
                <a:cxn ang="0">
                  <a:pos x="59007595" y="82138136"/>
                </a:cxn>
                <a:cxn ang="0">
                  <a:pos x="40185840" y="93409187"/>
                </a:cxn>
                <a:cxn ang="0">
                  <a:pos x="39091224" y="93831832"/>
                </a:cxn>
                <a:cxn ang="0">
                  <a:pos x="5897208" y="14265040"/>
                </a:cxn>
                <a:cxn ang="0">
                  <a:pos x="5897208" y="47408940"/>
                </a:cxn>
                <a:cxn ang="0">
                  <a:pos x="22847312" y="77559225"/>
                </a:cxn>
                <a:cxn ang="0">
                  <a:pos x="39091224" y="87456677"/>
                </a:cxn>
                <a:cxn ang="0">
                  <a:pos x="55441121" y="77453564"/>
                </a:cxn>
                <a:cxn ang="0">
                  <a:pos x="72285239" y="47408940"/>
                </a:cxn>
                <a:cxn ang="0">
                  <a:pos x="72285239" y="14265040"/>
                </a:cxn>
                <a:cxn ang="0">
                  <a:pos x="59537333" y="13384466"/>
                </a:cxn>
                <a:cxn ang="0">
                  <a:pos x="39091224" y="7889698"/>
                </a:cxn>
                <a:cxn ang="0">
                  <a:pos x="18645114" y="13384466"/>
                </a:cxn>
                <a:cxn ang="0">
                  <a:pos x="5897208" y="14265040"/>
                </a:cxn>
                <a:cxn ang="0">
                  <a:pos x="44458694" y="15321654"/>
                </a:cxn>
                <a:cxn ang="0">
                  <a:pos x="22247105" y="53044653"/>
                </a:cxn>
                <a:cxn ang="0">
                  <a:pos x="41986835" y="44027775"/>
                </a:cxn>
                <a:cxn ang="0">
                  <a:pos x="37043117" y="76044682"/>
                </a:cxn>
                <a:cxn ang="0">
                  <a:pos x="61726753" y="30079719"/>
                </a:cxn>
                <a:cxn ang="0">
                  <a:pos x="43611189" y="34200701"/>
                </a:cxn>
                <a:cxn ang="0">
                  <a:pos x="44458694" y="15321654"/>
                </a:cxn>
                <a:cxn ang="0">
                  <a:pos x="44458694" y="15321654"/>
                </a:cxn>
                <a:cxn ang="0">
                  <a:pos x="44458694" y="15321654"/>
                </a:cxn>
              </a:cxnLst>
              <a:rect l="0" t="0" r="0" b="0"/>
              <a:pathLst>
                <a:path w="2214" h="2664">
                  <a:moveTo>
                    <a:pt x="1107" y="2664"/>
                  </a:moveTo>
                  <a:cubicBezTo>
                    <a:pt x="1076" y="2652"/>
                    <a:pt x="1076" y="2652"/>
                    <a:pt x="1076" y="2652"/>
                  </a:cubicBezTo>
                  <a:cubicBezTo>
                    <a:pt x="1065" y="2647"/>
                    <a:pt x="806" y="2542"/>
                    <a:pt x="543" y="2332"/>
                  </a:cubicBezTo>
                  <a:cubicBezTo>
                    <a:pt x="387" y="2208"/>
                    <a:pt x="262" y="2072"/>
                    <a:pt x="173" y="1928"/>
                  </a:cubicBezTo>
                  <a:cubicBezTo>
                    <a:pt x="58" y="1744"/>
                    <a:pt x="0" y="1549"/>
                    <a:pt x="0" y="1346"/>
                  </a:cubicBezTo>
                  <a:cubicBezTo>
                    <a:pt x="0" y="239"/>
                    <a:pt x="0" y="239"/>
                    <a:pt x="0" y="239"/>
                  </a:cubicBezTo>
                  <a:cubicBezTo>
                    <a:pt x="84" y="239"/>
                    <a:pt x="84" y="239"/>
                    <a:pt x="84" y="239"/>
                  </a:cubicBezTo>
                  <a:cubicBezTo>
                    <a:pt x="86" y="239"/>
                    <a:pt x="288" y="239"/>
                    <a:pt x="511" y="214"/>
                  </a:cubicBezTo>
                  <a:cubicBezTo>
                    <a:pt x="885" y="172"/>
                    <a:pt x="1008" y="99"/>
                    <a:pt x="1048" y="59"/>
                  </a:cubicBezTo>
                  <a:cubicBezTo>
                    <a:pt x="1107" y="0"/>
                    <a:pt x="1107" y="0"/>
                    <a:pt x="1107" y="0"/>
                  </a:cubicBezTo>
                  <a:cubicBezTo>
                    <a:pt x="1166" y="59"/>
                    <a:pt x="1166" y="59"/>
                    <a:pt x="1166" y="59"/>
                  </a:cubicBezTo>
                  <a:cubicBezTo>
                    <a:pt x="1206" y="99"/>
                    <a:pt x="1329" y="172"/>
                    <a:pt x="1705" y="214"/>
                  </a:cubicBezTo>
                  <a:cubicBezTo>
                    <a:pt x="1928" y="239"/>
                    <a:pt x="2128" y="239"/>
                    <a:pt x="2130" y="239"/>
                  </a:cubicBezTo>
                  <a:cubicBezTo>
                    <a:pt x="2214" y="239"/>
                    <a:pt x="2214" y="239"/>
                    <a:pt x="2214" y="239"/>
                  </a:cubicBezTo>
                  <a:cubicBezTo>
                    <a:pt x="2214" y="1346"/>
                    <a:pt x="2214" y="1346"/>
                    <a:pt x="2214" y="1346"/>
                  </a:cubicBezTo>
                  <a:cubicBezTo>
                    <a:pt x="2214" y="1549"/>
                    <a:pt x="2156" y="1744"/>
                    <a:pt x="2041" y="1928"/>
                  </a:cubicBezTo>
                  <a:cubicBezTo>
                    <a:pt x="1951" y="2072"/>
                    <a:pt x="1827" y="2208"/>
                    <a:pt x="1671" y="2332"/>
                  </a:cubicBezTo>
                  <a:cubicBezTo>
                    <a:pt x="1408" y="2542"/>
                    <a:pt x="1149" y="2647"/>
                    <a:pt x="1138" y="2652"/>
                  </a:cubicBezTo>
                  <a:cubicBezTo>
                    <a:pt x="1107" y="2664"/>
                    <a:pt x="1107" y="2664"/>
                    <a:pt x="1107" y="2664"/>
                  </a:cubicBezTo>
                  <a:close/>
                  <a:moveTo>
                    <a:pt x="167" y="405"/>
                  </a:moveTo>
                  <a:cubicBezTo>
                    <a:pt x="167" y="1346"/>
                    <a:pt x="167" y="1346"/>
                    <a:pt x="167" y="1346"/>
                  </a:cubicBezTo>
                  <a:cubicBezTo>
                    <a:pt x="167" y="1659"/>
                    <a:pt x="329" y="1947"/>
                    <a:pt x="647" y="2202"/>
                  </a:cubicBezTo>
                  <a:cubicBezTo>
                    <a:pt x="840" y="2356"/>
                    <a:pt x="1033" y="2450"/>
                    <a:pt x="1107" y="2483"/>
                  </a:cubicBezTo>
                  <a:cubicBezTo>
                    <a:pt x="1181" y="2450"/>
                    <a:pt x="1377" y="2354"/>
                    <a:pt x="1570" y="2199"/>
                  </a:cubicBezTo>
                  <a:cubicBezTo>
                    <a:pt x="1886" y="1945"/>
                    <a:pt x="2047" y="1658"/>
                    <a:pt x="2047" y="1346"/>
                  </a:cubicBezTo>
                  <a:cubicBezTo>
                    <a:pt x="2047" y="405"/>
                    <a:pt x="2047" y="405"/>
                    <a:pt x="2047" y="405"/>
                  </a:cubicBezTo>
                  <a:cubicBezTo>
                    <a:pt x="1965" y="403"/>
                    <a:pt x="1831" y="396"/>
                    <a:pt x="1686" y="380"/>
                  </a:cubicBezTo>
                  <a:cubicBezTo>
                    <a:pt x="1412" y="350"/>
                    <a:pt x="1221" y="299"/>
                    <a:pt x="1107" y="224"/>
                  </a:cubicBezTo>
                  <a:cubicBezTo>
                    <a:pt x="993" y="299"/>
                    <a:pt x="802" y="350"/>
                    <a:pt x="528" y="380"/>
                  </a:cubicBezTo>
                  <a:cubicBezTo>
                    <a:pt x="383" y="396"/>
                    <a:pt x="249" y="403"/>
                    <a:pt x="167" y="405"/>
                  </a:cubicBezTo>
                  <a:close/>
                  <a:moveTo>
                    <a:pt x="1259" y="435"/>
                  </a:moveTo>
                  <a:cubicBezTo>
                    <a:pt x="630" y="1506"/>
                    <a:pt x="630" y="1506"/>
                    <a:pt x="630" y="1506"/>
                  </a:cubicBezTo>
                  <a:cubicBezTo>
                    <a:pt x="1189" y="1250"/>
                    <a:pt x="1189" y="1250"/>
                    <a:pt x="1189" y="1250"/>
                  </a:cubicBezTo>
                  <a:cubicBezTo>
                    <a:pt x="1049" y="2159"/>
                    <a:pt x="1049" y="2159"/>
                    <a:pt x="1049" y="2159"/>
                  </a:cubicBezTo>
                  <a:cubicBezTo>
                    <a:pt x="1748" y="854"/>
                    <a:pt x="1748" y="854"/>
                    <a:pt x="1748" y="854"/>
                  </a:cubicBezTo>
                  <a:cubicBezTo>
                    <a:pt x="1235" y="971"/>
                    <a:pt x="1235" y="971"/>
                    <a:pt x="1235" y="971"/>
                  </a:cubicBezTo>
                  <a:cubicBezTo>
                    <a:pt x="1259" y="435"/>
                    <a:pt x="1259" y="435"/>
                    <a:pt x="1259" y="435"/>
                  </a:cubicBezTo>
                  <a:close/>
                  <a:moveTo>
                    <a:pt x="1259" y="435"/>
                  </a:moveTo>
                  <a:cubicBezTo>
                    <a:pt x="1259" y="435"/>
                    <a:pt x="1259" y="435"/>
                    <a:pt x="1259" y="435"/>
                  </a:cubicBezTo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2574925" y="1530350"/>
            <a:ext cx="1042988" cy="1038225"/>
            <a:chOff x="3281822" y="1369404"/>
            <a:chExt cx="1042129" cy="1038976"/>
          </a:xfrm>
        </p:grpSpPr>
        <p:grpSp>
          <p:nvGrpSpPr>
            <p:cNvPr id="40986" name="组合 27"/>
            <p:cNvGrpSpPr/>
            <p:nvPr/>
          </p:nvGrpSpPr>
          <p:grpSpPr>
            <a:xfrm>
              <a:off x="3281822" y="1369404"/>
              <a:ext cx="1042129" cy="1038976"/>
              <a:chOff x="3281822" y="1369404"/>
              <a:chExt cx="1042129" cy="1038976"/>
            </a:xfrm>
          </p:grpSpPr>
          <p:sp>
            <p:nvSpPr>
              <p:cNvPr id="40990" name="椭圆 3"/>
              <p:cNvSpPr/>
              <p:nvPr/>
            </p:nvSpPr>
            <p:spPr>
              <a:xfrm>
                <a:off x="3281822" y="1369404"/>
                <a:ext cx="1038974" cy="1038976"/>
              </a:xfrm>
              <a:prstGeom prst="ellipse">
                <a:avLst/>
              </a:prstGeom>
              <a:blipFill rotWithShape="1">
                <a:blip r:embed="rId5"/>
                <a:stretch>
                  <a:fillRect/>
                </a:stretch>
              </a:blipFill>
              <a:ln w="9525">
                <a:noFill/>
              </a:ln>
            </p:spPr>
            <p:txBody>
              <a:bodyPr/>
              <a:lstStyle/>
              <a:p>
                <a:pPr lvl="0"/>
                <a:endParaRPr lang="zh-CN" altLang="en-US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40991" name="椭圆 17"/>
              <p:cNvSpPr/>
              <p:nvPr/>
            </p:nvSpPr>
            <p:spPr>
              <a:xfrm>
                <a:off x="3284978" y="1369404"/>
                <a:ext cx="1038973" cy="1038976"/>
              </a:xfrm>
              <a:prstGeom prst="ellipse">
                <a:avLst/>
              </a:prstGeom>
              <a:solidFill>
                <a:schemeClr val="tx1">
                  <a:alpha val="70195"/>
                </a:schemeClr>
              </a:solidFill>
              <a:ln w="9525">
                <a:noFill/>
              </a:ln>
            </p:spPr>
            <p:txBody>
              <a:bodyPr/>
              <a:lstStyle/>
              <a:p>
                <a:pPr lvl="0"/>
                <a:endParaRPr lang="zh-CN" altLang="en-US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40987" name="组合 39"/>
            <p:cNvGrpSpPr/>
            <p:nvPr/>
          </p:nvGrpSpPr>
          <p:grpSpPr>
            <a:xfrm>
              <a:off x="3357766" y="1612484"/>
              <a:ext cx="958917" cy="473235"/>
              <a:chOff x="1643266" y="2050634"/>
              <a:chExt cx="958917" cy="473235"/>
            </a:xfrm>
          </p:grpSpPr>
          <p:sp>
            <p:nvSpPr>
              <p:cNvPr id="40988" name="文本框 40"/>
              <p:cNvSpPr txBox="1"/>
              <p:nvPr/>
            </p:nvSpPr>
            <p:spPr>
              <a:xfrm>
                <a:off x="1865599" y="2050634"/>
                <a:ext cx="492443" cy="36933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lstStyle/>
              <a:p>
                <a:pPr lvl="0"/>
                <a:r>
                  <a:rPr lang="en-US" altLang="zh-CN" dirty="0">
                    <a:solidFill>
                      <a:srgbClr val="FFFFFF"/>
                    </a:solidFill>
                    <a:latin typeface="Arial Black" panose="020B0A04020102020204" pitchFamily="34" charset="0"/>
                    <a:ea typeface="微软雅黑" panose="020B0503020204020204" pitchFamily="34" charset="-122"/>
                  </a:rPr>
                  <a:t>01</a:t>
                </a:r>
                <a:endParaRPr lang="zh-CN" altLang="en-US" dirty="0">
                  <a:solidFill>
                    <a:srgbClr val="FFFFFF"/>
                  </a:solidFill>
                  <a:latin typeface="Arial Black" panose="020B0A040201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40989" name="矩形 41"/>
              <p:cNvSpPr/>
              <p:nvPr/>
            </p:nvSpPr>
            <p:spPr>
              <a:xfrm>
                <a:off x="1643266" y="2308425"/>
                <a:ext cx="958917" cy="21544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lstStyle/>
              <a:p>
                <a:pPr lvl="0"/>
                <a:r>
                  <a:rPr lang="en-US" altLang="zh-CN" sz="800" dirty="0">
                    <a:solidFill>
                      <a:srgbClr val="FFFFFF"/>
                    </a:solidFill>
                    <a:latin typeface="Arial" panose="020B0604020202020204" pitchFamily="34" charset="0"/>
                    <a:ea typeface="Arial Unicode MS" panose="020B0604020202020204" pitchFamily="34" charset="-122"/>
                  </a:rPr>
                  <a:t>Add Title In Here</a:t>
                </a:r>
                <a:endParaRPr lang="zh-CN" altLang="en-US" sz="800" dirty="0">
                  <a:solidFill>
                    <a:srgbClr val="FFFFFF"/>
                  </a:solidFill>
                  <a:latin typeface="Calibri" panose="020F0502020204030204" pitchFamily="34" charset="0"/>
                  <a:ea typeface="Arial" panose="020B0604020202020204" pitchFamily="34" charset="0"/>
                </a:endParaRPr>
              </a:p>
            </p:txBody>
          </p:sp>
        </p:grpSp>
      </p:grpSp>
      <p:grpSp>
        <p:nvGrpSpPr>
          <p:cNvPr id="51" name="组合 50"/>
          <p:cNvGrpSpPr/>
          <p:nvPr/>
        </p:nvGrpSpPr>
        <p:grpSpPr>
          <a:xfrm>
            <a:off x="6742113" y="3494088"/>
            <a:ext cx="1038225" cy="1039812"/>
            <a:chOff x="5819026" y="3334096"/>
            <a:chExt cx="1038975" cy="1038977"/>
          </a:xfrm>
        </p:grpSpPr>
        <p:grpSp>
          <p:nvGrpSpPr>
            <p:cNvPr id="40980" name="组合 25"/>
            <p:cNvGrpSpPr/>
            <p:nvPr/>
          </p:nvGrpSpPr>
          <p:grpSpPr>
            <a:xfrm>
              <a:off x="5819026" y="3334096"/>
              <a:ext cx="1038975" cy="1038977"/>
              <a:chOff x="5819026" y="3334096"/>
              <a:chExt cx="1038975" cy="1038977"/>
            </a:xfrm>
          </p:grpSpPr>
          <p:sp>
            <p:nvSpPr>
              <p:cNvPr id="40984" name="椭圆 13"/>
              <p:cNvSpPr/>
              <p:nvPr/>
            </p:nvSpPr>
            <p:spPr>
              <a:xfrm>
                <a:off x="5819026" y="3334096"/>
                <a:ext cx="1038974" cy="1038976"/>
              </a:xfrm>
              <a:prstGeom prst="ellipse">
                <a:avLst/>
              </a:prstGeom>
              <a:blipFill rotWithShape="1">
                <a:blip r:embed="rId6"/>
                <a:stretch>
                  <a:fillRect/>
                </a:stretch>
              </a:blipFill>
              <a:ln w="9525">
                <a:noFill/>
              </a:ln>
            </p:spPr>
            <p:txBody>
              <a:bodyPr/>
              <a:lstStyle/>
              <a:p>
                <a:pPr lvl="0"/>
                <a:endParaRPr lang="zh-CN" altLang="en-US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40985" name="椭圆 20"/>
              <p:cNvSpPr/>
              <p:nvPr/>
            </p:nvSpPr>
            <p:spPr>
              <a:xfrm>
                <a:off x="5819027" y="3334097"/>
                <a:ext cx="1038974" cy="1038976"/>
              </a:xfrm>
              <a:prstGeom prst="ellipse">
                <a:avLst/>
              </a:prstGeom>
              <a:solidFill>
                <a:schemeClr val="tx1">
                  <a:alpha val="70195"/>
                </a:schemeClr>
              </a:solidFill>
              <a:ln w="9525">
                <a:noFill/>
              </a:ln>
            </p:spPr>
            <p:txBody>
              <a:bodyPr/>
              <a:lstStyle/>
              <a:p>
                <a:pPr lvl="0"/>
                <a:endParaRPr lang="zh-CN" altLang="en-US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40981" name="组合 42"/>
            <p:cNvGrpSpPr/>
            <p:nvPr/>
          </p:nvGrpSpPr>
          <p:grpSpPr>
            <a:xfrm>
              <a:off x="5872366" y="3584159"/>
              <a:ext cx="958917" cy="473235"/>
              <a:chOff x="1643266" y="2050634"/>
              <a:chExt cx="958917" cy="473235"/>
            </a:xfrm>
          </p:grpSpPr>
          <p:sp>
            <p:nvSpPr>
              <p:cNvPr id="40982" name="文本框 43"/>
              <p:cNvSpPr txBox="1"/>
              <p:nvPr/>
            </p:nvSpPr>
            <p:spPr>
              <a:xfrm>
                <a:off x="1865599" y="2050634"/>
                <a:ext cx="492443" cy="36933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lstStyle/>
              <a:p>
                <a:pPr lvl="0"/>
                <a:r>
                  <a:rPr lang="en-US" altLang="zh-CN" dirty="0">
                    <a:solidFill>
                      <a:srgbClr val="FFFFFF"/>
                    </a:solidFill>
                    <a:latin typeface="Arial Black" panose="020B0A04020102020204" pitchFamily="34" charset="0"/>
                    <a:ea typeface="微软雅黑" panose="020B0503020204020204" pitchFamily="34" charset="-122"/>
                  </a:rPr>
                  <a:t>03</a:t>
                </a:r>
                <a:endParaRPr lang="zh-CN" altLang="en-US" dirty="0">
                  <a:solidFill>
                    <a:srgbClr val="FFFFFF"/>
                  </a:solidFill>
                  <a:latin typeface="Arial Black" panose="020B0A040201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40983" name="矩形 44"/>
              <p:cNvSpPr/>
              <p:nvPr/>
            </p:nvSpPr>
            <p:spPr>
              <a:xfrm>
                <a:off x="1643266" y="2308425"/>
                <a:ext cx="958917" cy="21544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lstStyle/>
              <a:p>
                <a:pPr lvl="0"/>
                <a:r>
                  <a:rPr lang="en-US" altLang="zh-CN" sz="800" dirty="0">
                    <a:solidFill>
                      <a:srgbClr val="FFFFFF"/>
                    </a:solidFill>
                    <a:latin typeface="Arial" panose="020B0604020202020204" pitchFamily="34" charset="0"/>
                    <a:ea typeface="Arial Unicode MS" panose="020B0604020202020204" pitchFamily="34" charset="-122"/>
                  </a:rPr>
                  <a:t>Add Title In Here</a:t>
                </a:r>
                <a:endParaRPr lang="zh-CN" altLang="en-US" sz="800" dirty="0">
                  <a:solidFill>
                    <a:srgbClr val="FFFFFF"/>
                  </a:solidFill>
                  <a:latin typeface="Calibri" panose="020F0502020204030204" pitchFamily="34" charset="0"/>
                  <a:ea typeface="Arial" panose="020B0604020202020204" pitchFamily="34" charset="0"/>
                </a:endParaRPr>
              </a:p>
            </p:txBody>
          </p:sp>
        </p:grpSp>
      </p:grpSp>
      <p:sp>
        <p:nvSpPr>
          <p:cNvPr id="2" name="任意多边形 1"/>
          <p:cNvSpPr/>
          <p:nvPr/>
        </p:nvSpPr>
        <p:spPr>
          <a:xfrm>
            <a:off x="1873250" y="2568575"/>
            <a:ext cx="1235075" cy="911225"/>
          </a:xfrm>
          <a:custGeom>
            <a:avLst/>
            <a:gdLst>
              <a:gd name="connsiteX0" fmla="*/ 0 w 784860"/>
              <a:gd name="connsiteY0" fmla="*/ 998220 h 998220"/>
              <a:gd name="connsiteX1" fmla="*/ 784860 w 784860"/>
              <a:gd name="connsiteY1" fmla="*/ 0 h 998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84860" h="998220">
                <a:moveTo>
                  <a:pt x="0" y="998220"/>
                </a:moveTo>
                <a:lnTo>
                  <a:pt x="784860" y="0"/>
                </a:lnTo>
              </a:path>
            </a:pathLst>
          </a:custGeom>
          <a:noFill/>
          <a:ln w="3175">
            <a:solidFill>
              <a:schemeClr val="bg1">
                <a:alpha val="7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任意多边形 3"/>
          <p:cNvSpPr/>
          <p:nvPr/>
        </p:nvSpPr>
        <p:spPr>
          <a:xfrm>
            <a:off x="1871663" y="2571750"/>
            <a:ext cx="1252538" cy="923925"/>
          </a:xfrm>
          <a:custGeom>
            <a:avLst/>
            <a:gdLst>
              <a:gd name="connsiteX0" fmla="*/ 0 w 3085228"/>
              <a:gd name="connsiteY0" fmla="*/ 0 h 1102864"/>
              <a:gd name="connsiteX1" fmla="*/ 3085228 w 3085228"/>
              <a:gd name="connsiteY1" fmla="*/ 1102864 h 11028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085228" h="1102864">
                <a:moveTo>
                  <a:pt x="0" y="0"/>
                </a:moveTo>
                <a:lnTo>
                  <a:pt x="3085228" y="1102864"/>
                </a:lnTo>
              </a:path>
            </a:pathLst>
          </a:custGeom>
          <a:noFill/>
          <a:ln w="3175">
            <a:solidFill>
              <a:schemeClr val="bg1">
                <a:alpha val="7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任意多边形 4"/>
          <p:cNvSpPr/>
          <p:nvPr/>
        </p:nvSpPr>
        <p:spPr>
          <a:xfrm>
            <a:off x="6019800" y="2571750"/>
            <a:ext cx="1266825" cy="923925"/>
          </a:xfrm>
          <a:custGeom>
            <a:avLst/>
            <a:gdLst>
              <a:gd name="connsiteX0" fmla="*/ 785812 w 785812"/>
              <a:gd name="connsiteY0" fmla="*/ 0 h 1038225"/>
              <a:gd name="connsiteX1" fmla="*/ 0 w 785812"/>
              <a:gd name="connsiteY1" fmla="*/ 1038225 h 10382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85812" h="1038225">
                <a:moveTo>
                  <a:pt x="785812" y="0"/>
                </a:moveTo>
                <a:lnTo>
                  <a:pt x="0" y="1038225"/>
                </a:lnTo>
              </a:path>
            </a:pathLst>
          </a:custGeom>
          <a:noFill/>
          <a:ln w="3175">
            <a:solidFill>
              <a:schemeClr val="bg1">
                <a:alpha val="7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任意多边形 6"/>
          <p:cNvSpPr/>
          <p:nvPr/>
        </p:nvSpPr>
        <p:spPr>
          <a:xfrm>
            <a:off x="6005513" y="2571750"/>
            <a:ext cx="1266825" cy="922338"/>
          </a:xfrm>
          <a:custGeom>
            <a:avLst/>
            <a:gdLst>
              <a:gd name="connsiteX0" fmla="*/ 0 w 792480"/>
              <a:gd name="connsiteY0" fmla="*/ 0 h 1021080"/>
              <a:gd name="connsiteX1" fmla="*/ 792480 w 792480"/>
              <a:gd name="connsiteY1" fmla="*/ 1021080 h 1021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92480" h="1021080">
                <a:moveTo>
                  <a:pt x="0" y="0"/>
                </a:moveTo>
                <a:lnTo>
                  <a:pt x="792480" y="1021080"/>
                </a:lnTo>
              </a:path>
            </a:pathLst>
          </a:custGeom>
          <a:noFill/>
          <a:ln w="3175">
            <a:solidFill>
              <a:schemeClr val="bg1">
                <a:alpha val="7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517900" y="1952625"/>
            <a:ext cx="2108200" cy="2108200"/>
            <a:chOff x="3518673" y="1952625"/>
            <a:chExt cx="2107822" cy="2108518"/>
          </a:xfrm>
        </p:grpSpPr>
        <p:grpSp>
          <p:nvGrpSpPr>
            <p:cNvPr id="40975" name="组合 47"/>
            <p:cNvGrpSpPr/>
            <p:nvPr/>
          </p:nvGrpSpPr>
          <p:grpSpPr>
            <a:xfrm>
              <a:off x="3518673" y="1952625"/>
              <a:ext cx="2107822" cy="2108518"/>
              <a:chOff x="2168525" y="168275"/>
              <a:chExt cx="4806950" cy="4808538"/>
            </a:xfrm>
          </p:grpSpPr>
          <p:sp>
            <p:nvSpPr>
              <p:cNvPr id="40977" name="Freeform 12"/>
              <p:cNvSpPr/>
              <p:nvPr/>
            </p:nvSpPr>
            <p:spPr>
              <a:xfrm>
                <a:off x="2503488" y="782638"/>
                <a:ext cx="4133850" cy="3579813"/>
              </a:xfrm>
              <a:custGeom>
                <a:avLst/>
                <a:gdLst/>
                <a:ahLst/>
                <a:cxnLst>
                  <a:cxn ang="0">
                    <a:pos x="1035050" y="3579813"/>
                  </a:cxn>
                  <a:cxn ang="0">
                    <a:pos x="0" y="1789113"/>
                  </a:cxn>
                  <a:cxn ang="0">
                    <a:pos x="1035050" y="0"/>
                  </a:cxn>
                  <a:cxn ang="0">
                    <a:pos x="3100388" y="0"/>
                  </a:cxn>
                  <a:cxn ang="0">
                    <a:pos x="4133850" y="1789113"/>
                  </a:cxn>
                  <a:cxn ang="0">
                    <a:pos x="3100388" y="3579813"/>
                  </a:cxn>
                  <a:cxn ang="0">
                    <a:pos x="1035050" y="3579813"/>
                  </a:cxn>
                </a:cxnLst>
                <a:rect l="0" t="0" r="0" b="0"/>
                <a:pathLst>
                  <a:path w="2604" h="2255">
                    <a:moveTo>
                      <a:pt x="652" y="2255"/>
                    </a:moveTo>
                    <a:lnTo>
                      <a:pt x="0" y="1127"/>
                    </a:lnTo>
                    <a:lnTo>
                      <a:pt x="652" y="0"/>
                    </a:lnTo>
                    <a:lnTo>
                      <a:pt x="1953" y="0"/>
                    </a:lnTo>
                    <a:lnTo>
                      <a:pt x="2604" y="1127"/>
                    </a:lnTo>
                    <a:lnTo>
                      <a:pt x="1953" y="2255"/>
                    </a:lnTo>
                    <a:lnTo>
                      <a:pt x="652" y="2255"/>
                    </a:lnTo>
                    <a:close/>
                  </a:path>
                </a:pathLst>
              </a:custGeom>
              <a:noFill/>
              <a:ln w="6350" cap="flat" cmpd="sng">
                <a:solidFill>
                  <a:srgbClr val="FFFFFF">
                    <a:alpha val="20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0978" name="Freeform 13"/>
              <p:cNvSpPr/>
              <p:nvPr/>
            </p:nvSpPr>
            <p:spPr>
              <a:xfrm>
                <a:off x="2495550" y="176213"/>
                <a:ext cx="4151313" cy="4794250"/>
              </a:xfrm>
              <a:custGeom>
                <a:avLst/>
                <a:gdLst/>
                <a:ahLst/>
                <a:cxnLst>
                  <a:cxn ang="0">
                    <a:pos x="4151313" y="3594100"/>
                  </a:cxn>
                  <a:cxn ang="0">
                    <a:pos x="2076450" y="4794250"/>
                  </a:cxn>
                  <a:cxn ang="0">
                    <a:pos x="0" y="3594100"/>
                  </a:cxn>
                  <a:cxn ang="0">
                    <a:pos x="0" y="1200150"/>
                  </a:cxn>
                  <a:cxn ang="0">
                    <a:pos x="2076450" y="0"/>
                  </a:cxn>
                  <a:cxn ang="0">
                    <a:pos x="4151313" y="1200150"/>
                  </a:cxn>
                  <a:cxn ang="0">
                    <a:pos x="4151313" y="3594100"/>
                  </a:cxn>
                </a:cxnLst>
                <a:rect l="0" t="0" r="0" b="0"/>
                <a:pathLst>
                  <a:path w="2615" h="3020">
                    <a:moveTo>
                      <a:pt x="2615" y="2264"/>
                    </a:moveTo>
                    <a:lnTo>
                      <a:pt x="1308" y="3020"/>
                    </a:lnTo>
                    <a:lnTo>
                      <a:pt x="0" y="2264"/>
                    </a:lnTo>
                    <a:lnTo>
                      <a:pt x="0" y="756"/>
                    </a:lnTo>
                    <a:lnTo>
                      <a:pt x="1308" y="0"/>
                    </a:lnTo>
                    <a:lnTo>
                      <a:pt x="2615" y="756"/>
                    </a:lnTo>
                    <a:lnTo>
                      <a:pt x="2615" y="2264"/>
                    </a:lnTo>
                    <a:close/>
                  </a:path>
                </a:pathLst>
              </a:custGeom>
              <a:noFill/>
              <a:ln w="6350" cap="flat" cmpd="sng">
                <a:solidFill>
                  <a:srgbClr val="FFFFFF">
                    <a:alpha val="20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0979" name="Oval 14"/>
              <p:cNvSpPr/>
              <p:nvPr/>
            </p:nvSpPr>
            <p:spPr>
              <a:xfrm>
                <a:off x="2168525" y="168275"/>
                <a:ext cx="4806950" cy="4808538"/>
              </a:xfrm>
              <a:prstGeom prst="ellipse">
                <a:avLst/>
              </a:prstGeom>
              <a:noFill/>
              <a:ln w="6350" cap="flat" cmpd="sng">
                <a:solidFill>
                  <a:srgbClr val="FFFFFF">
                    <a:alpha val="20000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lvl="0"/>
                <a:endParaRPr lang="zh-CN" altLang="en-US" dirty="0"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40976" name="文本框 40"/>
            <p:cNvSpPr txBox="1"/>
            <p:nvPr/>
          </p:nvSpPr>
          <p:spPr>
            <a:xfrm>
              <a:off x="3974606" y="2573425"/>
              <a:ext cx="1223412" cy="9233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lvl="0"/>
              <a:r>
                <a:rPr lang="en-US" altLang="zh-CN" sz="5400" dirty="0">
                  <a:solidFill>
                    <a:srgbClr val="FFFFFF"/>
                  </a:solidFill>
                  <a:latin typeface="Arial Black" panose="020B0A04020102020204" pitchFamily="34" charset="0"/>
                  <a:ea typeface="微软雅黑" panose="020B0503020204020204" pitchFamily="34" charset="-122"/>
                </a:rPr>
                <a:t>VS</a:t>
              </a:r>
              <a:endParaRPr lang="zh-CN" altLang="en-US" sz="5400" dirty="0">
                <a:solidFill>
                  <a:srgbClr val="FFFFFF"/>
                </a:solidFill>
                <a:latin typeface="Arial Black" panose="020B0A04020102020204" pitchFamily="34" charset="0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8" presetClass="emph" presetSubtype="0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animRot by="21600000">
                                      <p:cBhvr>
                                        <p:cTn id="71" dur="1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Freeform 5"/>
          <p:cNvSpPr/>
          <p:nvPr/>
        </p:nvSpPr>
        <p:spPr bwMode="auto">
          <a:xfrm>
            <a:off x="1250950" y="2249488"/>
            <a:ext cx="2779713" cy="1306513"/>
          </a:xfrm>
          <a:custGeom>
            <a:avLst/>
            <a:gdLst>
              <a:gd name="T0" fmla="*/ 177 w 351"/>
              <a:gd name="T1" fmla="*/ 116 h 163"/>
              <a:gd name="T2" fmla="*/ 241 w 351"/>
              <a:gd name="T3" fmla="*/ 162 h 163"/>
              <a:gd name="T4" fmla="*/ 351 w 351"/>
              <a:gd name="T5" fmla="*/ 125 h 163"/>
              <a:gd name="T6" fmla="*/ 177 w 351"/>
              <a:gd name="T7" fmla="*/ 0 h 163"/>
              <a:gd name="T8" fmla="*/ 0 w 351"/>
              <a:gd name="T9" fmla="*/ 132 h 163"/>
              <a:gd name="T10" fmla="*/ 112 w 351"/>
              <a:gd name="T11" fmla="*/ 163 h 163"/>
              <a:gd name="T12" fmla="*/ 177 w 351"/>
              <a:gd name="T13" fmla="*/ 116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51" h="163">
                <a:moveTo>
                  <a:pt x="177" y="116"/>
                </a:moveTo>
                <a:cubicBezTo>
                  <a:pt x="207" y="116"/>
                  <a:pt x="232" y="135"/>
                  <a:pt x="241" y="162"/>
                </a:cubicBezTo>
                <a:cubicBezTo>
                  <a:pt x="351" y="125"/>
                  <a:pt x="351" y="125"/>
                  <a:pt x="351" y="125"/>
                </a:cubicBezTo>
                <a:cubicBezTo>
                  <a:pt x="327" y="53"/>
                  <a:pt x="258" y="0"/>
                  <a:pt x="177" y="0"/>
                </a:cubicBezTo>
                <a:cubicBezTo>
                  <a:pt x="93" y="0"/>
                  <a:pt x="23" y="56"/>
                  <a:pt x="0" y="132"/>
                </a:cubicBezTo>
                <a:cubicBezTo>
                  <a:pt x="112" y="163"/>
                  <a:pt x="112" y="163"/>
                  <a:pt x="112" y="163"/>
                </a:cubicBezTo>
                <a:cubicBezTo>
                  <a:pt x="121" y="136"/>
                  <a:pt x="147" y="116"/>
                  <a:pt x="177" y="116"/>
                </a:cubicBezTo>
                <a:close/>
              </a:path>
            </a:pathLst>
          </a:custGeom>
          <a:solidFill>
            <a:schemeClr val="tx1">
              <a:alpha val="49000"/>
            </a:schemeClr>
          </a:solidFill>
          <a:ln w="3175">
            <a:solidFill>
              <a:schemeClr val="bg1">
                <a:alpha val="23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1" name="Freeform 7"/>
          <p:cNvSpPr/>
          <p:nvPr/>
        </p:nvSpPr>
        <p:spPr bwMode="auto">
          <a:xfrm>
            <a:off x="1250950" y="2281238"/>
            <a:ext cx="1235075" cy="1274763"/>
          </a:xfrm>
          <a:custGeom>
            <a:avLst/>
            <a:gdLst>
              <a:gd name="T0" fmla="*/ 0 w 156"/>
              <a:gd name="T1" fmla="*/ 128 h 159"/>
              <a:gd name="T2" fmla="*/ 112 w 156"/>
              <a:gd name="T3" fmla="*/ 159 h 159"/>
              <a:gd name="T4" fmla="*/ 156 w 156"/>
              <a:gd name="T5" fmla="*/ 115 h 159"/>
              <a:gd name="T6" fmla="*/ 137 w 156"/>
              <a:gd name="T7" fmla="*/ 0 h 159"/>
              <a:gd name="T8" fmla="*/ 0 w 156"/>
              <a:gd name="T9" fmla="*/ 128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6" h="159">
                <a:moveTo>
                  <a:pt x="0" y="128"/>
                </a:moveTo>
                <a:cubicBezTo>
                  <a:pt x="112" y="159"/>
                  <a:pt x="112" y="159"/>
                  <a:pt x="112" y="159"/>
                </a:cubicBezTo>
                <a:cubicBezTo>
                  <a:pt x="119" y="139"/>
                  <a:pt x="135" y="122"/>
                  <a:pt x="156" y="115"/>
                </a:cubicBezTo>
                <a:cubicBezTo>
                  <a:pt x="137" y="0"/>
                  <a:pt x="137" y="0"/>
                  <a:pt x="137" y="0"/>
                </a:cubicBezTo>
                <a:cubicBezTo>
                  <a:pt x="71" y="15"/>
                  <a:pt x="19" y="65"/>
                  <a:pt x="0" y="128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 w="3175">
            <a:solidFill>
              <a:schemeClr val="bg1">
                <a:alpha val="23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0" name="Freeform 6"/>
          <p:cNvSpPr/>
          <p:nvPr/>
        </p:nvSpPr>
        <p:spPr bwMode="auto">
          <a:xfrm>
            <a:off x="5078413" y="2201863"/>
            <a:ext cx="2779713" cy="1306513"/>
          </a:xfrm>
          <a:custGeom>
            <a:avLst/>
            <a:gdLst>
              <a:gd name="T0" fmla="*/ 177 w 351"/>
              <a:gd name="T1" fmla="*/ 116 h 163"/>
              <a:gd name="T2" fmla="*/ 241 w 351"/>
              <a:gd name="T3" fmla="*/ 162 h 163"/>
              <a:gd name="T4" fmla="*/ 351 w 351"/>
              <a:gd name="T5" fmla="*/ 125 h 163"/>
              <a:gd name="T6" fmla="*/ 177 w 351"/>
              <a:gd name="T7" fmla="*/ 0 h 163"/>
              <a:gd name="T8" fmla="*/ 0 w 351"/>
              <a:gd name="T9" fmla="*/ 132 h 163"/>
              <a:gd name="T10" fmla="*/ 112 w 351"/>
              <a:gd name="T11" fmla="*/ 163 h 163"/>
              <a:gd name="T12" fmla="*/ 177 w 351"/>
              <a:gd name="T13" fmla="*/ 116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51" h="163">
                <a:moveTo>
                  <a:pt x="177" y="116"/>
                </a:moveTo>
                <a:cubicBezTo>
                  <a:pt x="207" y="116"/>
                  <a:pt x="232" y="135"/>
                  <a:pt x="241" y="162"/>
                </a:cubicBezTo>
                <a:cubicBezTo>
                  <a:pt x="351" y="125"/>
                  <a:pt x="351" y="125"/>
                  <a:pt x="351" y="125"/>
                </a:cubicBezTo>
                <a:cubicBezTo>
                  <a:pt x="327" y="53"/>
                  <a:pt x="258" y="0"/>
                  <a:pt x="177" y="0"/>
                </a:cubicBezTo>
                <a:cubicBezTo>
                  <a:pt x="93" y="0"/>
                  <a:pt x="23" y="56"/>
                  <a:pt x="0" y="132"/>
                </a:cubicBezTo>
                <a:cubicBezTo>
                  <a:pt x="112" y="163"/>
                  <a:pt x="112" y="163"/>
                  <a:pt x="112" y="163"/>
                </a:cubicBezTo>
                <a:cubicBezTo>
                  <a:pt x="121" y="136"/>
                  <a:pt x="147" y="116"/>
                  <a:pt x="177" y="116"/>
                </a:cubicBezTo>
                <a:close/>
              </a:path>
            </a:pathLst>
          </a:custGeom>
          <a:solidFill>
            <a:schemeClr val="tx1">
              <a:alpha val="49000"/>
            </a:schemeClr>
          </a:solidFill>
          <a:ln w="3175">
            <a:solidFill>
              <a:schemeClr val="bg1">
                <a:alpha val="23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2" name="Freeform 8"/>
          <p:cNvSpPr/>
          <p:nvPr/>
        </p:nvSpPr>
        <p:spPr bwMode="auto">
          <a:xfrm>
            <a:off x="5078413" y="2667000"/>
            <a:ext cx="1036638" cy="841375"/>
          </a:xfrm>
          <a:custGeom>
            <a:avLst/>
            <a:gdLst>
              <a:gd name="T0" fmla="*/ 43 w 131"/>
              <a:gd name="T1" fmla="*/ 0 h 105"/>
              <a:gd name="T2" fmla="*/ 0 w 131"/>
              <a:gd name="T3" fmla="*/ 74 h 105"/>
              <a:gd name="T4" fmla="*/ 112 w 131"/>
              <a:gd name="T5" fmla="*/ 105 h 105"/>
              <a:gd name="T6" fmla="*/ 131 w 131"/>
              <a:gd name="T7" fmla="*/ 76 h 105"/>
              <a:gd name="T8" fmla="*/ 43 w 131"/>
              <a:gd name="T9" fmla="*/ 0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1" h="105">
                <a:moveTo>
                  <a:pt x="43" y="0"/>
                </a:moveTo>
                <a:cubicBezTo>
                  <a:pt x="24" y="21"/>
                  <a:pt x="9" y="46"/>
                  <a:pt x="0" y="74"/>
                </a:cubicBezTo>
                <a:cubicBezTo>
                  <a:pt x="112" y="105"/>
                  <a:pt x="112" y="105"/>
                  <a:pt x="112" y="105"/>
                </a:cubicBezTo>
                <a:cubicBezTo>
                  <a:pt x="116" y="94"/>
                  <a:pt x="123" y="84"/>
                  <a:pt x="131" y="76"/>
                </a:cubicBezTo>
                <a:lnTo>
                  <a:pt x="43" y="0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 w="3175">
            <a:solidFill>
              <a:schemeClr val="bg1">
                <a:alpha val="23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012950" y="1352550"/>
            <a:ext cx="1085850" cy="720725"/>
            <a:chOff x="2013099" y="1352083"/>
            <a:chExt cx="1085554" cy="720716"/>
          </a:xfrm>
        </p:grpSpPr>
        <p:sp>
          <p:nvSpPr>
            <p:cNvPr id="65" name="矩形 64"/>
            <p:cNvSpPr/>
            <p:nvPr/>
          </p:nvSpPr>
          <p:spPr>
            <a:xfrm>
              <a:off x="2216053" y="1352083"/>
              <a:ext cx="683200" cy="25391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05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rPr>
                <a:t>Your text</a:t>
              </a:r>
              <a:endParaRPr kumimoji="0" lang="zh-CN" alt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3033" name="文本框 65"/>
            <p:cNvSpPr txBox="1"/>
            <p:nvPr/>
          </p:nvSpPr>
          <p:spPr>
            <a:xfrm>
              <a:off x="2013099" y="1549579"/>
              <a:ext cx="1085554" cy="52322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lvl="0"/>
              <a:r>
                <a:rPr lang="en-US" altLang="zh-CN" sz="2800" b="1" dirty="0">
                  <a:solidFill>
                    <a:schemeClr val="bg1"/>
                  </a:solidFill>
                  <a:latin typeface="Arial" panose="020B0604020202020204" pitchFamily="34" charset="0"/>
                  <a:ea typeface="Arial" panose="020B0604020202020204" pitchFamily="34" charset="0"/>
                </a:rPr>
                <a:t>1,754</a:t>
              </a:r>
              <a:endPara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5919788" y="1323975"/>
            <a:ext cx="1084262" cy="720725"/>
            <a:chOff x="5918994" y="1323508"/>
            <a:chExt cx="1085554" cy="720716"/>
          </a:xfrm>
        </p:grpSpPr>
        <p:sp>
          <p:nvSpPr>
            <p:cNvPr id="67" name="矩形 66"/>
            <p:cNvSpPr/>
            <p:nvPr/>
          </p:nvSpPr>
          <p:spPr>
            <a:xfrm>
              <a:off x="6107619" y="1323508"/>
              <a:ext cx="683200" cy="25391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05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rPr>
                <a:t>Your text</a:t>
              </a:r>
              <a:endParaRPr kumimoji="0" lang="zh-CN" alt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3031" name="文本框 67"/>
            <p:cNvSpPr txBox="1"/>
            <p:nvPr/>
          </p:nvSpPr>
          <p:spPr>
            <a:xfrm>
              <a:off x="5918994" y="1521004"/>
              <a:ext cx="1085554" cy="52322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lvl="0"/>
              <a:r>
                <a:rPr lang="en-US" altLang="zh-CN" sz="2800" b="1" dirty="0">
                  <a:solidFill>
                    <a:schemeClr val="bg1"/>
                  </a:solidFill>
                  <a:latin typeface="Arial" panose="020B0604020202020204" pitchFamily="34" charset="0"/>
                  <a:ea typeface="Arial" panose="020B0604020202020204" pitchFamily="34" charset="0"/>
                </a:rPr>
                <a:t>1,360</a:t>
              </a:r>
              <a:endPara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1320800" y="4133850"/>
            <a:ext cx="2517775" cy="531813"/>
            <a:chOff x="1545847" y="559830"/>
            <a:chExt cx="2518014" cy="531122"/>
          </a:xfrm>
        </p:grpSpPr>
        <p:sp>
          <p:nvSpPr>
            <p:cNvPr id="43028" name="文本框 69"/>
            <p:cNvSpPr txBox="1"/>
            <p:nvPr/>
          </p:nvSpPr>
          <p:spPr>
            <a:xfrm>
              <a:off x="1545847" y="779135"/>
              <a:ext cx="2518014" cy="31181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algn="ctr" eaLnBrk="1" hangingPunct="1">
                <a:lnSpc>
                  <a:spcPts val="900"/>
                </a:lnSpc>
              </a:pPr>
              <a:r>
                <a:rPr lang="en-US" altLang="zh-CN" sz="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This is a sample text. Insert your desired text here. Again. This is a dummy text. Enter your own text here</a:t>
              </a:r>
              <a:endParaRPr lang="zh-CN" altLang="en-US" sz="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43029" name="文本框 24"/>
            <p:cNvSpPr txBox="1"/>
            <p:nvPr/>
          </p:nvSpPr>
          <p:spPr>
            <a:xfrm>
              <a:off x="1967323" y="559830"/>
              <a:ext cx="1893090" cy="24622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eaLnBrk="1" hangingPunct="1">
                <a:lnSpc>
                  <a:spcPts val="1200"/>
                </a:lnSpc>
              </a:pPr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ADD A TITLE IN HERE</a:t>
              </a:r>
              <a:endPara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5235575" y="4133850"/>
            <a:ext cx="2517775" cy="531813"/>
            <a:chOff x="1545847" y="559830"/>
            <a:chExt cx="2518014" cy="531122"/>
          </a:xfrm>
        </p:grpSpPr>
        <p:sp>
          <p:nvSpPr>
            <p:cNvPr id="43026" name="文本框 72"/>
            <p:cNvSpPr txBox="1"/>
            <p:nvPr/>
          </p:nvSpPr>
          <p:spPr>
            <a:xfrm>
              <a:off x="1545847" y="779135"/>
              <a:ext cx="2518014" cy="31181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algn="ctr" eaLnBrk="1" hangingPunct="1">
                <a:lnSpc>
                  <a:spcPts val="900"/>
                </a:lnSpc>
              </a:pPr>
              <a:r>
                <a:rPr lang="en-US" altLang="zh-CN" sz="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This is a sample text. Insert your desired text here. Again. This is a dummy text. Enter your own text here</a:t>
              </a:r>
              <a:endParaRPr lang="zh-CN" altLang="en-US" sz="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43027" name="文本框 24"/>
            <p:cNvSpPr txBox="1"/>
            <p:nvPr/>
          </p:nvSpPr>
          <p:spPr>
            <a:xfrm>
              <a:off x="1967323" y="559830"/>
              <a:ext cx="1893090" cy="24622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eaLnBrk="1" hangingPunct="1">
                <a:lnSpc>
                  <a:spcPts val="1200"/>
                </a:lnSpc>
              </a:pPr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ADD A TITLE IN HERE</a:t>
              </a:r>
              <a:endPara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75" name="任意多边形 74"/>
          <p:cNvSpPr/>
          <p:nvPr/>
        </p:nvSpPr>
        <p:spPr>
          <a:xfrm>
            <a:off x="847725" y="1808163"/>
            <a:ext cx="3476625" cy="2057400"/>
          </a:xfrm>
          <a:custGeom>
            <a:avLst/>
            <a:gdLst/>
            <a:ahLst/>
            <a:cxnLst>
              <a:cxn ang="0">
                <a:pos x="1047750" y="8830"/>
              </a:cxn>
              <a:cxn ang="0">
                <a:pos x="0" y="8830"/>
              </a:cxn>
              <a:cxn ang="0">
                <a:pos x="0" y="2057400"/>
              </a:cxn>
              <a:cxn ang="0">
                <a:pos x="3476625" y="2057400"/>
              </a:cxn>
              <a:cxn ang="0">
                <a:pos x="3476625" y="61810"/>
              </a:cxn>
              <a:cxn ang="0">
                <a:pos x="3476625" y="0"/>
              </a:cxn>
              <a:cxn ang="0">
                <a:pos x="2314575" y="0"/>
              </a:cxn>
            </a:cxnLst>
            <a:rect l="0" t="0" r="0" b="0"/>
            <a:pathLst>
              <a:path w="3476625" h="2219325">
                <a:moveTo>
                  <a:pt x="1047750" y="9525"/>
                </a:moveTo>
                <a:lnTo>
                  <a:pt x="0" y="9525"/>
                </a:lnTo>
                <a:lnTo>
                  <a:pt x="0" y="2219325"/>
                </a:lnTo>
                <a:lnTo>
                  <a:pt x="3476625" y="2219325"/>
                </a:lnTo>
                <a:lnTo>
                  <a:pt x="3476625" y="66675"/>
                </a:lnTo>
                <a:lnTo>
                  <a:pt x="3476625" y="0"/>
                </a:lnTo>
                <a:lnTo>
                  <a:pt x="2314575" y="0"/>
                </a:lnTo>
              </a:path>
            </a:pathLst>
          </a:custGeom>
          <a:noFill/>
          <a:ln w="6350" cap="flat" cmpd="sng">
            <a:solidFill>
              <a:srgbClr val="FFFFFF">
                <a:alpha val="39999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6" name="任意多边形 75"/>
          <p:cNvSpPr/>
          <p:nvPr/>
        </p:nvSpPr>
        <p:spPr>
          <a:xfrm>
            <a:off x="4724400" y="1808163"/>
            <a:ext cx="3476625" cy="2057400"/>
          </a:xfrm>
          <a:custGeom>
            <a:avLst/>
            <a:gdLst/>
            <a:ahLst/>
            <a:cxnLst>
              <a:cxn ang="0">
                <a:pos x="1047750" y="8830"/>
              </a:cxn>
              <a:cxn ang="0">
                <a:pos x="0" y="8830"/>
              </a:cxn>
              <a:cxn ang="0">
                <a:pos x="0" y="2057400"/>
              </a:cxn>
              <a:cxn ang="0">
                <a:pos x="3476625" y="2057400"/>
              </a:cxn>
              <a:cxn ang="0">
                <a:pos x="3476625" y="61810"/>
              </a:cxn>
              <a:cxn ang="0">
                <a:pos x="3476625" y="0"/>
              </a:cxn>
              <a:cxn ang="0">
                <a:pos x="2314575" y="0"/>
              </a:cxn>
            </a:cxnLst>
            <a:rect l="0" t="0" r="0" b="0"/>
            <a:pathLst>
              <a:path w="3476625" h="2219325">
                <a:moveTo>
                  <a:pt x="1047750" y="9525"/>
                </a:moveTo>
                <a:lnTo>
                  <a:pt x="0" y="9525"/>
                </a:lnTo>
                <a:lnTo>
                  <a:pt x="0" y="2219325"/>
                </a:lnTo>
                <a:lnTo>
                  <a:pt x="3476625" y="2219325"/>
                </a:lnTo>
                <a:lnTo>
                  <a:pt x="3476625" y="66675"/>
                </a:lnTo>
                <a:lnTo>
                  <a:pt x="3476625" y="0"/>
                </a:lnTo>
                <a:lnTo>
                  <a:pt x="2314575" y="0"/>
                </a:lnTo>
              </a:path>
            </a:pathLst>
          </a:custGeom>
          <a:noFill/>
          <a:ln w="6350" cap="flat" cmpd="sng">
            <a:solidFill>
              <a:srgbClr val="FFFFFF">
                <a:alpha val="39999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2273300" y="2089150"/>
            <a:ext cx="793750" cy="3157538"/>
            <a:chOff x="2273301" y="2089468"/>
            <a:chExt cx="793750" cy="3156903"/>
          </a:xfrm>
        </p:grpSpPr>
        <p:sp>
          <p:nvSpPr>
            <p:cNvPr id="43024" name="Freeform 9"/>
            <p:cNvSpPr/>
            <p:nvPr/>
          </p:nvSpPr>
          <p:spPr>
            <a:xfrm>
              <a:off x="2273301" y="2089468"/>
              <a:ext cx="450850" cy="1579563"/>
            </a:xfrm>
            <a:custGeom>
              <a:avLst/>
              <a:gdLst/>
              <a:ahLst/>
              <a:cxnLst>
                <a:cxn ang="0">
                  <a:pos x="324296" y="1571545"/>
                </a:cxn>
                <a:cxn ang="0">
                  <a:pos x="0" y="0"/>
                </a:cxn>
                <a:cxn ang="0">
                  <a:pos x="450850" y="1531454"/>
                </a:cxn>
                <a:cxn ang="0">
                  <a:pos x="403392" y="1571545"/>
                </a:cxn>
                <a:cxn ang="0">
                  <a:pos x="324296" y="1571545"/>
                </a:cxn>
              </a:cxnLst>
              <a:rect l="0" t="0" r="0" b="0"/>
              <a:pathLst>
                <a:path w="57" h="197">
                  <a:moveTo>
                    <a:pt x="41" y="196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57" y="191"/>
                    <a:pt x="57" y="191"/>
                    <a:pt x="57" y="191"/>
                  </a:cubicBezTo>
                  <a:cubicBezTo>
                    <a:pt x="57" y="191"/>
                    <a:pt x="54" y="195"/>
                    <a:pt x="51" y="196"/>
                  </a:cubicBezTo>
                  <a:cubicBezTo>
                    <a:pt x="46" y="197"/>
                    <a:pt x="41" y="196"/>
                    <a:pt x="41" y="196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25" name="Freeform 9"/>
            <p:cNvSpPr/>
            <p:nvPr/>
          </p:nvSpPr>
          <p:spPr>
            <a:xfrm rot="10800000">
              <a:off x="2616201" y="3666808"/>
              <a:ext cx="450850" cy="1579563"/>
            </a:xfrm>
            <a:custGeom>
              <a:avLst/>
              <a:gdLst/>
              <a:ahLst/>
              <a:cxnLst>
                <a:cxn ang="0">
                  <a:pos x="324296" y="1571545"/>
                </a:cxn>
                <a:cxn ang="0">
                  <a:pos x="0" y="0"/>
                </a:cxn>
                <a:cxn ang="0">
                  <a:pos x="450850" y="1531454"/>
                </a:cxn>
                <a:cxn ang="0">
                  <a:pos x="403392" y="1571545"/>
                </a:cxn>
                <a:cxn ang="0">
                  <a:pos x="324296" y="1571545"/>
                </a:cxn>
              </a:cxnLst>
              <a:rect l="0" t="0" r="0" b="0"/>
              <a:pathLst>
                <a:path w="57" h="197">
                  <a:moveTo>
                    <a:pt x="41" y="196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57" y="191"/>
                    <a:pt x="57" y="191"/>
                    <a:pt x="57" y="191"/>
                  </a:cubicBezTo>
                  <a:cubicBezTo>
                    <a:pt x="57" y="191"/>
                    <a:pt x="54" y="195"/>
                    <a:pt x="51" y="196"/>
                  </a:cubicBezTo>
                  <a:cubicBezTo>
                    <a:pt x="46" y="197"/>
                    <a:pt x="41" y="196"/>
                    <a:pt x="41" y="196"/>
                  </a:cubicBez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6" name="组合 25"/>
          <p:cNvGrpSpPr/>
          <p:nvPr/>
        </p:nvGrpSpPr>
        <p:grpSpPr>
          <a:xfrm rot="-1995277">
            <a:off x="6121400" y="2089150"/>
            <a:ext cx="793750" cy="3157538"/>
            <a:chOff x="2273301" y="2089468"/>
            <a:chExt cx="793750" cy="3156903"/>
          </a:xfrm>
        </p:grpSpPr>
        <p:sp>
          <p:nvSpPr>
            <p:cNvPr id="43022" name="Freeform 9"/>
            <p:cNvSpPr/>
            <p:nvPr/>
          </p:nvSpPr>
          <p:spPr>
            <a:xfrm>
              <a:off x="2273301" y="2089468"/>
              <a:ext cx="450850" cy="1579563"/>
            </a:xfrm>
            <a:custGeom>
              <a:avLst/>
              <a:gdLst/>
              <a:ahLst/>
              <a:cxnLst>
                <a:cxn ang="0">
                  <a:pos x="324296" y="1571545"/>
                </a:cxn>
                <a:cxn ang="0">
                  <a:pos x="0" y="0"/>
                </a:cxn>
                <a:cxn ang="0">
                  <a:pos x="450850" y="1531454"/>
                </a:cxn>
                <a:cxn ang="0">
                  <a:pos x="403392" y="1571545"/>
                </a:cxn>
                <a:cxn ang="0">
                  <a:pos x="324296" y="1571545"/>
                </a:cxn>
              </a:cxnLst>
              <a:rect l="0" t="0" r="0" b="0"/>
              <a:pathLst>
                <a:path w="57" h="197">
                  <a:moveTo>
                    <a:pt x="41" y="196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57" y="191"/>
                    <a:pt x="57" y="191"/>
                    <a:pt x="57" y="191"/>
                  </a:cubicBezTo>
                  <a:cubicBezTo>
                    <a:pt x="57" y="191"/>
                    <a:pt x="54" y="195"/>
                    <a:pt x="51" y="196"/>
                  </a:cubicBezTo>
                  <a:cubicBezTo>
                    <a:pt x="46" y="197"/>
                    <a:pt x="41" y="196"/>
                    <a:pt x="41" y="196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23" name="Freeform 9"/>
            <p:cNvSpPr/>
            <p:nvPr/>
          </p:nvSpPr>
          <p:spPr>
            <a:xfrm rot="10800000">
              <a:off x="2616201" y="3666808"/>
              <a:ext cx="450850" cy="1579563"/>
            </a:xfrm>
            <a:custGeom>
              <a:avLst/>
              <a:gdLst/>
              <a:ahLst/>
              <a:cxnLst>
                <a:cxn ang="0">
                  <a:pos x="324296" y="1571545"/>
                </a:cxn>
                <a:cxn ang="0">
                  <a:pos x="0" y="0"/>
                </a:cxn>
                <a:cxn ang="0">
                  <a:pos x="450850" y="1531454"/>
                </a:cxn>
                <a:cxn ang="0">
                  <a:pos x="403392" y="1571545"/>
                </a:cxn>
                <a:cxn ang="0">
                  <a:pos x="324296" y="1571545"/>
                </a:cxn>
              </a:cxnLst>
              <a:rect l="0" t="0" r="0" b="0"/>
              <a:pathLst>
                <a:path w="57" h="197">
                  <a:moveTo>
                    <a:pt x="41" y="196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57" y="191"/>
                    <a:pt x="57" y="191"/>
                    <a:pt x="57" y="191"/>
                  </a:cubicBezTo>
                  <a:cubicBezTo>
                    <a:pt x="57" y="191"/>
                    <a:pt x="54" y="195"/>
                    <a:pt x="51" y="196"/>
                  </a:cubicBezTo>
                  <a:cubicBezTo>
                    <a:pt x="46" y="197"/>
                    <a:pt x="41" y="196"/>
                    <a:pt x="41" y="196"/>
                  </a:cubicBez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1" presetClass="entr" presetSubtype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25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1" presetClass="entr" presetSubtype="1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25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2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1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8" presetClass="emph" presetSubtype="0" autoRev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Rot by="-3600000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2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nodeType="withEffect">
                                  <p:stCondLst>
                                    <p:cond delay="47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8" presetClass="emph" presetSubtype="0" autoRev="1" fill="hold" nodeType="withEffect">
                                  <p:stCondLst>
                                    <p:cond delay="4100"/>
                                  </p:stCondLst>
                                  <p:childTnLst>
                                    <p:animRot by="-1800000">
                                      <p:cBhvr>
                                        <p:cTn id="4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3" presetID="22" presetClass="entr" presetSubtype="1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1" fill="hold" nodeType="withEffect">
                                  <p:stCondLst>
                                    <p:cond delay="63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14000" b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840038" y="1343025"/>
            <a:ext cx="3319462" cy="3282950"/>
            <a:chOff x="2771800" y="1343168"/>
            <a:chExt cx="3319056" cy="3282172"/>
          </a:xfrm>
        </p:grpSpPr>
        <p:grpSp>
          <p:nvGrpSpPr>
            <p:cNvPr id="5" name="组合 4"/>
            <p:cNvGrpSpPr/>
            <p:nvPr/>
          </p:nvGrpSpPr>
          <p:grpSpPr>
            <a:xfrm>
              <a:off x="2771800" y="1343168"/>
              <a:ext cx="3319056" cy="3282172"/>
              <a:chOff x="9689454" y="-1180193"/>
              <a:chExt cx="6938740" cy="6861633"/>
            </a:xfrm>
            <a:blipFill>
              <a:blip r:embed="rId4"/>
              <a:stretch>
                <a:fillRect/>
              </a:stretch>
            </a:blipFill>
          </p:grpSpPr>
          <p:sp>
            <p:nvSpPr>
              <p:cNvPr id="4" name="矩形 3"/>
              <p:cNvSpPr/>
              <p:nvPr/>
            </p:nvSpPr>
            <p:spPr>
              <a:xfrm>
                <a:off x="12104041" y="-1180193"/>
                <a:ext cx="2119090" cy="2119090"/>
              </a:xfrm>
              <a:prstGeom prst="rect">
                <a:avLst/>
              </a:prstGeom>
              <a:grpFill/>
              <a:ln w="3175">
                <a:solidFill>
                  <a:schemeClr val="bg1">
                    <a:alpha val="16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44" name="矩形 43"/>
              <p:cNvSpPr/>
              <p:nvPr/>
            </p:nvSpPr>
            <p:spPr>
              <a:xfrm>
                <a:off x="12104041" y="1200150"/>
                <a:ext cx="2119090" cy="2119090"/>
              </a:xfrm>
              <a:prstGeom prst="rect">
                <a:avLst/>
              </a:prstGeom>
              <a:grpFill/>
              <a:ln w="3175">
                <a:solidFill>
                  <a:schemeClr val="bg1">
                    <a:alpha val="16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48" name="矩形 47"/>
              <p:cNvSpPr/>
              <p:nvPr/>
            </p:nvSpPr>
            <p:spPr>
              <a:xfrm>
                <a:off x="12104041" y="3562350"/>
                <a:ext cx="2119090" cy="2119090"/>
              </a:xfrm>
              <a:prstGeom prst="rect">
                <a:avLst/>
              </a:prstGeom>
              <a:grpFill/>
              <a:ln w="3175">
                <a:solidFill>
                  <a:schemeClr val="bg1">
                    <a:alpha val="16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49" name="矩形 48"/>
              <p:cNvSpPr/>
              <p:nvPr/>
            </p:nvSpPr>
            <p:spPr>
              <a:xfrm>
                <a:off x="14509104" y="1200150"/>
                <a:ext cx="2119090" cy="2119090"/>
              </a:xfrm>
              <a:prstGeom prst="rect">
                <a:avLst/>
              </a:prstGeom>
              <a:grpFill/>
              <a:ln w="3175">
                <a:solidFill>
                  <a:schemeClr val="bg1">
                    <a:alpha val="16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0" name="矩形 49"/>
              <p:cNvSpPr/>
              <p:nvPr/>
            </p:nvSpPr>
            <p:spPr>
              <a:xfrm>
                <a:off x="9689454" y="1200150"/>
                <a:ext cx="2119090" cy="2119090"/>
              </a:xfrm>
              <a:prstGeom prst="rect">
                <a:avLst/>
              </a:prstGeom>
              <a:grpFill/>
              <a:ln w="3175">
                <a:solidFill>
                  <a:schemeClr val="bg1">
                    <a:alpha val="16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  <p:grpSp>
          <p:nvGrpSpPr>
            <p:cNvPr id="45080" name="组合 42"/>
            <p:cNvGrpSpPr/>
            <p:nvPr/>
          </p:nvGrpSpPr>
          <p:grpSpPr>
            <a:xfrm>
              <a:off x="4128805" y="2683793"/>
              <a:ext cx="609600" cy="609600"/>
              <a:chOff x="5128260" y="2514600"/>
              <a:chExt cx="609600" cy="609600"/>
            </a:xfrm>
          </p:grpSpPr>
          <p:sp>
            <p:nvSpPr>
              <p:cNvPr id="47" name="椭圆 46"/>
              <p:cNvSpPr/>
              <p:nvPr/>
            </p:nvSpPr>
            <p:spPr>
              <a:xfrm>
                <a:off x="5128260" y="2514600"/>
                <a:ext cx="609600" cy="609600"/>
              </a:xfrm>
              <a:prstGeom prst="ellipse">
                <a:avLst/>
              </a:prstGeom>
              <a:noFill/>
              <a:ln w="3175">
                <a:solidFill>
                  <a:schemeClr val="bg1">
                    <a:alpha val="71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45082" name="Freeform 9"/>
              <p:cNvSpPr>
                <a:spLocks noEditPoints="1"/>
              </p:cNvSpPr>
              <p:nvPr/>
            </p:nvSpPr>
            <p:spPr>
              <a:xfrm>
                <a:off x="5238147" y="2683944"/>
                <a:ext cx="367316" cy="287855"/>
              </a:xfrm>
              <a:custGeom>
                <a:avLst/>
                <a:gdLst/>
                <a:ahLst/>
                <a:cxnLst>
                  <a:cxn ang="0">
                    <a:pos x="355862" y="17454"/>
                  </a:cxn>
                  <a:cxn ang="0">
                    <a:pos x="339982" y="27222"/>
                  </a:cxn>
                  <a:cxn ang="0">
                    <a:pos x="336207" y="43374"/>
                  </a:cxn>
                  <a:cxn ang="0">
                    <a:pos x="93716" y="43374"/>
                  </a:cxn>
                  <a:cxn ang="0">
                    <a:pos x="86688" y="10420"/>
                  </a:cxn>
                  <a:cxn ang="0">
                    <a:pos x="73802" y="0"/>
                  </a:cxn>
                  <a:cxn ang="0">
                    <a:pos x="13146" y="0"/>
                  </a:cxn>
                  <a:cxn ang="0">
                    <a:pos x="0" y="13155"/>
                  </a:cxn>
                  <a:cxn ang="0">
                    <a:pos x="13146" y="26441"/>
                  </a:cxn>
                  <a:cxn ang="0">
                    <a:pos x="63128" y="26441"/>
                  </a:cxn>
                  <a:cxn ang="0">
                    <a:pos x="97101" y="186520"/>
                  </a:cxn>
                  <a:cxn ang="0">
                    <a:pos x="110117" y="196940"/>
                  </a:cxn>
                  <a:cxn ang="0">
                    <a:pos x="316943" y="196940"/>
                  </a:cxn>
                  <a:cxn ang="0">
                    <a:pos x="329829" y="186650"/>
                  </a:cxn>
                  <a:cxn ang="0">
                    <a:pos x="365624" y="33214"/>
                  </a:cxn>
                  <a:cxn ang="0">
                    <a:pos x="355862" y="17454"/>
                  </a:cxn>
                  <a:cxn ang="0">
                    <a:pos x="182747" y="109671"/>
                  </a:cxn>
                  <a:cxn ang="0">
                    <a:pos x="182747" y="69815"/>
                  </a:cxn>
                  <a:cxn ang="0">
                    <a:pos x="246656" y="69815"/>
                  </a:cxn>
                  <a:cxn ang="0">
                    <a:pos x="246656" y="109671"/>
                  </a:cxn>
                  <a:cxn ang="0">
                    <a:pos x="182747" y="109671"/>
                  </a:cxn>
                  <a:cxn ang="0">
                    <a:pos x="246656" y="125432"/>
                  </a:cxn>
                  <a:cxn ang="0">
                    <a:pos x="246656" y="170499"/>
                  </a:cxn>
                  <a:cxn ang="0">
                    <a:pos x="182747" y="170499"/>
                  </a:cxn>
                  <a:cxn ang="0">
                    <a:pos x="182747" y="125432"/>
                  </a:cxn>
                  <a:cxn ang="0">
                    <a:pos x="246656" y="125432"/>
                  </a:cxn>
                  <a:cxn ang="0">
                    <a:pos x="262406" y="69815"/>
                  </a:cxn>
                  <a:cxn ang="0">
                    <a:pos x="330090" y="69815"/>
                  </a:cxn>
                  <a:cxn ang="0">
                    <a:pos x="320718" y="109671"/>
                  </a:cxn>
                  <a:cxn ang="0">
                    <a:pos x="262406" y="109671"/>
                  </a:cxn>
                  <a:cxn ang="0">
                    <a:pos x="262406" y="69815"/>
                  </a:cxn>
                  <a:cxn ang="0">
                    <a:pos x="166867" y="69815"/>
                  </a:cxn>
                  <a:cxn ang="0">
                    <a:pos x="166867" y="109671"/>
                  </a:cxn>
                  <a:cxn ang="0">
                    <a:pos x="107774" y="109671"/>
                  </a:cxn>
                  <a:cxn ang="0">
                    <a:pos x="99313" y="69815"/>
                  </a:cxn>
                  <a:cxn ang="0">
                    <a:pos x="166867" y="69815"/>
                  </a:cxn>
                  <a:cxn ang="0">
                    <a:pos x="111158" y="125432"/>
                  </a:cxn>
                  <a:cxn ang="0">
                    <a:pos x="166867" y="125432"/>
                  </a:cxn>
                  <a:cxn ang="0">
                    <a:pos x="166867" y="170499"/>
                  </a:cxn>
                  <a:cxn ang="0">
                    <a:pos x="120790" y="170499"/>
                  </a:cxn>
                  <a:cxn ang="0">
                    <a:pos x="111158" y="125432"/>
                  </a:cxn>
                  <a:cxn ang="0">
                    <a:pos x="306531" y="170499"/>
                  </a:cxn>
                  <a:cxn ang="0">
                    <a:pos x="262406" y="170499"/>
                  </a:cxn>
                  <a:cxn ang="0">
                    <a:pos x="262406" y="125432"/>
                  </a:cxn>
                  <a:cxn ang="0">
                    <a:pos x="317074" y="125432"/>
                  </a:cxn>
                  <a:cxn ang="0">
                    <a:pos x="306531" y="170499"/>
                  </a:cxn>
                  <a:cxn ang="0">
                    <a:pos x="150076" y="228851"/>
                  </a:cxn>
                  <a:cxn ang="0">
                    <a:pos x="120660" y="258418"/>
                  </a:cxn>
                  <a:cxn ang="0">
                    <a:pos x="150076" y="287855"/>
                  </a:cxn>
                  <a:cxn ang="0">
                    <a:pos x="179493" y="258418"/>
                  </a:cxn>
                  <a:cxn ang="0">
                    <a:pos x="150076" y="228851"/>
                  </a:cxn>
                  <a:cxn ang="0">
                    <a:pos x="276724" y="228851"/>
                  </a:cxn>
                  <a:cxn ang="0">
                    <a:pos x="247307" y="258418"/>
                  </a:cxn>
                  <a:cxn ang="0">
                    <a:pos x="276724" y="287855"/>
                  </a:cxn>
                  <a:cxn ang="0">
                    <a:pos x="306270" y="258418"/>
                  </a:cxn>
                  <a:cxn ang="0">
                    <a:pos x="276724" y="228851"/>
                  </a:cxn>
                  <a:cxn ang="0">
                    <a:pos x="276724" y="228851"/>
                  </a:cxn>
                  <a:cxn ang="0">
                    <a:pos x="276724" y="228851"/>
                  </a:cxn>
                </a:cxnLst>
                <a:rect l="0" t="0" r="0" b="0"/>
                <a:pathLst>
                  <a:path w="2822" h="2210">
                    <a:moveTo>
                      <a:pt x="2734" y="134"/>
                    </a:moveTo>
                    <a:cubicBezTo>
                      <a:pt x="2679" y="121"/>
                      <a:pt x="2625" y="155"/>
                      <a:pt x="2612" y="209"/>
                    </a:cubicBezTo>
                    <a:cubicBezTo>
                      <a:pt x="2583" y="333"/>
                      <a:pt x="2583" y="333"/>
                      <a:pt x="2583" y="333"/>
                    </a:cubicBezTo>
                    <a:cubicBezTo>
                      <a:pt x="720" y="333"/>
                      <a:pt x="720" y="333"/>
                      <a:pt x="720" y="333"/>
                    </a:cubicBezTo>
                    <a:cubicBezTo>
                      <a:pt x="666" y="80"/>
                      <a:pt x="666" y="80"/>
                      <a:pt x="666" y="80"/>
                    </a:cubicBezTo>
                    <a:cubicBezTo>
                      <a:pt x="656" y="33"/>
                      <a:pt x="615" y="0"/>
                      <a:pt x="567" y="0"/>
                    </a:cubicBezTo>
                    <a:cubicBezTo>
                      <a:pt x="101" y="0"/>
                      <a:pt x="101" y="0"/>
                      <a:pt x="101" y="0"/>
                    </a:cubicBezTo>
                    <a:cubicBezTo>
                      <a:pt x="45" y="0"/>
                      <a:pt x="0" y="45"/>
                      <a:pt x="0" y="101"/>
                    </a:cubicBezTo>
                    <a:cubicBezTo>
                      <a:pt x="0" y="157"/>
                      <a:pt x="45" y="203"/>
                      <a:pt x="101" y="203"/>
                    </a:cubicBezTo>
                    <a:cubicBezTo>
                      <a:pt x="485" y="203"/>
                      <a:pt x="485" y="203"/>
                      <a:pt x="485" y="203"/>
                    </a:cubicBezTo>
                    <a:cubicBezTo>
                      <a:pt x="746" y="1432"/>
                      <a:pt x="746" y="1432"/>
                      <a:pt x="746" y="1432"/>
                    </a:cubicBezTo>
                    <a:cubicBezTo>
                      <a:pt x="756" y="1478"/>
                      <a:pt x="798" y="1512"/>
                      <a:pt x="846" y="1512"/>
                    </a:cubicBezTo>
                    <a:cubicBezTo>
                      <a:pt x="2435" y="1512"/>
                      <a:pt x="2435" y="1512"/>
                      <a:pt x="2435" y="1512"/>
                    </a:cubicBezTo>
                    <a:cubicBezTo>
                      <a:pt x="2482" y="1512"/>
                      <a:pt x="2523" y="1479"/>
                      <a:pt x="2534" y="1433"/>
                    </a:cubicBezTo>
                    <a:cubicBezTo>
                      <a:pt x="2809" y="255"/>
                      <a:pt x="2809" y="255"/>
                      <a:pt x="2809" y="255"/>
                    </a:cubicBezTo>
                    <a:cubicBezTo>
                      <a:pt x="2822" y="201"/>
                      <a:pt x="2788" y="146"/>
                      <a:pt x="2734" y="134"/>
                    </a:cubicBezTo>
                    <a:close/>
                    <a:moveTo>
                      <a:pt x="1404" y="842"/>
                    </a:moveTo>
                    <a:cubicBezTo>
                      <a:pt x="1404" y="536"/>
                      <a:pt x="1404" y="536"/>
                      <a:pt x="1404" y="536"/>
                    </a:cubicBezTo>
                    <a:cubicBezTo>
                      <a:pt x="1895" y="536"/>
                      <a:pt x="1895" y="536"/>
                      <a:pt x="1895" y="536"/>
                    </a:cubicBezTo>
                    <a:cubicBezTo>
                      <a:pt x="1895" y="842"/>
                      <a:pt x="1895" y="842"/>
                      <a:pt x="1895" y="842"/>
                    </a:cubicBezTo>
                    <a:cubicBezTo>
                      <a:pt x="1404" y="842"/>
                      <a:pt x="1404" y="842"/>
                      <a:pt x="1404" y="842"/>
                    </a:cubicBezTo>
                    <a:close/>
                    <a:moveTo>
                      <a:pt x="1895" y="963"/>
                    </a:moveTo>
                    <a:cubicBezTo>
                      <a:pt x="1895" y="1309"/>
                      <a:pt x="1895" y="1309"/>
                      <a:pt x="1895" y="1309"/>
                    </a:cubicBezTo>
                    <a:cubicBezTo>
                      <a:pt x="1404" y="1309"/>
                      <a:pt x="1404" y="1309"/>
                      <a:pt x="1404" y="1309"/>
                    </a:cubicBezTo>
                    <a:cubicBezTo>
                      <a:pt x="1404" y="963"/>
                      <a:pt x="1404" y="963"/>
                      <a:pt x="1404" y="963"/>
                    </a:cubicBezTo>
                    <a:cubicBezTo>
                      <a:pt x="1895" y="963"/>
                      <a:pt x="1895" y="963"/>
                      <a:pt x="1895" y="963"/>
                    </a:cubicBezTo>
                    <a:close/>
                    <a:moveTo>
                      <a:pt x="2016" y="536"/>
                    </a:moveTo>
                    <a:cubicBezTo>
                      <a:pt x="2536" y="536"/>
                      <a:pt x="2536" y="536"/>
                      <a:pt x="2536" y="536"/>
                    </a:cubicBezTo>
                    <a:cubicBezTo>
                      <a:pt x="2464" y="842"/>
                      <a:pt x="2464" y="842"/>
                      <a:pt x="2464" y="842"/>
                    </a:cubicBezTo>
                    <a:cubicBezTo>
                      <a:pt x="2016" y="842"/>
                      <a:pt x="2016" y="842"/>
                      <a:pt x="2016" y="842"/>
                    </a:cubicBezTo>
                    <a:cubicBezTo>
                      <a:pt x="2016" y="536"/>
                      <a:pt x="2016" y="536"/>
                      <a:pt x="2016" y="536"/>
                    </a:cubicBezTo>
                    <a:close/>
                    <a:moveTo>
                      <a:pt x="1282" y="536"/>
                    </a:moveTo>
                    <a:cubicBezTo>
                      <a:pt x="1282" y="842"/>
                      <a:pt x="1282" y="842"/>
                      <a:pt x="1282" y="842"/>
                    </a:cubicBezTo>
                    <a:cubicBezTo>
                      <a:pt x="828" y="842"/>
                      <a:pt x="828" y="842"/>
                      <a:pt x="828" y="842"/>
                    </a:cubicBezTo>
                    <a:cubicBezTo>
                      <a:pt x="763" y="536"/>
                      <a:pt x="763" y="536"/>
                      <a:pt x="763" y="536"/>
                    </a:cubicBezTo>
                    <a:cubicBezTo>
                      <a:pt x="1282" y="536"/>
                      <a:pt x="1282" y="536"/>
                      <a:pt x="1282" y="536"/>
                    </a:cubicBezTo>
                    <a:close/>
                    <a:moveTo>
                      <a:pt x="854" y="963"/>
                    </a:moveTo>
                    <a:cubicBezTo>
                      <a:pt x="1282" y="963"/>
                      <a:pt x="1282" y="963"/>
                      <a:pt x="1282" y="963"/>
                    </a:cubicBezTo>
                    <a:cubicBezTo>
                      <a:pt x="1282" y="1309"/>
                      <a:pt x="1282" y="1309"/>
                      <a:pt x="1282" y="1309"/>
                    </a:cubicBezTo>
                    <a:cubicBezTo>
                      <a:pt x="928" y="1309"/>
                      <a:pt x="928" y="1309"/>
                      <a:pt x="928" y="1309"/>
                    </a:cubicBezTo>
                    <a:cubicBezTo>
                      <a:pt x="854" y="963"/>
                      <a:pt x="854" y="963"/>
                      <a:pt x="854" y="963"/>
                    </a:cubicBezTo>
                    <a:close/>
                    <a:moveTo>
                      <a:pt x="2355" y="1309"/>
                    </a:moveTo>
                    <a:cubicBezTo>
                      <a:pt x="2016" y="1309"/>
                      <a:pt x="2016" y="1309"/>
                      <a:pt x="2016" y="1309"/>
                    </a:cubicBezTo>
                    <a:cubicBezTo>
                      <a:pt x="2016" y="963"/>
                      <a:pt x="2016" y="963"/>
                      <a:pt x="2016" y="963"/>
                    </a:cubicBezTo>
                    <a:cubicBezTo>
                      <a:pt x="2436" y="963"/>
                      <a:pt x="2436" y="963"/>
                      <a:pt x="2436" y="963"/>
                    </a:cubicBezTo>
                    <a:cubicBezTo>
                      <a:pt x="2355" y="1309"/>
                      <a:pt x="2355" y="1309"/>
                      <a:pt x="2355" y="1309"/>
                    </a:cubicBezTo>
                    <a:close/>
                    <a:moveTo>
                      <a:pt x="1153" y="1757"/>
                    </a:moveTo>
                    <a:cubicBezTo>
                      <a:pt x="1028" y="1757"/>
                      <a:pt x="927" y="1859"/>
                      <a:pt x="927" y="1984"/>
                    </a:cubicBezTo>
                    <a:cubicBezTo>
                      <a:pt x="927" y="2109"/>
                      <a:pt x="1028" y="2210"/>
                      <a:pt x="1153" y="2210"/>
                    </a:cubicBezTo>
                    <a:cubicBezTo>
                      <a:pt x="1278" y="2210"/>
                      <a:pt x="1379" y="2109"/>
                      <a:pt x="1379" y="1984"/>
                    </a:cubicBezTo>
                    <a:cubicBezTo>
                      <a:pt x="1379" y="1859"/>
                      <a:pt x="1278" y="1757"/>
                      <a:pt x="1153" y="1757"/>
                    </a:cubicBezTo>
                    <a:close/>
                    <a:moveTo>
                      <a:pt x="2126" y="1757"/>
                    </a:moveTo>
                    <a:cubicBezTo>
                      <a:pt x="2001" y="1757"/>
                      <a:pt x="1900" y="1859"/>
                      <a:pt x="1900" y="1984"/>
                    </a:cubicBezTo>
                    <a:cubicBezTo>
                      <a:pt x="1900" y="2109"/>
                      <a:pt x="2001" y="2210"/>
                      <a:pt x="2126" y="2210"/>
                    </a:cubicBezTo>
                    <a:cubicBezTo>
                      <a:pt x="2251" y="2210"/>
                      <a:pt x="2353" y="2109"/>
                      <a:pt x="2353" y="1984"/>
                    </a:cubicBezTo>
                    <a:cubicBezTo>
                      <a:pt x="2353" y="1859"/>
                      <a:pt x="2251" y="1757"/>
                      <a:pt x="2126" y="1757"/>
                    </a:cubicBezTo>
                    <a:close/>
                    <a:moveTo>
                      <a:pt x="2126" y="1757"/>
                    </a:moveTo>
                    <a:cubicBezTo>
                      <a:pt x="2126" y="1757"/>
                      <a:pt x="2126" y="1757"/>
                      <a:pt x="2126" y="1757"/>
                    </a:cubicBezTo>
                  </a:path>
                </a:pathLst>
              </a:custGeom>
              <a:solidFill>
                <a:srgbClr val="FFFFFF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2747963" y="1258888"/>
            <a:ext cx="3495675" cy="3495675"/>
            <a:chOff x="2168525" y="168275"/>
            <a:chExt cx="4806950" cy="4808538"/>
          </a:xfrm>
        </p:grpSpPr>
        <p:sp>
          <p:nvSpPr>
            <p:cNvPr id="45076" name="Freeform 12"/>
            <p:cNvSpPr/>
            <p:nvPr/>
          </p:nvSpPr>
          <p:spPr>
            <a:xfrm>
              <a:off x="2503488" y="782638"/>
              <a:ext cx="4133850" cy="3579813"/>
            </a:xfrm>
            <a:custGeom>
              <a:avLst/>
              <a:gdLst/>
              <a:ahLst/>
              <a:cxnLst>
                <a:cxn ang="0">
                  <a:pos x="1035050" y="3579813"/>
                </a:cxn>
                <a:cxn ang="0">
                  <a:pos x="0" y="1789113"/>
                </a:cxn>
                <a:cxn ang="0">
                  <a:pos x="1035050" y="0"/>
                </a:cxn>
                <a:cxn ang="0">
                  <a:pos x="3100388" y="0"/>
                </a:cxn>
                <a:cxn ang="0">
                  <a:pos x="4133850" y="1789113"/>
                </a:cxn>
                <a:cxn ang="0">
                  <a:pos x="3100388" y="3579813"/>
                </a:cxn>
                <a:cxn ang="0">
                  <a:pos x="1035050" y="3579813"/>
                </a:cxn>
              </a:cxnLst>
              <a:rect l="0" t="0" r="0" b="0"/>
              <a:pathLst>
                <a:path w="2604" h="2255">
                  <a:moveTo>
                    <a:pt x="652" y="2255"/>
                  </a:moveTo>
                  <a:lnTo>
                    <a:pt x="0" y="1127"/>
                  </a:lnTo>
                  <a:lnTo>
                    <a:pt x="652" y="0"/>
                  </a:lnTo>
                  <a:lnTo>
                    <a:pt x="1953" y="0"/>
                  </a:lnTo>
                  <a:lnTo>
                    <a:pt x="2604" y="1127"/>
                  </a:lnTo>
                  <a:lnTo>
                    <a:pt x="1953" y="2255"/>
                  </a:lnTo>
                  <a:lnTo>
                    <a:pt x="652" y="2255"/>
                  </a:lnTo>
                  <a:close/>
                </a:path>
              </a:pathLst>
            </a:custGeom>
            <a:noFill/>
            <a:ln w="6350" cap="flat" cmpd="sng">
              <a:solidFill>
                <a:srgbClr val="FFFFFF">
                  <a:alpha val="50195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077" name="Freeform 13"/>
            <p:cNvSpPr/>
            <p:nvPr/>
          </p:nvSpPr>
          <p:spPr>
            <a:xfrm>
              <a:off x="2495550" y="176213"/>
              <a:ext cx="4151313" cy="4794250"/>
            </a:xfrm>
            <a:custGeom>
              <a:avLst/>
              <a:gdLst/>
              <a:ahLst/>
              <a:cxnLst>
                <a:cxn ang="0">
                  <a:pos x="4151313" y="3594100"/>
                </a:cxn>
                <a:cxn ang="0">
                  <a:pos x="2076450" y="4794250"/>
                </a:cxn>
                <a:cxn ang="0">
                  <a:pos x="0" y="3594100"/>
                </a:cxn>
                <a:cxn ang="0">
                  <a:pos x="0" y="1200150"/>
                </a:cxn>
                <a:cxn ang="0">
                  <a:pos x="2076450" y="0"/>
                </a:cxn>
                <a:cxn ang="0">
                  <a:pos x="4151313" y="1200150"/>
                </a:cxn>
                <a:cxn ang="0">
                  <a:pos x="4151313" y="3594100"/>
                </a:cxn>
              </a:cxnLst>
              <a:rect l="0" t="0" r="0" b="0"/>
              <a:pathLst>
                <a:path w="2615" h="3020">
                  <a:moveTo>
                    <a:pt x="2615" y="2264"/>
                  </a:moveTo>
                  <a:lnTo>
                    <a:pt x="1308" y="3020"/>
                  </a:lnTo>
                  <a:lnTo>
                    <a:pt x="0" y="2264"/>
                  </a:lnTo>
                  <a:lnTo>
                    <a:pt x="0" y="756"/>
                  </a:lnTo>
                  <a:lnTo>
                    <a:pt x="1308" y="0"/>
                  </a:lnTo>
                  <a:lnTo>
                    <a:pt x="2615" y="756"/>
                  </a:lnTo>
                  <a:lnTo>
                    <a:pt x="2615" y="2264"/>
                  </a:lnTo>
                  <a:close/>
                </a:path>
              </a:pathLst>
            </a:custGeom>
            <a:noFill/>
            <a:ln w="6350" cap="flat" cmpd="sng">
              <a:solidFill>
                <a:srgbClr val="FFFFFF">
                  <a:alpha val="65097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078" name="Oval 14"/>
            <p:cNvSpPr/>
            <p:nvPr/>
          </p:nvSpPr>
          <p:spPr>
            <a:xfrm>
              <a:off x="2168525" y="168275"/>
              <a:ext cx="4806950" cy="4808538"/>
            </a:xfrm>
            <a:prstGeom prst="ellipse">
              <a:avLst/>
            </a:prstGeom>
            <a:noFill/>
            <a:ln w="6350" cap="flat" cmpd="sng">
              <a:solidFill>
                <a:srgbClr val="FFFFFF">
                  <a:alpha val="83920"/>
                </a:srgbClr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pPr lvl="0"/>
              <a:endParaRPr lang="zh-CN" altLang="en-US" dirty="0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1181100" y="3695700"/>
            <a:ext cx="1609725" cy="873125"/>
            <a:chOff x="7647271" y="1622396"/>
            <a:chExt cx="1609476" cy="873900"/>
          </a:xfrm>
        </p:grpSpPr>
        <p:sp>
          <p:nvSpPr>
            <p:cNvPr id="45073" name="矩形 66"/>
            <p:cNvSpPr/>
            <p:nvPr/>
          </p:nvSpPr>
          <p:spPr>
            <a:xfrm>
              <a:off x="8439632" y="1622396"/>
              <a:ext cx="800095" cy="36966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lvl="0"/>
              <a:r>
                <a:rPr lang="en-US" altLang="zh-CN" dirty="0" smtClean="0">
                  <a:solidFill>
                    <a:schemeClr val="bg1"/>
                  </a:solidFill>
                  <a:latin typeface="Arial Black" panose="020B0A04020102020204" pitchFamily="34" charset="0"/>
                  <a:ea typeface="微软雅黑" panose="020B0503020204020204" pitchFamily="34" charset="-122"/>
                </a:rPr>
                <a:t>2015</a:t>
              </a:r>
              <a:endParaRPr lang="zh-CN" altLang="en-US" dirty="0">
                <a:solidFill>
                  <a:schemeClr val="bg1"/>
                </a:solidFill>
                <a:latin typeface="Arial Black" panose="020B0A040201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45074" name="文本框 67"/>
            <p:cNvSpPr txBox="1"/>
            <p:nvPr/>
          </p:nvSpPr>
          <p:spPr>
            <a:xfrm>
              <a:off x="7647271" y="2057714"/>
              <a:ext cx="1609476" cy="43858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algn="r" eaLnBrk="1" hangingPunct="1">
                <a:lnSpc>
                  <a:spcPts val="900"/>
                </a:lnSpc>
              </a:pPr>
              <a:r>
                <a:rPr lang="en-US" altLang="zh-CN" sz="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This is a sample text. Insert your desired text here. Again. This is a dummy text. Enter your own text here.</a:t>
              </a:r>
              <a:endParaRPr lang="zh-CN" altLang="en-US" sz="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45075" name="文本框 24"/>
            <p:cNvSpPr txBox="1"/>
            <p:nvPr/>
          </p:nvSpPr>
          <p:spPr>
            <a:xfrm>
              <a:off x="8169133" y="1866984"/>
              <a:ext cx="1051068" cy="23108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eaLnBrk="1" hangingPunct="1">
                <a:lnSpc>
                  <a:spcPts val="1200"/>
                </a:lnSpc>
              </a:pPr>
              <a:r>
                <a:rPr lang="en-US" altLang="zh-CN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Add A Title In Here</a:t>
              </a:r>
              <a:endPara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6216650" y="3611563"/>
            <a:ext cx="1716088" cy="874712"/>
            <a:chOff x="8155360" y="1622396"/>
            <a:chExt cx="1716306" cy="873900"/>
          </a:xfrm>
        </p:grpSpPr>
        <p:sp>
          <p:nvSpPr>
            <p:cNvPr id="45070" name="矩形 70"/>
            <p:cNvSpPr/>
            <p:nvPr/>
          </p:nvSpPr>
          <p:spPr>
            <a:xfrm>
              <a:off x="8188173" y="1622396"/>
              <a:ext cx="800321" cy="36898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lvl="0"/>
              <a:r>
                <a:rPr lang="en-US" altLang="zh-CN" dirty="0" smtClean="0">
                  <a:solidFill>
                    <a:schemeClr val="bg1"/>
                  </a:solidFill>
                  <a:latin typeface="Arial Black" panose="020B0A04020102020204" pitchFamily="34" charset="0"/>
                  <a:ea typeface="微软雅黑" panose="020B0503020204020204" pitchFamily="34" charset="-122"/>
                </a:rPr>
                <a:t>2018</a:t>
              </a:r>
              <a:endParaRPr lang="zh-CN" altLang="en-US" dirty="0">
                <a:solidFill>
                  <a:schemeClr val="bg1"/>
                </a:solidFill>
                <a:latin typeface="Arial Black" panose="020B0A040201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45071" name="文本框 71"/>
            <p:cNvSpPr txBox="1"/>
            <p:nvPr/>
          </p:nvSpPr>
          <p:spPr>
            <a:xfrm>
              <a:off x="8155360" y="2057714"/>
              <a:ext cx="1716306" cy="43858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eaLnBrk="1" hangingPunct="1">
                <a:lnSpc>
                  <a:spcPts val="900"/>
                </a:lnSpc>
              </a:pPr>
              <a:r>
                <a:rPr lang="en-US" altLang="zh-CN" sz="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This is a sample text. Insert your desired text here. Again. This is a dummy text. Enter your own text here.</a:t>
              </a:r>
              <a:endParaRPr lang="zh-CN" altLang="en-US" sz="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45072" name="文本框 24"/>
            <p:cNvSpPr txBox="1"/>
            <p:nvPr/>
          </p:nvSpPr>
          <p:spPr>
            <a:xfrm>
              <a:off x="8169133" y="1866984"/>
              <a:ext cx="1051068" cy="23108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eaLnBrk="1" hangingPunct="1">
                <a:lnSpc>
                  <a:spcPts val="1200"/>
                </a:lnSpc>
              </a:pPr>
              <a:r>
                <a:rPr lang="en-US" altLang="zh-CN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Add A Title In Here</a:t>
              </a:r>
              <a:endPara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1001713" y="1414463"/>
            <a:ext cx="1827212" cy="889000"/>
            <a:chOff x="7240666" y="1607156"/>
            <a:chExt cx="1828147" cy="889140"/>
          </a:xfrm>
        </p:grpSpPr>
        <p:sp>
          <p:nvSpPr>
            <p:cNvPr id="45067" name="矩形 74"/>
            <p:cNvSpPr/>
            <p:nvPr/>
          </p:nvSpPr>
          <p:spPr>
            <a:xfrm>
              <a:off x="8241513" y="1607156"/>
              <a:ext cx="800628" cy="36939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lvl="0"/>
              <a:r>
                <a:rPr lang="en-US" altLang="zh-CN" dirty="0" smtClean="0">
                  <a:solidFill>
                    <a:schemeClr val="bg1"/>
                  </a:solidFill>
                  <a:latin typeface="Arial Black" panose="020B0A04020102020204" pitchFamily="34" charset="0"/>
                  <a:ea typeface="微软雅黑" panose="020B0503020204020204" pitchFamily="34" charset="-122"/>
                </a:rPr>
                <a:t>2016</a:t>
              </a:r>
              <a:endParaRPr lang="zh-CN" altLang="en-US" dirty="0">
                <a:solidFill>
                  <a:schemeClr val="bg1"/>
                </a:solidFill>
                <a:latin typeface="Arial Black" panose="020B0A040201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45068" name="文本框 75"/>
            <p:cNvSpPr txBox="1"/>
            <p:nvPr/>
          </p:nvSpPr>
          <p:spPr>
            <a:xfrm>
              <a:off x="7240666" y="2057714"/>
              <a:ext cx="1803842" cy="43858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algn="r" eaLnBrk="1" hangingPunct="1">
                <a:lnSpc>
                  <a:spcPts val="900"/>
                </a:lnSpc>
              </a:pPr>
              <a:r>
                <a:rPr lang="en-US" altLang="zh-CN" sz="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This is a sample text. Insert your desired text here. Again. This is a dummy text. Enter your own text here</a:t>
              </a:r>
              <a:endParaRPr lang="zh-CN" altLang="en-US" sz="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45069" name="文本框 24"/>
            <p:cNvSpPr txBox="1"/>
            <p:nvPr/>
          </p:nvSpPr>
          <p:spPr>
            <a:xfrm>
              <a:off x="7978632" y="1866984"/>
              <a:ext cx="1090181" cy="23108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eaLnBrk="1" hangingPunct="1">
                <a:lnSpc>
                  <a:spcPts val="1200"/>
                </a:lnSpc>
              </a:pPr>
              <a:r>
                <a:rPr lang="en-US" altLang="zh-CN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Add A Title In Here</a:t>
              </a:r>
              <a:endPara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6216650" y="1414463"/>
            <a:ext cx="1716088" cy="874712"/>
            <a:chOff x="8155360" y="1622396"/>
            <a:chExt cx="1716306" cy="873900"/>
          </a:xfrm>
        </p:grpSpPr>
        <p:sp>
          <p:nvSpPr>
            <p:cNvPr id="45064" name="矩形 78"/>
            <p:cNvSpPr/>
            <p:nvPr/>
          </p:nvSpPr>
          <p:spPr>
            <a:xfrm>
              <a:off x="8188173" y="1622396"/>
              <a:ext cx="800321" cy="36898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lvl="0"/>
              <a:r>
                <a:rPr lang="en-US" altLang="zh-CN" dirty="0" smtClean="0">
                  <a:solidFill>
                    <a:schemeClr val="bg1"/>
                  </a:solidFill>
                  <a:latin typeface="Arial Black" panose="020B0A04020102020204" pitchFamily="34" charset="0"/>
                  <a:ea typeface="微软雅黑" panose="020B0503020204020204" pitchFamily="34" charset="-122"/>
                </a:rPr>
                <a:t>2017</a:t>
              </a:r>
              <a:endParaRPr lang="zh-CN" altLang="en-US" dirty="0">
                <a:solidFill>
                  <a:schemeClr val="bg1"/>
                </a:solidFill>
                <a:latin typeface="Arial Black" panose="020B0A040201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45065" name="文本框 79"/>
            <p:cNvSpPr txBox="1"/>
            <p:nvPr/>
          </p:nvSpPr>
          <p:spPr>
            <a:xfrm>
              <a:off x="8155360" y="2057714"/>
              <a:ext cx="1716306" cy="43858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eaLnBrk="1" hangingPunct="1">
                <a:lnSpc>
                  <a:spcPts val="900"/>
                </a:lnSpc>
              </a:pPr>
              <a:r>
                <a:rPr lang="en-US" altLang="zh-CN" sz="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This is a sample text. Insert your desired text here. Again. This is a dummy text. Enter your own text here.</a:t>
              </a:r>
              <a:endParaRPr lang="zh-CN" altLang="en-US" sz="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45066" name="文本框 24"/>
            <p:cNvSpPr txBox="1"/>
            <p:nvPr/>
          </p:nvSpPr>
          <p:spPr>
            <a:xfrm>
              <a:off x="8169133" y="1866984"/>
              <a:ext cx="1051068" cy="23108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eaLnBrk="1" hangingPunct="1">
                <a:lnSpc>
                  <a:spcPts val="1200"/>
                </a:lnSpc>
              </a:pPr>
              <a:r>
                <a:rPr lang="en-US" altLang="zh-CN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Add A Title In Here</a:t>
              </a:r>
              <a:endPara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4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" dur="2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2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2" name="组合 271"/>
          <p:cNvGrpSpPr/>
          <p:nvPr/>
        </p:nvGrpSpPr>
        <p:grpSpPr>
          <a:xfrm>
            <a:off x="3256948" y="1269861"/>
            <a:ext cx="2461496" cy="2095500"/>
            <a:chOff x="3279855" y="1257300"/>
            <a:chExt cx="2461496" cy="2095500"/>
          </a:xfrm>
          <a:solidFill>
            <a:srgbClr val="7030A0">
              <a:alpha val="20000"/>
            </a:srgbClr>
          </a:solidFill>
        </p:grpSpPr>
        <p:grpSp>
          <p:nvGrpSpPr>
            <p:cNvPr id="62" name="组合 61"/>
            <p:cNvGrpSpPr/>
            <p:nvPr/>
          </p:nvGrpSpPr>
          <p:grpSpPr>
            <a:xfrm>
              <a:off x="3279855" y="1257300"/>
              <a:ext cx="1154656" cy="2034541"/>
              <a:chOff x="3287747" y="1235486"/>
              <a:chExt cx="1220118" cy="2149887"/>
            </a:xfrm>
            <a:grpFill/>
          </p:grpSpPr>
          <p:sp>
            <p:nvSpPr>
              <p:cNvPr id="131" name="Freeform 5"/>
              <p:cNvSpPr/>
              <p:nvPr/>
            </p:nvSpPr>
            <p:spPr bwMode="auto">
              <a:xfrm>
                <a:off x="3445970" y="1348036"/>
                <a:ext cx="86453" cy="322972"/>
              </a:xfrm>
              <a:custGeom>
                <a:avLst/>
                <a:gdLst>
                  <a:gd name="T0" fmla="*/ 32 w 53"/>
                  <a:gd name="T1" fmla="*/ 0 h 198"/>
                  <a:gd name="T2" fmla="*/ 0 w 53"/>
                  <a:gd name="T3" fmla="*/ 28 h 198"/>
                  <a:gd name="T4" fmla="*/ 53 w 53"/>
                  <a:gd name="T5" fmla="*/ 198 h 198"/>
                  <a:gd name="T6" fmla="*/ 32 w 53"/>
                  <a:gd name="T7" fmla="*/ 0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3" h="198">
                    <a:moveTo>
                      <a:pt x="32" y="0"/>
                    </a:moveTo>
                    <a:lnTo>
                      <a:pt x="0" y="28"/>
                    </a:lnTo>
                    <a:lnTo>
                      <a:pt x="53" y="198"/>
                    </a:lnTo>
                    <a:lnTo>
                      <a:pt x="3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2" name="Freeform 6"/>
              <p:cNvSpPr/>
              <p:nvPr/>
            </p:nvSpPr>
            <p:spPr bwMode="auto">
              <a:xfrm>
                <a:off x="3294272" y="1671009"/>
                <a:ext cx="238151" cy="309923"/>
              </a:xfrm>
              <a:custGeom>
                <a:avLst/>
                <a:gdLst>
                  <a:gd name="T0" fmla="*/ 0 w 146"/>
                  <a:gd name="T1" fmla="*/ 93 h 190"/>
                  <a:gd name="T2" fmla="*/ 4 w 146"/>
                  <a:gd name="T3" fmla="*/ 190 h 190"/>
                  <a:gd name="T4" fmla="*/ 146 w 146"/>
                  <a:gd name="T5" fmla="*/ 0 h 190"/>
                  <a:gd name="T6" fmla="*/ 0 w 146"/>
                  <a:gd name="T7" fmla="*/ 93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6" h="190">
                    <a:moveTo>
                      <a:pt x="0" y="93"/>
                    </a:moveTo>
                    <a:lnTo>
                      <a:pt x="4" y="190"/>
                    </a:lnTo>
                    <a:lnTo>
                      <a:pt x="146" y="0"/>
                    </a:lnTo>
                    <a:lnTo>
                      <a:pt x="0" y="93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3" name="Freeform 7"/>
              <p:cNvSpPr/>
              <p:nvPr/>
            </p:nvSpPr>
            <p:spPr bwMode="auto">
              <a:xfrm>
                <a:off x="3294272" y="1499736"/>
                <a:ext cx="238151" cy="322972"/>
              </a:xfrm>
              <a:custGeom>
                <a:avLst/>
                <a:gdLst>
                  <a:gd name="T0" fmla="*/ 40 w 146"/>
                  <a:gd name="T1" fmla="*/ 0 h 198"/>
                  <a:gd name="T2" fmla="*/ 0 w 146"/>
                  <a:gd name="T3" fmla="*/ 198 h 198"/>
                  <a:gd name="T4" fmla="*/ 146 w 146"/>
                  <a:gd name="T5" fmla="*/ 105 h 198"/>
                  <a:gd name="T6" fmla="*/ 40 w 146"/>
                  <a:gd name="T7" fmla="*/ 0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6" h="198">
                    <a:moveTo>
                      <a:pt x="40" y="0"/>
                    </a:moveTo>
                    <a:lnTo>
                      <a:pt x="0" y="198"/>
                    </a:lnTo>
                    <a:lnTo>
                      <a:pt x="146" y="105"/>
                    </a:lnTo>
                    <a:lnTo>
                      <a:pt x="4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4" name="Freeform 8"/>
              <p:cNvSpPr/>
              <p:nvPr/>
            </p:nvSpPr>
            <p:spPr bwMode="auto">
              <a:xfrm>
                <a:off x="3359519" y="1393709"/>
                <a:ext cx="172904" cy="277300"/>
              </a:xfrm>
              <a:custGeom>
                <a:avLst/>
                <a:gdLst>
                  <a:gd name="T0" fmla="*/ 53 w 106"/>
                  <a:gd name="T1" fmla="*/ 0 h 170"/>
                  <a:gd name="T2" fmla="*/ 0 w 106"/>
                  <a:gd name="T3" fmla="*/ 65 h 170"/>
                  <a:gd name="T4" fmla="*/ 106 w 106"/>
                  <a:gd name="T5" fmla="*/ 170 h 170"/>
                  <a:gd name="T6" fmla="*/ 53 w 106"/>
                  <a:gd name="T7" fmla="*/ 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6" h="170">
                    <a:moveTo>
                      <a:pt x="53" y="0"/>
                    </a:moveTo>
                    <a:lnTo>
                      <a:pt x="0" y="65"/>
                    </a:lnTo>
                    <a:lnTo>
                      <a:pt x="106" y="170"/>
                    </a:lnTo>
                    <a:lnTo>
                      <a:pt x="53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5" name="Freeform 9"/>
              <p:cNvSpPr/>
              <p:nvPr/>
            </p:nvSpPr>
            <p:spPr bwMode="auto">
              <a:xfrm>
                <a:off x="3287747" y="2752478"/>
                <a:ext cx="264250" cy="283824"/>
              </a:xfrm>
              <a:custGeom>
                <a:avLst/>
                <a:gdLst>
                  <a:gd name="T0" fmla="*/ 0 w 162"/>
                  <a:gd name="T1" fmla="*/ 0 h 174"/>
                  <a:gd name="T2" fmla="*/ 28 w 162"/>
                  <a:gd name="T3" fmla="*/ 174 h 174"/>
                  <a:gd name="T4" fmla="*/ 162 w 162"/>
                  <a:gd name="T5" fmla="*/ 8 h 174"/>
                  <a:gd name="T6" fmla="*/ 0 w 162"/>
                  <a:gd name="T7" fmla="*/ 0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2" h="174">
                    <a:moveTo>
                      <a:pt x="0" y="0"/>
                    </a:moveTo>
                    <a:lnTo>
                      <a:pt x="28" y="174"/>
                    </a:lnTo>
                    <a:lnTo>
                      <a:pt x="162" y="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6" name="Freeform 10"/>
              <p:cNvSpPr/>
              <p:nvPr/>
            </p:nvSpPr>
            <p:spPr bwMode="auto">
              <a:xfrm>
                <a:off x="3287747" y="2468653"/>
                <a:ext cx="264250" cy="296874"/>
              </a:xfrm>
              <a:custGeom>
                <a:avLst/>
                <a:gdLst>
                  <a:gd name="T0" fmla="*/ 0 w 162"/>
                  <a:gd name="T1" fmla="*/ 0 h 182"/>
                  <a:gd name="T2" fmla="*/ 0 w 162"/>
                  <a:gd name="T3" fmla="*/ 174 h 182"/>
                  <a:gd name="T4" fmla="*/ 162 w 162"/>
                  <a:gd name="T5" fmla="*/ 182 h 182"/>
                  <a:gd name="T6" fmla="*/ 0 w 162"/>
                  <a:gd name="T7" fmla="*/ 0 h 1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2" h="182">
                    <a:moveTo>
                      <a:pt x="0" y="0"/>
                    </a:moveTo>
                    <a:lnTo>
                      <a:pt x="0" y="174"/>
                    </a:lnTo>
                    <a:lnTo>
                      <a:pt x="162" y="18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7" name="Freeform 11"/>
              <p:cNvSpPr/>
              <p:nvPr/>
            </p:nvSpPr>
            <p:spPr bwMode="auto">
              <a:xfrm>
                <a:off x="3287747" y="2225608"/>
                <a:ext cx="507295" cy="243045"/>
              </a:xfrm>
              <a:custGeom>
                <a:avLst/>
                <a:gdLst>
                  <a:gd name="T0" fmla="*/ 4 w 311"/>
                  <a:gd name="T1" fmla="*/ 0 h 149"/>
                  <a:gd name="T2" fmla="*/ 0 w 311"/>
                  <a:gd name="T3" fmla="*/ 149 h 149"/>
                  <a:gd name="T4" fmla="*/ 311 w 311"/>
                  <a:gd name="T5" fmla="*/ 32 h 149"/>
                  <a:gd name="T6" fmla="*/ 4 w 311"/>
                  <a:gd name="T7" fmla="*/ 0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1" h="149">
                    <a:moveTo>
                      <a:pt x="4" y="0"/>
                    </a:moveTo>
                    <a:lnTo>
                      <a:pt x="0" y="149"/>
                    </a:lnTo>
                    <a:lnTo>
                      <a:pt x="311" y="32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8" name="Freeform 12"/>
              <p:cNvSpPr/>
              <p:nvPr/>
            </p:nvSpPr>
            <p:spPr bwMode="auto">
              <a:xfrm>
                <a:off x="3300796" y="1671009"/>
                <a:ext cx="494246" cy="329497"/>
              </a:xfrm>
              <a:custGeom>
                <a:avLst/>
                <a:gdLst>
                  <a:gd name="T0" fmla="*/ 142 w 303"/>
                  <a:gd name="T1" fmla="*/ 0 h 202"/>
                  <a:gd name="T2" fmla="*/ 0 w 303"/>
                  <a:gd name="T3" fmla="*/ 190 h 202"/>
                  <a:gd name="T4" fmla="*/ 303 w 303"/>
                  <a:gd name="T5" fmla="*/ 202 h 202"/>
                  <a:gd name="T6" fmla="*/ 142 w 303"/>
                  <a:gd name="T7" fmla="*/ 0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3" h="202">
                    <a:moveTo>
                      <a:pt x="142" y="0"/>
                    </a:moveTo>
                    <a:lnTo>
                      <a:pt x="0" y="190"/>
                    </a:lnTo>
                    <a:lnTo>
                      <a:pt x="303" y="202"/>
                    </a:lnTo>
                    <a:lnTo>
                      <a:pt x="14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9" name="Freeform 13"/>
              <p:cNvSpPr/>
              <p:nvPr/>
            </p:nvSpPr>
            <p:spPr bwMode="auto">
              <a:xfrm>
                <a:off x="3532423" y="1671009"/>
                <a:ext cx="269144" cy="329497"/>
              </a:xfrm>
              <a:custGeom>
                <a:avLst/>
                <a:gdLst>
                  <a:gd name="T0" fmla="*/ 0 w 165"/>
                  <a:gd name="T1" fmla="*/ 0 h 202"/>
                  <a:gd name="T2" fmla="*/ 161 w 165"/>
                  <a:gd name="T3" fmla="*/ 202 h 202"/>
                  <a:gd name="T4" fmla="*/ 165 w 165"/>
                  <a:gd name="T5" fmla="*/ 121 h 202"/>
                  <a:gd name="T6" fmla="*/ 0 w 165"/>
                  <a:gd name="T7" fmla="*/ 0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5" h="202">
                    <a:moveTo>
                      <a:pt x="0" y="0"/>
                    </a:moveTo>
                    <a:lnTo>
                      <a:pt x="161" y="202"/>
                    </a:lnTo>
                    <a:lnTo>
                      <a:pt x="165" y="12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0" name="Freeform 14"/>
              <p:cNvSpPr/>
              <p:nvPr/>
            </p:nvSpPr>
            <p:spPr bwMode="auto">
              <a:xfrm>
                <a:off x="3532423" y="1657959"/>
                <a:ext cx="275669" cy="210422"/>
              </a:xfrm>
              <a:custGeom>
                <a:avLst/>
                <a:gdLst>
                  <a:gd name="T0" fmla="*/ 0 w 169"/>
                  <a:gd name="T1" fmla="*/ 8 h 129"/>
                  <a:gd name="T2" fmla="*/ 165 w 169"/>
                  <a:gd name="T3" fmla="*/ 129 h 129"/>
                  <a:gd name="T4" fmla="*/ 169 w 169"/>
                  <a:gd name="T5" fmla="*/ 0 h 129"/>
                  <a:gd name="T6" fmla="*/ 0 w 169"/>
                  <a:gd name="T7" fmla="*/ 8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9" h="129">
                    <a:moveTo>
                      <a:pt x="0" y="8"/>
                    </a:moveTo>
                    <a:lnTo>
                      <a:pt x="165" y="129"/>
                    </a:lnTo>
                    <a:lnTo>
                      <a:pt x="169" y="0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1" name="Freeform 15"/>
              <p:cNvSpPr/>
              <p:nvPr/>
            </p:nvSpPr>
            <p:spPr bwMode="auto">
              <a:xfrm>
                <a:off x="3432921" y="2997154"/>
                <a:ext cx="375170" cy="309923"/>
              </a:xfrm>
              <a:custGeom>
                <a:avLst/>
                <a:gdLst>
                  <a:gd name="T0" fmla="*/ 0 w 230"/>
                  <a:gd name="T1" fmla="*/ 133 h 190"/>
                  <a:gd name="T2" fmla="*/ 93 w 230"/>
                  <a:gd name="T3" fmla="*/ 190 h 190"/>
                  <a:gd name="T4" fmla="*/ 230 w 230"/>
                  <a:gd name="T5" fmla="*/ 0 h 190"/>
                  <a:gd name="T6" fmla="*/ 0 w 230"/>
                  <a:gd name="T7" fmla="*/ 133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0" h="190">
                    <a:moveTo>
                      <a:pt x="0" y="133"/>
                    </a:moveTo>
                    <a:lnTo>
                      <a:pt x="93" y="190"/>
                    </a:lnTo>
                    <a:lnTo>
                      <a:pt x="230" y="0"/>
                    </a:lnTo>
                    <a:lnTo>
                      <a:pt x="0" y="133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2" name="Freeform 16"/>
              <p:cNvSpPr/>
              <p:nvPr/>
            </p:nvSpPr>
            <p:spPr bwMode="auto">
              <a:xfrm>
                <a:off x="3333420" y="2997154"/>
                <a:ext cx="474672" cy="216947"/>
              </a:xfrm>
              <a:custGeom>
                <a:avLst/>
                <a:gdLst>
                  <a:gd name="T0" fmla="*/ 0 w 291"/>
                  <a:gd name="T1" fmla="*/ 24 h 133"/>
                  <a:gd name="T2" fmla="*/ 61 w 291"/>
                  <a:gd name="T3" fmla="*/ 133 h 133"/>
                  <a:gd name="T4" fmla="*/ 291 w 291"/>
                  <a:gd name="T5" fmla="*/ 0 h 133"/>
                  <a:gd name="T6" fmla="*/ 0 w 291"/>
                  <a:gd name="T7" fmla="*/ 24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91" h="133">
                    <a:moveTo>
                      <a:pt x="0" y="24"/>
                    </a:moveTo>
                    <a:lnTo>
                      <a:pt x="61" y="133"/>
                    </a:lnTo>
                    <a:lnTo>
                      <a:pt x="291" y="0"/>
                    </a:lnTo>
                    <a:lnTo>
                      <a:pt x="0" y="24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3" name="Freeform 17"/>
              <p:cNvSpPr/>
              <p:nvPr/>
            </p:nvSpPr>
            <p:spPr bwMode="auto">
              <a:xfrm>
                <a:off x="3333420" y="2765527"/>
                <a:ext cx="474672" cy="270775"/>
              </a:xfrm>
              <a:custGeom>
                <a:avLst/>
                <a:gdLst>
                  <a:gd name="T0" fmla="*/ 134 w 291"/>
                  <a:gd name="T1" fmla="*/ 0 h 166"/>
                  <a:gd name="T2" fmla="*/ 0 w 291"/>
                  <a:gd name="T3" fmla="*/ 166 h 166"/>
                  <a:gd name="T4" fmla="*/ 291 w 291"/>
                  <a:gd name="T5" fmla="*/ 142 h 166"/>
                  <a:gd name="T6" fmla="*/ 134 w 291"/>
                  <a:gd name="T7" fmla="*/ 0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91" h="166">
                    <a:moveTo>
                      <a:pt x="134" y="0"/>
                    </a:moveTo>
                    <a:lnTo>
                      <a:pt x="0" y="166"/>
                    </a:lnTo>
                    <a:lnTo>
                      <a:pt x="291" y="142"/>
                    </a:lnTo>
                    <a:lnTo>
                      <a:pt x="134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4" name="Freeform 18"/>
              <p:cNvSpPr/>
              <p:nvPr/>
            </p:nvSpPr>
            <p:spPr bwMode="auto">
              <a:xfrm>
                <a:off x="3294272" y="2152206"/>
                <a:ext cx="513820" cy="125601"/>
              </a:xfrm>
              <a:custGeom>
                <a:avLst/>
                <a:gdLst>
                  <a:gd name="T0" fmla="*/ 0 w 315"/>
                  <a:gd name="T1" fmla="*/ 45 h 77"/>
                  <a:gd name="T2" fmla="*/ 307 w 315"/>
                  <a:gd name="T3" fmla="*/ 77 h 77"/>
                  <a:gd name="T4" fmla="*/ 315 w 315"/>
                  <a:gd name="T5" fmla="*/ 0 h 77"/>
                  <a:gd name="T6" fmla="*/ 0 w 315"/>
                  <a:gd name="T7" fmla="*/ 45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5" h="77">
                    <a:moveTo>
                      <a:pt x="0" y="45"/>
                    </a:moveTo>
                    <a:lnTo>
                      <a:pt x="307" y="77"/>
                    </a:lnTo>
                    <a:lnTo>
                      <a:pt x="315" y="0"/>
                    </a:lnTo>
                    <a:lnTo>
                      <a:pt x="0" y="45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5" name="Freeform 19"/>
              <p:cNvSpPr/>
              <p:nvPr/>
            </p:nvSpPr>
            <p:spPr bwMode="auto">
              <a:xfrm>
                <a:off x="3294272" y="1980932"/>
                <a:ext cx="513820" cy="244676"/>
              </a:xfrm>
              <a:custGeom>
                <a:avLst/>
                <a:gdLst>
                  <a:gd name="T0" fmla="*/ 4 w 315"/>
                  <a:gd name="T1" fmla="*/ 0 h 150"/>
                  <a:gd name="T2" fmla="*/ 0 w 315"/>
                  <a:gd name="T3" fmla="*/ 150 h 150"/>
                  <a:gd name="T4" fmla="*/ 315 w 315"/>
                  <a:gd name="T5" fmla="*/ 105 h 150"/>
                  <a:gd name="T6" fmla="*/ 4 w 315"/>
                  <a:gd name="T7" fmla="*/ 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5" h="150">
                    <a:moveTo>
                      <a:pt x="4" y="0"/>
                    </a:moveTo>
                    <a:lnTo>
                      <a:pt x="0" y="150"/>
                    </a:lnTo>
                    <a:lnTo>
                      <a:pt x="315" y="105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6" name="Freeform 20"/>
              <p:cNvSpPr/>
              <p:nvPr/>
            </p:nvSpPr>
            <p:spPr bwMode="auto">
              <a:xfrm>
                <a:off x="3300796" y="1980932"/>
                <a:ext cx="507295" cy="171274"/>
              </a:xfrm>
              <a:custGeom>
                <a:avLst/>
                <a:gdLst>
                  <a:gd name="T0" fmla="*/ 303 w 311"/>
                  <a:gd name="T1" fmla="*/ 12 h 105"/>
                  <a:gd name="T2" fmla="*/ 0 w 311"/>
                  <a:gd name="T3" fmla="*/ 0 h 105"/>
                  <a:gd name="T4" fmla="*/ 311 w 311"/>
                  <a:gd name="T5" fmla="*/ 105 h 105"/>
                  <a:gd name="T6" fmla="*/ 303 w 311"/>
                  <a:gd name="T7" fmla="*/ 12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1" h="105">
                    <a:moveTo>
                      <a:pt x="303" y="12"/>
                    </a:moveTo>
                    <a:lnTo>
                      <a:pt x="0" y="0"/>
                    </a:lnTo>
                    <a:lnTo>
                      <a:pt x="311" y="105"/>
                    </a:lnTo>
                    <a:lnTo>
                      <a:pt x="303" y="12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7" name="Freeform 21"/>
              <p:cNvSpPr/>
              <p:nvPr/>
            </p:nvSpPr>
            <p:spPr bwMode="auto">
              <a:xfrm>
                <a:off x="3551997" y="2494752"/>
                <a:ext cx="256095" cy="270775"/>
              </a:xfrm>
              <a:custGeom>
                <a:avLst/>
                <a:gdLst>
                  <a:gd name="T0" fmla="*/ 0 w 157"/>
                  <a:gd name="T1" fmla="*/ 166 h 166"/>
                  <a:gd name="T2" fmla="*/ 153 w 157"/>
                  <a:gd name="T3" fmla="*/ 142 h 166"/>
                  <a:gd name="T4" fmla="*/ 157 w 157"/>
                  <a:gd name="T5" fmla="*/ 0 h 166"/>
                  <a:gd name="T6" fmla="*/ 0 w 157"/>
                  <a:gd name="T7" fmla="*/ 166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7" h="166">
                    <a:moveTo>
                      <a:pt x="0" y="166"/>
                    </a:moveTo>
                    <a:lnTo>
                      <a:pt x="153" y="142"/>
                    </a:lnTo>
                    <a:lnTo>
                      <a:pt x="157" y="0"/>
                    </a:lnTo>
                    <a:lnTo>
                      <a:pt x="0" y="166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8" name="Freeform 22"/>
              <p:cNvSpPr/>
              <p:nvPr/>
            </p:nvSpPr>
            <p:spPr bwMode="auto">
              <a:xfrm>
                <a:off x="3287747" y="2468653"/>
                <a:ext cx="520345" cy="296874"/>
              </a:xfrm>
              <a:custGeom>
                <a:avLst/>
                <a:gdLst>
                  <a:gd name="T0" fmla="*/ 0 w 319"/>
                  <a:gd name="T1" fmla="*/ 0 h 182"/>
                  <a:gd name="T2" fmla="*/ 162 w 319"/>
                  <a:gd name="T3" fmla="*/ 182 h 182"/>
                  <a:gd name="T4" fmla="*/ 319 w 319"/>
                  <a:gd name="T5" fmla="*/ 16 h 182"/>
                  <a:gd name="T6" fmla="*/ 0 w 319"/>
                  <a:gd name="T7" fmla="*/ 0 h 1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9" h="182">
                    <a:moveTo>
                      <a:pt x="0" y="0"/>
                    </a:moveTo>
                    <a:lnTo>
                      <a:pt x="162" y="182"/>
                    </a:lnTo>
                    <a:lnTo>
                      <a:pt x="319" y="16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9" name="Freeform 23"/>
              <p:cNvSpPr/>
              <p:nvPr/>
            </p:nvSpPr>
            <p:spPr bwMode="auto">
              <a:xfrm>
                <a:off x="3287747" y="2277806"/>
                <a:ext cx="520345" cy="216947"/>
              </a:xfrm>
              <a:custGeom>
                <a:avLst/>
                <a:gdLst>
                  <a:gd name="T0" fmla="*/ 311 w 319"/>
                  <a:gd name="T1" fmla="*/ 0 h 133"/>
                  <a:gd name="T2" fmla="*/ 0 w 319"/>
                  <a:gd name="T3" fmla="*/ 117 h 133"/>
                  <a:gd name="T4" fmla="*/ 319 w 319"/>
                  <a:gd name="T5" fmla="*/ 133 h 133"/>
                  <a:gd name="T6" fmla="*/ 311 w 319"/>
                  <a:gd name="T7" fmla="*/ 0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9" h="133">
                    <a:moveTo>
                      <a:pt x="311" y="0"/>
                    </a:moveTo>
                    <a:lnTo>
                      <a:pt x="0" y="117"/>
                    </a:lnTo>
                    <a:lnTo>
                      <a:pt x="319" y="133"/>
                    </a:lnTo>
                    <a:lnTo>
                      <a:pt x="311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0" name="Freeform 24"/>
              <p:cNvSpPr/>
              <p:nvPr/>
            </p:nvSpPr>
            <p:spPr bwMode="auto">
              <a:xfrm>
                <a:off x="3551997" y="2726379"/>
                <a:ext cx="256095" cy="171274"/>
              </a:xfrm>
              <a:custGeom>
                <a:avLst/>
                <a:gdLst>
                  <a:gd name="T0" fmla="*/ 153 w 157"/>
                  <a:gd name="T1" fmla="*/ 0 h 105"/>
                  <a:gd name="T2" fmla="*/ 0 w 157"/>
                  <a:gd name="T3" fmla="*/ 24 h 105"/>
                  <a:gd name="T4" fmla="*/ 157 w 157"/>
                  <a:gd name="T5" fmla="*/ 105 h 105"/>
                  <a:gd name="T6" fmla="*/ 153 w 157"/>
                  <a:gd name="T7" fmla="*/ 0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7" h="105">
                    <a:moveTo>
                      <a:pt x="153" y="0"/>
                    </a:moveTo>
                    <a:lnTo>
                      <a:pt x="0" y="24"/>
                    </a:lnTo>
                    <a:lnTo>
                      <a:pt x="157" y="105"/>
                    </a:lnTo>
                    <a:lnTo>
                      <a:pt x="153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1" name="Freeform 25"/>
              <p:cNvSpPr/>
              <p:nvPr/>
            </p:nvSpPr>
            <p:spPr bwMode="auto">
              <a:xfrm>
                <a:off x="3551997" y="2765527"/>
                <a:ext cx="256095" cy="231627"/>
              </a:xfrm>
              <a:custGeom>
                <a:avLst/>
                <a:gdLst>
                  <a:gd name="T0" fmla="*/ 0 w 157"/>
                  <a:gd name="T1" fmla="*/ 0 h 142"/>
                  <a:gd name="T2" fmla="*/ 157 w 157"/>
                  <a:gd name="T3" fmla="*/ 142 h 142"/>
                  <a:gd name="T4" fmla="*/ 157 w 157"/>
                  <a:gd name="T5" fmla="*/ 81 h 142"/>
                  <a:gd name="T6" fmla="*/ 0 w 157"/>
                  <a:gd name="T7" fmla="*/ 0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7" h="142">
                    <a:moveTo>
                      <a:pt x="0" y="0"/>
                    </a:moveTo>
                    <a:lnTo>
                      <a:pt x="157" y="142"/>
                    </a:lnTo>
                    <a:lnTo>
                      <a:pt x="157" y="8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2" name="Freeform 26"/>
              <p:cNvSpPr/>
              <p:nvPr/>
            </p:nvSpPr>
            <p:spPr bwMode="auto">
              <a:xfrm>
                <a:off x="3498168" y="1274634"/>
                <a:ext cx="342546" cy="290349"/>
              </a:xfrm>
              <a:custGeom>
                <a:avLst/>
                <a:gdLst>
                  <a:gd name="T0" fmla="*/ 61 w 210"/>
                  <a:gd name="T1" fmla="*/ 0 h 178"/>
                  <a:gd name="T2" fmla="*/ 0 w 210"/>
                  <a:gd name="T3" fmla="*/ 45 h 178"/>
                  <a:gd name="T4" fmla="*/ 210 w 210"/>
                  <a:gd name="T5" fmla="*/ 178 h 178"/>
                  <a:gd name="T6" fmla="*/ 61 w 210"/>
                  <a:gd name="T7" fmla="*/ 0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0" h="178">
                    <a:moveTo>
                      <a:pt x="61" y="0"/>
                    </a:moveTo>
                    <a:lnTo>
                      <a:pt x="0" y="45"/>
                    </a:lnTo>
                    <a:lnTo>
                      <a:pt x="210" y="178"/>
                    </a:lnTo>
                    <a:lnTo>
                      <a:pt x="61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3" name="Freeform 27"/>
              <p:cNvSpPr/>
              <p:nvPr/>
            </p:nvSpPr>
            <p:spPr bwMode="auto">
              <a:xfrm>
                <a:off x="3498168" y="1348036"/>
                <a:ext cx="342546" cy="322972"/>
              </a:xfrm>
              <a:custGeom>
                <a:avLst/>
                <a:gdLst>
                  <a:gd name="T0" fmla="*/ 0 w 210"/>
                  <a:gd name="T1" fmla="*/ 0 h 198"/>
                  <a:gd name="T2" fmla="*/ 21 w 210"/>
                  <a:gd name="T3" fmla="*/ 198 h 198"/>
                  <a:gd name="T4" fmla="*/ 210 w 210"/>
                  <a:gd name="T5" fmla="*/ 133 h 198"/>
                  <a:gd name="T6" fmla="*/ 0 w 210"/>
                  <a:gd name="T7" fmla="*/ 0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0" h="198">
                    <a:moveTo>
                      <a:pt x="0" y="0"/>
                    </a:moveTo>
                    <a:lnTo>
                      <a:pt x="21" y="198"/>
                    </a:lnTo>
                    <a:lnTo>
                      <a:pt x="210" y="13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4" name="Freeform 28"/>
              <p:cNvSpPr/>
              <p:nvPr/>
            </p:nvSpPr>
            <p:spPr bwMode="auto">
              <a:xfrm>
                <a:off x="3532423" y="1564983"/>
                <a:ext cx="308292" cy="106027"/>
              </a:xfrm>
              <a:custGeom>
                <a:avLst/>
                <a:gdLst>
                  <a:gd name="T0" fmla="*/ 0 w 189"/>
                  <a:gd name="T1" fmla="*/ 65 h 65"/>
                  <a:gd name="T2" fmla="*/ 169 w 189"/>
                  <a:gd name="T3" fmla="*/ 57 h 65"/>
                  <a:gd name="T4" fmla="*/ 189 w 189"/>
                  <a:gd name="T5" fmla="*/ 0 h 65"/>
                  <a:gd name="T6" fmla="*/ 0 w 189"/>
                  <a:gd name="T7" fmla="*/ 65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9" h="65">
                    <a:moveTo>
                      <a:pt x="0" y="65"/>
                    </a:moveTo>
                    <a:lnTo>
                      <a:pt x="169" y="57"/>
                    </a:lnTo>
                    <a:lnTo>
                      <a:pt x="189" y="0"/>
                    </a:lnTo>
                    <a:lnTo>
                      <a:pt x="0" y="65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5" name="Freeform 29"/>
              <p:cNvSpPr/>
              <p:nvPr/>
            </p:nvSpPr>
            <p:spPr bwMode="auto">
              <a:xfrm>
                <a:off x="3597670" y="1242011"/>
                <a:ext cx="243045" cy="322972"/>
              </a:xfrm>
              <a:custGeom>
                <a:avLst/>
                <a:gdLst>
                  <a:gd name="T0" fmla="*/ 121 w 149"/>
                  <a:gd name="T1" fmla="*/ 0 h 198"/>
                  <a:gd name="T2" fmla="*/ 0 w 149"/>
                  <a:gd name="T3" fmla="*/ 20 h 198"/>
                  <a:gd name="T4" fmla="*/ 149 w 149"/>
                  <a:gd name="T5" fmla="*/ 198 h 198"/>
                  <a:gd name="T6" fmla="*/ 121 w 149"/>
                  <a:gd name="T7" fmla="*/ 0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9" h="198">
                    <a:moveTo>
                      <a:pt x="121" y="0"/>
                    </a:moveTo>
                    <a:lnTo>
                      <a:pt x="0" y="20"/>
                    </a:lnTo>
                    <a:lnTo>
                      <a:pt x="149" y="198"/>
                    </a:lnTo>
                    <a:lnTo>
                      <a:pt x="121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6" name="Freeform 30"/>
              <p:cNvSpPr/>
              <p:nvPr/>
            </p:nvSpPr>
            <p:spPr bwMode="auto">
              <a:xfrm>
                <a:off x="3584620" y="2997154"/>
                <a:ext cx="303398" cy="309923"/>
              </a:xfrm>
              <a:custGeom>
                <a:avLst/>
                <a:gdLst>
                  <a:gd name="T0" fmla="*/ 137 w 186"/>
                  <a:gd name="T1" fmla="*/ 0 h 190"/>
                  <a:gd name="T2" fmla="*/ 0 w 186"/>
                  <a:gd name="T3" fmla="*/ 190 h 190"/>
                  <a:gd name="T4" fmla="*/ 186 w 186"/>
                  <a:gd name="T5" fmla="*/ 44 h 190"/>
                  <a:gd name="T6" fmla="*/ 137 w 186"/>
                  <a:gd name="T7" fmla="*/ 0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6" h="190">
                    <a:moveTo>
                      <a:pt x="137" y="0"/>
                    </a:moveTo>
                    <a:lnTo>
                      <a:pt x="0" y="190"/>
                    </a:lnTo>
                    <a:lnTo>
                      <a:pt x="186" y="44"/>
                    </a:lnTo>
                    <a:lnTo>
                      <a:pt x="137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7" name="Freeform 31"/>
              <p:cNvSpPr/>
              <p:nvPr/>
            </p:nvSpPr>
            <p:spPr bwMode="auto">
              <a:xfrm>
                <a:off x="3584620" y="3068925"/>
                <a:ext cx="303398" cy="316448"/>
              </a:xfrm>
              <a:custGeom>
                <a:avLst/>
                <a:gdLst>
                  <a:gd name="T0" fmla="*/ 0 w 186"/>
                  <a:gd name="T1" fmla="*/ 146 h 194"/>
                  <a:gd name="T2" fmla="*/ 149 w 186"/>
                  <a:gd name="T3" fmla="*/ 194 h 194"/>
                  <a:gd name="T4" fmla="*/ 186 w 186"/>
                  <a:gd name="T5" fmla="*/ 0 h 194"/>
                  <a:gd name="T6" fmla="*/ 0 w 186"/>
                  <a:gd name="T7" fmla="*/ 146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6" h="194">
                    <a:moveTo>
                      <a:pt x="0" y="146"/>
                    </a:moveTo>
                    <a:lnTo>
                      <a:pt x="149" y="194"/>
                    </a:lnTo>
                    <a:lnTo>
                      <a:pt x="186" y="0"/>
                    </a:lnTo>
                    <a:lnTo>
                      <a:pt x="0" y="146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8" name="Freeform 32"/>
              <p:cNvSpPr/>
              <p:nvPr/>
            </p:nvSpPr>
            <p:spPr bwMode="auto">
              <a:xfrm>
                <a:off x="3795041" y="1235486"/>
                <a:ext cx="145175" cy="329497"/>
              </a:xfrm>
              <a:custGeom>
                <a:avLst/>
                <a:gdLst>
                  <a:gd name="T0" fmla="*/ 0 w 89"/>
                  <a:gd name="T1" fmla="*/ 4 h 202"/>
                  <a:gd name="T2" fmla="*/ 28 w 89"/>
                  <a:gd name="T3" fmla="*/ 202 h 202"/>
                  <a:gd name="T4" fmla="*/ 89 w 89"/>
                  <a:gd name="T5" fmla="*/ 0 h 202"/>
                  <a:gd name="T6" fmla="*/ 0 w 89"/>
                  <a:gd name="T7" fmla="*/ 4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9" h="202">
                    <a:moveTo>
                      <a:pt x="0" y="4"/>
                    </a:moveTo>
                    <a:lnTo>
                      <a:pt x="28" y="202"/>
                    </a:lnTo>
                    <a:lnTo>
                      <a:pt x="89" y="0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9" name="Freeform 33"/>
              <p:cNvSpPr/>
              <p:nvPr/>
            </p:nvSpPr>
            <p:spPr bwMode="auto">
              <a:xfrm>
                <a:off x="3840714" y="1235486"/>
                <a:ext cx="132126" cy="368645"/>
              </a:xfrm>
              <a:custGeom>
                <a:avLst/>
                <a:gdLst>
                  <a:gd name="T0" fmla="*/ 61 w 81"/>
                  <a:gd name="T1" fmla="*/ 0 h 226"/>
                  <a:gd name="T2" fmla="*/ 0 w 81"/>
                  <a:gd name="T3" fmla="*/ 202 h 226"/>
                  <a:gd name="T4" fmla="*/ 81 w 81"/>
                  <a:gd name="T5" fmla="*/ 226 h 226"/>
                  <a:gd name="T6" fmla="*/ 61 w 81"/>
                  <a:gd name="T7" fmla="*/ 0 h 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1" h="226">
                    <a:moveTo>
                      <a:pt x="61" y="0"/>
                    </a:moveTo>
                    <a:lnTo>
                      <a:pt x="0" y="202"/>
                    </a:lnTo>
                    <a:lnTo>
                      <a:pt x="81" y="226"/>
                    </a:lnTo>
                    <a:lnTo>
                      <a:pt x="61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0" name="Freeform 34"/>
              <p:cNvSpPr/>
              <p:nvPr/>
            </p:nvSpPr>
            <p:spPr bwMode="auto">
              <a:xfrm>
                <a:off x="3827665" y="3068925"/>
                <a:ext cx="192478" cy="316448"/>
              </a:xfrm>
              <a:custGeom>
                <a:avLst/>
                <a:gdLst>
                  <a:gd name="T0" fmla="*/ 37 w 118"/>
                  <a:gd name="T1" fmla="*/ 0 h 194"/>
                  <a:gd name="T2" fmla="*/ 0 w 118"/>
                  <a:gd name="T3" fmla="*/ 194 h 194"/>
                  <a:gd name="T4" fmla="*/ 118 w 118"/>
                  <a:gd name="T5" fmla="*/ 182 h 194"/>
                  <a:gd name="T6" fmla="*/ 37 w 118"/>
                  <a:gd name="T7" fmla="*/ 0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8" h="194">
                    <a:moveTo>
                      <a:pt x="37" y="0"/>
                    </a:moveTo>
                    <a:lnTo>
                      <a:pt x="0" y="194"/>
                    </a:lnTo>
                    <a:lnTo>
                      <a:pt x="118" y="182"/>
                    </a:lnTo>
                    <a:lnTo>
                      <a:pt x="37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1" name="Freeform 35"/>
              <p:cNvSpPr/>
              <p:nvPr/>
            </p:nvSpPr>
            <p:spPr bwMode="auto">
              <a:xfrm>
                <a:off x="3888019" y="3016728"/>
                <a:ext cx="132126" cy="349071"/>
              </a:xfrm>
              <a:custGeom>
                <a:avLst/>
                <a:gdLst>
                  <a:gd name="T0" fmla="*/ 56 w 81"/>
                  <a:gd name="T1" fmla="*/ 0 h 214"/>
                  <a:gd name="T2" fmla="*/ 0 w 81"/>
                  <a:gd name="T3" fmla="*/ 32 h 214"/>
                  <a:gd name="T4" fmla="*/ 81 w 81"/>
                  <a:gd name="T5" fmla="*/ 214 h 214"/>
                  <a:gd name="T6" fmla="*/ 56 w 81"/>
                  <a:gd name="T7" fmla="*/ 0 h 2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1" h="214">
                    <a:moveTo>
                      <a:pt x="56" y="0"/>
                    </a:moveTo>
                    <a:lnTo>
                      <a:pt x="0" y="32"/>
                    </a:lnTo>
                    <a:lnTo>
                      <a:pt x="81" y="214"/>
                    </a:lnTo>
                    <a:lnTo>
                      <a:pt x="56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2" name="Freeform 36"/>
              <p:cNvSpPr/>
              <p:nvPr/>
            </p:nvSpPr>
            <p:spPr bwMode="auto">
              <a:xfrm>
                <a:off x="3940216" y="1235486"/>
                <a:ext cx="216947" cy="368645"/>
              </a:xfrm>
              <a:custGeom>
                <a:avLst/>
                <a:gdLst>
                  <a:gd name="T0" fmla="*/ 0 w 133"/>
                  <a:gd name="T1" fmla="*/ 0 h 226"/>
                  <a:gd name="T2" fmla="*/ 20 w 133"/>
                  <a:gd name="T3" fmla="*/ 226 h 226"/>
                  <a:gd name="T4" fmla="*/ 133 w 133"/>
                  <a:gd name="T5" fmla="*/ 32 h 226"/>
                  <a:gd name="T6" fmla="*/ 0 w 133"/>
                  <a:gd name="T7" fmla="*/ 0 h 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3" h="226">
                    <a:moveTo>
                      <a:pt x="0" y="0"/>
                    </a:moveTo>
                    <a:lnTo>
                      <a:pt x="20" y="226"/>
                    </a:lnTo>
                    <a:lnTo>
                      <a:pt x="133" y="3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3" name="Freeform 37"/>
              <p:cNvSpPr/>
              <p:nvPr/>
            </p:nvSpPr>
            <p:spPr bwMode="auto">
              <a:xfrm>
                <a:off x="3979364" y="3016728"/>
                <a:ext cx="212052" cy="349071"/>
              </a:xfrm>
              <a:custGeom>
                <a:avLst/>
                <a:gdLst>
                  <a:gd name="T0" fmla="*/ 0 w 130"/>
                  <a:gd name="T1" fmla="*/ 0 h 214"/>
                  <a:gd name="T2" fmla="*/ 25 w 130"/>
                  <a:gd name="T3" fmla="*/ 214 h 214"/>
                  <a:gd name="T4" fmla="*/ 130 w 130"/>
                  <a:gd name="T5" fmla="*/ 194 h 214"/>
                  <a:gd name="T6" fmla="*/ 0 w 130"/>
                  <a:gd name="T7" fmla="*/ 0 h 2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0" h="214">
                    <a:moveTo>
                      <a:pt x="0" y="0"/>
                    </a:moveTo>
                    <a:lnTo>
                      <a:pt x="25" y="214"/>
                    </a:lnTo>
                    <a:lnTo>
                      <a:pt x="130" y="19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4" name="Freeform 38"/>
              <p:cNvSpPr/>
              <p:nvPr/>
            </p:nvSpPr>
            <p:spPr bwMode="auto">
              <a:xfrm>
                <a:off x="3985889" y="2548580"/>
                <a:ext cx="270775" cy="296874"/>
              </a:xfrm>
              <a:custGeom>
                <a:avLst/>
                <a:gdLst>
                  <a:gd name="T0" fmla="*/ 0 w 166"/>
                  <a:gd name="T1" fmla="*/ 0 h 182"/>
                  <a:gd name="T2" fmla="*/ 4 w 166"/>
                  <a:gd name="T3" fmla="*/ 101 h 182"/>
                  <a:gd name="T4" fmla="*/ 166 w 166"/>
                  <a:gd name="T5" fmla="*/ 182 h 182"/>
                  <a:gd name="T6" fmla="*/ 0 w 166"/>
                  <a:gd name="T7" fmla="*/ 0 h 1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6" h="182">
                    <a:moveTo>
                      <a:pt x="0" y="0"/>
                    </a:moveTo>
                    <a:lnTo>
                      <a:pt x="4" y="101"/>
                    </a:lnTo>
                    <a:lnTo>
                      <a:pt x="166" y="18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5" name="Freeform 39"/>
              <p:cNvSpPr/>
              <p:nvPr/>
            </p:nvSpPr>
            <p:spPr bwMode="auto">
              <a:xfrm>
                <a:off x="3985889" y="2713329"/>
                <a:ext cx="270775" cy="158224"/>
              </a:xfrm>
              <a:custGeom>
                <a:avLst/>
                <a:gdLst>
                  <a:gd name="T0" fmla="*/ 4 w 166"/>
                  <a:gd name="T1" fmla="*/ 0 h 97"/>
                  <a:gd name="T2" fmla="*/ 0 w 166"/>
                  <a:gd name="T3" fmla="*/ 97 h 97"/>
                  <a:gd name="T4" fmla="*/ 166 w 166"/>
                  <a:gd name="T5" fmla="*/ 81 h 97"/>
                  <a:gd name="T6" fmla="*/ 4 w 166"/>
                  <a:gd name="T7" fmla="*/ 0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6" h="97">
                    <a:moveTo>
                      <a:pt x="4" y="0"/>
                    </a:moveTo>
                    <a:lnTo>
                      <a:pt x="0" y="97"/>
                    </a:lnTo>
                    <a:lnTo>
                      <a:pt x="166" y="81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6" name="Freeform 40"/>
              <p:cNvSpPr/>
              <p:nvPr/>
            </p:nvSpPr>
            <p:spPr bwMode="auto">
              <a:xfrm>
                <a:off x="3979364" y="2845454"/>
                <a:ext cx="277299" cy="171274"/>
              </a:xfrm>
              <a:custGeom>
                <a:avLst/>
                <a:gdLst>
                  <a:gd name="T0" fmla="*/ 4 w 170"/>
                  <a:gd name="T1" fmla="*/ 16 h 105"/>
                  <a:gd name="T2" fmla="*/ 0 w 170"/>
                  <a:gd name="T3" fmla="*/ 105 h 105"/>
                  <a:gd name="T4" fmla="*/ 170 w 170"/>
                  <a:gd name="T5" fmla="*/ 0 h 105"/>
                  <a:gd name="T6" fmla="*/ 4 w 170"/>
                  <a:gd name="T7" fmla="*/ 16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0" h="105">
                    <a:moveTo>
                      <a:pt x="4" y="16"/>
                    </a:moveTo>
                    <a:lnTo>
                      <a:pt x="0" y="105"/>
                    </a:lnTo>
                    <a:lnTo>
                      <a:pt x="170" y="0"/>
                    </a:lnTo>
                    <a:lnTo>
                      <a:pt x="4" y="16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7" name="Freeform 41"/>
              <p:cNvSpPr/>
              <p:nvPr/>
            </p:nvSpPr>
            <p:spPr bwMode="auto">
              <a:xfrm>
                <a:off x="3979364" y="1874906"/>
                <a:ext cx="329497" cy="199003"/>
              </a:xfrm>
              <a:custGeom>
                <a:avLst/>
                <a:gdLst>
                  <a:gd name="T0" fmla="*/ 4 w 202"/>
                  <a:gd name="T1" fmla="*/ 0 h 122"/>
                  <a:gd name="T2" fmla="*/ 0 w 202"/>
                  <a:gd name="T3" fmla="*/ 122 h 122"/>
                  <a:gd name="T4" fmla="*/ 202 w 202"/>
                  <a:gd name="T5" fmla="*/ 49 h 122"/>
                  <a:gd name="T6" fmla="*/ 4 w 202"/>
                  <a:gd name="T7" fmla="*/ 0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2" h="122">
                    <a:moveTo>
                      <a:pt x="4" y="0"/>
                    </a:moveTo>
                    <a:lnTo>
                      <a:pt x="0" y="122"/>
                    </a:lnTo>
                    <a:lnTo>
                      <a:pt x="202" y="49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8" name="Freeform 42"/>
              <p:cNvSpPr/>
              <p:nvPr/>
            </p:nvSpPr>
            <p:spPr bwMode="auto">
              <a:xfrm>
                <a:off x="3979364" y="1954833"/>
                <a:ext cx="329497" cy="368645"/>
              </a:xfrm>
              <a:custGeom>
                <a:avLst/>
                <a:gdLst>
                  <a:gd name="T0" fmla="*/ 0 w 202"/>
                  <a:gd name="T1" fmla="*/ 73 h 226"/>
                  <a:gd name="T2" fmla="*/ 8 w 202"/>
                  <a:gd name="T3" fmla="*/ 226 h 226"/>
                  <a:gd name="T4" fmla="*/ 202 w 202"/>
                  <a:gd name="T5" fmla="*/ 0 h 226"/>
                  <a:gd name="T6" fmla="*/ 0 w 202"/>
                  <a:gd name="T7" fmla="*/ 73 h 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2" h="226">
                    <a:moveTo>
                      <a:pt x="0" y="73"/>
                    </a:moveTo>
                    <a:lnTo>
                      <a:pt x="8" y="226"/>
                    </a:lnTo>
                    <a:lnTo>
                      <a:pt x="202" y="0"/>
                    </a:lnTo>
                    <a:lnTo>
                      <a:pt x="0" y="73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9" name="Freeform 43"/>
              <p:cNvSpPr/>
              <p:nvPr/>
            </p:nvSpPr>
            <p:spPr bwMode="auto">
              <a:xfrm>
                <a:off x="3985889" y="1729731"/>
                <a:ext cx="322972" cy="225102"/>
              </a:xfrm>
              <a:custGeom>
                <a:avLst/>
                <a:gdLst>
                  <a:gd name="T0" fmla="*/ 0 w 198"/>
                  <a:gd name="T1" fmla="*/ 0 h 138"/>
                  <a:gd name="T2" fmla="*/ 0 w 198"/>
                  <a:gd name="T3" fmla="*/ 89 h 138"/>
                  <a:gd name="T4" fmla="*/ 198 w 198"/>
                  <a:gd name="T5" fmla="*/ 138 h 138"/>
                  <a:gd name="T6" fmla="*/ 0 w 198"/>
                  <a:gd name="T7" fmla="*/ 0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8" h="138">
                    <a:moveTo>
                      <a:pt x="0" y="0"/>
                    </a:moveTo>
                    <a:lnTo>
                      <a:pt x="0" y="89"/>
                    </a:lnTo>
                    <a:lnTo>
                      <a:pt x="198" y="13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0" name="Freeform 44"/>
              <p:cNvSpPr/>
              <p:nvPr/>
            </p:nvSpPr>
            <p:spPr bwMode="auto">
              <a:xfrm>
                <a:off x="3972840" y="1287684"/>
                <a:ext cx="370277" cy="316448"/>
              </a:xfrm>
              <a:custGeom>
                <a:avLst/>
                <a:gdLst>
                  <a:gd name="T0" fmla="*/ 113 w 227"/>
                  <a:gd name="T1" fmla="*/ 0 h 194"/>
                  <a:gd name="T2" fmla="*/ 0 w 227"/>
                  <a:gd name="T3" fmla="*/ 194 h 194"/>
                  <a:gd name="T4" fmla="*/ 227 w 227"/>
                  <a:gd name="T5" fmla="*/ 65 h 194"/>
                  <a:gd name="T6" fmla="*/ 113 w 227"/>
                  <a:gd name="T7" fmla="*/ 0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7" h="194">
                    <a:moveTo>
                      <a:pt x="113" y="0"/>
                    </a:moveTo>
                    <a:lnTo>
                      <a:pt x="0" y="194"/>
                    </a:lnTo>
                    <a:lnTo>
                      <a:pt x="227" y="65"/>
                    </a:lnTo>
                    <a:lnTo>
                      <a:pt x="113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1" name="Freeform 45"/>
              <p:cNvSpPr/>
              <p:nvPr/>
            </p:nvSpPr>
            <p:spPr bwMode="auto">
              <a:xfrm>
                <a:off x="3979364" y="3016728"/>
                <a:ext cx="370277" cy="316448"/>
              </a:xfrm>
              <a:custGeom>
                <a:avLst/>
                <a:gdLst>
                  <a:gd name="T0" fmla="*/ 0 w 227"/>
                  <a:gd name="T1" fmla="*/ 0 h 194"/>
                  <a:gd name="T2" fmla="*/ 130 w 227"/>
                  <a:gd name="T3" fmla="*/ 194 h 194"/>
                  <a:gd name="T4" fmla="*/ 227 w 227"/>
                  <a:gd name="T5" fmla="*/ 133 h 194"/>
                  <a:gd name="T6" fmla="*/ 0 w 227"/>
                  <a:gd name="T7" fmla="*/ 0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7" h="194">
                    <a:moveTo>
                      <a:pt x="0" y="0"/>
                    </a:moveTo>
                    <a:lnTo>
                      <a:pt x="130" y="194"/>
                    </a:lnTo>
                    <a:lnTo>
                      <a:pt x="227" y="13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2" name="Freeform 46"/>
              <p:cNvSpPr/>
              <p:nvPr/>
            </p:nvSpPr>
            <p:spPr bwMode="auto">
              <a:xfrm>
                <a:off x="3979364" y="2845454"/>
                <a:ext cx="370277" cy="388219"/>
              </a:xfrm>
              <a:custGeom>
                <a:avLst/>
                <a:gdLst>
                  <a:gd name="T0" fmla="*/ 170 w 227"/>
                  <a:gd name="T1" fmla="*/ 0 h 238"/>
                  <a:gd name="T2" fmla="*/ 0 w 227"/>
                  <a:gd name="T3" fmla="*/ 105 h 238"/>
                  <a:gd name="T4" fmla="*/ 227 w 227"/>
                  <a:gd name="T5" fmla="*/ 238 h 238"/>
                  <a:gd name="T6" fmla="*/ 170 w 227"/>
                  <a:gd name="T7" fmla="*/ 0 h 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7" h="238">
                    <a:moveTo>
                      <a:pt x="170" y="0"/>
                    </a:moveTo>
                    <a:lnTo>
                      <a:pt x="0" y="105"/>
                    </a:lnTo>
                    <a:lnTo>
                      <a:pt x="227" y="238"/>
                    </a:lnTo>
                    <a:lnTo>
                      <a:pt x="17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3" name="Freeform 47"/>
              <p:cNvSpPr/>
              <p:nvPr/>
            </p:nvSpPr>
            <p:spPr bwMode="auto">
              <a:xfrm>
                <a:off x="3972840" y="1493211"/>
                <a:ext cx="442048" cy="236521"/>
              </a:xfrm>
              <a:custGeom>
                <a:avLst/>
                <a:gdLst>
                  <a:gd name="T0" fmla="*/ 0 w 271"/>
                  <a:gd name="T1" fmla="*/ 68 h 145"/>
                  <a:gd name="T2" fmla="*/ 8 w 271"/>
                  <a:gd name="T3" fmla="*/ 145 h 145"/>
                  <a:gd name="T4" fmla="*/ 271 w 271"/>
                  <a:gd name="T5" fmla="*/ 0 h 145"/>
                  <a:gd name="T6" fmla="*/ 0 w 271"/>
                  <a:gd name="T7" fmla="*/ 68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1" h="145">
                    <a:moveTo>
                      <a:pt x="0" y="68"/>
                    </a:moveTo>
                    <a:lnTo>
                      <a:pt x="8" y="145"/>
                    </a:lnTo>
                    <a:lnTo>
                      <a:pt x="271" y="0"/>
                    </a:lnTo>
                    <a:lnTo>
                      <a:pt x="0" y="68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4" name="Freeform 48"/>
              <p:cNvSpPr/>
              <p:nvPr/>
            </p:nvSpPr>
            <p:spPr bwMode="auto">
              <a:xfrm>
                <a:off x="3972840" y="1393709"/>
                <a:ext cx="442048" cy="210422"/>
              </a:xfrm>
              <a:custGeom>
                <a:avLst/>
                <a:gdLst>
                  <a:gd name="T0" fmla="*/ 227 w 271"/>
                  <a:gd name="T1" fmla="*/ 0 h 129"/>
                  <a:gd name="T2" fmla="*/ 0 w 271"/>
                  <a:gd name="T3" fmla="*/ 129 h 129"/>
                  <a:gd name="T4" fmla="*/ 271 w 271"/>
                  <a:gd name="T5" fmla="*/ 61 h 129"/>
                  <a:gd name="T6" fmla="*/ 227 w 271"/>
                  <a:gd name="T7" fmla="*/ 0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1" h="129">
                    <a:moveTo>
                      <a:pt x="227" y="0"/>
                    </a:moveTo>
                    <a:lnTo>
                      <a:pt x="0" y="129"/>
                    </a:lnTo>
                    <a:lnTo>
                      <a:pt x="271" y="61"/>
                    </a:lnTo>
                    <a:lnTo>
                      <a:pt x="227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5" name="Freeform 49"/>
              <p:cNvSpPr/>
              <p:nvPr/>
            </p:nvSpPr>
            <p:spPr bwMode="auto">
              <a:xfrm>
                <a:off x="4256664" y="2845454"/>
                <a:ext cx="171274" cy="388219"/>
              </a:xfrm>
              <a:custGeom>
                <a:avLst/>
                <a:gdLst>
                  <a:gd name="T0" fmla="*/ 0 w 105"/>
                  <a:gd name="T1" fmla="*/ 0 h 238"/>
                  <a:gd name="T2" fmla="*/ 57 w 105"/>
                  <a:gd name="T3" fmla="*/ 238 h 238"/>
                  <a:gd name="T4" fmla="*/ 105 w 105"/>
                  <a:gd name="T5" fmla="*/ 169 h 238"/>
                  <a:gd name="T6" fmla="*/ 0 w 105"/>
                  <a:gd name="T7" fmla="*/ 0 h 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5" h="238">
                    <a:moveTo>
                      <a:pt x="0" y="0"/>
                    </a:moveTo>
                    <a:lnTo>
                      <a:pt x="57" y="238"/>
                    </a:lnTo>
                    <a:lnTo>
                      <a:pt x="105" y="169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6" name="Freeform 50"/>
              <p:cNvSpPr/>
              <p:nvPr/>
            </p:nvSpPr>
            <p:spPr bwMode="auto">
              <a:xfrm>
                <a:off x="4256664" y="2845454"/>
                <a:ext cx="210422" cy="275669"/>
              </a:xfrm>
              <a:custGeom>
                <a:avLst/>
                <a:gdLst>
                  <a:gd name="T0" fmla="*/ 0 w 129"/>
                  <a:gd name="T1" fmla="*/ 0 h 169"/>
                  <a:gd name="T2" fmla="*/ 105 w 129"/>
                  <a:gd name="T3" fmla="*/ 169 h 169"/>
                  <a:gd name="T4" fmla="*/ 129 w 129"/>
                  <a:gd name="T5" fmla="*/ 68 h 169"/>
                  <a:gd name="T6" fmla="*/ 0 w 129"/>
                  <a:gd name="T7" fmla="*/ 0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9" h="169">
                    <a:moveTo>
                      <a:pt x="0" y="0"/>
                    </a:moveTo>
                    <a:lnTo>
                      <a:pt x="105" y="169"/>
                    </a:lnTo>
                    <a:lnTo>
                      <a:pt x="129" y="6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7" name="Freeform 51"/>
              <p:cNvSpPr/>
              <p:nvPr/>
            </p:nvSpPr>
            <p:spPr bwMode="auto">
              <a:xfrm>
                <a:off x="3985889" y="1729731"/>
                <a:ext cx="502401" cy="225102"/>
              </a:xfrm>
              <a:custGeom>
                <a:avLst/>
                <a:gdLst>
                  <a:gd name="T0" fmla="*/ 0 w 308"/>
                  <a:gd name="T1" fmla="*/ 0 h 138"/>
                  <a:gd name="T2" fmla="*/ 198 w 308"/>
                  <a:gd name="T3" fmla="*/ 138 h 138"/>
                  <a:gd name="T4" fmla="*/ 308 w 308"/>
                  <a:gd name="T5" fmla="*/ 4 h 138"/>
                  <a:gd name="T6" fmla="*/ 0 w 308"/>
                  <a:gd name="T7" fmla="*/ 0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8" h="138">
                    <a:moveTo>
                      <a:pt x="0" y="0"/>
                    </a:moveTo>
                    <a:lnTo>
                      <a:pt x="198" y="138"/>
                    </a:lnTo>
                    <a:lnTo>
                      <a:pt x="308" y="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8" name="Freeform 52"/>
              <p:cNvSpPr/>
              <p:nvPr/>
            </p:nvSpPr>
            <p:spPr bwMode="auto">
              <a:xfrm>
                <a:off x="3985889" y="1493211"/>
                <a:ext cx="502401" cy="243045"/>
              </a:xfrm>
              <a:custGeom>
                <a:avLst/>
                <a:gdLst>
                  <a:gd name="T0" fmla="*/ 263 w 308"/>
                  <a:gd name="T1" fmla="*/ 0 h 149"/>
                  <a:gd name="T2" fmla="*/ 0 w 308"/>
                  <a:gd name="T3" fmla="*/ 145 h 149"/>
                  <a:gd name="T4" fmla="*/ 308 w 308"/>
                  <a:gd name="T5" fmla="*/ 149 h 149"/>
                  <a:gd name="T6" fmla="*/ 263 w 308"/>
                  <a:gd name="T7" fmla="*/ 0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8" h="149">
                    <a:moveTo>
                      <a:pt x="263" y="0"/>
                    </a:moveTo>
                    <a:lnTo>
                      <a:pt x="0" y="145"/>
                    </a:lnTo>
                    <a:lnTo>
                      <a:pt x="308" y="149"/>
                    </a:lnTo>
                    <a:lnTo>
                      <a:pt x="263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9" name="Freeform 53"/>
              <p:cNvSpPr/>
              <p:nvPr/>
            </p:nvSpPr>
            <p:spPr bwMode="auto">
              <a:xfrm>
                <a:off x="4256664" y="2785101"/>
                <a:ext cx="238151" cy="171274"/>
              </a:xfrm>
              <a:custGeom>
                <a:avLst/>
                <a:gdLst>
                  <a:gd name="T0" fmla="*/ 0 w 146"/>
                  <a:gd name="T1" fmla="*/ 37 h 105"/>
                  <a:gd name="T2" fmla="*/ 129 w 146"/>
                  <a:gd name="T3" fmla="*/ 105 h 105"/>
                  <a:gd name="T4" fmla="*/ 146 w 146"/>
                  <a:gd name="T5" fmla="*/ 0 h 105"/>
                  <a:gd name="T6" fmla="*/ 0 w 146"/>
                  <a:gd name="T7" fmla="*/ 37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6" h="105">
                    <a:moveTo>
                      <a:pt x="0" y="37"/>
                    </a:moveTo>
                    <a:lnTo>
                      <a:pt x="129" y="105"/>
                    </a:lnTo>
                    <a:lnTo>
                      <a:pt x="146" y="0"/>
                    </a:lnTo>
                    <a:lnTo>
                      <a:pt x="0" y="37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0" name="Freeform 54"/>
              <p:cNvSpPr/>
              <p:nvPr/>
            </p:nvSpPr>
            <p:spPr bwMode="auto">
              <a:xfrm>
                <a:off x="4308861" y="1736256"/>
                <a:ext cx="185954" cy="218577"/>
              </a:xfrm>
              <a:custGeom>
                <a:avLst/>
                <a:gdLst>
                  <a:gd name="T0" fmla="*/ 110 w 114"/>
                  <a:gd name="T1" fmla="*/ 0 h 134"/>
                  <a:gd name="T2" fmla="*/ 0 w 114"/>
                  <a:gd name="T3" fmla="*/ 134 h 134"/>
                  <a:gd name="T4" fmla="*/ 114 w 114"/>
                  <a:gd name="T5" fmla="*/ 81 h 134"/>
                  <a:gd name="T6" fmla="*/ 110 w 114"/>
                  <a:gd name="T7" fmla="*/ 0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4" h="134">
                    <a:moveTo>
                      <a:pt x="110" y="0"/>
                    </a:moveTo>
                    <a:lnTo>
                      <a:pt x="0" y="134"/>
                    </a:lnTo>
                    <a:lnTo>
                      <a:pt x="114" y="81"/>
                    </a:lnTo>
                    <a:lnTo>
                      <a:pt x="11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1" name="Freeform 55"/>
              <p:cNvSpPr/>
              <p:nvPr/>
            </p:nvSpPr>
            <p:spPr bwMode="auto">
              <a:xfrm>
                <a:off x="3985889" y="2494752"/>
                <a:ext cx="515451" cy="350703"/>
              </a:xfrm>
              <a:custGeom>
                <a:avLst/>
                <a:gdLst>
                  <a:gd name="T0" fmla="*/ 0 w 316"/>
                  <a:gd name="T1" fmla="*/ 33 h 215"/>
                  <a:gd name="T2" fmla="*/ 166 w 316"/>
                  <a:gd name="T3" fmla="*/ 215 h 215"/>
                  <a:gd name="T4" fmla="*/ 316 w 316"/>
                  <a:gd name="T5" fmla="*/ 0 h 215"/>
                  <a:gd name="T6" fmla="*/ 0 w 316"/>
                  <a:gd name="T7" fmla="*/ 33 h 2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" h="215">
                    <a:moveTo>
                      <a:pt x="0" y="33"/>
                    </a:moveTo>
                    <a:lnTo>
                      <a:pt x="166" y="215"/>
                    </a:lnTo>
                    <a:lnTo>
                      <a:pt x="316" y="0"/>
                    </a:lnTo>
                    <a:lnTo>
                      <a:pt x="0" y="33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2" name="Freeform 56"/>
              <p:cNvSpPr/>
              <p:nvPr/>
            </p:nvSpPr>
            <p:spPr bwMode="auto">
              <a:xfrm>
                <a:off x="4256664" y="2494752"/>
                <a:ext cx="244676" cy="350703"/>
              </a:xfrm>
              <a:custGeom>
                <a:avLst/>
                <a:gdLst>
                  <a:gd name="T0" fmla="*/ 0 w 150"/>
                  <a:gd name="T1" fmla="*/ 215 h 215"/>
                  <a:gd name="T2" fmla="*/ 146 w 150"/>
                  <a:gd name="T3" fmla="*/ 178 h 215"/>
                  <a:gd name="T4" fmla="*/ 150 w 150"/>
                  <a:gd name="T5" fmla="*/ 0 h 215"/>
                  <a:gd name="T6" fmla="*/ 0 w 150"/>
                  <a:gd name="T7" fmla="*/ 215 h 2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0" h="215">
                    <a:moveTo>
                      <a:pt x="0" y="215"/>
                    </a:moveTo>
                    <a:lnTo>
                      <a:pt x="146" y="178"/>
                    </a:lnTo>
                    <a:lnTo>
                      <a:pt x="150" y="0"/>
                    </a:lnTo>
                    <a:lnTo>
                      <a:pt x="0" y="215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3" name="Freeform 57"/>
              <p:cNvSpPr/>
              <p:nvPr/>
            </p:nvSpPr>
            <p:spPr bwMode="auto">
              <a:xfrm>
                <a:off x="3985889" y="2323478"/>
                <a:ext cx="515451" cy="225102"/>
              </a:xfrm>
              <a:custGeom>
                <a:avLst/>
                <a:gdLst>
                  <a:gd name="T0" fmla="*/ 4 w 316"/>
                  <a:gd name="T1" fmla="*/ 0 h 138"/>
                  <a:gd name="T2" fmla="*/ 0 w 316"/>
                  <a:gd name="T3" fmla="*/ 138 h 138"/>
                  <a:gd name="T4" fmla="*/ 316 w 316"/>
                  <a:gd name="T5" fmla="*/ 105 h 138"/>
                  <a:gd name="T6" fmla="*/ 4 w 316"/>
                  <a:gd name="T7" fmla="*/ 0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" h="138">
                    <a:moveTo>
                      <a:pt x="4" y="0"/>
                    </a:moveTo>
                    <a:lnTo>
                      <a:pt x="0" y="138"/>
                    </a:lnTo>
                    <a:lnTo>
                      <a:pt x="316" y="105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4" name="Freeform 58"/>
              <p:cNvSpPr/>
              <p:nvPr/>
            </p:nvSpPr>
            <p:spPr bwMode="auto">
              <a:xfrm>
                <a:off x="3992414" y="1954833"/>
                <a:ext cx="515451" cy="368645"/>
              </a:xfrm>
              <a:custGeom>
                <a:avLst/>
                <a:gdLst>
                  <a:gd name="T0" fmla="*/ 194 w 316"/>
                  <a:gd name="T1" fmla="*/ 0 h 226"/>
                  <a:gd name="T2" fmla="*/ 0 w 316"/>
                  <a:gd name="T3" fmla="*/ 226 h 226"/>
                  <a:gd name="T4" fmla="*/ 316 w 316"/>
                  <a:gd name="T5" fmla="*/ 133 h 226"/>
                  <a:gd name="T6" fmla="*/ 194 w 316"/>
                  <a:gd name="T7" fmla="*/ 0 h 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" h="226">
                    <a:moveTo>
                      <a:pt x="194" y="0"/>
                    </a:moveTo>
                    <a:lnTo>
                      <a:pt x="0" y="226"/>
                    </a:lnTo>
                    <a:lnTo>
                      <a:pt x="316" y="133"/>
                    </a:lnTo>
                    <a:lnTo>
                      <a:pt x="194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5" name="Freeform 59"/>
              <p:cNvSpPr/>
              <p:nvPr/>
            </p:nvSpPr>
            <p:spPr bwMode="auto">
              <a:xfrm>
                <a:off x="3992414" y="2171780"/>
                <a:ext cx="515451" cy="322972"/>
              </a:xfrm>
              <a:custGeom>
                <a:avLst/>
                <a:gdLst>
                  <a:gd name="T0" fmla="*/ 0 w 316"/>
                  <a:gd name="T1" fmla="*/ 93 h 198"/>
                  <a:gd name="T2" fmla="*/ 312 w 316"/>
                  <a:gd name="T3" fmla="*/ 198 h 198"/>
                  <a:gd name="T4" fmla="*/ 316 w 316"/>
                  <a:gd name="T5" fmla="*/ 0 h 198"/>
                  <a:gd name="T6" fmla="*/ 0 w 316"/>
                  <a:gd name="T7" fmla="*/ 93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" h="198">
                    <a:moveTo>
                      <a:pt x="0" y="93"/>
                    </a:moveTo>
                    <a:lnTo>
                      <a:pt x="312" y="198"/>
                    </a:lnTo>
                    <a:lnTo>
                      <a:pt x="316" y="0"/>
                    </a:lnTo>
                    <a:lnTo>
                      <a:pt x="0" y="93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6" name="Freeform 60"/>
              <p:cNvSpPr/>
              <p:nvPr/>
            </p:nvSpPr>
            <p:spPr bwMode="auto">
              <a:xfrm>
                <a:off x="4308861" y="1868381"/>
                <a:ext cx="199003" cy="303398"/>
              </a:xfrm>
              <a:custGeom>
                <a:avLst/>
                <a:gdLst>
                  <a:gd name="T0" fmla="*/ 114 w 122"/>
                  <a:gd name="T1" fmla="*/ 0 h 186"/>
                  <a:gd name="T2" fmla="*/ 0 w 122"/>
                  <a:gd name="T3" fmla="*/ 53 h 186"/>
                  <a:gd name="T4" fmla="*/ 122 w 122"/>
                  <a:gd name="T5" fmla="*/ 186 h 186"/>
                  <a:gd name="T6" fmla="*/ 114 w 122"/>
                  <a:gd name="T7" fmla="*/ 0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2" h="186">
                    <a:moveTo>
                      <a:pt x="114" y="0"/>
                    </a:moveTo>
                    <a:lnTo>
                      <a:pt x="0" y="53"/>
                    </a:lnTo>
                    <a:lnTo>
                      <a:pt x="122" y="186"/>
                    </a:lnTo>
                    <a:lnTo>
                      <a:pt x="114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71" name="组合 270"/>
            <p:cNvGrpSpPr/>
            <p:nvPr/>
          </p:nvGrpSpPr>
          <p:grpSpPr>
            <a:xfrm>
              <a:off x="4556961" y="1281226"/>
              <a:ext cx="1184390" cy="2071574"/>
              <a:chOff x="7788276" y="1200150"/>
              <a:chExt cx="1271587" cy="2224088"/>
            </a:xfrm>
            <a:grpFill/>
          </p:grpSpPr>
          <p:sp>
            <p:nvSpPr>
              <p:cNvPr id="5" name="Freeform 5"/>
              <p:cNvSpPr/>
              <p:nvPr/>
            </p:nvSpPr>
            <p:spPr bwMode="auto">
              <a:xfrm>
                <a:off x="7788276" y="2538413"/>
                <a:ext cx="123825" cy="150813"/>
              </a:xfrm>
              <a:custGeom>
                <a:avLst/>
                <a:gdLst>
                  <a:gd name="T0" fmla="*/ 0 w 78"/>
                  <a:gd name="T1" fmla="*/ 0 h 95"/>
                  <a:gd name="T2" fmla="*/ 4 w 78"/>
                  <a:gd name="T3" fmla="*/ 95 h 95"/>
                  <a:gd name="T4" fmla="*/ 78 w 78"/>
                  <a:gd name="T5" fmla="*/ 5 h 95"/>
                  <a:gd name="T6" fmla="*/ 0 w 78"/>
                  <a:gd name="T7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8" h="95">
                    <a:moveTo>
                      <a:pt x="0" y="0"/>
                    </a:moveTo>
                    <a:lnTo>
                      <a:pt x="4" y="95"/>
                    </a:lnTo>
                    <a:lnTo>
                      <a:pt x="78" y="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6" name="Freeform 6"/>
              <p:cNvSpPr/>
              <p:nvPr/>
            </p:nvSpPr>
            <p:spPr bwMode="auto">
              <a:xfrm>
                <a:off x="7794625" y="1784350"/>
                <a:ext cx="123825" cy="136525"/>
              </a:xfrm>
              <a:custGeom>
                <a:avLst/>
                <a:gdLst>
                  <a:gd name="T0" fmla="*/ 0 w 78"/>
                  <a:gd name="T1" fmla="*/ 0 h 86"/>
                  <a:gd name="T2" fmla="*/ 5 w 78"/>
                  <a:gd name="T3" fmla="*/ 86 h 86"/>
                  <a:gd name="T4" fmla="*/ 78 w 78"/>
                  <a:gd name="T5" fmla="*/ 77 h 86"/>
                  <a:gd name="T6" fmla="*/ 0 w 78"/>
                  <a:gd name="T7" fmla="*/ 0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8" h="86">
                    <a:moveTo>
                      <a:pt x="0" y="0"/>
                    </a:moveTo>
                    <a:lnTo>
                      <a:pt x="5" y="86"/>
                    </a:lnTo>
                    <a:lnTo>
                      <a:pt x="78" y="77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7" name="Freeform 7"/>
              <p:cNvSpPr/>
              <p:nvPr/>
            </p:nvSpPr>
            <p:spPr bwMode="auto">
              <a:xfrm>
                <a:off x="7794625" y="2538413"/>
                <a:ext cx="220662" cy="150813"/>
              </a:xfrm>
              <a:custGeom>
                <a:avLst/>
                <a:gdLst>
                  <a:gd name="T0" fmla="*/ 74 w 139"/>
                  <a:gd name="T1" fmla="*/ 5 h 95"/>
                  <a:gd name="T2" fmla="*/ 0 w 139"/>
                  <a:gd name="T3" fmla="*/ 95 h 95"/>
                  <a:gd name="T4" fmla="*/ 139 w 139"/>
                  <a:gd name="T5" fmla="*/ 0 h 95"/>
                  <a:gd name="T6" fmla="*/ 74 w 139"/>
                  <a:gd name="T7" fmla="*/ 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9" h="95">
                    <a:moveTo>
                      <a:pt x="74" y="5"/>
                    </a:moveTo>
                    <a:lnTo>
                      <a:pt x="0" y="95"/>
                    </a:lnTo>
                    <a:lnTo>
                      <a:pt x="139" y="0"/>
                    </a:lnTo>
                    <a:lnTo>
                      <a:pt x="74" y="5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8" name="Freeform 8"/>
              <p:cNvSpPr/>
              <p:nvPr/>
            </p:nvSpPr>
            <p:spPr bwMode="auto">
              <a:xfrm>
                <a:off x="7897813" y="3190875"/>
                <a:ext cx="144462" cy="109538"/>
              </a:xfrm>
              <a:custGeom>
                <a:avLst/>
                <a:gdLst>
                  <a:gd name="T0" fmla="*/ 0 w 91"/>
                  <a:gd name="T1" fmla="*/ 13 h 69"/>
                  <a:gd name="T2" fmla="*/ 48 w 91"/>
                  <a:gd name="T3" fmla="*/ 69 h 69"/>
                  <a:gd name="T4" fmla="*/ 91 w 91"/>
                  <a:gd name="T5" fmla="*/ 0 h 69"/>
                  <a:gd name="T6" fmla="*/ 0 w 91"/>
                  <a:gd name="T7" fmla="*/ 13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1" h="69">
                    <a:moveTo>
                      <a:pt x="0" y="13"/>
                    </a:moveTo>
                    <a:lnTo>
                      <a:pt x="48" y="69"/>
                    </a:lnTo>
                    <a:lnTo>
                      <a:pt x="91" y="0"/>
                    </a:lnTo>
                    <a:lnTo>
                      <a:pt x="0" y="13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9" name="Freeform 9"/>
              <p:cNvSpPr/>
              <p:nvPr/>
            </p:nvSpPr>
            <p:spPr bwMode="auto">
              <a:xfrm>
                <a:off x="7815263" y="3060700"/>
                <a:ext cx="227012" cy="150813"/>
              </a:xfrm>
              <a:custGeom>
                <a:avLst/>
                <a:gdLst>
                  <a:gd name="T0" fmla="*/ 0 w 143"/>
                  <a:gd name="T1" fmla="*/ 0 h 95"/>
                  <a:gd name="T2" fmla="*/ 52 w 143"/>
                  <a:gd name="T3" fmla="*/ 95 h 95"/>
                  <a:gd name="T4" fmla="*/ 143 w 143"/>
                  <a:gd name="T5" fmla="*/ 82 h 95"/>
                  <a:gd name="T6" fmla="*/ 0 w 143"/>
                  <a:gd name="T7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3" h="95">
                    <a:moveTo>
                      <a:pt x="0" y="0"/>
                    </a:moveTo>
                    <a:lnTo>
                      <a:pt x="52" y="95"/>
                    </a:lnTo>
                    <a:lnTo>
                      <a:pt x="143" y="8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" name="Freeform 10"/>
              <p:cNvSpPr/>
              <p:nvPr/>
            </p:nvSpPr>
            <p:spPr bwMode="auto">
              <a:xfrm>
                <a:off x="7829550" y="1344613"/>
                <a:ext cx="212725" cy="336550"/>
              </a:xfrm>
              <a:custGeom>
                <a:avLst/>
                <a:gdLst>
                  <a:gd name="T0" fmla="*/ 39 w 134"/>
                  <a:gd name="T1" fmla="*/ 0 h 212"/>
                  <a:gd name="T2" fmla="*/ 0 w 134"/>
                  <a:gd name="T3" fmla="*/ 78 h 212"/>
                  <a:gd name="T4" fmla="*/ 134 w 134"/>
                  <a:gd name="T5" fmla="*/ 212 h 212"/>
                  <a:gd name="T6" fmla="*/ 39 w 134"/>
                  <a:gd name="T7" fmla="*/ 0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4" h="212">
                    <a:moveTo>
                      <a:pt x="39" y="0"/>
                    </a:moveTo>
                    <a:lnTo>
                      <a:pt x="0" y="78"/>
                    </a:lnTo>
                    <a:lnTo>
                      <a:pt x="134" y="212"/>
                    </a:lnTo>
                    <a:lnTo>
                      <a:pt x="39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1" name="Freeform 11"/>
              <p:cNvSpPr/>
              <p:nvPr/>
            </p:nvSpPr>
            <p:spPr bwMode="auto">
              <a:xfrm>
                <a:off x="7794625" y="1468438"/>
                <a:ext cx="247650" cy="212725"/>
              </a:xfrm>
              <a:custGeom>
                <a:avLst/>
                <a:gdLst>
                  <a:gd name="T0" fmla="*/ 22 w 156"/>
                  <a:gd name="T1" fmla="*/ 0 h 134"/>
                  <a:gd name="T2" fmla="*/ 0 w 156"/>
                  <a:gd name="T3" fmla="*/ 86 h 134"/>
                  <a:gd name="T4" fmla="*/ 156 w 156"/>
                  <a:gd name="T5" fmla="*/ 134 h 134"/>
                  <a:gd name="T6" fmla="*/ 22 w 156"/>
                  <a:gd name="T7" fmla="*/ 0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6" h="134">
                    <a:moveTo>
                      <a:pt x="22" y="0"/>
                    </a:moveTo>
                    <a:lnTo>
                      <a:pt x="0" y="86"/>
                    </a:lnTo>
                    <a:lnTo>
                      <a:pt x="156" y="134"/>
                    </a:lnTo>
                    <a:lnTo>
                      <a:pt x="2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Freeform 12"/>
              <p:cNvSpPr/>
              <p:nvPr/>
            </p:nvSpPr>
            <p:spPr bwMode="auto">
              <a:xfrm>
                <a:off x="7794625" y="1681163"/>
                <a:ext cx="247650" cy="225425"/>
              </a:xfrm>
              <a:custGeom>
                <a:avLst/>
                <a:gdLst>
                  <a:gd name="T0" fmla="*/ 0 w 156"/>
                  <a:gd name="T1" fmla="*/ 65 h 142"/>
                  <a:gd name="T2" fmla="*/ 78 w 156"/>
                  <a:gd name="T3" fmla="*/ 142 h 142"/>
                  <a:gd name="T4" fmla="*/ 156 w 156"/>
                  <a:gd name="T5" fmla="*/ 0 h 142"/>
                  <a:gd name="T6" fmla="*/ 0 w 156"/>
                  <a:gd name="T7" fmla="*/ 65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6" h="142">
                    <a:moveTo>
                      <a:pt x="0" y="65"/>
                    </a:moveTo>
                    <a:lnTo>
                      <a:pt x="78" y="142"/>
                    </a:lnTo>
                    <a:lnTo>
                      <a:pt x="156" y="0"/>
                    </a:lnTo>
                    <a:lnTo>
                      <a:pt x="0" y="65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Freeform 13"/>
              <p:cNvSpPr/>
              <p:nvPr/>
            </p:nvSpPr>
            <p:spPr bwMode="auto">
              <a:xfrm>
                <a:off x="7918450" y="1681163"/>
                <a:ext cx="123825" cy="225425"/>
              </a:xfrm>
              <a:custGeom>
                <a:avLst/>
                <a:gdLst>
                  <a:gd name="T0" fmla="*/ 0 w 78"/>
                  <a:gd name="T1" fmla="*/ 142 h 142"/>
                  <a:gd name="T2" fmla="*/ 61 w 78"/>
                  <a:gd name="T3" fmla="*/ 142 h 142"/>
                  <a:gd name="T4" fmla="*/ 78 w 78"/>
                  <a:gd name="T5" fmla="*/ 0 h 142"/>
                  <a:gd name="T6" fmla="*/ 0 w 78"/>
                  <a:gd name="T7" fmla="*/ 142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8" h="142">
                    <a:moveTo>
                      <a:pt x="0" y="142"/>
                    </a:moveTo>
                    <a:lnTo>
                      <a:pt x="61" y="142"/>
                    </a:lnTo>
                    <a:lnTo>
                      <a:pt x="78" y="0"/>
                    </a:lnTo>
                    <a:lnTo>
                      <a:pt x="0" y="142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Freeform 14"/>
              <p:cNvSpPr/>
              <p:nvPr/>
            </p:nvSpPr>
            <p:spPr bwMode="auto">
              <a:xfrm>
                <a:off x="7794625" y="1604963"/>
                <a:ext cx="247650" cy="179388"/>
              </a:xfrm>
              <a:custGeom>
                <a:avLst/>
                <a:gdLst>
                  <a:gd name="T0" fmla="*/ 0 w 156"/>
                  <a:gd name="T1" fmla="*/ 0 h 113"/>
                  <a:gd name="T2" fmla="*/ 0 w 156"/>
                  <a:gd name="T3" fmla="*/ 113 h 113"/>
                  <a:gd name="T4" fmla="*/ 156 w 156"/>
                  <a:gd name="T5" fmla="*/ 48 h 113"/>
                  <a:gd name="T6" fmla="*/ 0 w 156"/>
                  <a:gd name="T7" fmla="*/ 0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6" h="113">
                    <a:moveTo>
                      <a:pt x="0" y="0"/>
                    </a:moveTo>
                    <a:lnTo>
                      <a:pt x="0" y="113"/>
                    </a:lnTo>
                    <a:lnTo>
                      <a:pt x="156" y="4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Freeform 15"/>
              <p:cNvSpPr/>
              <p:nvPr/>
            </p:nvSpPr>
            <p:spPr bwMode="auto">
              <a:xfrm>
                <a:off x="7808913" y="2854325"/>
                <a:ext cx="301625" cy="206375"/>
              </a:xfrm>
              <a:custGeom>
                <a:avLst/>
                <a:gdLst>
                  <a:gd name="T0" fmla="*/ 0 w 190"/>
                  <a:gd name="T1" fmla="*/ 22 h 130"/>
                  <a:gd name="T2" fmla="*/ 4 w 190"/>
                  <a:gd name="T3" fmla="*/ 130 h 130"/>
                  <a:gd name="T4" fmla="*/ 190 w 190"/>
                  <a:gd name="T5" fmla="*/ 0 h 130"/>
                  <a:gd name="T6" fmla="*/ 0 w 190"/>
                  <a:gd name="T7" fmla="*/ 22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0" h="130">
                    <a:moveTo>
                      <a:pt x="0" y="22"/>
                    </a:moveTo>
                    <a:lnTo>
                      <a:pt x="4" y="130"/>
                    </a:lnTo>
                    <a:lnTo>
                      <a:pt x="190" y="0"/>
                    </a:lnTo>
                    <a:lnTo>
                      <a:pt x="0" y="22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Freeform 16"/>
              <p:cNvSpPr/>
              <p:nvPr/>
            </p:nvSpPr>
            <p:spPr bwMode="auto">
              <a:xfrm>
                <a:off x="7815263" y="2854325"/>
                <a:ext cx="295275" cy="336550"/>
              </a:xfrm>
              <a:custGeom>
                <a:avLst/>
                <a:gdLst>
                  <a:gd name="T0" fmla="*/ 0 w 186"/>
                  <a:gd name="T1" fmla="*/ 130 h 212"/>
                  <a:gd name="T2" fmla="*/ 143 w 186"/>
                  <a:gd name="T3" fmla="*/ 212 h 212"/>
                  <a:gd name="T4" fmla="*/ 186 w 186"/>
                  <a:gd name="T5" fmla="*/ 0 h 212"/>
                  <a:gd name="T6" fmla="*/ 0 w 186"/>
                  <a:gd name="T7" fmla="*/ 130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6" h="212">
                    <a:moveTo>
                      <a:pt x="0" y="130"/>
                    </a:moveTo>
                    <a:lnTo>
                      <a:pt x="143" y="212"/>
                    </a:lnTo>
                    <a:lnTo>
                      <a:pt x="186" y="0"/>
                    </a:lnTo>
                    <a:lnTo>
                      <a:pt x="0" y="13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Freeform 17"/>
              <p:cNvSpPr/>
              <p:nvPr/>
            </p:nvSpPr>
            <p:spPr bwMode="auto">
              <a:xfrm>
                <a:off x="7794625" y="2689225"/>
                <a:ext cx="315912" cy="200025"/>
              </a:xfrm>
              <a:custGeom>
                <a:avLst/>
                <a:gdLst>
                  <a:gd name="T0" fmla="*/ 0 w 199"/>
                  <a:gd name="T1" fmla="*/ 0 h 126"/>
                  <a:gd name="T2" fmla="*/ 9 w 199"/>
                  <a:gd name="T3" fmla="*/ 126 h 126"/>
                  <a:gd name="T4" fmla="*/ 199 w 199"/>
                  <a:gd name="T5" fmla="*/ 104 h 126"/>
                  <a:gd name="T6" fmla="*/ 0 w 199"/>
                  <a:gd name="T7" fmla="*/ 0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9" h="126">
                    <a:moveTo>
                      <a:pt x="0" y="0"/>
                    </a:moveTo>
                    <a:lnTo>
                      <a:pt x="9" y="126"/>
                    </a:lnTo>
                    <a:lnTo>
                      <a:pt x="199" y="10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Freeform 18"/>
              <p:cNvSpPr/>
              <p:nvPr/>
            </p:nvSpPr>
            <p:spPr bwMode="auto">
              <a:xfrm>
                <a:off x="7794625" y="2538413"/>
                <a:ext cx="315912" cy="315913"/>
              </a:xfrm>
              <a:custGeom>
                <a:avLst/>
                <a:gdLst>
                  <a:gd name="T0" fmla="*/ 139 w 199"/>
                  <a:gd name="T1" fmla="*/ 0 h 199"/>
                  <a:gd name="T2" fmla="*/ 0 w 199"/>
                  <a:gd name="T3" fmla="*/ 95 h 199"/>
                  <a:gd name="T4" fmla="*/ 199 w 199"/>
                  <a:gd name="T5" fmla="*/ 199 h 199"/>
                  <a:gd name="T6" fmla="*/ 139 w 199"/>
                  <a:gd name="T7" fmla="*/ 0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9" h="199">
                    <a:moveTo>
                      <a:pt x="139" y="0"/>
                    </a:moveTo>
                    <a:lnTo>
                      <a:pt x="0" y="95"/>
                    </a:lnTo>
                    <a:lnTo>
                      <a:pt x="199" y="199"/>
                    </a:lnTo>
                    <a:lnTo>
                      <a:pt x="139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7" name="Freeform 19"/>
              <p:cNvSpPr/>
              <p:nvPr/>
            </p:nvSpPr>
            <p:spPr bwMode="auto">
              <a:xfrm>
                <a:off x="7974013" y="3190875"/>
                <a:ext cx="150812" cy="192088"/>
              </a:xfrm>
              <a:custGeom>
                <a:avLst/>
                <a:gdLst>
                  <a:gd name="T0" fmla="*/ 43 w 95"/>
                  <a:gd name="T1" fmla="*/ 0 h 121"/>
                  <a:gd name="T2" fmla="*/ 0 w 95"/>
                  <a:gd name="T3" fmla="*/ 69 h 121"/>
                  <a:gd name="T4" fmla="*/ 95 w 95"/>
                  <a:gd name="T5" fmla="*/ 121 h 121"/>
                  <a:gd name="T6" fmla="*/ 43 w 95"/>
                  <a:gd name="T7" fmla="*/ 0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5" h="121">
                    <a:moveTo>
                      <a:pt x="43" y="0"/>
                    </a:moveTo>
                    <a:lnTo>
                      <a:pt x="0" y="69"/>
                    </a:lnTo>
                    <a:lnTo>
                      <a:pt x="95" y="121"/>
                    </a:lnTo>
                    <a:lnTo>
                      <a:pt x="43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8" name="Freeform 20"/>
              <p:cNvSpPr/>
              <p:nvPr/>
            </p:nvSpPr>
            <p:spPr bwMode="auto">
              <a:xfrm>
                <a:off x="8015288" y="2538413"/>
                <a:ext cx="123825" cy="315913"/>
              </a:xfrm>
              <a:custGeom>
                <a:avLst/>
                <a:gdLst>
                  <a:gd name="T0" fmla="*/ 0 w 78"/>
                  <a:gd name="T1" fmla="*/ 0 h 199"/>
                  <a:gd name="T2" fmla="*/ 60 w 78"/>
                  <a:gd name="T3" fmla="*/ 199 h 199"/>
                  <a:gd name="T4" fmla="*/ 78 w 78"/>
                  <a:gd name="T5" fmla="*/ 5 h 199"/>
                  <a:gd name="T6" fmla="*/ 0 w 78"/>
                  <a:gd name="T7" fmla="*/ 0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8" h="199">
                    <a:moveTo>
                      <a:pt x="0" y="0"/>
                    </a:moveTo>
                    <a:lnTo>
                      <a:pt x="60" y="199"/>
                    </a:lnTo>
                    <a:lnTo>
                      <a:pt x="78" y="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9" name="Freeform 21"/>
              <p:cNvSpPr/>
              <p:nvPr/>
            </p:nvSpPr>
            <p:spPr bwMode="auto">
              <a:xfrm>
                <a:off x="8015288" y="1681163"/>
                <a:ext cx="150812" cy="239713"/>
              </a:xfrm>
              <a:custGeom>
                <a:avLst/>
                <a:gdLst>
                  <a:gd name="T0" fmla="*/ 17 w 95"/>
                  <a:gd name="T1" fmla="*/ 0 h 151"/>
                  <a:gd name="T2" fmla="*/ 0 w 95"/>
                  <a:gd name="T3" fmla="*/ 142 h 151"/>
                  <a:gd name="T4" fmla="*/ 95 w 95"/>
                  <a:gd name="T5" fmla="*/ 151 h 151"/>
                  <a:gd name="T6" fmla="*/ 17 w 95"/>
                  <a:gd name="T7" fmla="*/ 0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5" h="151">
                    <a:moveTo>
                      <a:pt x="17" y="0"/>
                    </a:moveTo>
                    <a:lnTo>
                      <a:pt x="0" y="142"/>
                    </a:lnTo>
                    <a:lnTo>
                      <a:pt x="95" y="151"/>
                    </a:lnTo>
                    <a:lnTo>
                      <a:pt x="17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90" name="Freeform 22"/>
              <p:cNvSpPr/>
              <p:nvPr/>
            </p:nvSpPr>
            <p:spPr bwMode="auto">
              <a:xfrm>
                <a:off x="8015288" y="1227138"/>
                <a:ext cx="192087" cy="144463"/>
              </a:xfrm>
              <a:custGeom>
                <a:avLst/>
                <a:gdLst>
                  <a:gd name="T0" fmla="*/ 86 w 121"/>
                  <a:gd name="T1" fmla="*/ 0 h 91"/>
                  <a:gd name="T2" fmla="*/ 0 w 121"/>
                  <a:gd name="T3" fmla="*/ 13 h 91"/>
                  <a:gd name="T4" fmla="*/ 121 w 121"/>
                  <a:gd name="T5" fmla="*/ 91 h 91"/>
                  <a:gd name="T6" fmla="*/ 86 w 121"/>
                  <a:gd name="T7" fmla="*/ 0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1" h="91">
                    <a:moveTo>
                      <a:pt x="86" y="0"/>
                    </a:moveTo>
                    <a:lnTo>
                      <a:pt x="0" y="13"/>
                    </a:lnTo>
                    <a:lnTo>
                      <a:pt x="121" y="91"/>
                    </a:lnTo>
                    <a:lnTo>
                      <a:pt x="86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91" name="Freeform 23"/>
              <p:cNvSpPr/>
              <p:nvPr/>
            </p:nvSpPr>
            <p:spPr bwMode="auto">
              <a:xfrm>
                <a:off x="7891463" y="1247775"/>
                <a:ext cx="315912" cy="123825"/>
              </a:xfrm>
              <a:custGeom>
                <a:avLst/>
                <a:gdLst>
                  <a:gd name="T0" fmla="*/ 78 w 199"/>
                  <a:gd name="T1" fmla="*/ 0 h 78"/>
                  <a:gd name="T2" fmla="*/ 0 w 199"/>
                  <a:gd name="T3" fmla="*/ 61 h 78"/>
                  <a:gd name="T4" fmla="*/ 199 w 199"/>
                  <a:gd name="T5" fmla="*/ 78 h 78"/>
                  <a:gd name="T6" fmla="*/ 78 w 199"/>
                  <a:gd name="T7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9" h="78">
                    <a:moveTo>
                      <a:pt x="78" y="0"/>
                    </a:moveTo>
                    <a:lnTo>
                      <a:pt x="0" y="61"/>
                    </a:lnTo>
                    <a:lnTo>
                      <a:pt x="199" y="78"/>
                    </a:lnTo>
                    <a:lnTo>
                      <a:pt x="78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92" name="Freeform 24"/>
              <p:cNvSpPr/>
              <p:nvPr/>
            </p:nvSpPr>
            <p:spPr bwMode="auto">
              <a:xfrm>
                <a:off x="7891463" y="1344613"/>
                <a:ext cx="315912" cy="336550"/>
              </a:xfrm>
              <a:custGeom>
                <a:avLst/>
                <a:gdLst>
                  <a:gd name="T0" fmla="*/ 0 w 199"/>
                  <a:gd name="T1" fmla="*/ 0 h 212"/>
                  <a:gd name="T2" fmla="*/ 95 w 199"/>
                  <a:gd name="T3" fmla="*/ 212 h 212"/>
                  <a:gd name="T4" fmla="*/ 199 w 199"/>
                  <a:gd name="T5" fmla="*/ 17 h 212"/>
                  <a:gd name="T6" fmla="*/ 0 w 199"/>
                  <a:gd name="T7" fmla="*/ 0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9" h="212">
                    <a:moveTo>
                      <a:pt x="0" y="0"/>
                    </a:moveTo>
                    <a:lnTo>
                      <a:pt x="95" y="212"/>
                    </a:lnTo>
                    <a:lnTo>
                      <a:pt x="199" y="17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93" name="Freeform 25"/>
              <p:cNvSpPr/>
              <p:nvPr/>
            </p:nvSpPr>
            <p:spPr bwMode="auto">
              <a:xfrm>
                <a:off x="8151813" y="1200150"/>
                <a:ext cx="111125" cy="171450"/>
              </a:xfrm>
              <a:custGeom>
                <a:avLst/>
                <a:gdLst>
                  <a:gd name="T0" fmla="*/ 0 w 70"/>
                  <a:gd name="T1" fmla="*/ 17 h 108"/>
                  <a:gd name="T2" fmla="*/ 35 w 70"/>
                  <a:gd name="T3" fmla="*/ 108 h 108"/>
                  <a:gd name="T4" fmla="*/ 70 w 70"/>
                  <a:gd name="T5" fmla="*/ 0 h 108"/>
                  <a:gd name="T6" fmla="*/ 0 w 70"/>
                  <a:gd name="T7" fmla="*/ 17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0" h="108">
                    <a:moveTo>
                      <a:pt x="0" y="17"/>
                    </a:moveTo>
                    <a:lnTo>
                      <a:pt x="35" y="108"/>
                    </a:lnTo>
                    <a:lnTo>
                      <a:pt x="70" y="0"/>
                    </a:lnTo>
                    <a:lnTo>
                      <a:pt x="0" y="17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94" name="Freeform 26"/>
              <p:cNvSpPr/>
              <p:nvPr/>
            </p:nvSpPr>
            <p:spPr bwMode="auto">
              <a:xfrm>
                <a:off x="8015288" y="1200150"/>
                <a:ext cx="247650" cy="47625"/>
              </a:xfrm>
              <a:custGeom>
                <a:avLst/>
                <a:gdLst>
                  <a:gd name="T0" fmla="*/ 0 w 156"/>
                  <a:gd name="T1" fmla="*/ 30 h 30"/>
                  <a:gd name="T2" fmla="*/ 86 w 156"/>
                  <a:gd name="T3" fmla="*/ 17 h 30"/>
                  <a:gd name="T4" fmla="*/ 156 w 156"/>
                  <a:gd name="T5" fmla="*/ 0 h 30"/>
                  <a:gd name="T6" fmla="*/ 0 w 156"/>
                  <a:gd name="T7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6" h="30">
                    <a:moveTo>
                      <a:pt x="0" y="30"/>
                    </a:moveTo>
                    <a:lnTo>
                      <a:pt x="86" y="17"/>
                    </a:lnTo>
                    <a:lnTo>
                      <a:pt x="156" y="0"/>
                    </a:lnTo>
                    <a:lnTo>
                      <a:pt x="0" y="3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95" name="Freeform 27"/>
              <p:cNvSpPr/>
              <p:nvPr/>
            </p:nvSpPr>
            <p:spPr bwMode="auto">
              <a:xfrm>
                <a:off x="8201025" y="2284413"/>
                <a:ext cx="74612" cy="103188"/>
              </a:xfrm>
              <a:custGeom>
                <a:avLst/>
                <a:gdLst>
                  <a:gd name="T0" fmla="*/ 0 w 47"/>
                  <a:gd name="T1" fmla="*/ 0 h 65"/>
                  <a:gd name="T2" fmla="*/ 0 w 47"/>
                  <a:gd name="T3" fmla="*/ 61 h 65"/>
                  <a:gd name="T4" fmla="*/ 47 w 47"/>
                  <a:gd name="T5" fmla="*/ 65 h 65"/>
                  <a:gd name="T6" fmla="*/ 0 w 47"/>
                  <a:gd name="T7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7" h="65">
                    <a:moveTo>
                      <a:pt x="0" y="0"/>
                    </a:moveTo>
                    <a:lnTo>
                      <a:pt x="0" y="61"/>
                    </a:lnTo>
                    <a:lnTo>
                      <a:pt x="47" y="6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96" name="Freeform 28"/>
              <p:cNvSpPr/>
              <p:nvPr/>
            </p:nvSpPr>
            <p:spPr bwMode="auto">
              <a:xfrm>
                <a:off x="8110538" y="2546350"/>
                <a:ext cx="214312" cy="307975"/>
              </a:xfrm>
              <a:custGeom>
                <a:avLst/>
                <a:gdLst>
                  <a:gd name="T0" fmla="*/ 18 w 135"/>
                  <a:gd name="T1" fmla="*/ 0 h 194"/>
                  <a:gd name="T2" fmla="*/ 0 w 135"/>
                  <a:gd name="T3" fmla="*/ 194 h 194"/>
                  <a:gd name="T4" fmla="*/ 135 w 135"/>
                  <a:gd name="T5" fmla="*/ 82 h 194"/>
                  <a:gd name="T6" fmla="*/ 18 w 135"/>
                  <a:gd name="T7" fmla="*/ 0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5" h="194">
                    <a:moveTo>
                      <a:pt x="18" y="0"/>
                    </a:moveTo>
                    <a:lnTo>
                      <a:pt x="0" y="194"/>
                    </a:lnTo>
                    <a:lnTo>
                      <a:pt x="135" y="82"/>
                    </a:lnTo>
                    <a:lnTo>
                      <a:pt x="18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97" name="Freeform 29"/>
              <p:cNvSpPr/>
              <p:nvPr/>
            </p:nvSpPr>
            <p:spPr bwMode="auto">
              <a:xfrm>
                <a:off x="8139113" y="2538413"/>
                <a:ext cx="185737" cy="138113"/>
              </a:xfrm>
              <a:custGeom>
                <a:avLst/>
                <a:gdLst>
                  <a:gd name="T0" fmla="*/ 69 w 117"/>
                  <a:gd name="T1" fmla="*/ 0 h 87"/>
                  <a:gd name="T2" fmla="*/ 0 w 117"/>
                  <a:gd name="T3" fmla="*/ 5 h 87"/>
                  <a:gd name="T4" fmla="*/ 117 w 117"/>
                  <a:gd name="T5" fmla="*/ 87 h 87"/>
                  <a:gd name="T6" fmla="*/ 69 w 117"/>
                  <a:gd name="T7" fmla="*/ 0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7" h="87">
                    <a:moveTo>
                      <a:pt x="69" y="0"/>
                    </a:moveTo>
                    <a:lnTo>
                      <a:pt x="0" y="5"/>
                    </a:lnTo>
                    <a:lnTo>
                      <a:pt x="117" y="87"/>
                    </a:lnTo>
                    <a:lnTo>
                      <a:pt x="69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98" name="Freeform 30"/>
              <p:cNvSpPr/>
              <p:nvPr/>
            </p:nvSpPr>
            <p:spPr bwMode="auto">
              <a:xfrm>
                <a:off x="8166100" y="1852613"/>
                <a:ext cx="158750" cy="68263"/>
              </a:xfrm>
              <a:custGeom>
                <a:avLst/>
                <a:gdLst>
                  <a:gd name="T0" fmla="*/ 0 w 100"/>
                  <a:gd name="T1" fmla="*/ 43 h 43"/>
                  <a:gd name="T2" fmla="*/ 61 w 100"/>
                  <a:gd name="T3" fmla="*/ 43 h 43"/>
                  <a:gd name="T4" fmla="*/ 100 w 100"/>
                  <a:gd name="T5" fmla="*/ 0 h 43"/>
                  <a:gd name="T6" fmla="*/ 0 w 100"/>
                  <a:gd name="T7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0" h="43">
                    <a:moveTo>
                      <a:pt x="0" y="43"/>
                    </a:moveTo>
                    <a:lnTo>
                      <a:pt x="61" y="43"/>
                    </a:lnTo>
                    <a:lnTo>
                      <a:pt x="100" y="0"/>
                    </a:lnTo>
                    <a:lnTo>
                      <a:pt x="0" y="43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99" name="Freeform 31"/>
              <p:cNvSpPr/>
              <p:nvPr/>
            </p:nvSpPr>
            <p:spPr bwMode="auto">
              <a:xfrm>
                <a:off x="8262938" y="1852613"/>
                <a:ext cx="61912" cy="68263"/>
              </a:xfrm>
              <a:custGeom>
                <a:avLst/>
                <a:gdLst>
                  <a:gd name="T0" fmla="*/ 39 w 39"/>
                  <a:gd name="T1" fmla="*/ 0 h 43"/>
                  <a:gd name="T2" fmla="*/ 0 w 39"/>
                  <a:gd name="T3" fmla="*/ 43 h 43"/>
                  <a:gd name="T4" fmla="*/ 39 w 39"/>
                  <a:gd name="T5" fmla="*/ 34 h 43"/>
                  <a:gd name="T6" fmla="*/ 39 w 39"/>
                  <a:gd name="T7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43">
                    <a:moveTo>
                      <a:pt x="39" y="0"/>
                    </a:moveTo>
                    <a:lnTo>
                      <a:pt x="0" y="43"/>
                    </a:lnTo>
                    <a:lnTo>
                      <a:pt x="39" y="34"/>
                    </a:lnTo>
                    <a:lnTo>
                      <a:pt x="39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00" name="Freeform 32"/>
              <p:cNvSpPr/>
              <p:nvPr/>
            </p:nvSpPr>
            <p:spPr bwMode="auto">
              <a:xfrm>
                <a:off x="8248650" y="2538413"/>
                <a:ext cx="82550" cy="138113"/>
              </a:xfrm>
              <a:custGeom>
                <a:avLst/>
                <a:gdLst>
                  <a:gd name="T0" fmla="*/ 0 w 52"/>
                  <a:gd name="T1" fmla="*/ 0 h 87"/>
                  <a:gd name="T2" fmla="*/ 48 w 52"/>
                  <a:gd name="T3" fmla="*/ 87 h 87"/>
                  <a:gd name="T4" fmla="*/ 52 w 52"/>
                  <a:gd name="T5" fmla="*/ 5 h 87"/>
                  <a:gd name="T6" fmla="*/ 0 w 52"/>
                  <a:gd name="T7" fmla="*/ 0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2" h="87">
                    <a:moveTo>
                      <a:pt x="0" y="0"/>
                    </a:moveTo>
                    <a:lnTo>
                      <a:pt x="48" y="87"/>
                    </a:lnTo>
                    <a:lnTo>
                      <a:pt x="52" y="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01" name="Freeform 33"/>
              <p:cNvSpPr/>
              <p:nvPr/>
            </p:nvSpPr>
            <p:spPr bwMode="auto">
              <a:xfrm>
                <a:off x="8110538" y="2676525"/>
                <a:ext cx="220662" cy="177800"/>
              </a:xfrm>
              <a:custGeom>
                <a:avLst/>
                <a:gdLst>
                  <a:gd name="T0" fmla="*/ 135 w 139"/>
                  <a:gd name="T1" fmla="*/ 0 h 112"/>
                  <a:gd name="T2" fmla="*/ 0 w 139"/>
                  <a:gd name="T3" fmla="*/ 112 h 112"/>
                  <a:gd name="T4" fmla="*/ 139 w 139"/>
                  <a:gd name="T5" fmla="*/ 73 h 112"/>
                  <a:gd name="T6" fmla="*/ 135 w 139"/>
                  <a:gd name="T7" fmla="*/ 0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9" h="112">
                    <a:moveTo>
                      <a:pt x="135" y="0"/>
                    </a:moveTo>
                    <a:lnTo>
                      <a:pt x="0" y="112"/>
                    </a:lnTo>
                    <a:lnTo>
                      <a:pt x="139" y="73"/>
                    </a:lnTo>
                    <a:lnTo>
                      <a:pt x="135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02" name="Freeform 34"/>
              <p:cNvSpPr/>
              <p:nvPr/>
            </p:nvSpPr>
            <p:spPr bwMode="auto">
              <a:xfrm>
                <a:off x="8110538" y="2792413"/>
                <a:ext cx="220662" cy="117475"/>
              </a:xfrm>
              <a:custGeom>
                <a:avLst/>
                <a:gdLst>
                  <a:gd name="T0" fmla="*/ 139 w 139"/>
                  <a:gd name="T1" fmla="*/ 0 h 74"/>
                  <a:gd name="T2" fmla="*/ 0 w 139"/>
                  <a:gd name="T3" fmla="*/ 39 h 74"/>
                  <a:gd name="T4" fmla="*/ 139 w 139"/>
                  <a:gd name="T5" fmla="*/ 74 h 74"/>
                  <a:gd name="T6" fmla="*/ 139 w 139"/>
                  <a:gd name="T7" fmla="*/ 0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9" h="74">
                    <a:moveTo>
                      <a:pt x="139" y="0"/>
                    </a:moveTo>
                    <a:lnTo>
                      <a:pt x="0" y="39"/>
                    </a:lnTo>
                    <a:lnTo>
                      <a:pt x="139" y="74"/>
                    </a:lnTo>
                    <a:lnTo>
                      <a:pt x="139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03" name="Freeform 35"/>
              <p:cNvSpPr/>
              <p:nvPr/>
            </p:nvSpPr>
            <p:spPr bwMode="auto">
              <a:xfrm>
                <a:off x="8042275" y="1371600"/>
                <a:ext cx="288925" cy="309563"/>
              </a:xfrm>
              <a:custGeom>
                <a:avLst/>
                <a:gdLst>
                  <a:gd name="T0" fmla="*/ 104 w 182"/>
                  <a:gd name="T1" fmla="*/ 0 h 195"/>
                  <a:gd name="T2" fmla="*/ 0 w 182"/>
                  <a:gd name="T3" fmla="*/ 195 h 195"/>
                  <a:gd name="T4" fmla="*/ 182 w 182"/>
                  <a:gd name="T5" fmla="*/ 164 h 195"/>
                  <a:gd name="T6" fmla="*/ 104 w 182"/>
                  <a:gd name="T7" fmla="*/ 0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2" h="195">
                    <a:moveTo>
                      <a:pt x="104" y="0"/>
                    </a:moveTo>
                    <a:lnTo>
                      <a:pt x="0" y="195"/>
                    </a:lnTo>
                    <a:lnTo>
                      <a:pt x="182" y="164"/>
                    </a:lnTo>
                    <a:lnTo>
                      <a:pt x="104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04" name="Freeform 36"/>
              <p:cNvSpPr/>
              <p:nvPr/>
            </p:nvSpPr>
            <p:spPr bwMode="auto">
              <a:xfrm>
                <a:off x="8042275" y="1631950"/>
                <a:ext cx="288925" cy="111125"/>
              </a:xfrm>
              <a:custGeom>
                <a:avLst/>
                <a:gdLst>
                  <a:gd name="T0" fmla="*/ 182 w 182"/>
                  <a:gd name="T1" fmla="*/ 0 h 70"/>
                  <a:gd name="T2" fmla="*/ 0 w 182"/>
                  <a:gd name="T3" fmla="*/ 31 h 70"/>
                  <a:gd name="T4" fmla="*/ 182 w 182"/>
                  <a:gd name="T5" fmla="*/ 70 h 70"/>
                  <a:gd name="T6" fmla="*/ 182 w 182"/>
                  <a:gd name="T7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2" h="70">
                    <a:moveTo>
                      <a:pt x="182" y="0"/>
                    </a:moveTo>
                    <a:lnTo>
                      <a:pt x="0" y="31"/>
                    </a:lnTo>
                    <a:lnTo>
                      <a:pt x="182" y="70"/>
                    </a:lnTo>
                    <a:lnTo>
                      <a:pt x="18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05" name="Freeform 37"/>
              <p:cNvSpPr/>
              <p:nvPr/>
            </p:nvSpPr>
            <p:spPr bwMode="auto">
              <a:xfrm>
                <a:off x="8042275" y="1681163"/>
                <a:ext cx="288925" cy="239713"/>
              </a:xfrm>
              <a:custGeom>
                <a:avLst/>
                <a:gdLst>
                  <a:gd name="T0" fmla="*/ 0 w 182"/>
                  <a:gd name="T1" fmla="*/ 0 h 151"/>
                  <a:gd name="T2" fmla="*/ 78 w 182"/>
                  <a:gd name="T3" fmla="*/ 151 h 151"/>
                  <a:gd name="T4" fmla="*/ 182 w 182"/>
                  <a:gd name="T5" fmla="*/ 39 h 151"/>
                  <a:gd name="T6" fmla="*/ 0 w 182"/>
                  <a:gd name="T7" fmla="*/ 0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2" h="151">
                    <a:moveTo>
                      <a:pt x="0" y="0"/>
                    </a:moveTo>
                    <a:lnTo>
                      <a:pt x="78" y="151"/>
                    </a:lnTo>
                    <a:lnTo>
                      <a:pt x="182" y="39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06" name="Freeform 38"/>
              <p:cNvSpPr/>
              <p:nvPr/>
            </p:nvSpPr>
            <p:spPr bwMode="auto">
              <a:xfrm>
                <a:off x="8166100" y="1743075"/>
                <a:ext cx="165100" cy="177800"/>
              </a:xfrm>
              <a:custGeom>
                <a:avLst/>
                <a:gdLst>
                  <a:gd name="T0" fmla="*/ 0 w 104"/>
                  <a:gd name="T1" fmla="*/ 112 h 112"/>
                  <a:gd name="T2" fmla="*/ 100 w 104"/>
                  <a:gd name="T3" fmla="*/ 69 h 112"/>
                  <a:gd name="T4" fmla="*/ 104 w 104"/>
                  <a:gd name="T5" fmla="*/ 0 h 112"/>
                  <a:gd name="T6" fmla="*/ 0 w 104"/>
                  <a:gd name="T7" fmla="*/ 112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4" h="112">
                    <a:moveTo>
                      <a:pt x="0" y="112"/>
                    </a:moveTo>
                    <a:lnTo>
                      <a:pt x="100" y="69"/>
                    </a:lnTo>
                    <a:lnTo>
                      <a:pt x="104" y="0"/>
                    </a:lnTo>
                    <a:lnTo>
                      <a:pt x="0" y="112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07" name="Freeform 39"/>
              <p:cNvSpPr/>
              <p:nvPr/>
            </p:nvSpPr>
            <p:spPr bwMode="auto">
              <a:xfrm>
                <a:off x="8042275" y="2854325"/>
                <a:ext cx="303212" cy="336550"/>
              </a:xfrm>
              <a:custGeom>
                <a:avLst/>
                <a:gdLst>
                  <a:gd name="T0" fmla="*/ 43 w 191"/>
                  <a:gd name="T1" fmla="*/ 0 h 212"/>
                  <a:gd name="T2" fmla="*/ 0 w 191"/>
                  <a:gd name="T3" fmla="*/ 212 h 212"/>
                  <a:gd name="T4" fmla="*/ 191 w 191"/>
                  <a:gd name="T5" fmla="*/ 100 h 212"/>
                  <a:gd name="T6" fmla="*/ 43 w 191"/>
                  <a:gd name="T7" fmla="*/ 0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1" h="212">
                    <a:moveTo>
                      <a:pt x="43" y="0"/>
                    </a:moveTo>
                    <a:lnTo>
                      <a:pt x="0" y="212"/>
                    </a:lnTo>
                    <a:lnTo>
                      <a:pt x="191" y="100"/>
                    </a:lnTo>
                    <a:lnTo>
                      <a:pt x="43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08" name="Freeform 40"/>
              <p:cNvSpPr/>
              <p:nvPr/>
            </p:nvSpPr>
            <p:spPr bwMode="auto">
              <a:xfrm>
                <a:off x="8110538" y="2854325"/>
                <a:ext cx="234950" cy="158750"/>
              </a:xfrm>
              <a:custGeom>
                <a:avLst/>
                <a:gdLst>
                  <a:gd name="T0" fmla="*/ 139 w 148"/>
                  <a:gd name="T1" fmla="*/ 35 h 100"/>
                  <a:gd name="T2" fmla="*/ 0 w 148"/>
                  <a:gd name="T3" fmla="*/ 0 h 100"/>
                  <a:gd name="T4" fmla="*/ 148 w 148"/>
                  <a:gd name="T5" fmla="*/ 100 h 100"/>
                  <a:gd name="T6" fmla="*/ 139 w 148"/>
                  <a:gd name="T7" fmla="*/ 35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8" h="100">
                    <a:moveTo>
                      <a:pt x="139" y="35"/>
                    </a:moveTo>
                    <a:lnTo>
                      <a:pt x="0" y="0"/>
                    </a:lnTo>
                    <a:lnTo>
                      <a:pt x="148" y="100"/>
                    </a:lnTo>
                    <a:lnTo>
                      <a:pt x="139" y="35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09" name="Freeform 41"/>
              <p:cNvSpPr/>
              <p:nvPr/>
            </p:nvSpPr>
            <p:spPr bwMode="auto">
              <a:xfrm>
                <a:off x="8042275" y="3013075"/>
                <a:ext cx="315912" cy="177800"/>
              </a:xfrm>
              <a:custGeom>
                <a:avLst/>
                <a:gdLst>
                  <a:gd name="T0" fmla="*/ 191 w 199"/>
                  <a:gd name="T1" fmla="*/ 0 h 112"/>
                  <a:gd name="T2" fmla="*/ 0 w 199"/>
                  <a:gd name="T3" fmla="*/ 112 h 112"/>
                  <a:gd name="T4" fmla="*/ 199 w 199"/>
                  <a:gd name="T5" fmla="*/ 39 h 112"/>
                  <a:gd name="T6" fmla="*/ 191 w 199"/>
                  <a:gd name="T7" fmla="*/ 0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9" h="112">
                    <a:moveTo>
                      <a:pt x="191" y="0"/>
                    </a:moveTo>
                    <a:lnTo>
                      <a:pt x="0" y="112"/>
                    </a:lnTo>
                    <a:lnTo>
                      <a:pt x="199" y="39"/>
                    </a:lnTo>
                    <a:lnTo>
                      <a:pt x="191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10" name="Freeform 42"/>
              <p:cNvSpPr/>
              <p:nvPr/>
            </p:nvSpPr>
            <p:spPr bwMode="auto">
              <a:xfrm>
                <a:off x="8042275" y="3074988"/>
                <a:ext cx="315912" cy="307975"/>
              </a:xfrm>
              <a:custGeom>
                <a:avLst/>
                <a:gdLst>
                  <a:gd name="T0" fmla="*/ 0 w 199"/>
                  <a:gd name="T1" fmla="*/ 73 h 194"/>
                  <a:gd name="T2" fmla="*/ 52 w 199"/>
                  <a:gd name="T3" fmla="*/ 194 h 194"/>
                  <a:gd name="T4" fmla="*/ 199 w 199"/>
                  <a:gd name="T5" fmla="*/ 0 h 194"/>
                  <a:gd name="T6" fmla="*/ 0 w 199"/>
                  <a:gd name="T7" fmla="*/ 73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9" h="194">
                    <a:moveTo>
                      <a:pt x="0" y="73"/>
                    </a:moveTo>
                    <a:lnTo>
                      <a:pt x="52" y="194"/>
                    </a:lnTo>
                    <a:lnTo>
                      <a:pt x="199" y="0"/>
                    </a:lnTo>
                    <a:lnTo>
                      <a:pt x="0" y="73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11" name="Freeform 43"/>
              <p:cNvSpPr/>
              <p:nvPr/>
            </p:nvSpPr>
            <p:spPr bwMode="auto">
              <a:xfrm>
                <a:off x="8124825" y="3074988"/>
                <a:ext cx="233362" cy="349250"/>
              </a:xfrm>
              <a:custGeom>
                <a:avLst/>
                <a:gdLst>
                  <a:gd name="T0" fmla="*/ 0 w 147"/>
                  <a:gd name="T1" fmla="*/ 194 h 220"/>
                  <a:gd name="T2" fmla="*/ 82 w 147"/>
                  <a:gd name="T3" fmla="*/ 220 h 220"/>
                  <a:gd name="T4" fmla="*/ 147 w 147"/>
                  <a:gd name="T5" fmla="*/ 0 h 220"/>
                  <a:gd name="T6" fmla="*/ 0 w 147"/>
                  <a:gd name="T7" fmla="*/ 194 h 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7" h="220">
                    <a:moveTo>
                      <a:pt x="0" y="194"/>
                    </a:moveTo>
                    <a:lnTo>
                      <a:pt x="82" y="220"/>
                    </a:lnTo>
                    <a:lnTo>
                      <a:pt x="147" y="0"/>
                    </a:lnTo>
                    <a:lnTo>
                      <a:pt x="0" y="194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12" name="Freeform 44"/>
              <p:cNvSpPr/>
              <p:nvPr/>
            </p:nvSpPr>
            <p:spPr bwMode="auto">
              <a:xfrm>
                <a:off x="8201025" y="2284413"/>
                <a:ext cx="157162" cy="109538"/>
              </a:xfrm>
              <a:custGeom>
                <a:avLst/>
                <a:gdLst>
                  <a:gd name="T0" fmla="*/ 0 w 99"/>
                  <a:gd name="T1" fmla="*/ 0 h 69"/>
                  <a:gd name="T2" fmla="*/ 47 w 99"/>
                  <a:gd name="T3" fmla="*/ 65 h 69"/>
                  <a:gd name="T4" fmla="*/ 99 w 99"/>
                  <a:gd name="T5" fmla="*/ 69 h 69"/>
                  <a:gd name="T6" fmla="*/ 0 w 99"/>
                  <a:gd name="T7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9" h="69">
                    <a:moveTo>
                      <a:pt x="0" y="0"/>
                    </a:moveTo>
                    <a:lnTo>
                      <a:pt x="47" y="65"/>
                    </a:lnTo>
                    <a:lnTo>
                      <a:pt x="99" y="69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13" name="Freeform 45"/>
              <p:cNvSpPr/>
              <p:nvPr/>
            </p:nvSpPr>
            <p:spPr bwMode="auto">
              <a:xfrm>
                <a:off x="8201025" y="2051050"/>
                <a:ext cx="171450" cy="233363"/>
              </a:xfrm>
              <a:custGeom>
                <a:avLst/>
                <a:gdLst>
                  <a:gd name="T0" fmla="*/ 0 w 108"/>
                  <a:gd name="T1" fmla="*/ 61 h 147"/>
                  <a:gd name="T2" fmla="*/ 0 w 108"/>
                  <a:gd name="T3" fmla="*/ 147 h 147"/>
                  <a:gd name="T4" fmla="*/ 108 w 108"/>
                  <a:gd name="T5" fmla="*/ 0 h 147"/>
                  <a:gd name="T6" fmla="*/ 0 w 108"/>
                  <a:gd name="T7" fmla="*/ 61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8" h="147">
                    <a:moveTo>
                      <a:pt x="0" y="61"/>
                    </a:moveTo>
                    <a:lnTo>
                      <a:pt x="0" y="147"/>
                    </a:lnTo>
                    <a:lnTo>
                      <a:pt x="108" y="0"/>
                    </a:lnTo>
                    <a:lnTo>
                      <a:pt x="0" y="61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14" name="Freeform 46"/>
              <p:cNvSpPr/>
              <p:nvPr/>
            </p:nvSpPr>
            <p:spPr bwMode="auto">
              <a:xfrm>
                <a:off x="8201025" y="2051050"/>
                <a:ext cx="171450" cy="342900"/>
              </a:xfrm>
              <a:custGeom>
                <a:avLst/>
                <a:gdLst>
                  <a:gd name="T0" fmla="*/ 0 w 108"/>
                  <a:gd name="T1" fmla="*/ 147 h 216"/>
                  <a:gd name="T2" fmla="*/ 99 w 108"/>
                  <a:gd name="T3" fmla="*/ 216 h 216"/>
                  <a:gd name="T4" fmla="*/ 108 w 108"/>
                  <a:gd name="T5" fmla="*/ 0 h 216"/>
                  <a:gd name="T6" fmla="*/ 0 w 108"/>
                  <a:gd name="T7" fmla="*/ 147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8" h="216">
                    <a:moveTo>
                      <a:pt x="0" y="147"/>
                    </a:moveTo>
                    <a:lnTo>
                      <a:pt x="99" y="216"/>
                    </a:lnTo>
                    <a:lnTo>
                      <a:pt x="108" y="0"/>
                    </a:lnTo>
                    <a:lnTo>
                      <a:pt x="0" y="147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15" name="Freeform 47"/>
              <p:cNvSpPr/>
              <p:nvPr/>
            </p:nvSpPr>
            <p:spPr bwMode="auto">
              <a:xfrm>
                <a:off x="8201025" y="2051050"/>
                <a:ext cx="171450" cy="96838"/>
              </a:xfrm>
              <a:custGeom>
                <a:avLst/>
                <a:gdLst>
                  <a:gd name="T0" fmla="*/ 4 w 108"/>
                  <a:gd name="T1" fmla="*/ 5 h 61"/>
                  <a:gd name="T2" fmla="*/ 0 w 108"/>
                  <a:gd name="T3" fmla="*/ 61 h 61"/>
                  <a:gd name="T4" fmla="*/ 108 w 108"/>
                  <a:gd name="T5" fmla="*/ 0 h 61"/>
                  <a:gd name="T6" fmla="*/ 4 w 108"/>
                  <a:gd name="T7" fmla="*/ 5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8" h="61">
                    <a:moveTo>
                      <a:pt x="4" y="5"/>
                    </a:moveTo>
                    <a:lnTo>
                      <a:pt x="0" y="61"/>
                    </a:lnTo>
                    <a:lnTo>
                      <a:pt x="108" y="0"/>
                    </a:lnTo>
                    <a:lnTo>
                      <a:pt x="4" y="5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16" name="Freeform 48"/>
              <p:cNvSpPr/>
              <p:nvPr/>
            </p:nvSpPr>
            <p:spPr bwMode="auto">
              <a:xfrm>
                <a:off x="8207375" y="1371600"/>
                <a:ext cx="165100" cy="260350"/>
              </a:xfrm>
              <a:custGeom>
                <a:avLst/>
                <a:gdLst>
                  <a:gd name="T0" fmla="*/ 0 w 104"/>
                  <a:gd name="T1" fmla="*/ 0 h 164"/>
                  <a:gd name="T2" fmla="*/ 78 w 104"/>
                  <a:gd name="T3" fmla="*/ 164 h 164"/>
                  <a:gd name="T4" fmla="*/ 104 w 104"/>
                  <a:gd name="T5" fmla="*/ 113 h 164"/>
                  <a:gd name="T6" fmla="*/ 0 w 104"/>
                  <a:gd name="T7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4" h="164">
                    <a:moveTo>
                      <a:pt x="0" y="0"/>
                    </a:moveTo>
                    <a:lnTo>
                      <a:pt x="78" y="164"/>
                    </a:lnTo>
                    <a:lnTo>
                      <a:pt x="104" y="11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17" name="Freeform 49"/>
              <p:cNvSpPr/>
              <p:nvPr/>
            </p:nvSpPr>
            <p:spPr bwMode="auto">
              <a:xfrm>
                <a:off x="8255000" y="3074988"/>
                <a:ext cx="179387" cy="349250"/>
              </a:xfrm>
              <a:custGeom>
                <a:avLst/>
                <a:gdLst>
                  <a:gd name="T0" fmla="*/ 65 w 113"/>
                  <a:gd name="T1" fmla="*/ 0 h 220"/>
                  <a:gd name="T2" fmla="*/ 0 w 113"/>
                  <a:gd name="T3" fmla="*/ 220 h 220"/>
                  <a:gd name="T4" fmla="*/ 113 w 113"/>
                  <a:gd name="T5" fmla="*/ 21 h 220"/>
                  <a:gd name="T6" fmla="*/ 65 w 113"/>
                  <a:gd name="T7" fmla="*/ 0 h 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3" h="220">
                    <a:moveTo>
                      <a:pt x="65" y="0"/>
                    </a:moveTo>
                    <a:lnTo>
                      <a:pt x="0" y="220"/>
                    </a:lnTo>
                    <a:lnTo>
                      <a:pt x="113" y="21"/>
                    </a:lnTo>
                    <a:lnTo>
                      <a:pt x="65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18" name="Freeform 50"/>
              <p:cNvSpPr/>
              <p:nvPr/>
            </p:nvSpPr>
            <p:spPr bwMode="auto">
              <a:xfrm>
                <a:off x="8255000" y="3108325"/>
                <a:ext cx="179387" cy="315913"/>
              </a:xfrm>
              <a:custGeom>
                <a:avLst/>
                <a:gdLst>
                  <a:gd name="T0" fmla="*/ 0 w 113"/>
                  <a:gd name="T1" fmla="*/ 199 h 199"/>
                  <a:gd name="T2" fmla="*/ 109 w 113"/>
                  <a:gd name="T3" fmla="*/ 199 h 199"/>
                  <a:gd name="T4" fmla="*/ 113 w 113"/>
                  <a:gd name="T5" fmla="*/ 0 h 199"/>
                  <a:gd name="T6" fmla="*/ 0 w 113"/>
                  <a:gd name="T7" fmla="*/ 199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3" h="199">
                    <a:moveTo>
                      <a:pt x="0" y="199"/>
                    </a:moveTo>
                    <a:lnTo>
                      <a:pt x="109" y="199"/>
                    </a:lnTo>
                    <a:lnTo>
                      <a:pt x="113" y="0"/>
                    </a:lnTo>
                    <a:lnTo>
                      <a:pt x="0" y="199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19" name="Freeform 51"/>
              <p:cNvSpPr/>
              <p:nvPr/>
            </p:nvSpPr>
            <p:spPr bwMode="auto">
              <a:xfrm>
                <a:off x="8207375" y="1200150"/>
                <a:ext cx="247650" cy="350838"/>
              </a:xfrm>
              <a:custGeom>
                <a:avLst/>
                <a:gdLst>
                  <a:gd name="T0" fmla="*/ 0 w 156"/>
                  <a:gd name="T1" fmla="*/ 108 h 221"/>
                  <a:gd name="T2" fmla="*/ 104 w 156"/>
                  <a:gd name="T3" fmla="*/ 221 h 221"/>
                  <a:gd name="T4" fmla="*/ 156 w 156"/>
                  <a:gd name="T5" fmla="*/ 0 h 221"/>
                  <a:gd name="T6" fmla="*/ 0 w 156"/>
                  <a:gd name="T7" fmla="*/ 108 h 2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6" h="221">
                    <a:moveTo>
                      <a:pt x="0" y="108"/>
                    </a:moveTo>
                    <a:lnTo>
                      <a:pt x="104" y="221"/>
                    </a:lnTo>
                    <a:lnTo>
                      <a:pt x="156" y="0"/>
                    </a:lnTo>
                    <a:lnTo>
                      <a:pt x="0" y="108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20" name="Freeform 52"/>
              <p:cNvSpPr/>
              <p:nvPr/>
            </p:nvSpPr>
            <p:spPr bwMode="auto">
              <a:xfrm>
                <a:off x="8372475" y="1200150"/>
                <a:ext cx="82550" cy="350838"/>
              </a:xfrm>
              <a:custGeom>
                <a:avLst/>
                <a:gdLst>
                  <a:gd name="T0" fmla="*/ 0 w 52"/>
                  <a:gd name="T1" fmla="*/ 221 h 221"/>
                  <a:gd name="T2" fmla="*/ 48 w 52"/>
                  <a:gd name="T3" fmla="*/ 216 h 221"/>
                  <a:gd name="T4" fmla="*/ 52 w 52"/>
                  <a:gd name="T5" fmla="*/ 0 h 221"/>
                  <a:gd name="T6" fmla="*/ 0 w 52"/>
                  <a:gd name="T7" fmla="*/ 221 h 2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2" h="221">
                    <a:moveTo>
                      <a:pt x="0" y="221"/>
                    </a:moveTo>
                    <a:lnTo>
                      <a:pt x="48" y="216"/>
                    </a:lnTo>
                    <a:lnTo>
                      <a:pt x="52" y="0"/>
                    </a:lnTo>
                    <a:lnTo>
                      <a:pt x="0" y="221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21" name="Freeform 53"/>
              <p:cNvSpPr/>
              <p:nvPr/>
            </p:nvSpPr>
            <p:spPr bwMode="auto">
              <a:xfrm>
                <a:off x="8207375" y="1200150"/>
                <a:ext cx="247650" cy="171450"/>
              </a:xfrm>
              <a:custGeom>
                <a:avLst/>
                <a:gdLst>
                  <a:gd name="T0" fmla="*/ 35 w 156"/>
                  <a:gd name="T1" fmla="*/ 0 h 108"/>
                  <a:gd name="T2" fmla="*/ 0 w 156"/>
                  <a:gd name="T3" fmla="*/ 108 h 108"/>
                  <a:gd name="T4" fmla="*/ 156 w 156"/>
                  <a:gd name="T5" fmla="*/ 0 h 108"/>
                  <a:gd name="T6" fmla="*/ 35 w 156"/>
                  <a:gd name="T7" fmla="*/ 0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6" h="108">
                    <a:moveTo>
                      <a:pt x="35" y="0"/>
                    </a:moveTo>
                    <a:lnTo>
                      <a:pt x="0" y="108"/>
                    </a:lnTo>
                    <a:lnTo>
                      <a:pt x="156" y="0"/>
                    </a:lnTo>
                    <a:lnTo>
                      <a:pt x="35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22" name="Freeform 54"/>
              <p:cNvSpPr/>
              <p:nvPr/>
            </p:nvSpPr>
            <p:spPr bwMode="auto">
              <a:xfrm>
                <a:off x="8420100" y="2263775"/>
                <a:ext cx="123825" cy="220663"/>
              </a:xfrm>
              <a:custGeom>
                <a:avLst/>
                <a:gdLst>
                  <a:gd name="T0" fmla="*/ 0 w 78"/>
                  <a:gd name="T1" fmla="*/ 95 h 139"/>
                  <a:gd name="T2" fmla="*/ 48 w 78"/>
                  <a:gd name="T3" fmla="*/ 139 h 139"/>
                  <a:gd name="T4" fmla="*/ 78 w 78"/>
                  <a:gd name="T5" fmla="*/ 0 h 139"/>
                  <a:gd name="T6" fmla="*/ 0 w 78"/>
                  <a:gd name="T7" fmla="*/ 95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8" h="139">
                    <a:moveTo>
                      <a:pt x="0" y="95"/>
                    </a:moveTo>
                    <a:lnTo>
                      <a:pt x="48" y="139"/>
                    </a:lnTo>
                    <a:lnTo>
                      <a:pt x="78" y="0"/>
                    </a:lnTo>
                    <a:lnTo>
                      <a:pt x="0" y="95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23" name="Freeform 55"/>
              <p:cNvSpPr/>
              <p:nvPr/>
            </p:nvSpPr>
            <p:spPr bwMode="auto">
              <a:xfrm>
                <a:off x="8372475" y="2017713"/>
                <a:ext cx="171450" cy="246063"/>
              </a:xfrm>
              <a:custGeom>
                <a:avLst/>
                <a:gdLst>
                  <a:gd name="T0" fmla="*/ 56 w 108"/>
                  <a:gd name="T1" fmla="*/ 0 h 155"/>
                  <a:gd name="T2" fmla="*/ 0 w 108"/>
                  <a:gd name="T3" fmla="*/ 21 h 155"/>
                  <a:gd name="T4" fmla="*/ 108 w 108"/>
                  <a:gd name="T5" fmla="*/ 155 h 155"/>
                  <a:gd name="T6" fmla="*/ 56 w 108"/>
                  <a:gd name="T7" fmla="*/ 0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8" h="155">
                    <a:moveTo>
                      <a:pt x="56" y="0"/>
                    </a:moveTo>
                    <a:lnTo>
                      <a:pt x="0" y="21"/>
                    </a:lnTo>
                    <a:lnTo>
                      <a:pt x="108" y="155"/>
                    </a:lnTo>
                    <a:lnTo>
                      <a:pt x="56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24" name="Freeform 56"/>
              <p:cNvSpPr/>
              <p:nvPr/>
            </p:nvSpPr>
            <p:spPr bwMode="auto">
              <a:xfrm>
                <a:off x="8358188" y="2051050"/>
                <a:ext cx="185737" cy="342900"/>
              </a:xfrm>
              <a:custGeom>
                <a:avLst/>
                <a:gdLst>
                  <a:gd name="T0" fmla="*/ 9 w 117"/>
                  <a:gd name="T1" fmla="*/ 0 h 216"/>
                  <a:gd name="T2" fmla="*/ 0 w 117"/>
                  <a:gd name="T3" fmla="*/ 216 h 216"/>
                  <a:gd name="T4" fmla="*/ 117 w 117"/>
                  <a:gd name="T5" fmla="*/ 134 h 216"/>
                  <a:gd name="T6" fmla="*/ 9 w 117"/>
                  <a:gd name="T7" fmla="*/ 0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7" h="216">
                    <a:moveTo>
                      <a:pt x="9" y="0"/>
                    </a:moveTo>
                    <a:lnTo>
                      <a:pt x="0" y="216"/>
                    </a:lnTo>
                    <a:lnTo>
                      <a:pt x="117" y="134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25" name="Freeform 57"/>
              <p:cNvSpPr/>
              <p:nvPr/>
            </p:nvSpPr>
            <p:spPr bwMode="auto">
              <a:xfrm>
                <a:off x="8358188" y="2263775"/>
                <a:ext cx="185737" cy="150813"/>
              </a:xfrm>
              <a:custGeom>
                <a:avLst/>
                <a:gdLst>
                  <a:gd name="T0" fmla="*/ 0 w 117"/>
                  <a:gd name="T1" fmla="*/ 82 h 95"/>
                  <a:gd name="T2" fmla="*/ 39 w 117"/>
                  <a:gd name="T3" fmla="*/ 95 h 95"/>
                  <a:gd name="T4" fmla="*/ 117 w 117"/>
                  <a:gd name="T5" fmla="*/ 0 h 95"/>
                  <a:gd name="T6" fmla="*/ 0 w 117"/>
                  <a:gd name="T7" fmla="*/ 82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7" h="95">
                    <a:moveTo>
                      <a:pt x="0" y="82"/>
                    </a:moveTo>
                    <a:lnTo>
                      <a:pt x="39" y="95"/>
                    </a:lnTo>
                    <a:lnTo>
                      <a:pt x="117" y="0"/>
                    </a:lnTo>
                    <a:lnTo>
                      <a:pt x="0" y="82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26" name="Freeform 58"/>
              <p:cNvSpPr/>
              <p:nvPr/>
            </p:nvSpPr>
            <p:spPr bwMode="auto">
              <a:xfrm>
                <a:off x="8448675" y="1200150"/>
                <a:ext cx="150812" cy="342900"/>
              </a:xfrm>
              <a:custGeom>
                <a:avLst/>
                <a:gdLst>
                  <a:gd name="T0" fmla="*/ 4 w 95"/>
                  <a:gd name="T1" fmla="*/ 0 h 216"/>
                  <a:gd name="T2" fmla="*/ 0 w 95"/>
                  <a:gd name="T3" fmla="*/ 216 h 216"/>
                  <a:gd name="T4" fmla="*/ 95 w 95"/>
                  <a:gd name="T5" fmla="*/ 13 h 216"/>
                  <a:gd name="T6" fmla="*/ 4 w 95"/>
                  <a:gd name="T7" fmla="*/ 0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5" h="216">
                    <a:moveTo>
                      <a:pt x="4" y="0"/>
                    </a:moveTo>
                    <a:lnTo>
                      <a:pt x="0" y="216"/>
                    </a:lnTo>
                    <a:lnTo>
                      <a:pt x="95" y="13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27" name="Freeform 59"/>
              <p:cNvSpPr/>
              <p:nvPr/>
            </p:nvSpPr>
            <p:spPr bwMode="auto">
              <a:xfrm>
                <a:off x="8434388" y="3067050"/>
                <a:ext cx="192087" cy="179388"/>
              </a:xfrm>
              <a:custGeom>
                <a:avLst/>
                <a:gdLst>
                  <a:gd name="T0" fmla="*/ 43 w 121"/>
                  <a:gd name="T1" fmla="*/ 0 h 113"/>
                  <a:gd name="T2" fmla="*/ 0 w 121"/>
                  <a:gd name="T3" fmla="*/ 26 h 113"/>
                  <a:gd name="T4" fmla="*/ 121 w 121"/>
                  <a:gd name="T5" fmla="*/ 113 h 113"/>
                  <a:gd name="T6" fmla="*/ 43 w 121"/>
                  <a:gd name="T7" fmla="*/ 0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1" h="113">
                    <a:moveTo>
                      <a:pt x="43" y="0"/>
                    </a:moveTo>
                    <a:lnTo>
                      <a:pt x="0" y="26"/>
                    </a:lnTo>
                    <a:lnTo>
                      <a:pt x="121" y="113"/>
                    </a:lnTo>
                    <a:lnTo>
                      <a:pt x="43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28" name="Freeform 60"/>
              <p:cNvSpPr/>
              <p:nvPr/>
            </p:nvSpPr>
            <p:spPr bwMode="auto">
              <a:xfrm>
                <a:off x="8428038" y="3108325"/>
                <a:ext cx="198437" cy="315913"/>
              </a:xfrm>
              <a:custGeom>
                <a:avLst/>
                <a:gdLst>
                  <a:gd name="T0" fmla="*/ 4 w 125"/>
                  <a:gd name="T1" fmla="*/ 0 h 199"/>
                  <a:gd name="T2" fmla="*/ 0 w 125"/>
                  <a:gd name="T3" fmla="*/ 199 h 199"/>
                  <a:gd name="T4" fmla="*/ 125 w 125"/>
                  <a:gd name="T5" fmla="*/ 87 h 199"/>
                  <a:gd name="T6" fmla="*/ 4 w 125"/>
                  <a:gd name="T7" fmla="*/ 0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5" h="199">
                    <a:moveTo>
                      <a:pt x="4" y="0"/>
                    </a:moveTo>
                    <a:lnTo>
                      <a:pt x="0" y="199"/>
                    </a:lnTo>
                    <a:lnTo>
                      <a:pt x="125" y="87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29" name="Freeform 61"/>
              <p:cNvSpPr/>
              <p:nvPr/>
            </p:nvSpPr>
            <p:spPr bwMode="auto">
              <a:xfrm>
                <a:off x="8428038" y="3246438"/>
                <a:ext cx="198437" cy="177800"/>
              </a:xfrm>
              <a:custGeom>
                <a:avLst/>
                <a:gdLst>
                  <a:gd name="T0" fmla="*/ 0 w 125"/>
                  <a:gd name="T1" fmla="*/ 112 h 112"/>
                  <a:gd name="T2" fmla="*/ 91 w 125"/>
                  <a:gd name="T3" fmla="*/ 112 h 112"/>
                  <a:gd name="T4" fmla="*/ 125 w 125"/>
                  <a:gd name="T5" fmla="*/ 0 h 112"/>
                  <a:gd name="T6" fmla="*/ 0 w 125"/>
                  <a:gd name="T7" fmla="*/ 112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5" h="112">
                    <a:moveTo>
                      <a:pt x="0" y="112"/>
                    </a:moveTo>
                    <a:lnTo>
                      <a:pt x="91" y="112"/>
                    </a:lnTo>
                    <a:lnTo>
                      <a:pt x="125" y="0"/>
                    </a:lnTo>
                    <a:lnTo>
                      <a:pt x="0" y="112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30" name="Freeform 62"/>
              <p:cNvSpPr/>
              <p:nvPr/>
            </p:nvSpPr>
            <p:spPr bwMode="auto">
              <a:xfrm>
                <a:off x="8502650" y="2971800"/>
                <a:ext cx="123825" cy="274638"/>
              </a:xfrm>
              <a:custGeom>
                <a:avLst/>
                <a:gdLst>
                  <a:gd name="T0" fmla="*/ 5 w 78"/>
                  <a:gd name="T1" fmla="*/ 0 h 173"/>
                  <a:gd name="T2" fmla="*/ 0 w 78"/>
                  <a:gd name="T3" fmla="*/ 60 h 173"/>
                  <a:gd name="T4" fmla="*/ 78 w 78"/>
                  <a:gd name="T5" fmla="*/ 173 h 173"/>
                  <a:gd name="T6" fmla="*/ 5 w 78"/>
                  <a:gd name="T7" fmla="*/ 0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8" h="173">
                    <a:moveTo>
                      <a:pt x="5" y="0"/>
                    </a:moveTo>
                    <a:lnTo>
                      <a:pt x="0" y="60"/>
                    </a:lnTo>
                    <a:lnTo>
                      <a:pt x="78" y="173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31" name="Freeform 63"/>
              <p:cNvSpPr/>
              <p:nvPr/>
            </p:nvSpPr>
            <p:spPr bwMode="auto">
              <a:xfrm>
                <a:off x="8516938" y="2566988"/>
                <a:ext cx="130175" cy="246063"/>
              </a:xfrm>
              <a:custGeom>
                <a:avLst/>
                <a:gdLst>
                  <a:gd name="T0" fmla="*/ 4 w 82"/>
                  <a:gd name="T1" fmla="*/ 0 h 155"/>
                  <a:gd name="T2" fmla="*/ 0 w 82"/>
                  <a:gd name="T3" fmla="*/ 90 h 155"/>
                  <a:gd name="T4" fmla="*/ 82 w 82"/>
                  <a:gd name="T5" fmla="*/ 155 h 155"/>
                  <a:gd name="T6" fmla="*/ 4 w 82"/>
                  <a:gd name="T7" fmla="*/ 0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2" h="155">
                    <a:moveTo>
                      <a:pt x="4" y="0"/>
                    </a:moveTo>
                    <a:lnTo>
                      <a:pt x="0" y="90"/>
                    </a:lnTo>
                    <a:lnTo>
                      <a:pt x="82" y="155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32" name="Freeform 64"/>
              <p:cNvSpPr/>
              <p:nvPr/>
            </p:nvSpPr>
            <p:spPr bwMode="auto">
              <a:xfrm>
                <a:off x="8516938" y="2709863"/>
                <a:ext cx="130175" cy="117475"/>
              </a:xfrm>
              <a:custGeom>
                <a:avLst/>
                <a:gdLst>
                  <a:gd name="T0" fmla="*/ 0 w 82"/>
                  <a:gd name="T1" fmla="*/ 0 h 74"/>
                  <a:gd name="T2" fmla="*/ 0 w 82"/>
                  <a:gd name="T3" fmla="*/ 74 h 74"/>
                  <a:gd name="T4" fmla="*/ 82 w 82"/>
                  <a:gd name="T5" fmla="*/ 65 h 74"/>
                  <a:gd name="T6" fmla="*/ 0 w 82"/>
                  <a:gd name="T7" fmla="*/ 0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2" h="74">
                    <a:moveTo>
                      <a:pt x="0" y="0"/>
                    </a:moveTo>
                    <a:lnTo>
                      <a:pt x="0" y="74"/>
                    </a:lnTo>
                    <a:lnTo>
                      <a:pt x="82" y="6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33" name="Freeform 65"/>
              <p:cNvSpPr/>
              <p:nvPr/>
            </p:nvSpPr>
            <p:spPr bwMode="auto">
              <a:xfrm>
                <a:off x="8510588" y="2813050"/>
                <a:ext cx="136525" cy="158750"/>
              </a:xfrm>
              <a:custGeom>
                <a:avLst/>
                <a:gdLst>
                  <a:gd name="T0" fmla="*/ 4 w 86"/>
                  <a:gd name="T1" fmla="*/ 9 h 100"/>
                  <a:gd name="T2" fmla="*/ 0 w 86"/>
                  <a:gd name="T3" fmla="*/ 100 h 100"/>
                  <a:gd name="T4" fmla="*/ 86 w 86"/>
                  <a:gd name="T5" fmla="*/ 0 h 100"/>
                  <a:gd name="T6" fmla="*/ 4 w 86"/>
                  <a:gd name="T7" fmla="*/ 9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6" h="100">
                    <a:moveTo>
                      <a:pt x="4" y="9"/>
                    </a:moveTo>
                    <a:lnTo>
                      <a:pt x="0" y="100"/>
                    </a:lnTo>
                    <a:lnTo>
                      <a:pt x="86" y="0"/>
                    </a:lnTo>
                    <a:lnTo>
                      <a:pt x="4" y="9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34" name="Freeform 66"/>
              <p:cNvSpPr/>
              <p:nvPr/>
            </p:nvSpPr>
            <p:spPr bwMode="auto">
              <a:xfrm>
                <a:off x="8510588" y="2813050"/>
                <a:ext cx="136525" cy="433388"/>
              </a:xfrm>
              <a:custGeom>
                <a:avLst/>
                <a:gdLst>
                  <a:gd name="T0" fmla="*/ 0 w 86"/>
                  <a:gd name="T1" fmla="*/ 100 h 273"/>
                  <a:gd name="T2" fmla="*/ 73 w 86"/>
                  <a:gd name="T3" fmla="*/ 273 h 273"/>
                  <a:gd name="T4" fmla="*/ 86 w 86"/>
                  <a:gd name="T5" fmla="*/ 0 h 273"/>
                  <a:gd name="T6" fmla="*/ 0 w 86"/>
                  <a:gd name="T7" fmla="*/ 100 h 2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6" h="273">
                    <a:moveTo>
                      <a:pt x="0" y="100"/>
                    </a:moveTo>
                    <a:lnTo>
                      <a:pt x="73" y="273"/>
                    </a:lnTo>
                    <a:lnTo>
                      <a:pt x="86" y="0"/>
                    </a:lnTo>
                    <a:lnTo>
                      <a:pt x="0" y="10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35" name="Freeform 67"/>
              <p:cNvSpPr/>
              <p:nvPr/>
            </p:nvSpPr>
            <p:spPr bwMode="auto">
              <a:xfrm>
                <a:off x="8572500" y="3246438"/>
                <a:ext cx="150812" cy="177800"/>
              </a:xfrm>
              <a:custGeom>
                <a:avLst/>
                <a:gdLst>
                  <a:gd name="T0" fmla="*/ 34 w 95"/>
                  <a:gd name="T1" fmla="*/ 0 h 112"/>
                  <a:gd name="T2" fmla="*/ 0 w 95"/>
                  <a:gd name="T3" fmla="*/ 112 h 112"/>
                  <a:gd name="T4" fmla="*/ 95 w 95"/>
                  <a:gd name="T5" fmla="*/ 90 h 112"/>
                  <a:gd name="T6" fmla="*/ 34 w 95"/>
                  <a:gd name="T7" fmla="*/ 0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5" h="112">
                    <a:moveTo>
                      <a:pt x="34" y="0"/>
                    </a:moveTo>
                    <a:lnTo>
                      <a:pt x="0" y="112"/>
                    </a:lnTo>
                    <a:lnTo>
                      <a:pt x="95" y="90"/>
                    </a:lnTo>
                    <a:lnTo>
                      <a:pt x="34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36" name="Freeform 68"/>
              <p:cNvSpPr/>
              <p:nvPr/>
            </p:nvSpPr>
            <p:spPr bwMode="auto">
              <a:xfrm>
                <a:off x="8599488" y="1220788"/>
                <a:ext cx="192087" cy="227013"/>
              </a:xfrm>
              <a:custGeom>
                <a:avLst/>
                <a:gdLst>
                  <a:gd name="T0" fmla="*/ 117 w 121"/>
                  <a:gd name="T1" fmla="*/ 30 h 143"/>
                  <a:gd name="T2" fmla="*/ 0 w 121"/>
                  <a:gd name="T3" fmla="*/ 0 h 143"/>
                  <a:gd name="T4" fmla="*/ 121 w 121"/>
                  <a:gd name="T5" fmla="*/ 143 h 143"/>
                  <a:gd name="T6" fmla="*/ 117 w 121"/>
                  <a:gd name="T7" fmla="*/ 30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1" h="143">
                    <a:moveTo>
                      <a:pt x="117" y="30"/>
                    </a:moveTo>
                    <a:lnTo>
                      <a:pt x="0" y="0"/>
                    </a:lnTo>
                    <a:lnTo>
                      <a:pt x="121" y="143"/>
                    </a:lnTo>
                    <a:lnTo>
                      <a:pt x="117" y="3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37" name="Freeform 69"/>
              <p:cNvSpPr/>
              <p:nvPr/>
            </p:nvSpPr>
            <p:spPr bwMode="auto">
              <a:xfrm>
                <a:off x="8502650" y="1447800"/>
                <a:ext cx="288925" cy="307975"/>
              </a:xfrm>
              <a:custGeom>
                <a:avLst/>
                <a:gdLst>
                  <a:gd name="T0" fmla="*/ 0 w 182"/>
                  <a:gd name="T1" fmla="*/ 95 h 194"/>
                  <a:gd name="T2" fmla="*/ 5 w 182"/>
                  <a:gd name="T3" fmla="*/ 194 h 194"/>
                  <a:gd name="T4" fmla="*/ 182 w 182"/>
                  <a:gd name="T5" fmla="*/ 0 h 194"/>
                  <a:gd name="T6" fmla="*/ 0 w 182"/>
                  <a:gd name="T7" fmla="*/ 95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2" h="194">
                    <a:moveTo>
                      <a:pt x="0" y="95"/>
                    </a:moveTo>
                    <a:lnTo>
                      <a:pt x="5" y="194"/>
                    </a:lnTo>
                    <a:lnTo>
                      <a:pt x="182" y="0"/>
                    </a:lnTo>
                    <a:lnTo>
                      <a:pt x="0" y="95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38" name="Freeform 70"/>
              <p:cNvSpPr/>
              <p:nvPr/>
            </p:nvSpPr>
            <p:spPr bwMode="auto">
              <a:xfrm>
                <a:off x="8448675" y="1447800"/>
                <a:ext cx="342900" cy="150813"/>
              </a:xfrm>
              <a:custGeom>
                <a:avLst/>
                <a:gdLst>
                  <a:gd name="T0" fmla="*/ 0 w 216"/>
                  <a:gd name="T1" fmla="*/ 60 h 95"/>
                  <a:gd name="T2" fmla="*/ 34 w 216"/>
                  <a:gd name="T3" fmla="*/ 95 h 95"/>
                  <a:gd name="T4" fmla="*/ 216 w 216"/>
                  <a:gd name="T5" fmla="*/ 0 h 95"/>
                  <a:gd name="T6" fmla="*/ 0 w 216"/>
                  <a:gd name="T7" fmla="*/ 6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" h="95">
                    <a:moveTo>
                      <a:pt x="0" y="60"/>
                    </a:moveTo>
                    <a:lnTo>
                      <a:pt x="34" y="95"/>
                    </a:lnTo>
                    <a:lnTo>
                      <a:pt x="216" y="0"/>
                    </a:lnTo>
                    <a:lnTo>
                      <a:pt x="0" y="6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39" name="Freeform 71"/>
              <p:cNvSpPr/>
              <p:nvPr/>
            </p:nvSpPr>
            <p:spPr bwMode="auto">
              <a:xfrm>
                <a:off x="8448675" y="1220788"/>
                <a:ext cx="342900" cy="322263"/>
              </a:xfrm>
              <a:custGeom>
                <a:avLst/>
                <a:gdLst>
                  <a:gd name="T0" fmla="*/ 95 w 216"/>
                  <a:gd name="T1" fmla="*/ 0 h 203"/>
                  <a:gd name="T2" fmla="*/ 0 w 216"/>
                  <a:gd name="T3" fmla="*/ 203 h 203"/>
                  <a:gd name="T4" fmla="*/ 216 w 216"/>
                  <a:gd name="T5" fmla="*/ 143 h 203"/>
                  <a:gd name="T6" fmla="*/ 95 w 216"/>
                  <a:gd name="T7" fmla="*/ 0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" h="203">
                    <a:moveTo>
                      <a:pt x="95" y="0"/>
                    </a:moveTo>
                    <a:lnTo>
                      <a:pt x="0" y="203"/>
                    </a:lnTo>
                    <a:lnTo>
                      <a:pt x="216" y="143"/>
                    </a:lnTo>
                    <a:lnTo>
                      <a:pt x="95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40" name="Freeform 72"/>
              <p:cNvSpPr/>
              <p:nvPr/>
            </p:nvSpPr>
            <p:spPr bwMode="auto">
              <a:xfrm>
                <a:off x="8461375" y="2017713"/>
                <a:ext cx="350837" cy="246063"/>
              </a:xfrm>
              <a:custGeom>
                <a:avLst/>
                <a:gdLst>
                  <a:gd name="T0" fmla="*/ 0 w 221"/>
                  <a:gd name="T1" fmla="*/ 0 h 155"/>
                  <a:gd name="T2" fmla="*/ 52 w 221"/>
                  <a:gd name="T3" fmla="*/ 155 h 155"/>
                  <a:gd name="T4" fmla="*/ 221 w 221"/>
                  <a:gd name="T5" fmla="*/ 99 h 155"/>
                  <a:gd name="T6" fmla="*/ 0 w 221"/>
                  <a:gd name="T7" fmla="*/ 0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1" h="155">
                    <a:moveTo>
                      <a:pt x="0" y="0"/>
                    </a:moveTo>
                    <a:lnTo>
                      <a:pt x="52" y="155"/>
                    </a:lnTo>
                    <a:lnTo>
                      <a:pt x="221" y="99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41" name="Freeform 73"/>
              <p:cNvSpPr/>
              <p:nvPr/>
            </p:nvSpPr>
            <p:spPr bwMode="auto">
              <a:xfrm>
                <a:off x="8461375" y="1914525"/>
                <a:ext cx="350837" cy="103188"/>
              </a:xfrm>
              <a:custGeom>
                <a:avLst/>
                <a:gdLst>
                  <a:gd name="T0" fmla="*/ 22 w 221"/>
                  <a:gd name="T1" fmla="*/ 0 h 65"/>
                  <a:gd name="T2" fmla="*/ 0 w 221"/>
                  <a:gd name="T3" fmla="*/ 65 h 65"/>
                  <a:gd name="T4" fmla="*/ 221 w 221"/>
                  <a:gd name="T5" fmla="*/ 8 h 65"/>
                  <a:gd name="T6" fmla="*/ 22 w 221"/>
                  <a:gd name="T7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1" h="65">
                    <a:moveTo>
                      <a:pt x="22" y="0"/>
                    </a:moveTo>
                    <a:lnTo>
                      <a:pt x="0" y="65"/>
                    </a:lnTo>
                    <a:lnTo>
                      <a:pt x="221" y="8"/>
                    </a:lnTo>
                    <a:lnTo>
                      <a:pt x="2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42" name="Freeform 74"/>
              <p:cNvSpPr/>
              <p:nvPr/>
            </p:nvSpPr>
            <p:spPr bwMode="auto">
              <a:xfrm>
                <a:off x="8461375" y="1927225"/>
                <a:ext cx="350837" cy="247650"/>
              </a:xfrm>
              <a:custGeom>
                <a:avLst/>
                <a:gdLst>
                  <a:gd name="T0" fmla="*/ 0 w 221"/>
                  <a:gd name="T1" fmla="*/ 57 h 156"/>
                  <a:gd name="T2" fmla="*/ 221 w 221"/>
                  <a:gd name="T3" fmla="*/ 156 h 156"/>
                  <a:gd name="T4" fmla="*/ 221 w 221"/>
                  <a:gd name="T5" fmla="*/ 0 h 156"/>
                  <a:gd name="T6" fmla="*/ 0 w 221"/>
                  <a:gd name="T7" fmla="*/ 57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1" h="156">
                    <a:moveTo>
                      <a:pt x="0" y="57"/>
                    </a:moveTo>
                    <a:lnTo>
                      <a:pt x="221" y="156"/>
                    </a:lnTo>
                    <a:lnTo>
                      <a:pt x="221" y="0"/>
                    </a:lnTo>
                    <a:lnTo>
                      <a:pt x="0" y="57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43" name="Freeform 75"/>
              <p:cNvSpPr/>
              <p:nvPr/>
            </p:nvSpPr>
            <p:spPr bwMode="auto">
              <a:xfrm>
                <a:off x="8510588" y="1447800"/>
                <a:ext cx="301625" cy="479425"/>
              </a:xfrm>
              <a:custGeom>
                <a:avLst/>
                <a:gdLst>
                  <a:gd name="T0" fmla="*/ 177 w 190"/>
                  <a:gd name="T1" fmla="*/ 0 h 302"/>
                  <a:gd name="T2" fmla="*/ 0 w 190"/>
                  <a:gd name="T3" fmla="*/ 194 h 302"/>
                  <a:gd name="T4" fmla="*/ 190 w 190"/>
                  <a:gd name="T5" fmla="*/ 302 h 302"/>
                  <a:gd name="T6" fmla="*/ 177 w 190"/>
                  <a:gd name="T7" fmla="*/ 0 h 3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0" h="302">
                    <a:moveTo>
                      <a:pt x="177" y="0"/>
                    </a:moveTo>
                    <a:lnTo>
                      <a:pt x="0" y="194"/>
                    </a:lnTo>
                    <a:lnTo>
                      <a:pt x="190" y="302"/>
                    </a:lnTo>
                    <a:lnTo>
                      <a:pt x="177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44" name="Freeform 76"/>
              <p:cNvSpPr/>
              <p:nvPr/>
            </p:nvSpPr>
            <p:spPr bwMode="auto">
              <a:xfrm>
                <a:off x="8496300" y="1755775"/>
                <a:ext cx="315912" cy="171450"/>
              </a:xfrm>
              <a:custGeom>
                <a:avLst/>
                <a:gdLst>
                  <a:gd name="T0" fmla="*/ 9 w 199"/>
                  <a:gd name="T1" fmla="*/ 0 h 108"/>
                  <a:gd name="T2" fmla="*/ 0 w 199"/>
                  <a:gd name="T3" fmla="*/ 100 h 108"/>
                  <a:gd name="T4" fmla="*/ 199 w 199"/>
                  <a:gd name="T5" fmla="*/ 108 h 108"/>
                  <a:gd name="T6" fmla="*/ 9 w 199"/>
                  <a:gd name="T7" fmla="*/ 0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9" h="108">
                    <a:moveTo>
                      <a:pt x="9" y="0"/>
                    </a:moveTo>
                    <a:lnTo>
                      <a:pt x="0" y="100"/>
                    </a:lnTo>
                    <a:lnTo>
                      <a:pt x="199" y="108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45" name="Freeform 77"/>
              <p:cNvSpPr/>
              <p:nvPr/>
            </p:nvSpPr>
            <p:spPr bwMode="auto">
              <a:xfrm>
                <a:off x="8496300" y="2263775"/>
                <a:ext cx="350837" cy="303213"/>
              </a:xfrm>
              <a:custGeom>
                <a:avLst/>
                <a:gdLst>
                  <a:gd name="T0" fmla="*/ 30 w 221"/>
                  <a:gd name="T1" fmla="*/ 0 h 191"/>
                  <a:gd name="T2" fmla="*/ 0 w 221"/>
                  <a:gd name="T3" fmla="*/ 139 h 191"/>
                  <a:gd name="T4" fmla="*/ 221 w 221"/>
                  <a:gd name="T5" fmla="*/ 191 h 191"/>
                  <a:gd name="T6" fmla="*/ 30 w 221"/>
                  <a:gd name="T7" fmla="*/ 0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1" h="191">
                    <a:moveTo>
                      <a:pt x="30" y="0"/>
                    </a:moveTo>
                    <a:lnTo>
                      <a:pt x="0" y="139"/>
                    </a:lnTo>
                    <a:lnTo>
                      <a:pt x="221" y="191"/>
                    </a:lnTo>
                    <a:lnTo>
                      <a:pt x="3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46" name="Freeform 78"/>
              <p:cNvSpPr/>
              <p:nvPr/>
            </p:nvSpPr>
            <p:spPr bwMode="auto">
              <a:xfrm>
                <a:off x="8496300" y="2484438"/>
                <a:ext cx="350837" cy="82550"/>
              </a:xfrm>
              <a:custGeom>
                <a:avLst/>
                <a:gdLst>
                  <a:gd name="T0" fmla="*/ 0 w 221"/>
                  <a:gd name="T1" fmla="*/ 0 h 52"/>
                  <a:gd name="T2" fmla="*/ 17 w 221"/>
                  <a:gd name="T3" fmla="*/ 52 h 52"/>
                  <a:gd name="T4" fmla="*/ 221 w 221"/>
                  <a:gd name="T5" fmla="*/ 52 h 52"/>
                  <a:gd name="T6" fmla="*/ 0 w 221"/>
                  <a:gd name="T7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1" h="52">
                    <a:moveTo>
                      <a:pt x="0" y="0"/>
                    </a:moveTo>
                    <a:lnTo>
                      <a:pt x="17" y="52"/>
                    </a:lnTo>
                    <a:lnTo>
                      <a:pt x="221" y="5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47" name="Freeform 79"/>
              <p:cNvSpPr/>
              <p:nvPr/>
            </p:nvSpPr>
            <p:spPr bwMode="auto">
              <a:xfrm>
                <a:off x="8523288" y="2566988"/>
                <a:ext cx="323850" cy="246063"/>
              </a:xfrm>
              <a:custGeom>
                <a:avLst/>
                <a:gdLst>
                  <a:gd name="T0" fmla="*/ 0 w 204"/>
                  <a:gd name="T1" fmla="*/ 0 h 155"/>
                  <a:gd name="T2" fmla="*/ 78 w 204"/>
                  <a:gd name="T3" fmla="*/ 155 h 155"/>
                  <a:gd name="T4" fmla="*/ 204 w 204"/>
                  <a:gd name="T5" fmla="*/ 0 h 155"/>
                  <a:gd name="T6" fmla="*/ 0 w 204"/>
                  <a:gd name="T7" fmla="*/ 0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4" h="155">
                    <a:moveTo>
                      <a:pt x="0" y="0"/>
                    </a:moveTo>
                    <a:lnTo>
                      <a:pt x="78" y="155"/>
                    </a:lnTo>
                    <a:lnTo>
                      <a:pt x="204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48" name="Freeform 80"/>
              <p:cNvSpPr/>
              <p:nvPr/>
            </p:nvSpPr>
            <p:spPr bwMode="auto">
              <a:xfrm>
                <a:off x="8626475" y="3246438"/>
                <a:ext cx="234950" cy="142875"/>
              </a:xfrm>
              <a:custGeom>
                <a:avLst/>
                <a:gdLst>
                  <a:gd name="T0" fmla="*/ 0 w 148"/>
                  <a:gd name="T1" fmla="*/ 0 h 90"/>
                  <a:gd name="T2" fmla="*/ 61 w 148"/>
                  <a:gd name="T3" fmla="*/ 90 h 90"/>
                  <a:gd name="T4" fmla="*/ 148 w 148"/>
                  <a:gd name="T5" fmla="*/ 39 h 90"/>
                  <a:gd name="T6" fmla="*/ 0 w 148"/>
                  <a:gd name="T7" fmla="*/ 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8" h="90">
                    <a:moveTo>
                      <a:pt x="0" y="0"/>
                    </a:moveTo>
                    <a:lnTo>
                      <a:pt x="61" y="90"/>
                    </a:lnTo>
                    <a:lnTo>
                      <a:pt x="148" y="39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49" name="Freeform 81"/>
              <p:cNvSpPr/>
              <p:nvPr/>
            </p:nvSpPr>
            <p:spPr bwMode="auto">
              <a:xfrm>
                <a:off x="8543925" y="2174875"/>
                <a:ext cx="330200" cy="88900"/>
              </a:xfrm>
              <a:custGeom>
                <a:avLst/>
                <a:gdLst>
                  <a:gd name="T0" fmla="*/ 169 w 208"/>
                  <a:gd name="T1" fmla="*/ 0 h 56"/>
                  <a:gd name="T2" fmla="*/ 0 w 208"/>
                  <a:gd name="T3" fmla="*/ 56 h 56"/>
                  <a:gd name="T4" fmla="*/ 208 w 208"/>
                  <a:gd name="T5" fmla="*/ 26 h 56"/>
                  <a:gd name="T6" fmla="*/ 169 w 208"/>
                  <a:gd name="T7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8" h="56">
                    <a:moveTo>
                      <a:pt x="169" y="0"/>
                    </a:moveTo>
                    <a:lnTo>
                      <a:pt x="0" y="56"/>
                    </a:lnTo>
                    <a:lnTo>
                      <a:pt x="208" y="26"/>
                    </a:lnTo>
                    <a:lnTo>
                      <a:pt x="169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50" name="Freeform 82"/>
              <p:cNvSpPr/>
              <p:nvPr/>
            </p:nvSpPr>
            <p:spPr bwMode="auto">
              <a:xfrm>
                <a:off x="8543925" y="2216150"/>
                <a:ext cx="330200" cy="350838"/>
              </a:xfrm>
              <a:custGeom>
                <a:avLst/>
                <a:gdLst>
                  <a:gd name="T0" fmla="*/ 0 w 208"/>
                  <a:gd name="T1" fmla="*/ 30 h 221"/>
                  <a:gd name="T2" fmla="*/ 191 w 208"/>
                  <a:gd name="T3" fmla="*/ 221 h 221"/>
                  <a:gd name="T4" fmla="*/ 208 w 208"/>
                  <a:gd name="T5" fmla="*/ 0 h 221"/>
                  <a:gd name="T6" fmla="*/ 0 w 208"/>
                  <a:gd name="T7" fmla="*/ 30 h 2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8" h="221">
                    <a:moveTo>
                      <a:pt x="0" y="30"/>
                    </a:moveTo>
                    <a:lnTo>
                      <a:pt x="191" y="221"/>
                    </a:lnTo>
                    <a:lnTo>
                      <a:pt x="208" y="0"/>
                    </a:lnTo>
                    <a:lnTo>
                      <a:pt x="0" y="3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51" name="Freeform 83"/>
              <p:cNvSpPr/>
              <p:nvPr/>
            </p:nvSpPr>
            <p:spPr bwMode="auto">
              <a:xfrm>
                <a:off x="8785225" y="1268413"/>
                <a:ext cx="117475" cy="179388"/>
              </a:xfrm>
              <a:custGeom>
                <a:avLst/>
                <a:gdLst>
                  <a:gd name="T0" fmla="*/ 0 w 74"/>
                  <a:gd name="T1" fmla="*/ 0 h 113"/>
                  <a:gd name="T2" fmla="*/ 4 w 74"/>
                  <a:gd name="T3" fmla="*/ 113 h 113"/>
                  <a:gd name="T4" fmla="*/ 74 w 74"/>
                  <a:gd name="T5" fmla="*/ 52 h 113"/>
                  <a:gd name="T6" fmla="*/ 0 w 74"/>
                  <a:gd name="T7" fmla="*/ 0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4" h="113">
                    <a:moveTo>
                      <a:pt x="0" y="0"/>
                    </a:moveTo>
                    <a:lnTo>
                      <a:pt x="4" y="113"/>
                    </a:lnTo>
                    <a:lnTo>
                      <a:pt x="74" y="5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52" name="Freeform 84"/>
              <p:cNvSpPr/>
              <p:nvPr/>
            </p:nvSpPr>
            <p:spPr bwMode="auto">
              <a:xfrm>
                <a:off x="8812213" y="1927225"/>
                <a:ext cx="96837" cy="247650"/>
              </a:xfrm>
              <a:custGeom>
                <a:avLst/>
                <a:gdLst>
                  <a:gd name="T0" fmla="*/ 0 w 61"/>
                  <a:gd name="T1" fmla="*/ 0 h 156"/>
                  <a:gd name="T2" fmla="*/ 0 w 61"/>
                  <a:gd name="T3" fmla="*/ 156 h 156"/>
                  <a:gd name="T4" fmla="*/ 61 w 61"/>
                  <a:gd name="T5" fmla="*/ 113 h 156"/>
                  <a:gd name="T6" fmla="*/ 0 w 61"/>
                  <a:gd name="T7" fmla="*/ 0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1" h="156">
                    <a:moveTo>
                      <a:pt x="0" y="0"/>
                    </a:moveTo>
                    <a:lnTo>
                      <a:pt x="0" y="156"/>
                    </a:lnTo>
                    <a:lnTo>
                      <a:pt x="61" y="11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53" name="Freeform 85"/>
              <p:cNvSpPr/>
              <p:nvPr/>
            </p:nvSpPr>
            <p:spPr bwMode="auto">
              <a:xfrm>
                <a:off x="8626475" y="2813050"/>
                <a:ext cx="315912" cy="433388"/>
              </a:xfrm>
              <a:custGeom>
                <a:avLst/>
                <a:gdLst>
                  <a:gd name="T0" fmla="*/ 13 w 199"/>
                  <a:gd name="T1" fmla="*/ 0 h 273"/>
                  <a:gd name="T2" fmla="*/ 0 w 199"/>
                  <a:gd name="T3" fmla="*/ 273 h 273"/>
                  <a:gd name="T4" fmla="*/ 199 w 199"/>
                  <a:gd name="T5" fmla="*/ 255 h 273"/>
                  <a:gd name="T6" fmla="*/ 13 w 199"/>
                  <a:gd name="T7" fmla="*/ 0 h 2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9" h="273">
                    <a:moveTo>
                      <a:pt x="13" y="0"/>
                    </a:moveTo>
                    <a:lnTo>
                      <a:pt x="0" y="273"/>
                    </a:lnTo>
                    <a:lnTo>
                      <a:pt x="199" y="255"/>
                    </a:lnTo>
                    <a:lnTo>
                      <a:pt x="13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54" name="Freeform 86"/>
              <p:cNvSpPr/>
              <p:nvPr/>
            </p:nvSpPr>
            <p:spPr bwMode="auto">
              <a:xfrm>
                <a:off x="8626475" y="3217863"/>
                <a:ext cx="315912" cy="90488"/>
              </a:xfrm>
              <a:custGeom>
                <a:avLst/>
                <a:gdLst>
                  <a:gd name="T0" fmla="*/ 0 w 199"/>
                  <a:gd name="T1" fmla="*/ 18 h 57"/>
                  <a:gd name="T2" fmla="*/ 148 w 199"/>
                  <a:gd name="T3" fmla="*/ 57 h 57"/>
                  <a:gd name="T4" fmla="*/ 199 w 199"/>
                  <a:gd name="T5" fmla="*/ 0 h 57"/>
                  <a:gd name="T6" fmla="*/ 0 w 199"/>
                  <a:gd name="T7" fmla="*/ 18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9" h="57">
                    <a:moveTo>
                      <a:pt x="0" y="18"/>
                    </a:moveTo>
                    <a:lnTo>
                      <a:pt x="148" y="57"/>
                    </a:lnTo>
                    <a:lnTo>
                      <a:pt x="199" y="0"/>
                    </a:lnTo>
                    <a:lnTo>
                      <a:pt x="0" y="18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55" name="Freeform 87"/>
              <p:cNvSpPr/>
              <p:nvPr/>
            </p:nvSpPr>
            <p:spPr bwMode="auto">
              <a:xfrm>
                <a:off x="8812213" y="1927225"/>
                <a:ext cx="171450" cy="179388"/>
              </a:xfrm>
              <a:custGeom>
                <a:avLst/>
                <a:gdLst>
                  <a:gd name="T0" fmla="*/ 0 w 108"/>
                  <a:gd name="T1" fmla="*/ 0 h 113"/>
                  <a:gd name="T2" fmla="*/ 61 w 108"/>
                  <a:gd name="T3" fmla="*/ 113 h 113"/>
                  <a:gd name="T4" fmla="*/ 108 w 108"/>
                  <a:gd name="T5" fmla="*/ 57 h 113"/>
                  <a:gd name="T6" fmla="*/ 0 w 108"/>
                  <a:gd name="T7" fmla="*/ 0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8" h="113">
                    <a:moveTo>
                      <a:pt x="0" y="0"/>
                    </a:moveTo>
                    <a:lnTo>
                      <a:pt x="61" y="113"/>
                    </a:lnTo>
                    <a:lnTo>
                      <a:pt x="108" y="57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56" name="Freeform 88"/>
              <p:cNvSpPr/>
              <p:nvPr/>
            </p:nvSpPr>
            <p:spPr bwMode="auto">
              <a:xfrm>
                <a:off x="8847138" y="2216150"/>
                <a:ext cx="144462" cy="350838"/>
              </a:xfrm>
              <a:custGeom>
                <a:avLst/>
                <a:gdLst>
                  <a:gd name="T0" fmla="*/ 17 w 91"/>
                  <a:gd name="T1" fmla="*/ 0 h 221"/>
                  <a:gd name="T2" fmla="*/ 0 w 91"/>
                  <a:gd name="T3" fmla="*/ 221 h 221"/>
                  <a:gd name="T4" fmla="*/ 91 w 91"/>
                  <a:gd name="T5" fmla="*/ 65 h 221"/>
                  <a:gd name="T6" fmla="*/ 17 w 91"/>
                  <a:gd name="T7" fmla="*/ 0 h 2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1" h="221">
                    <a:moveTo>
                      <a:pt x="17" y="0"/>
                    </a:moveTo>
                    <a:lnTo>
                      <a:pt x="0" y="221"/>
                    </a:lnTo>
                    <a:lnTo>
                      <a:pt x="91" y="65"/>
                    </a:lnTo>
                    <a:lnTo>
                      <a:pt x="17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57" name="Freeform 89"/>
              <p:cNvSpPr/>
              <p:nvPr/>
            </p:nvSpPr>
            <p:spPr bwMode="auto">
              <a:xfrm>
                <a:off x="8791575" y="1350963"/>
                <a:ext cx="206375" cy="150813"/>
              </a:xfrm>
              <a:custGeom>
                <a:avLst/>
                <a:gdLst>
                  <a:gd name="T0" fmla="*/ 70 w 130"/>
                  <a:gd name="T1" fmla="*/ 0 h 95"/>
                  <a:gd name="T2" fmla="*/ 0 w 130"/>
                  <a:gd name="T3" fmla="*/ 61 h 95"/>
                  <a:gd name="T4" fmla="*/ 130 w 130"/>
                  <a:gd name="T5" fmla="*/ 95 h 95"/>
                  <a:gd name="T6" fmla="*/ 70 w 130"/>
                  <a:gd name="T7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0" h="95">
                    <a:moveTo>
                      <a:pt x="70" y="0"/>
                    </a:moveTo>
                    <a:lnTo>
                      <a:pt x="0" y="61"/>
                    </a:lnTo>
                    <a:lnTo>
                      <a:pt x="130" y="95"/>
                    </a:lnTo>
                    <a:lnTo>
                      <a:pt x="7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58" name="Freeform 90"/>
              <p:cNvSpPr/>
              <p:nvPr/>
            </p:nvSpPr>
            <p:spPr bwMode="auto">
              <a:xfrm>
                <a:off x="8647113" y="2813050"/>
                <a:ext cx="371475" cy="404813"/>
              </a:xfrm>
              <a:custGeom>
                <a:avLst/>
                <a:gdLst>
                  <a:gd name="T0" fmla="*/ 0 w 234"/>
                  <a:gd name="T1" fmla="*/ 0 h 255"/>
                  <a:gd name="T2" fmla="*/ 186 w 234"/>
                  <a:gd name="T3" fmla="*/ 255 h 255"/>
                  <a:gd name="T4" fmla="*/ 234 w 234"/>
                  <a:gd name="T5" fmla="*/ 186 h 255"/>
                  <a:gd name="T6" fmla="*/ 0 w 234"/>
                  <a:gd name="T7" fmla="*/ 0 h 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4" h="255">
                    <a:moveTo>
                      <a:pt x="0" y="0"/>
                    </a:moveTo>
                    <a:lnTo>
                      <a:pt x="186" y="255"/>
                    </a:lnTo>
                    <a:lnTo>
                      <a:pt x="234" y="186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59" name="Freeform 91"/>
              <p:cNvSpPr/>
              <p:nvPr/>
            </p:nvSpPr>
            <p:spPr bwMode="auto">
              <a:xfrm>
                <a:off x="8791575" y="1447800"/>
                <a:ext cx="233362" cy="479425"/>
              </a:xfrm>
              <a:custGeom>
                <a:avLst/>
                <a:gdLst>
                  <a:gd name="T0" fmla="*/ 0 w 147"/>
                  <a:gd name="T1" fmla="*/ 0 h 302"/>
                  <a:gd name="T2" fmla="*/ 13 w 147"/>
                  <a:gd name="T3" fmla="*/ 302 h 302"/>
                  <a:gd name="T4" fmla="*/ 147 w 147"/>
                  <a:gd name="T5" fmla="*/ 108 h 302"/>
                  <a:gd name="T6" fmla="*/ 0 w 147"/>
                  <a:gd name="T7" fmla="*/ 0 h 3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7" h="302">
                    <a:moveTo>
                      <a:pt x="0" y="0"/>
                    </a:moveTo>
                    <a:lnTo>
                      <a:pt x="13" y="302"/>
                    </a:lnTo>
                    <a:lnTo>
                      <a:pt x="147" y="10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60" name="Freeform 92"/>
              <p:cNvSpPr/>
              <p:nvPr/>
            </p:nvSpPr>
            <p:spPr bwMode="auto">
              <a:xfrm>
                <a:off x="8791575" y="1447800"/>
                <a:ext cx="233362" cy="171450"/>
              </a:xfrm>
              <a:custGeom>
                <a:avLst/>
                <a:gdLst>
                  <a:gd name="T0" fmla="*/ 130 w 147"/>
                  <a:gd name="T1" fmla="*/ 34 h 108"/>
                  <a:gd name="T2" fmla="*/ 0 w 147"/>
                  <a:gd name="T3" fmla="*/ 0 h 108"/>
                  <a:gd name="T4" fmla="*/ 147 w 147"/>
                  <a:gd name="T5" fmla="*/ 108 h 108"/>
                  <a:gd name="T6" fmla="*/ 130 w 147"/>
                  <a:gd name="T7" fmla="*/ 34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7" h="108">
                    <a:moveTo>
                      <a:pt x="130" y="34"/>
                    </a:moveTo>
                    <a:lnTo>
                      <a:pt x="0" y="0"/>
                    </a:lnTo>
                    <a:lnTo>
                      <a:pt x="147" y="108"/>
                    </a:lnTo>
                    <a:lnTo>
                      <a:pt x="130" y="34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61" name="Freeform 93"/>
              <p:cNvSpPr/>
              <p:nvPr/>
            </p:nvSpPr>
            <p:spPr bwMode="auto">
              <a:xfrm>
                <a:off x="8812213" y="1900238"/>
                <a:ext cx="212725" cy="117475"/>
              </a:xfrm>
              <a:custGeom>
                <a:avLst/>
                <a:gdLst>
                  <a:gd name="T0" fmla="*/ 0 w 134"/>
                  <a:gd name="T1" fmla="*/ 17 h 74"/>
                  <a:gd name="T2" fmla="*/ 108 w 134"/>
                  <a:gd name="T3" fmla="*/ 74 h 74"/>
                  <a:gd name="T4" fmla="*/ 134 w 134"/>
                  <a:gd name="T5" fmla="*/ 0 h 74"/>
                  <a:gd name="T6" fmla="*/ 0 w 134"/>
                  <a:gd name="T7" fmla="*/ 17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4" h="74">
                    <a:moveTo>
                      <a:pt x="0" y="17"/>
                    </a:moveTo>
                    <a:lnTo>
                      <a:pt x="108" y="74"/>
                    </a:lnTo>
                    <a:lnTo>
                      <a:pt x="134" y="0"/>
                    </a:lnTo>
                    <a:lnTo>
                      <a:pt x="0" y="17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62" name="Freeform 94"/>
              <p:cNvSpPr/>
              <p:nvPr/>
            </p:nvSpPr>
            <p:spPr bwMode="auto">
              <a:xfrm>
                <a:off x="8812213" y="1619250"/>
                <a:ext cx="227012" cy="307975"/>
              </a:xfrm>
              <a:custGeom>
                <a:avLst/>
                <a:gdLst>
                  <a:gd name="T0" fmla="*/ 134 w 143"/>
                  <a:gd name="T1" fmla="*/ 0 h 194"/>
                  <a:gd name="T2" fmla="*/ 0 w 143"/>
                  <a:gd name="T3" fmla="*/ 194 h 194"/>
                  <a:gd name="T4" fmla="*/ 143 w 143"/>
                  <a:gd name="T5" fmla="*/ 82 h 194"/>
                  <a:gd name="T6" fmla="*/ 134 w 143"/>
                  <a:gd name="T7" fmla="*/ 0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3" h="194">
                    <a:moveTo>
                      <a:pt x="134" y="0"/>
                    </a:moveTo>
                    <a:lnTo>
                      <a:pt x="0" y="194"/>
                    </a:lnTo>
                    <a:lnTo>
                      <a:pt x="143" y="82"/>
                    </a:lnTo>
                    <a:lnTo>
                      <a:pt x="134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63" name="Freeform 95"/>
              <p:cNvSpPr/>
              <p:nvPr/>
            </p:nvSpPr>
            <p:spPr bwMode="auto">
              <a:xfrm>
                <a:off x="8812213" y="1749425"/>
                <a:ext cx="227012" cy="177800"/>
              </a:xfrm>
              <a:custGeom>
                <a:avLst/>
                <a:gdLst>
                  <a:gd name="T0" fmla="*/ 0 w 143"/>
                  <a:gd name="T1" fmla="*/ 112 h 112"/>
                  <a:gd name="T2" fmla="*/ 134 w 143"/>
                  <a:gd name="T3" fmla="*/ 95 h 112"/>
                  <a:gd name="T4" fmla="*/ 143 w 143"/>
                  <a:gd name="T5" fmla="*/ 0 h 112"/>
                  <a:gd name="T6" fmla="*/ 0 w 143"/>
                  <a:gd name="T7" fmla="*/ 112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3" h="112">
                    <a:moveTo>
                      <a:pt x="0" y="112"/>
                    </a:moveTo>
                    <a:lnTo>
                      <a:pt x="134" y="95"/>
                    </a:lnTo>
                    <a:lnTo>
                      <a:pt x="143" y="0"/>
                    </a:lnTo>
                    <a:lnTo>
                      <a:pt x="0" y="112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64" name="Freeform 96"/>
              <p:cNvSpPr/>
              <p:nvPr/>
            </p:nvSpPr>
            <p:spPr bwMode="auto">
              <a:xfrm>
                <a:off x="8847138" y="2319338"/>
                <a:ext cx="198437" cy="247650"/>
              </a:xfrm>
              <a:custGeom>
                <a:avLst/>
                <a:gdLst>
                  <a:gd name="T0" fmla="*/ 91 w 125"/>
                  <a:gd name="T1" fmla="*/ 0 h 156"/>
                  <a:gd name="T2" fmla="*/ 0 w 125"/>
                  <a:gd name="T3" fmla="*/ 156 h 156"/>
                  <a:gd name="T4" fmla="*/ 125 w 125"/>
                  <a:gd name="T5" fmla="*/ 86 h 156"/>
                  <a:gd name="T6" fmla="*/ 91 w 125"/>
                  <a:gd name="T7" fmla="*/ 0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5" h="156">
                    <a:moveTo>
                      <a:pt x="91" y="0"/>
                    </a:moveTo>
                    <a:lnTo>
                      <a:pt x="0" y="156"/>
                    </a:lnTo>
                    <a:lnTo>
                      <a:pt x="125" y="86"/>
                    </a:lnTo>
                    <a:lnTo>
                      <a:pt x="91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65" name="Freeform 97"/>
              <p:cNvSpPr/>
              <p:nvPr/>
            </p:nvSpPr>
            <p:spPr bwMode="auto">
              <a:xfrm>
                <a:off x="8847138" y="2455863"/>
                <a:ext cx="198437" cy="171450"/>
              </a:xfrm>
              <a:custGeom>
                <a:avLst/>
                <a:gdLst>
                  <a:gd name="T0" fmla="*/ 125 w 125"/>
                  <a:gd name="T1" fmla="*/ 0 h 108"/>
                  <a:gd name="T2" fmla="*/ 0 w 125"/>
                  <a:gd name="T3" fmla="*/ 70 h 108"/>
                  <a:gd name="T4" fmla="*/ 125 w 125"/>
                  <a:gd name="T5" fmla="*/ 108 h 108"/>
                  <a:gd name="T6" fmla="*/ 125 w 125"/>
                  <a:gd name="T7" fmla="*/ 0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5" h="108">
                    <a:moveTo>
                      <a:pt x="125" y="0"/>
                    </a:moveTo>
                    <a:lnTo>
                      <a:pt x="0" y="70"/>
                    </a:lnTo>
                    <a:lnTo>
                      <a:pt x="125" y="108"/>
                    </a:lnTo>
                    <a:lnTo>
                      <a:pt x="125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66" name="Freeform 98"/>
              <p:cNvSpPr/>
              <p:nvPr/>
            </p:nvSpPr>
            <p:spPr bwMode="auto">
              <a:xfrm>
                <a:off x="8647113" y="2813050"/>
                <a:ext cx="398462" cy="295275"/>
              </a:xfrm>
              <a:custGeom>
                <a:avLst/>
                <a:gdLst>
                  <a:gd name="T0" fmla="*/ 0 w 251"/>
                  <a:gd name="T1" fmla="*/ 0 h 186"/>
                  <a:gd name="T2" fmla="*/ 234 w 251"/>
                  <a:gd name="T3" fmla="*/ 186 h 186"/>
                  <a:gd name="T4" fmla="*/ 251 w 251"/>
                  <a:gd name="T5" fmla="*/ 74 h 186"/>
                  <a:gd name="T6" fmla="*/ 0 w 251"/>
                  <a:gd name="T7" fmla="*/ 0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1" h="186">
                    <a:moveTo>
                      <a:pt x="0" y="0"/>
                    </a:moveTo>
                    <a:lnTo>
                      <a:pt x="234" y="186"/>
                    </a:lnTo>
                    <a:lnTo>
                      <a:pt x="251" y="7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67" name="Freeform 99"/>
              <p:cNvSpPr/>
              <p:nvPr/>
            </p:nvSpPr>
            <p:spPr bwMode="auto">
              <a:xfrm>
                <a:off x="8847138" y="2566988"/>
                <a:ext cx="212725" cy="219075"/>
              </a:xfrm>
              <a:custGeom>
                <a:avLst/>
                <a:gdLst>
                  <a:gd name="T0" fmla="*/ 125 w 134"/>
                  <a:gd name="T1" fmla="*/ 38 h 138"/>
                  <a:gd name="T2" fmla="*/ 0 w 134"/>
                  <a:gd name="T3" fmla="*/ 0 h 138"/>
                  <a:gd name="T4" fmla="*/ 134 w 134"/>
                  <a:gd name="T5" fmla="*/ 138 h 138"/>
                  <a:gd name="T6" fmla="*/ 125 w 134"/>
                  <a:gd name="T7" fmla="*/ 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4" h="138">
                    <a:moveTo>
                      <a:pt x="125" y="38"/>
                    </a:moveTo>
                    <a:lnTo>
                      <a:pt x="0" y="0"/>
                    </a:lnTo>
                    <a:lnTo>
                      <a:pt x="134" y="138"/>
                    </a:lnTo>
                    <a:lnTo>
                      <a:pt x="125" y="38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68" name="Freeform 100"/>
              <p:cNvSpPr/>
              <p:nvPr/>
            </p:nvSpPr>
            <p:spPr bwMode="auto">
              <a:xfrm>
                <a:off x="8647113" y="2566988"/>
                <a:ext cx="412750" cy="246063"/>
              </a:xfrm>
              <a:custGeom>
                <a:avLst/>
                <a:gdLst>
                  <a:gd name="T0" fmla="*/ 126 w 260"/>
                  <a:gd name="T1" fmla="*/ 0 h 155"/>
                  <a:gd name="T2" fmla="*/ 0 w 260"/>
                  <a:gd name="T3" fmla="*/ 155 h 155"/>
                  <a:gd name="T4" fmla="*/ 260 w 260"/>
                  <a:gd name="T5" fmla="*/ 138 h 155"/>
                  <a:gd name="T6" fmla="*/ 126 w 260"/>
                  <a:gd name="T7" fmla="*/ 0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0" h="155">
                    <a:moveTo>
                      <a:pt x="126" y="0"/>
                    </a:moveTo>
                    <a:lnTo>
                      <a:pt x="0" y="155"/>
                    </a:lnTo>
                    <a:lnTo>
                      <a:pt x="260" y="138"/>
                    </a:lnTo>
                    <a:lnTo>
                      <a:pt x="126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69" name="Freeform 101"/>
              <p:cNvSpPr/>
              <p:nvPr/>
            </p:nvSpPr>
            <p:spPr bwMode="auto">
              <a:xfrm>
                <a:off x="8647113" y="2786063"/>
                <a:ext cx="412750" cy="144463"/>
              </a:xfrm>
              <a:custGeom>
                <a:avLst/>
                <a:gdLst>
                  <a:gd name="T0" fmla="*/ 0 w 260"/>
                  <a:gd name="T1" fmla="*/ 17 h 91"/>
                  <a:gd name="T2" fmla="*/ 251 w 260"/>
                  <a:gd name="T3" fmla="*/ 91 h 91"/>
                  <a:gd name="T4" fmla="*/ 260 w 260"/>
                  <a:gd name="T5" fmla="*/ 0 h 91"/>
                  <a:gd name="T6" fmla="*/ 0 w 260"/>
                  <a:gd name="T7" fmla="*/ 17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0" h="91">
                    <a:moveTo>
                      <a:pt x="0" y="17"/>
                    </a:moveTo>
                    <a:lnTo>
                      <a:pt x="251" y="91"/>
                    </a:lnTo>
                    <a:lnTo>
                      <a:pt x="260" y="0"/>
                    </a:lnTo>
                    <a:lnTo>
                      <a:pt x="0" y="17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70" name="Freeform 102"/>
              <p:cNvSpPr/>
              <p:nvPr/>
            </p:nvSpPr>
            <p:spPr bwMode="auto">
              <a:xfrm>
                <a:off x="9045575" y="2455863"/>
                <a:ext cx="14287" cy="330200"/>
              </a:xfrm>
              <a:custGeom>
                <a:avLst/>
                <a:gdLst>
                  <a:gd name="T0" fmla="*/ 0 w 9"/>
                  <a:gd name="T1" fmla="*/ 0 h 208"/>
                  <a:gd name="T2" fmla="*/ 0 w 9"/>
                  <a:gd name="T3" fmla="*/ 108 h 208"/>
                  <a:gd name="T4" fmla="*/ 9 w 9"/>
                  <a:gd name="T5" fmla="*/ 208 h 208"/>
                  <a:gd name="T6" fmla="*/ 0 w 9"/>
                  <a:gd name="T7" fmla="*/ 0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208">
                    <a:moveTo>
                      <a:pt x="0" y="0"/>
                    </a:moveTo>
                    <a:lnTo>
                      <a:pt x="0" y="108"/>
                    </a:lnTo>
                    <a:lnTo>
                      <a:pt x="9" y="20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sp>
        <p:nvSpPr>
          <p:cNvPr id="273" name="Freeform 12"/>
          <p:cNvSpPr/>
          <p:nvPr/>
        </p:nvSpPr>
        <p:spPr>
          <a:xfrm rot="1800000">
            <a:off x="2903538" y="917575"/>
            <a:ext cx="3213100" cy="2782888"/>
          </a:xfrm>
          <a:custGeom>
            <a:avLst/>
            <a:gdLst/>
            <a:ahLst/>
            <a:cxnLst>
              <a:cxn ang="0">
                <a:pos x="804735" y="2783247"/>
              </a:cxn>
              <a:cxn ang="0">
                <a:pos x="0" y="1391006"/>
              </a:cxn>
              <a:cxn ang="0">
                <a:pos x="804735" y="0"/>
              </a:cxn>
              <a:cxn ang="0">
                <a:pos x="2410501" y="0"/>
              </a:cxn>
              <a:cxn ang="0">
                <a:pos x="3214001" y="1391006"/>
              </a:cxn>
              <a:cxn ang="0">
                <a:pos x="2410501" y="2783247"/>
              </a:cxn>
              <a:cxn ang="0">
                <a:pos x="804735" y="2783247"/>
              </a:cxn>
            </a:cxnLst>
            <a:rect l="0" t="0" r="0" b="0"/>
            <a:pathLst>
              <a:path w="2604" h="2255">
                <a:moveTo>
                  <a:pt x="652" y="2255"/>
                </a:moveTo>
                <a:lnTo>
                  <a:pt x="0" y="1127"/>
                </a:lnTo>
                <a:lnTo>
                  <a:pt x="652" y="0"/>
                </a:lnTo>
                <a:lnTo>
                  <a:pt x="1953" y="0"/>
                </a:lnTo>
                <a:lnTo>
                  <a:pt x="2604" y="1127"/>
                </a:lnTo>
                <a:lnTo>
                  <a:pt x="1953" y="2255"/>
                </a:lnTo>
                <a:lnTo>
                  <a:pt x="652" y="2255"/>
                </a:lnTo>
                <a:close/>
              </a:path>
            </a:pathLst>
          </a:custGeom>
          <a:noFill/>
          <a:ln w="12700" cap="flat" cmpd="sng">
            <a:solidFill>
              <a:srgbClr val="FFFFFF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74" name="Freeform 13"/>
          <p:cNvSpPr/>
          <p:nvPr/>
        </p:nvSpPr>
        <p:spPr>
          <a:xfrm rot="1800000">
            <a:off x="2895600" y="446088"/>
            <a:ext cx="3228975" cy="3727450"/>
          </a:xfrm>
          <a:custGeom>
            <a:avLst/>
            <a:gdLst/>
            <a:ahLst/>
            <a:cxnLst>
              <a:cxn ang="0">
                <a:pos x="3227578" y="2794355"/>
              </a:cxn>
              <a:cxn ang="0">
                <a:pos x="1614406" y="3727452"/>
              </a:cxn>
              <a:cxn ang="0">
                <a:pos x="0" y="2794355"/>
              </a:cxn>
              <a:cxn ang="0">
                <a:pos x="0" y="933097"/>
              </a:cxn>
              <a:cxn ang="0">
                <a:pos x="1614406" y="0"/>
              </a:cxn>
              <a:cxn ang="0">
                <a:pos x="3227578" y="933097"/>
              </a:cxn>
              <a:cxn ang="0">
                <a:pos x="3227578" y="2794355"/>
              </a:cxn>
            </a:cxnLst>
            <a:rect l="0" t="0" r="0" b="0"/>
            <a:pathLst>
              <a:path w="2615" h="3020">
                <a:moveTo>
                  <a:pt x="2615" y="2264"/>
                </a:moveTo>
                <a:lnTo>
                  <a:pt x="1308" y="3020"/>
                </a:lnTo>
                <a:lnTo>
                  <a:pt x="0" y="2264"/>
                </a:lnTo>
                <a:lnTo>
                  <a:pt x="0" y="756"/>
                </a:lnTo>
                <a:lnTo>
                  <a:pt x="1308" y="0"/>
                </a:lnTo>
                <a:lnTo>
                  <a:pt x="2615" y="756"/>
                </a:lnTo>
                <a:lnTo>
                  <a:pt x="2615" y="2264"/>
                </a:lnTo>
                <a:close/>
              </a:path>
            </a:pathLst>
          </a:custGeom>
          <a:noFill/>
          <a:ln w="12700" cap="flat" cmpd="sng">
            <a:solidFill>
              <a:srgbClr val="FFFFFF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275" name="组合 274"/>
          <p:cNvGrpSpPr/>
          <p:nvPr/>
        </p:nvGrpSpPr>
        <p:grpSpPr>
          <a:xfrm>
            <a:off x="1906588" y="4048125"/>
            <a:ext cx="5276850" cy="631825"/>
            <a:chOff x="1936677" y="4048567"/>
            <a:chExt cx="5276850" cy="630806"/>
          </a:xfrm>
        </p:grpSpPr>
        <p:sp>
          <p:nvSpPr>
            <p:cNvPr id="47124" name="文本框 66"/>
            <p:cNvSpPr txBox="1"/>
            <p:nvPr/>
          </p:nvSpPr>
          <p:spPr>
            <a:xfrm>
              <a:off x="1936677" y="4356208"/>
              <a:ext cx="5276850" cy="3231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algn="ctr" eaLnBrk="1" hangingPunct="1">
                <a:lnSpc>
                  <a:spcPts val="900"/>
                </a:lnSpc>
              </a:pPr>
              <a:r>
                <a:rPr lang="en-US" altLang="zh-CN" sz="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this is a sample text. insert your desired text here. Again. this is a dummy text. enter your own text here. this is a sample text. insert your desired text here. Again. this is a dummy text. enter your own text here</a:t>
              </a:r>
              <a:endParaRPr lang="zh-CN" altLang="en-US" sz="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47125" name="文本框 276"/>
            <p:cNvSpPr txBox="1"/>
            <p:nvPr/>
          </p:nvSpPr>
          <p:spPr>
            <a:xfrm>
              <a:off x="3296791" y="4048567"/>
              <a:ext cx="2486963" cy="33855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lvl="0" eaLnBrk="1" hangingPunct="1"/>
              <a:r>
                <a:rPr lang="en-US" altLang="zh-CN" sz="1400" dirty="0">
                  <a:solidFill>
                    <a:srgbClr val="FFFFFF"/>
                  </a:solidFill>
                  <a:latin typeface="Arial" panose="020B0604020202020204" pitchFamily="34" charset="0"/>
                  <a:ea typeface="Arial Unicode MS" panose="020B0604020202020204" pitchFamily="34" charset="-122"/>
                </a:rPr>
                <a:t>Click To </a:t>
              </a:r>
              <a:r>
                <a:rPr lang="en-US" altLang="zh-CN" sz="1600" b="1" dirty="0">
                  <a:solidFill>
                    <a:srgbClr val="FFFFFF"/>
                  </a:solidFill>
                  <a:latin typeface="Arial" panose="020B0604020202020204" pitchFamily="34" charset="0"/>
                  <a:ea typeface="Arial Unicode MS" panose="020B0604020202020204" pitchFamily="34" charset="-122"/>
                </a:rPr>
                <a:t>Add Title In Here</a:t>
              </a:r>
              <a:endParaRPr lang="zh-CN" altLang="en-US" sz="1600" b="1" dirty="0">
                <a:solidFill>
                  <a:srgbClr val="FFFFFF"/>
                </a:solidFill>
                <a:latin typeface="Arial" panose="020B0604020202020204" pitchFamily="34" charset="0"/>
                <a:ea typeface="Arial Unicode MS" panose="020B0604020202020204" pitchFamily="34" charset="-122"/>
              </a:endParaRPr>
            </a:p>
          </p:txBody>
        </p:sp>
      </p:grpSp>
      <p:grpSp>
        <p:nvGrpSpPr>
          <p:cNvPr id="362" name="组合 361"/>
          <p:cNvGrpSpPr/>
          <p:nvPr/>
        </p:nvGrpSpPr>
        <p:grpSpPr>
          <a:xfrm rot="2988405">
            <a:off x="693738" y="1608138"/>
            <a:ext cx="452437" cy="274637"/>
            <a:chOff x="-4897438" y="2819401"/>
            <a:chExt cx="1293813" cy="555625"/>
          </a:xfrm>
        </p:grpSpPr>
        <p:sp>
          <p:nvSpPr>
            <p:cNvPr id="47121" name="Freeform 15"/>
            <p:cNvSpPr/>
            <p:nvPr/>
          </p:nvSpPr>
          <p:spPr>
            <a:xfrm>
              <a:off x="-4897438" y="2819401"/>
              <a:ext cx="1293813" cy="555625"/>
            </a:xfrm>
            <a:custGeom>
              <a:avLst/>
              <a:gdLst/>
              <a:ahLst/>
              <a:cxnLst>
                <a:cxn ang="0">
                  <a:pos x="0" y="555625"/>
                </a:cxn>
                <a:cxn ang="0">
                  <a:pos x="1293813" y="0"/>
                </a:cxn>
                <a:cxn ang="0">
                  <a:pos x="368300" y="31750"/>
                </a:cxn>
                <a:cxn ang="0">
                  <a:pos x="0" y="555625"/>
                </a:cxn>
              </a:cxnLst>
              <a:rect l="0" t="0" r="0" b="0"/>
              <a:pathLst>
                <a:path w="815" h="350">
                  <a:moveTo>
                    <a:pt x="0" y="350"/>
                  </a:moveTo>
                  <a:lnTo>
                    <a:pt x="815" y="0"/>
                  </a:lnTo>
                  <a:lnTo>
                    <a:pt x="232" y="20"/>
                  </a:lnTo>
                  <a:lnTo>
                    <a:pt x="0" y="35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>
                  <a:alpha val="10196"/>
                </a:schemeClr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122" name="Freeform 16"/>
            <p:cNvSpPr/>
            <p:nvPr/>
          </p:nvSpPr>
          <p:spPr>
            <a:xfrm>
              <a:off x="-4529138" y="2819401"/>
              <a:ext cx="925513" cy="152400"/>
            </a:xfrm>
            <a:custGeom>
              <a:avLst/>
              <a:gdLst/>
              <a:ahLst/>
              <a:cxnLst>
                <a:cxn ang="0">
                  <a:pos x="142875" y="152400"/>
                </a:cxn>
                <a:cxn ang="0">
                  <a:pos x="925513" y="0"/>
                </a:cxn>
                <a:cxn ang="0">
                  <a:pos x="0" y="31750"/>
                </a:cxn>
                <a:cxn ang="0">
                  <a:pos x="142875" y="152400"/>
                </a:cxn>
              </a:cxnLst>
              <a:rect l="0" t="0" r="0" b="0"/>
              <a:pathLst>
                <a:path w="583" h="96">
                  <a:moveTo>
                    <a:pt x="90" y="96"/>
                  </a:moveTo>
                  <a:lnTo>
                    <a:pt x="583" y="0"/>
                  </a:lnTo>
                  <a:lnTo>
                    <a:pt x="0" y="20"/>
                  </a:lnTo>
                  <a:lnTo>
                    <a:pt x="90" y="96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>
                  <a:alpha val="10196"/>
                </a:schemeClr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123" name="Freeform 17"/>
            <p:cNvSpPr/>
            <p:nvPr/>
          </p:nvSpPr>
          <p:spPr>
            <a:xfrm>
              <a:off x="-4897438" y="2851151"/>
              <a:ext cx="511175" cy="523875"/>
            </a:xfrm>
            <a:custGeom>
              <a:avLst/>
              <a:gdLst/>
              <a:ahLst/>
              <a:cxnLst>
                <a:cxn ang="0">
                  <a:pos x="0" y="523875"/>
                </a:cxn>
                <a:cxn ang="0">
                  <a:pos x="511175" y="120650"/>
                </a:cxn>
                <a:cxn ang="0">
                  <a:pos x="368300" y="0"/>
                </a:cxn>
                <a:cxn ang="0">
                  <a:pos x="0" y="523875"/>
                </a:cxn>
              </a:cxnLst>
              <a:rect l="0" t="0" r="0" b="0"/>
              <a:pathLst>
                <a:path w="322" h="330">
                  <a:moveTo>
                    <a:pt x="0" y="330"/>
                  </a:moveTo>
                  <a:lnTo>
                    <a:pt x="322" y="76"/>
                  </a:lnTo>
                  <a:lnTo>
                    <a:pt x="232" y="0"/>
                  </a:lnTo>
                  <a:lnTo>
                    <a:pt x="0" y="33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>
                  <a:alpha val="10196"/>
                </a:schemeClr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66" name="组合 365"/>
          <p:cNvGrpSpPr/>
          <p:nvPr/>
        </p:nvGrpSpPr>
        <p:grpSpPr>
          <a:xfrm>
            <a:off x="1500188" y="3122613"/>
            <a:ext cx="542925" cy="434975"/>
            <a:chOff x="-4386263" y="4064001"/>
            <a:chExt cx="565150" cy="452438"/>
          </a:xfrm>
        </p:grpSpPr>
        <p:sp>
          <p:nvSpPr>
            <p:cNvPr id="47118" name="Freeform 18"/>
            <p:cNvSpPr/>
            <p:nvPr/>
          </p:nvSpPr>
          <p:spPr>
            <a:xfrm>
              <a:off x="-4386263" y="4064001"/>
              <a:ext cx="565150" cy="452438"/>
            </a:xfrm>
            <a:custGeom>
              <a:avLst/>
              <a:gdLst/>
              <a:ahLst/>
              <a:cxnLst>
                <a:cxn ang="0">
                  <a:pos x="0" y="452438"/>
                </a:cxn>
                <a:cxn ang="0">
                  <a:pos x="565150" y="320675"/>
                </a:cxn>
                <a:cxn ang="0">
                  <a:pos x="309563" y="0"/>
                </a:cxn>
                <a:cxn ang="0">
                  <a:pos x="0" y="452438"/>
                </a:cxn>
              </a:cxnLst>
              <a:rect l="0" t="0" r="0" b="0"/>
              <a:pathLst>
                <a:path w="356" h="285">
                  <a:moveTo>
                    <a:pt x="0" y="285"/>
                  </a:moveTo>
                  <a:lnTo>
                    <a:pt x="356" y="202"/>
                  </a:lnTo>
                  <a:lnTo>
                    <a:pt x="195" y="0"/>
                  </a:lnTo>
                  <a:lnTo>
                    <a:pt x="0" y="285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>
                  <a:alpha val="7843"/>
                </a:schemeClr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119" name="Freeform 19"/>
            <p:cNvSpPr/>
            <p:nvPr/>
          </p:nvSpPr>
          <p:spPr>
            <a:xfrm>
              <a:off x="-4076701" y="4064001"/>
              <a:ext cx="255588" cy="320675"/>
            </a:xfrm>
            <a:custGeom>
              <a:avLst/>
              <a:gdLst/>
              <a:ahLst/>
              <a:cxnLst>
                <a:cxn ang="0">
                  <a:pos x="150813" y="242888"/>
                </a:cxn>
                <a:cxn ang="0">
                  <a:pos x="255588" y="320675"/>
                </a:cxn>
                <a:cxn ang="0">
                  <a:pos x="0" y="0"/>
                </a:cxn>
                <a:cxn ang="0">
                  <a:pos x="150813" y="242888"/>
                </a:cxn>
              </a:cxnLst>
              <a:rect l="0" t="0" r="0" b="0"/>
              <a:pathLst>
                <a:path w="161" h="202">
                  <a:moveTo>
                    <a:pt x="95" y="153"/>
                  </a:moveTo>
                  <a:lnTo>
                    <a:pt x="161" y="202"/>
                  </a:lnTo>
                  <a:lnTo>
                    <a:pt x="0" y="0"/>
                  </a:lnTo>
                  <a:lnTo>
                    <a:pt x="95" y="153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>
                  <a:alpha val="7843"/>
                </a:schemeClr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120" name="Freeform 20"/>
            <p:cNvSpPr/>
            <p:nvPr/>
          </p:nvSpPr>
          <p:spPr>
            <a:xfrm>
              <a:off x="-4386263" y="4064001"/>
              <a:ext cx="460375" cy="452438"/>
            </a:xfrm>
            <a:custGeom>
              <a:avLst/>
              <a:gdLst/>
              <a:ahLst/>
              <a:cxnLst>
                <a:cxn ang="0">
                  <a:pos x="0" y="452438"/>
                </a:cxn>
                <a:cxn ang="0">
                  <a:pos x="460375" y="242888"/>
                </a:cxn>
                <a:cxn ang="0">
                  <a:pos x="309563" y="0"/>
                </a:cxn>
                <a:cxn ang="0">
                  <a:pos x="0" y="452438"/>
                </a:cxn>
              </a:cxnLst>
              <a:rect l="0" t="0" r="0" b="0"/>
              <a:pathLst>
                <a:path w="290" h="285">
                  <a:moveTo>
                    <a:pt x="0" y="285"/>
                  </a:moveTo>
                  <a:lnTo>
                    <a:pt x="290" y="153"/>
                  </a:lnTo>
                  <a:lnTo>
                    <a:pt x="195" y="0"/>
                  </a:lnTo>
                  <a:lnTo>
                    <a:pt x="0" y="285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>
                  <a:alpha val="7843"/>
                </a:schemeClr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70" name="组合 369"/>
          <p:cNvGrpSpPr/>
          <p:nvPr/>
        </p:nvGrpSpPr>
        <p:grpSpPr>
          <a:xfrm rot="12854419">
            <a:off x="7238800" y="864414"/>
            <a:ext cx="445864" cy="337545"/>
            <a:chOff x="-2359026" y="3105151"/>
            <a:chExt cx="1081088" cy="825500"/>
          </a:xfrm>
          <a:noFill/>
        </p:grpSpPr>
        <p:sp>
          <p:nvSpPr>
            <p:cNvPr id="371" name="Freeform 24"/>
            <p:cNvSpPr/>
            <p:nvPr/>
          </p:nvSpPr>
          <p:spPr bwMode="auto">
            <a:xfrm>
              <a:off x="-2359026" y="3105151"/>
              <a:ext cx="1081088" cy="825500"/>
            </a:xfrm>
            <a:custGeom>
              <a:avLst/>
              <a:gdLst>
                <a:gd name="T0" fmla="*/ 607 w 681"/>
                <a:gd name="T1" fmla="*/ 350 h 520"/>
                <a:gd name="T2" fmla="*/ 681 w 681"/>
                <a:gd name="T3" fmla="*/ 0 h 520"/>
                <a:gd name="T4" fmla="*/ 0 w 681"/>
                <a:gd name="T5" fmla="*/ 520 h 520"/>
                <a:gd name="T6" fmla="*/ 607 w 681"/>
                <a:gd name="T7" fmla="*/ 350 h 5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81" h="520">
                  <a:moveTo>
                    <a:pt x="607" y="350"/>
                  </a:moveTo>
                  <a:lnTo>
                    <a:pt x="681" y="0"/>
                  </a:lnTo>
                  <a:lnTo>
                    <a:pt x="0" y="520"/>
                  </a:lnTo>
                  <a:lnTo>
                    <a:pt x="607" y="350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alpha val="17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2" name="Freeform 25"/>
            <p:cNvSpPr/>
            <p:nvPr/>
          </p:nvSpPr>
          <p:spPr bwMode="auto">
            <a:xfrm>
              <a:off x="-1509713" y="3105151"/>
              <a:ext cx="231775" cy="555625"/>
            </a:xfrm>
            <a:custGeom>
              <a:avLst/>
              <a:gdLst>
                <a:gd name="T0" fmla="*/ 72 w 146"/>
                <a:gd name="T1" fmla="*/ 350 h 350"/>
                <a:gd name="T2" fmla="*/ 146 w 146"/>
                <a:gd name="T3" fmla="*/ 0 h 350"/>
                <a:gd name="T4" fmla="*/ 0 w 146"/>
                <a:gd name="T5" fmla="*/ 219 h 350"/>
                <a:gd name="T6" fmla="*/ 72 w 146"/>
                <a:gd name="T7" fmla="*/ 35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6" h="350">
                  <a:moveTo>
                    <a:pt x="72" y="350"/>
                  </a:moveTo>
                  <a:lnTo>
                    <a:pt x="146" y="0"/>
                  </a:lnTo>
                  <a:lnTo>
                    <a:pt x="0" y="219"/>
                  </a:lnTo>
                  <a:lnTo>
                    <a:pt x="72" y="350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alpha val="17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3" name="Freeform 26"/>
            <p:cNvSpPr/>
            <p:nvPr/>
          </p:nvSpPr>
          <p:spPr bwMode="auto">
            <a:xfrm>
              <a:off x="-2359026" y="3452813"/>
              <a:ext cx="963613" cy="477838"/>
            </a:xfrm>
            <a:custGeom>
              <a:avLst/>
              <a:gdLst>
                <a:gd name="T0" fmla="*/ 0 w 607"/>
                <a:gd name="T1" fmla="*/ 301 h 301"/>
                <a:gd name="T2" fmla="*/ 607 w 607"/>
                <a:gd name="T3" fmla="*/ 131 h 301"/>
                <a:gd name="T4" fmla="*/ 535 w 607"/>
                <a:gd name="T5" fmla="*/ 0 h 301"/>
                <a:gd name="T6" fmla="*/ 0 w 607"/>
                <a:gd name="T7" fmla="*/ 301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07" h="301">
                  <a:moveTo>
                    <a:pt x="0" y="301"/>
                  </a:moveTo>
                  <a:lnTo>
                    <a:pt x="607" y="131"/>
                  </a:lnTo>
                  <a:lnTo>
                    <a:pt x="535" y="0"/>
                  </a:lnTo>
                  <a:lnTo>
                    <a:pt x="0" y="301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alpha val="17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374" name="组合 373"/>
          <p:cNvGrpSpPr/>
          <p:nvPr/>
        </p:nvGrpSpPr>
        <p:grpSpPr>
          <a:xfrm rot="9755398">
            <a:off x="2059195" y="705883"/>
            <a:ext cx="235241" cy="245057"/>
            <a:chOff x="-2906718" y="4687886"/>
            <a:chExt cx="1255718" cy="1308107"/>
          </a:xfrm>
          <a:noFill/>
        </p:grpSpPr>
        <p:sp>
          <p:nvSpPr>
            <p:cNvPr id="375" name="Freeform 30"/>
            <p:cNvSpPr/>
            <p:nvPr/>
          </p:nvSpPr>
          <p:spPr bwMode="auto">
            <a:xfrm>
              <a:off x="-2906718" y="4687892"/>
              <a:ext cx="1255715" cy="1308101"/>
            </a:xfrm>
            <a:custGeom>
              <a:avLst/>
              <a:gdLst>
                <a:gd name="T0" fmla="*/ 0 w 791"/>
                <a:gd name="T1" fmla="*/ 0 h 824"/>
                <a:gd name="T2" fmla="*/ 386 w 791"/>
                <a:gd name="T3" fmla="*/ 824 h 824"/>
                <a:gd name="T4" fmla="*/ 791 w 791"/>
                <a:gd name="T5" fmla="*/ 358 h 824"/>
                <a:gd name="T6" fmla="*/ 0 w 791"/>
                <a:gd name="T7" fmla="*/ 0 h 8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1" h="824">
                  <a:moveTo>
                    <a:pt x="0" y="0"/>
                  </a:moveTo>
                  <a:lnTo>
                    <a:pt x="386" y="824"/>
                  </a:lnTo>
                  <a:lnTo>
                    <a:pt x="791" y="35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>
              <a:solidFill>
                <a:schemeClr val="bg1">
                  <a:alpha val="21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6" name="Freeform 31"/>
            <p:cNvSpPr/>
            <p:nvPr/>
          </p:nvSpPr>
          <p:spPr bwMode="auto">
            <a:xfrm>
              <a:off x="-2906713" y="4687888"/>
              <a:ext cx="1255713" cy="606425"/>
            </a:xfrm>
            <a:custGeom>
              <a:avLst/>
              <a:gdLst>
                <a:gd name="T0" fmla="*/ 500 w 791"/>
                <a:gd name="T1" fmla="*/ 382 h 382"/>
                <a:gd name="T2" fmla="*/ 791 w 791"/>
                <a:gd name="T3" fmla="*/ 358 h 382"/>
                <a:gd name="T4" fmla="*/ 0 w 791"/>
                <a:gd name="T5" fmla="*/ 0 h 382"/>
                <a:gd name="T6" fmla="*/ 500 w 791"/>
                <a:gd name="T7" fmla="*/ 382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1" h="382">
                  <a:moveTo>
                    <a:pt x="500" y="382"/>
                  </a:moveTo>
                  <a:lnTo>
                    <a:pt x="791" y="358"/>
                  </a:lnTo>
                  <a:lnTo>
                    <a:pt x="0" y="0"/>
                  </a:lnTo>
                  <a:lnTo>
                    <a:pt x="500" y="382"/>
                  </a:lnTo>
                  <a:close/>
                </a:path>
              </a:pathLst>
            </a:custGeom>
            <a:grpFill/>
            <a:ln w="6350">
              <a:solidFill>
                <a:schemeClr val="bg1">
                  <a:alpha val="21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7" name="Freeform 32"/>
            <p:cNvSpPr/>
            <p:nvPr/>
          </p:nvSpPr>
          <p:spPr bwMode="auto">
            <a:xfrm>
              <a:off x="-2906711" y="4687886"/>
              <a:ext cx="793750" cy="1308099"/>
            </a:xfrm>
            <a:custGeom>
              <a:avLst/>
              <a:gdLst>
                <a:gd name="T0" fmla="*/ 0 w 500"/>
                <a:gd name="T1" fmla="*/ 0 h 824"/>
                <a:gd name="T2" fmla="*/ 386 w 500"/>
                <a:gd name="T3" fmla="*/ 824 h 824"/>
                <a:gd name="T4" fmla="*/ 500 w 500"/>
                <a:gd name="T5" fmla="*/ 382 h 824"/>
                <a:gd name="T6" fmla="*/ 0 w 500"/>
                <a:gd name="T7" fmla="*/ 0 h 8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0" h="824">
                  <a:moveTo>
                    <a:pt x="0" y="0"/>
                  </a:moveTo>
                  <a:lnTo>
                    <a:pt x="386" y="824"/>
                  </a:lnTo>
                  <a:lnTo>
                    <a:pt x="500" y="38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>
              <a:solidFill>
                <a:schemeClr val="bg1">
                  <a:alpha val="21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378" name="组合 377"/>
          <p:cNvGrpSpPr/>
          <p:nvPr/>
        </p:nvGrpSpPr>
        <p:grpSpPr>
          <a:xfrm rot="4617743">
            <a:off x="7078663" y="3114675"/>
            <a:ext cx="542925" cy="434975"/>
            <a:chOff x="-4386263" y="4064001"/>
            <a:chExt cx="565150" cy="452438"/>
          </a:xfrm>
        </p:grpSpPr>
        <p:sp>
          <p:nvSpPr>
            <p:cNvPr id="47115" name="Freeform 18"/>
            <p:cNvSpPr/>
            <p:nvPr/>
          </p:nvSpPr>
          <p:spPr>
            <a:xfrm>
              <a:off x="-4386263" y="4064001"/>
              <a:ext cx="565150" cy="452438"/>
            </a:xfrm>
            <a:custGeom>
              <a:avLst/>
              <a:gdLst/>
              <a:ahLst/>
              <a:cxnLst>
                <a:cxn ang="0">
                  <a:pos x="0" y="452438"/>
                </a:cxn>
                <a:cxn ang="0">
                  <a:pos x="565150" y="320675"/>
                </a:cxn>
                <a:cxn ang="0">
                  <a:pos x="309563" y="0"/>
                </a:cxn>
                <a:cxn ang="0">
                  <a:pos x="0" y="452438"/>
                </a:cxn>
              </a:cxnLst>
              <a:rect l="0" t="0" r="0" b="0"/>
              <a:pathLst>
                <a:path w="356" h="285">
                  <a:moveTo>
                    <a:pt x="0" y="285"/>
                  </a:moveTo>
                  <a:lnTo>
                    <a:pt x="356" y="202"/>
                  </a:lnTo>
                  <a:lnTo>
                    <a:pt x="195" y="0"/>
                  </a:lnTo>
                  <a:lnTo>
                    <a:pt x="0" y="285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>
                  <a:alpha val="20000"/>
                </a:schemeClr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116" name="Freeform 19"/>
            <p:cNvSpPr/>
            <p:nvPr/>
          </p:nvSpPr>
          <p:spPr>
            <a:xfrm>
              <a:off x="-4076701" y="4064001"/>
              <a:ext cx="255588" cy="320675"/>
            </a:xfrm>
            <a:custGeom>
              <a:avLst/>
              <a:gdLst/>
              <a:ahLst/>
              <a:cxnLst>
                <a:cxn ang="0">
                  <a:pos x="150813" y="242888"/>
                </a:cxn>
                <a:cxn ang="0">
                  <a:pos x="255588" y="320675"/>
                </a:cxn>
                <a:cxn ang="0">
                  <a:pos x="0" y="0"/>
                </a:cxn>
                <a:cxn ang="0">
                  <a:pos x="150813" y="242888"/>
                </a:cxn>
              </a:cxnLst>
              <a:rect l="0" t="0" r="0" b="0"/>
              <a:pathLst>
                <a:path w="161" h="202">
                  <a:moveTo>
                    <a:pt x="95" y="153"/>
                  </a:moveTo>
                  <a:lnTo>
                    <a:pt x="161" y="202"/>
                  </a:lnTo>
                  <a:lnTo>
                    <a:pt x="0" y="0"/>
                  </a:lnTo>
                  <a:lnTo>
                    <a:pt x="95" y="153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>
                  <a:alpha val="20000"/>
                </a:schemeClr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117" name="Freeform 20"/>
            <p:cNvSpPr/>
            <p:nvPr/>
          </p:nvSpPr>
          <p:spPr>
            <a:xfrm>
              <a:off x="-4386263" y="4064001"/>
              <a:ext cx="460375" cy="452438"/>
            </a:xfrm>
            <a:custGeom>
              <a:avLst/>
              <a:gdLst/>
              <a:ahLst/>
              <a:cxnLst>
                <a:cxn ang="0">
                  <a:pos x="0" y="452438"/>
                </a:cxn>
                <a:cxn ang="0">
                  <a:pos x="460375" y="242888"/>
                </a:cxn>
                <a:cxn ang="0">
                  <a:pos x="309563" y="0"/>
                </a:cxn>
                <a:cxn ang="0">
                  <a:pos x="0" y="452438"/>
                </a:cxn>
              </a:cxnLst>
              <a:rect l="0" t="0" r="0" b="0"/>
              <a:pathLst>
                <a:path w="290" h="285">
                  <a:moveTo>
                    <a:pt x="0" y="285"/>
                  </a:moveTo>
                  <a:lnTo>
                    <a:pt x="290" y="153"/>
                  </a:lnTo>
                  <a:lnTo>
                    <a:pt x="195" y="0"/>
                  </a:lnTo>
                  <a:lnTo>
                    <a:pt x="0" y="285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>
                  <a:alpha val="20000"/>
                </a:schemeClr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2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2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500"/>
                                        <p:tgtEl>
                                          <p:spTgt spid="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500" fill="hold"/>
                                        <p:tgtEl>
                                          <p:spTgt spid="2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500" fill="hold"/>
                                        <p:tgtEl>
                                          <p:spTgt spid="2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500"/>
                                        <p:tgtEl>
                                          <p:spTgt spid="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3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000" fill="hold"/>
                                        <p:tgtEl>
                                          <p:spTgt spid="3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3000"/>
                                        <p:tgtEl>
                                          <p:spTgt spid="3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3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0" fill="hold"/>
                                        <p:tgtEl>
                                          <p:spTgt spid="3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3000" fill="hold"/>
                                        <p:tgtEl>
                                          <p:spTgt spid="3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000" fill="hold"/>
                                        <p:tgtEl>
                                          <p:spTgt spid="3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path" presetSubtype="0" repeatCount="indefinite" autoRev="1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8.33333E-7 -1.11111E-6 L -8.33333E-7 0.03148 " pathEditMode="relative" rAng="0" ptsTypes="AA">
                                      <p:cBhvr>
                                        <p:cTn id="27" dur="1500" fill="hold"/>
                                        <p:tgtEl>
                                          <p:spTgt spid="3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600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53" presetClass="entr" presetSubtype="52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3000" fill="hold"/>
                                        <p:tgtEl>
                                          <p:spTgt spid="3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000" fill="hold"/>
                                        <p:tgtEl>
                                          <p:spTgt spid="3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3000"/>
                                        <p:tgtEl>
                                          <p:spTgt spid="3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3000" fill="hold"/>
                                        <p:tgtEl>
                                          <p:spTgt spid="3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000" fill="hold"/>
                                        <p:tgtEl>
                                          <p:spTgt spid="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19" presetClass="entr" presetSubtype="1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3000" fill="hold"/>
                                        <p:tgtEl>
                                          <p:spTgt spid="3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000" fill="hold"/>
                                        <p:tgtEl>
                                          <p:spTgt spid="3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path" presetSubtype="0" repeatCount="indefinite" autoRev="1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animMotion origin="layout" path="M -2.22222E-6 4.07407E-6 L -2.22222E-6 0.02129 " pathEditMode="relative" rAng="0" ptsTypes="AA">
                                      <p:cBhvr>
                                        <p:cTn id="40" dur="1500" fill="hold"/>
                                        <p:tgtEl>
                                          <p:spTgt spid="3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000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3000" fill="hold"/>
                                        <p:tgtEl>
                                          <p:spTgt spid="3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000" fill="hold"/>
                                        <p:tgtEl>
                                          <p:spTgt spid="3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3000"/>
                                        <p:tgtEl>
                                          <p:spTgt spid="3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3000" fill="hold"/>
                                        <p:tgtEl>
                                          <p:spTgt spid="3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000" fill="hold"/>
                                        <p:tgtEl>
                                          <p:spTgt spid="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19" presetClass="entr" presetSubtype="1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3000" fill="hold"/>
                                        <p:tgtEl>
                                          <p:spTgt spid="3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000" fill="hold"/>
                                        <p:tgtEl>
                                          <p:spTgt spid="3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path" presetSubtype="0" repeatCount="indefinite" autoRev="1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2.77556E-17 -2.71605E-6 L 2.77556E-17 -0.0395 " pathEditMode="relative" rAng="0" ptsTypes="AA">
                                      <p:cBhvr>
                                        <p:cTn id="53" dur="1500" fill="hold"/>
                                        <p:tgtEl>
                                          <p:spTgt spid="3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000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3000" fill="hold"/>
                                        <p:tgtEl>
                                          <p:spTgt spid="3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000" fill="hold"/>
                                        <p:tgtEl>
                                          <p:spTgt spid="3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3000"/>
                                        <p:tgtEl>
                                          <p:spTgt spid="3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3000" fill="hold"/>
                                        <p:tgtEl>
                                          <p:spTgt spid="3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3000" fill="hold"/>
                                        <p:tgtEl>
                                          <p:spTgt spid="3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19" presetClass="entr" presetSubtype="1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3000" fill="hold"/>
                                        <p:tgtEl>
                                          <p:spTgt spid="3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000" fill="hold"/>
                                        <p:tgtEl>
                                          <p:spTgt spid="3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path" presetSubtype="0" repeatCount="indefinite" autoRev="1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2.77556E-17 -2.71605E-6 L 2.77556E-17 -0.0395 " pathEditMode="relative" rAng="0" ptsTypes="AA">
                                      <p:cBhvr>
                                        <p:cTn id="66" dur="1500" fill="hold"/>
                                        <p:tgtEl>
                                          <p:spTgt spid="3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000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53" presetClass="entr" presetSubtype="52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3000" fill="hold"/>
                                        <p:tgtEl>
                                          <p:spTgt spid="3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3000" fill="hold"/>
                                        <p:tgtEl>
                                          <p:spTgt spid="3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3000"/>
                                        <p:tgtEl>
                                          <p:spTgt spid="3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3000" fill="hold"/>
                                        <p:tgtEl>
                                          <p:spTgt spid="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3000" fill="hold"/>
                                        <p:tgtEl>
                                          <p:spTgt spid="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19" presetClass="entr" presetSubtype="1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3000" fill="hold"/>
                                        <p:tgtEl>
                                          <p:spTgt spid="3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3000" fill="hold"/>
                                        <p:tgtEl>
                                          <p:spTgt spid="3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42" presetClass="path" presetSubtype="0" repeatCount="indefinite" autoRev="1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animMotion origin="layout" path="M -2.22222E-6 4.5679E-6 L -2.22222E-6 -0.03087 " pathEditMode="relative" rAng="0" ptsTypes="AA">
                                      <p:cBhvr>
                                        <p:cTn id="79" dur="1500" fill="hold"/>
                                        <p:tgtEl>
                                          <p:spTgt spid="3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500"/>
                                    </p:animMotion>
                                  </p:childTnLst>
                                </p:cTn>
                              </p:par>
                              <p:par>
                                <p:cTn id="80" presetID="22" presetClass="entr" presetSubtype="1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2" dur="1500"/>
                                        <p:tgtEl>
                                          <p:spTgt spid="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3" presetClass="entr" presetSubtype="16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500" fill="hold"/>
                                        <p:tgtEl>
                                          <p:spTgt spid="2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500" fill="hold"/>
                                        <p:tgtEl>
                                          <p:spTgt spid="2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1500"/>
                                        <p:tgtEl>
                                          <p:spTgt spid="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1009650" y="3630613"/>
            <a:ext cx="1751013" cy="766762"/>
            <a:chOff x="6064067" y="2295718"/>
            <a:chExt cx="1750746" cy="767330"/>
          </a:xfrm>
        </p:grpSpPr>
        <p:sp>
          <p:nvSpPr>
            <p:cNvPr id="49176" name="文本框 66"/>
            <p:cNvSpPr txBox="1"/>
            <p:nvPr/>
          </p:nvSpPr>
          <p:spPr>
            <a:xfrm>
              <a:off x="6064067" y="2509095"/>
              <a:ext cx="1723685" cy="55395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algn="ctr" eaLnBrk="1" hangingPunct="1">
                <a:lnSpc>
                  <a:spcPts val="900"/>
                </a:lnSpc>
              </a:pPr>
              <a:r>
                <a:rPr lang="en-US" altLang="zh-CN" sz="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this is a sample text. insert your desired text here. Again. this is a dummy text. enter your own text here. this is a sample text. insert your desired text here. </a:t>
              </a:r>
              <a:endParaRPr lang="zh-CN" altLang="en-US" sz="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5" name="文本框 24"/>
            <p:cNvSpPr txBox="1">
              <a:spLocks noChangeArrowheads="1"/>
            </p:cNvSpPr>
            <p:nvPr/>
          </p:nvSpPr>
          <p:spPr bwMode="auto">
            <a:xfrm>
              <a:off x="6064067" y="2295718"/>
              <a:ext cx="1750746" cy="2539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0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Arial Unicode MS" panose="020B0604020202020204" pitchFamily="34" charset="-122"/>
                  <a:cs typeface="Arial" panose="020B0604020202020204" pitchFamily="34" charset="0"/>
                </a:rPr>
                <a:t>Click To </a:t>
              </a:r>
              <a:r>
                <a:rPr kumimoji="0" lang="en-US" altLang="zh-CN" sz="105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Arial Unicode MS" panose="020B0604020202020204" pitchFamily="34" charset="-122"/>
                  <a:cs typeface="Arial" panose="020B0604020202020204" pitchFamily="34" charset="0"/>
                </a:rPr>
                <a:t>Add Title In Here</a:t>
              </a:r>
              <a:endParaRPr kumimoji="0" lang="zh-CN" altLang="en-US" sz="105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1422400" y="3268663"/>
            <a:ext cx="919163" cy="338137"/>
            <a:chOff x="6776649" y="1368574"/>
            <a:chExt cx="919551" cy="338624"/>
          </a:xfrm>
        </p:grpSpPr>
        <p:sp>
          <p:nvSpPr>
            <p:cNvPr id="45067" name="圆角矩形 26"/>
            <p:cNvSpPr>
              <a:spLocks noChangeArrowheads="1"/>
            </p:cNvSpPr>
            <p:nvPr/>
          </p:nvSpPr>
          <p:spPr bwMode="auto">
            <a:xfrm>
              <a:off x="6776649" y="1368574"/>
              <a:ext cx="919551" cy="317351"/>
            </a:xfrm>
            <a:prstGeom prst="roundRect">
              <a:avLst>
                <a:gd name="adj" fmla="val 50000"/>
              </a:avLst>
            </a:prstGeom>
            <a:solidFill>
              <a:schemeClr val="tx1">
                <a:alpha val="49000"/>
              </a:schemeClr>
            </a:solidFill>
            <a:ln w="3175">
              <a:solidFill>
                <a:schemeClr val="bg1">
                  <a:alpha val="23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9175" name="文本框 27"/>
            <p:cNvSpPr txBox="1"/>
            <p:nvPr/>
          </p:nvSpPr>
          <p:spPr>
            <a:xfrm>
              <a:off x="6812884" y="1368644"/>
              <a:ext cx="798617" cy="33855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lvl="0"/>
              <a:r>
                <a:rPr lang="en-US" altLang="zh-CN" sz="1600" dirty="0">
                  <a:solidFill>
                    <a:srgbClr val="FFFFFF"/>
                  </a:solidFill>
                  <a:latin typeface="Arial Black" panose="020B0A04020102020204" pitchFamily="34" charset="0"/>
                  <a:ea typeface="微软雅黑" panose="020B0503020204020204" pitchFamily="34" charset="-122"/>
                </a:rPr>
                <a:t>1,647</a:t>
              </a:r>
              <a:endParaRPr lang="zh-CN" altLang="en-US" sz="1600" dirty="0">
                <a:solidFill>
                  <a:srgbClr val="FFFFFF"/>
                </a:solidFill>
                <a:latin typeface="Arial Black" panose="020B0A040201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3997325" y="3265488"/>
            <a:ext cx="919163" cy="338137"/>
            <a:chOff x="6776649" y="1368574"/>
            <a:chExt cx="919551" cy="338624"/>
          </a:xfrm>
        </p:grpSpPr>
        <p:sp>
          <p:nvSpPr>
            <p:cNvPr id="33" name="圆角矩形 32"/>
            <p:cNvSpPr/>
            <p:nvPr/>
          </p:nvSpPr>
          <p:spPr>
            <a:xfrm>
              <a:off x="6776649" y="1368574"/>
              <a:ext cx="919551" cy="317956"/>
            </a:xfrm>
            <a:prstGeom prst="roundRect">
              <a:avLst>
                <a:gd name="adj" fmla="val 50000"/>
              </a:avLst>
            </a:prstGeom>
            <a:solidFill>
              <a:schemeClr val="tx1">
                <a:alpha val="49000"/>
              </a:schemeClr>
            </a:solidFill>
            <a:ln w="3175">
              <a:solidFill>
                <a:schemeClr val="bg1">
                  <a:alpha val="23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9173" name="文本框 33"/>
            <p:cNvSpPr txBox="1"/>
            <p:nvPr/>
          </p:nvSpPr>
          <p:spPr>
            <a:xfrm>
              <a:off x="6812884" y="1368644"/>
              <a:ext cx="798617" cy="33855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lvl="0"/>
              <a:r>
                <a:rPr lang="en-US" altLang="zh-CN" sz="1600" dirty="0">
                  <a:solidFill>
                    <a:srgbClr val="FFFFFF"/>
                  </a:solidFill>
                  <a:latin typeface="Arial Black" panose="020B0A04020102020204" pitchFamily="34" charset="0"/>
                  <a:ea typeface="微软雅黑" panose="020B0503020204020204" pitchFamily="34" charset="-122"/>
                </a:rPr>
                <a:t>2,667</a:t>
              </a:r>
              <a:endParaRPr lang="zh-CN" altLang="en-US" sz="1600" dirty="0">
                <a:solidFill>
                  <a:srgbClr val="FFFFFF"/>
                </a:solidFill>
                <a:latin typeface="Arial Black" panose="020B0A040201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6686550" y="3265488"/>
            <a:ext cx="919163" cy="338137"/>
            <a:chOff x="6776649" y="1368574"/>
            <a:chExt cx="919551" cy="339111"/>
          </a:xfrm>
        </p:grpSpPr>
        <p:sp>
          <p:nvSpPr>
            <p:cNvPr id="23" name="圆角矩形 22"/>
            <p:cNvSpPr/>
            <p:nvPr/>
          </p:nvSpPr>
          <p:spPr>
            <a:xfrm>
              <a:off x="6776649" y="1368574"/>
              <a:ext cx="919551" cy="317956"/>
            </a:xfrm>
            <a:prstGeom prst="roundRect">
              <a:avLst>
                <a:gd name="adj" fmla="val 50000"/>
              </a:avLst>
            </a:prstGeom>
            <a:solidFill>
              <a:schemeClr val="tx1">
                <a:alpha val="49000"/>
              </a:schemeClr>
            </a:solidFill>
            <a:ln w="3175">
              <a:solidFill>
                <a:schemeClr val="bg1">
                  <a:alpha val="23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9171" name="文本框 33"/>
            <p:cNvSpPr txBox="1"/>
            <p:nvPr/>
          </p:nvSpPr>
          <p:spPr>
            <a:xfrm>
              <a:off x="6812884" y="1368644"/>
              <a:ext cx="798955" cy="33904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lvl="0"/>
              <a:r>
                <a:rPr lang="en-US" altLang="zh-CN" sz="1600" dirty="0">
                  <a:solidFill>
                    <a:srgbClr val="FFFFFF"/>
                  </a:solidFill>
                  <a:latin typeface="Arial Black" panose="020B0A04020102020204" pitchFamily="34" charset="0"/>
                  <a:ea typeface="微软雅黑" panose="020B0503020204020204" pitchFamily="34" charset="-122"/>
                </a:rPr>
                <a:t>1,636</a:t>
              </a:r>
              <a:endParaRPr lang="zh-CN" altLang="en-US" sz="1600" dirty="0">
                <a:solidFill>
                  <a:srgbClr val="FFFFFF"/>
                </a:solidFill>
                <a:latin typeface="Arial Black" panose="020B0A0402010202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29" name="Oval 14"/>
          <p:cNvSpPr/>
          <p:nvPr/>
        </p:nvSpPr>
        <p:spPr>
          <a:xfrm>
            <a:off x="3006725" y="1622425"/>
            <a:ext cx="2932113" cy="2932113"/>
          </a:xfrm>
          <a:prstGeom prst="ellipse">
            <a:avLst/>
          </a:prstGeom>
          <a:noFill/>
          <a:ln w="6350" cap="flat" cmpd="sng">
            <a:solidFill>
              <a:srgbClr val="FFFFFF">
                <a:alpha val="20000"/>
              </a:srgbClr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lvl="0"/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3608388" y="3630613"/>
            <a:ext cx="1751012" cy="773112"/>
            <a:chOff x="6064067" y="2295718"/>
            <a:chExt cx="1750746" cy="773679"/>
          </a:xfrm>
        </p:grpSpPr>
        <p:sp>
          <p:nvSpPr>
            <p:cNvPr id="49168" name="文本框 66"/>
            <p:cNvSpPr txBox="1"/>
            <p:nvPr/>
          </p:nvSpPr>
          <p:spPr>
            <a:xfrm>
              <a:off x="6064067" y="2515444"/>
              <a:ext cx="1723685" cy="55395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algn="ctr" eaLnBrk="1" hangingPunct="1">
                <a:lnSpc>
                  <a:spcPts val="900"/>
                </a:lnSpc>
              </a:pPr>
              <a:r>
                <a:rPr lang="en-US" altLang="zh-CN" sz="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this is a sample text. insert your desired text here. Again. this is a dummy text. enter your own text here. this is a sample text. insert your desired text here. </a:t>
              </a:r>
              <a:endParaRPr lang="zh-CN" altLang="en-US" sz="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40" name="文本框 39"/>
            <p:cNvSpPr txBox="1">
              <a:spLocks noChangeArrowheads="1"/>
            </p:cNvSpPr>
            <p:nvPr/>
          </p:nvSpPr>
          <p:spPr bwMode="auto">
            <a:xfrm>
              <a:off x="6064067" y="2295718"/>
              <a:ext cx="1750746" cy="2539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0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Arial Unicode MS" panose="020B0604020202020204" pitchFamily="34" charset="-122"/>
                  <a:cs typeface="Arial" panose="020B0604020202020204" pitchFamily="34" charset="0"/>
                </a:rPr>
                <a:t>Click To </a:t>
              </a:r>
              <a:r>
                <a:rPr kumimoji="0" lang="en-US" altLang="zh-CN" sz="105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Arial Unicode MS" panose="020B0604020202020204" pitchFamily="34" charset="-122"/>
                  <a:cs typeface="Arial" panose="020B0604020202020204" pitchFamily="34" charset="0"/>
                </a:rPr>
                <a:t>Add Title In Here</a:t>
              </a:r>
              <a:endParaRPr kumimoji="0" lang="zh-CN" altLang="en-US" sz="105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6273800" y="3630613"/>
            <a:ext cx="1751013" cy="766762"/>
            <a:chOff x="6064067" y="2295718"/>
            <a:chExt cx="1750746" cy="767330"/>
          </a:xfrm>
        </p:grpSpPr>
        <p:sp>
          <p:nvSpPr>
            <p:cNvPr id="49166" name="文本框 66"/>
            <p:cNvSpPr txBox="1"/>
            <p:nvPr/>
          </p:nvSpPr>
          <p:spPr>
            <a:xfrm>
              <a:off x="6064067" y="2509095"/>
              <a:ext cx="1723685" cy="55395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algn="ctr" eaLnBrk="1" hangingPunct="1">
                <a:lnSpc>
                  <a:spcPts val="900"/>
                </a:lnSpc>
              </a:pPr>
              <a:r>
                <a:rPr lang="en-US" altLang="zh-CN" sz="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this is a sample text. insert your desired text here. Again. this is a dummy text. enter your own text here. this is a sample text. insert your desired text here. </a:t>
              </a:r>
              <a:endParaRPr lang="zh-CN" altLang="en-US" sz="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43" name="文本框 42"/>
            <p:cNvSpPr txBox="1">
              <a:spLocks noChangeArrowheads="1"/>
            </p:cNvSpPr>
            <p:nvPr/>
          </p:nvSpPr>
          <p:spPr bwMode="auto">
            <a:xfrm>
              <a:off x="6064067" y="2295718"/>
              <a:ext cx="1750746" cy="2539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0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Arial Unicode MS" panose="020B0604020202020204" pitchFamily="34" charset="-122"/>
                  <a:cs typeface="Arial" panose="020B0604020202020204" pitchFamily="34" charset="0"/>
                </a:rPr>
                <a:t>Click To </a:t>
              </a:r>
              <a:r>
                <a:rPr kumimoji="0" lang="en-US" altLang="zh-CN" sz="105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Arial Unicode MS" panose="020B0604020202020204" pitchFamily="34" charset="-122"/>
                  <a:cs typeface="Arial" panose="020B0604020202020204" pitchFamily="34" charset="0"/>
                </a:rPr>
                <a:t>Add Title In Here</a:t>
              </a:r>
              <a:endParaRPr kumimoji="0" lang="zh-CN" altLang="en-US" sz="105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44" name="Oval 14"/>
          <p:cNvSpPr/>
          <p:nvPr/>
        </p:nvSpPr>
        <p:spPr>
          <a:xfrm>
            <a:off x="423863" y="1622425"/>
            <a:ext cx="2932112" cy="2932113"/>
          </a:xfrm>
          <a:prstGeom prst="ellipse">
            <a:avLst/>
          </a:prstGeom>
          <a:noFill/>
          <a:ln w="6350" cap="flat" cmpd="sng">
            <a:solidFill>
              <a:srgbClr val="FFFFFF">
                <a:alpha val="20000"/>
              </a:srgbClr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lvl="0"/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45" name="Oval 14"/>
          <p:cNvSpPr/>
          <p:nvPr/>
        </p:nvSpPr>
        <p:spPr>
          <a:xfrm>
            <a:off x="5613400" y="1622425"/>
            <a:ext cx="2930525" cy="2932113"/>
          </a:xfrm>
          <a:prstGeom prst="ellipse">
            <a:avLst/>
          </a:prstGeom>
          <a:noFill/>
          <a:ln w="6350" cap="flat" cmpd="sng">
            <a:solidFill>
              <a:srgbClr val="FFFFFF">
                <a:alpha val="20000"/>
              </a:srgbClr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lvl="0"/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46" name="Freeform 12"/>
          <p:cNvSpPr/>
          <p:nvPr/>
        </p:nvSpPr>
        <p:spPr bwMode="auto">
          <a:xfrm>
            <a:off x="3690938" y="1846263"/>
            <a:ext cx="1503363" cy="1300163"/>
          </a:xfrm>
          <a:custGeom>
            <a:avLst/>
            <a:gdLst>
              <a:gd name="T0" fmla="*/ 652 w 2604"/>
              <a:gd name="T1" fmla="*/ 2255 h 2255"/>
              <a:gd name="T2" fmla="*/ 0 w 2604"/>
              <a:gd name="T3" fmla="*/ 1127 h 2255"/>
              <a:gd name="T4" fmla="*/ 652 w 2604"/>
              <a:gd name="T5" fmla="*/ 0 h 2255"/>
              <a:gd name="T6" fmla="*/ 1953 w 2604"/>
              <a:gd name="T7" fmla="*/ 0 h 2255"/>
              <a:gd name="T8" fmla="*/ 2604 w 2604"/>
              <a:gd name="T9" fmla="*/ 1127 h 2255"/>
              <a:gd name="T10" fmla="*/ 1953 w 2604"/>
              <a:gd name="T11" fmla="*/ 2255 h 2255"/>
              <a:gd name="T12" fmla="*/ 652 w 2604"/>
              <a:gd name="T13" fmla="*/ 2255 h 22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04" h="2255">
                <a:moveTo>
                  <a:pt x="652" y="2255"/>
                </a:moveTo>
                <a:lnTo>
                  <a:pt x="0" y="1127"/>
                </a:lnTo>
                <a:lnTo>
                  <a:pt x="652" y="0"/>
                </a:lnTo>
                <a:lnTo>
                  <a:pt x="1953" y="0"/>
                </a:lnTo>
                <a:lnTo>
                  <a:pt x="2604" y="1127"/>
                </a:lnTo>
                <a:lnTo>
                  <a:pt x="1953" y="2255"/>
                </a:lnTo>
                <a:lnTo>
                  <a:pt x="652" y="2255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 w="3175">
            <a:solidFill>
              <a:schemeClr val="bg1">
                <a:alpha val="19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7" name="Freeform 12"/>
          <p:cNvSpPr/>
          <p:nvPr/>
        </p:nvSpPr>
        <p:spPr bwMode="auto">
          <a:xfrm>
            <a:off x="6396038" y="1846263"/>
            <a:ext cx="1503363" cy="1300163"/>
          </a:xfrm>
          <a:custGeom>
            <a:avLst/>
            <a:gdLst>
              <a:gd name="T0" fmla="*/ 652 w 2604"/>
              <a:gd name="T1" fmla="*/ 2255 h 2255"/>
              <a:gd name="T2" fmla="*/ 0 w 2604"/>
              <a:gd name="T3" fmla="*/ 1127 h 2255"/>
              <a:gd name="T4" fmla="*/ 652 w 2604"/>
              <a:gd name="T5" fmla="*/ 0 h 2255"/>
              <a:gd name="T6" fmla="*/ 1953 w 2604"/>
              <a:gd name="T7" fmla="*/ 0 h 2255"/>
              <a:gd name="T8" fmla="*/ 2604 w 2604"/>
              <a:gd name="T9" fmla="*/ 1127 h 2255"/>
              <a:gd name="T10" fmla="*/ 1953 w 2604"/>
              <a:gd name="T11" fmla="*/ 2255 h 2255"/>
              <a:gd name="T12" fmla="*/ 652 w 2604"/>
              <a:gd name="T13" fmla="*/ 2255 h 22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04" h="2255">
                <a:moveTo>
                  <a:pt x="652" y="2255"/>
                </a:moveTo>
                <a:lnTo>
                  <a:pt x="0" y="1127"/>
                </a:lnTo>
                <a:lnTo>
                  <a:pt x="652" y="0"/>
                </a:lnTo>
                <a:lnTo>
                  <a:pt x="1953" y="0"/>
                </a:lnTo>
                <a:lnTo>
                  <a:pt x="2604" y="1127"/>
                </a:lnTo>
                <a:lnTo>
                  <a:pt x="1953" y="2255"/>
                </a:lnTo>
                <a:lnTo>
                  <a:pt x="652" y="2255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  <a:ln w="3175">
            <a:solidFill>
              <a:schemeClr val="bg1">
                <a:alpha val="19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8" name="Freeform 12"/>
          <p:cNvSpPr/>
          <p:nvPr/>
        </p:nvSpPr>
        <p:spPr bwMode="auto">
          <a:xfrm>
            <a:off x="1116013" y="1846263"/>
            <a:ext cx="1501775" cy="1300163"/>
          </a:xfrm>
          <a:custGeom>
            <a:avLst/>
            <a:gdLst>
              <a:gd name="T0" fmla="*/ 652 w 2604"/>
              <a:gd name="T1" fmla="*/ 2255 h 2255"/>
              <a:gd name="T2" fmla="*/ 0 w 2604"/>
              <a:gd name="T3" fmla="*/ 1127 h 2255"/>
              <a:gd name="T4" fmla="*/ 652 w 2604"/>
              <a:gd name="T5" fmla="*/ 0 h 2255"/>
              <a:gd name="T6" fmla="*/ 1953 w 2604"/>
              <a:gd name="T7" fmla="*/ 0 h 2255"/>
              <a:gd name="T8" fmla="*/ 2604 w 2604"/>
              <a:gd name="T9" fmla="*/ 1127 h 2255"/>
              <a:gd name="T10" fmla="*/ 1953 w 2604"/>
              <a:gd name="T11" fmla="*/ 2255 h 2255"/>
              <a:gd name="T12" fmla="*/ 652 w 2604"/>
              <a:gd name="T13" fmla="*/ 2255 h 22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04" h="2255">
                <a:moveTo>
                  <a:pt x="652" y="2255"/>
                </a:moveTo>
                <a:lnTo>
                  <a:pt x="0" y="1127"/>
                </a:lnTo>
                <a:lnTo>
                  <a:pt x="652" y="0"/>
                </a:lnTo>
                <a:lnTo>
                  <a:pt x="1953" y="0"/>
                </a:lnTo>
                <a:lnTo>
                  <a:pt x="2604" y="1127"/>
                </a:lnTo>
                <a:lnTo>
                  <a:pt x="1953" y="2255"/>
                </a:lnTo>
                <a:lnTo>
                  <a:pt x="652" y="2255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 w="3175">
            <a:solidFill>
              <a:schemeClr val="bg1">
                <a:alpha val="19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5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5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1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1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7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44" grpId="0" animBg="1"/>
      <p:bldP spid="4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2792413" y="1458913"/>
            <a:ext cx="835025" cy="835025"/>
            <a:chOff x="2792326" y="1459286"/>
            <a:chExt cx="834794" cy="834794"/>
          </a:xfrm>
        </p:grpSpPr>
        <p:sp>
          <p:nvSpPr>
            <p:cNvPr id="48" name="椭圆 47"/>
            <p:cNvSpPr/>
            <p:nvPr/>
          </p:nvSpPr>
          <p:spPr>
            <a:xfrm>
              <a:off x="2792326" y="1459286"/>
              <a:ext cx="834794" cy="834794"/>
            </a:xfrm>
            <a:prstGeom prst="ellipse">
              <a:avLst/>
            </a:prstGeom>
            <a:solidFill>
              <a:schemeClr val="tx1">
                <a:alpha val="49000"/>
              </a:schemeClr>
            </a:solidFill>
            <a:ln w="3175">
              <a:solidFill>
                <a:schemeClr val="bg1">
                  <a:alpha val="23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1295" name="矩形 136"/>
            <p:cNvSpPr/>
            <p:nvPr/>
          </p:nvSpPr>
          <p:spPr>
            <a:xfrm>
              <a:off x="2850643" y="1596718"/>
              <a:ext cx="768159" cy="52322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lvl="0"/>
              <a:r>
                <a:rPr lang="en-US" altLang="zh-CN" sz="28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35</a:t>
              </a:r>
              <a:r>
                <a:rPr lang="en-US" altLang="zh-CN" sz="16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%</a:t>
              </a:r>
              <a:endParaRPr lang="zh-CN" altLang="en-US" sz="6600" b="1" dirty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3214688" y="2506663"/>
            <a:ext cx="706437" cy="687387"/>
            <a:chOff x="3237405" y="2513965"/>
            <a:chExt cx="707059" cy="687586"/>
          </a:xfrm>
        </p:grpSpPr>
        <p:sp>
          <p:nvSpPr>
            <p:cNvPr id="47" name="椭圆 46"/>
            <p:cNvSpPr/>
            <p:nvPr/>
          </p:nvSpPr>
          <p:spPr>
            <a:xfrm>
              <a:off x="3237405" y="2513965"/>
              <a:ext cx="687586" cy="687586"/>
            </a:xfrm>
            <a:prstGeom prst="ellipse">
              <a:avLst/>
            </a:prstGeom>
            <a:solidFill>
              <a:schemeClr val="tx1">
                <a:alpha val="49000"/>
              </a:schemeClr>
            </a:solidFill>
            <a:ln w="3175">
              <a:solidFill>
                <a:schemeClr val="bg1">
                  <a:alpha val="23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1293" name="矩形 137"/>
            <p:cNvSpPr/>
            <p:nvPr/>
          </p:nvSpPr>
          <p:spPr>
            <a:xfrm>
              <a:off x="3256455" y="2625418"/>
              <a:ext cx="688009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lvl="0"/>
              <a:r>
                <a:rPr lang="en-US" altLang="zh-CN" sz="2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42</a:t>
              </a:r>
              <a:r>
                <a:rPr lang="en-US" altLang="zh-CN" sz="1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%</a:t>
              </a:r>
              <a:endParaRPr lang="zh-CN" altLang="en-US" sz="6000" b="1" dirty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3584575" y="3357563"/>
            <a:ext cx="669925" cy="620712"/>
            <a:chOff x="3585266" y="3357126"/>
            <a:chExt cx="669189" cy="620514"/>
          </a:xfrm>
        </p:grpSpPr>
        <p:sp>
          <p:nvSpPr>
            <p:cNvPr id="44" name="椭圆 43"/>
            <p:cNvSpPr/>
            <p:nvPr/>
          </p:nvSpPr>
          <p:spPr>
            <a:xfrm>
              <a:off x="3585266" y="3357126"/>
              <a:ext cx="620514" cy="620514"/>
            </a:xfrm>
            <a:prstGeom prst="ellipse">
              <a:avLst/>
            </a:prstGeom>
            <a:solidFill>
              <a:schemeClr val="tx1">
                <a:alpha val="49000"/>
              </a:schemeClr>
            </a:solidFill>
            <a:ln w="3175">
              <a:solidFill>
                <a:schemeClr val="bg1">
                  <a:alpha val="23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1291" name="矩形 138"/>
            <p:cNvSpPr/>
            <p:nvPr/>
          </p:nvSpPr>
          <p:spPr>
            <a:xfrm>
              <a:off x="3624154" y="3461796"/>
              <a:ext cx="630301" cy="4001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lvl="0"/>
              <a:r>
                <a:rPr lang="en-US" altLang="zh-CN" sz="20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15</a:t>
              </a:r>
              <a:r>
                <a:rPr lang="en-US" altLang="zh-CN" sz="12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%</a:t>
              </a:r>
              <a:endParaRPr lang="zh-CN" altLang="en-US" sz="5400" b="1" dirty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endParaRPr>
            </a:p>
          </p:txBody>
        </p:sp>
      </p:grpSp>
      <p:grpSp>
        <p:nvGrpSpPr>
          <p:cNvPr id="140" name="组合 139"/>
          <p:cNvGrpSpPr/>
          <p:nvPr/>
        </p:nvGrpSpPr>
        <p:grpSpPr>
          <a:xfrm>
            <a:off x="3971925" y="4079875"/>
            <a:ext cx="563563" cy="565150"/>
            <a:chOff x="3979141" y="4141526"/>
            <a:chExt cx="564284" cy="564284"/>
          </a:xfrm>
        </p:grpSpPr>
        <p:sp>
          <p:nvSpPr>
            <p:cNvPr id="141" name="椭圆 140"/>
            <p:cNvSpPr/>
            <p:nvPr/>
          </p:nvSpPr>
          <p:spPr>
            <a:xfrm>
              <a:off x="3979141" y="4141526"/>
              <a:ext cx="564284" cy="564284"/>
            </a:xfrm>
            <a:prstGeom prst="ellipse">
              <a:avLst/>
            </a:prstGeom>
            <a:solidFill>
              <a:schemeClr val="tx1">
                <a:alpha val="49000"/>
              </a:schemeClr>
            </a:solidFill>
            <a:ln w="3175">
              <a:solidFill>
                <a:schemeClr val="bg1">
                  <a:alpha val="23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1289" name="矩形 141"/>
            <p:cNvSpPr/>
            <p:nvPr/>
          </p:nvSpPr>
          <p:spPr>
            <a:xfrm>
              <a:off x="4054315" y="4220156"/>
              <a:ext cx="463588" cy="4001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lvl="0"/>
              <a:r>
                <a:rPr lang="en-US" altLang="zh-CN" sz="20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5</a:t>
              </a:r>
              <a:r>
                <a:rPr lang="en-US" altLang="zh-CN" sz="12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%</a:t>
              </a:r>
              <a:endParaRPr lang="zh-CN" altLang="en-US" sz="5400" b="1" dirty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3683000" y="1485900"/>
            <a:ext cx="3422650" cy="617538"/>
            <a:chOff x="3682365" y="1485258"/>
            <a:chExt cx="3423921" cy="617963"/>
          </a:xfrm>
        </p:grpSpPr>
        <p:grpSp>
          <p:nvGrpSpPr>
            <p:cNvPr id="51284" name="组合 142"/>
            <p:cNvGrpSpPr/>
            <p:nvPr/>
          </p:nvGrpSpPr>
          <p:grpSpPr>
            <a:xfrm>
              <a:off x="5410458" y="1485258"/>
              <a:ext cx="1695828" cy="617963"/>
              <a:chOff x="1964947" y="597930"/>
              <a:chExt cx="1695828" cy="617963"/>
            </a:xfrm>
          </p:grpSpPr>
          <p:sp>
            <p:nvSpPr>
              <p:cNvPr id="51286" name="文本框 143"/>
              <p:cNvSpPr txBox="1"/>
              <p:nvPr/>
            </p:nvSpPr>
            <p:spPr>
              <a:xfrm>
                <a:off x="1964947" y="788660"/>
                <a:ext cx="1695828" cy="42723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lvl="0" eaLnBrk="1" hangingPunct="1">
                  <a:lnSpc>
                    <a:spcPts val="900"/>
                  </a:lnSpc>
                </a:pPr>
                <a:r>
                  <a:rPr lang="en-US" altLang="zh-CN" sz="6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rPr>
                  <a:t>This is a sample text. Insert your desired text here. Again. This is a dummy text. Enter your own text here.</a:t>
                </a:r>
                <a:endParaRPr lang="zh-CN" altLang="en-US" sz="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51287" name="文本框 24"/>
              <p:cNvSpPr txBox="1"/>
              <p:nvPr/>
            </p:nvSpPr>
            <p:spPr>
              <a:xfrm>
                <a:off x="1969162" y="597930"/>
                <a:ext cx="1456289" cy="23397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lvl="0" eaLnBrk="1" hangingPunct="1">
                  <a:lnSpc>
                    <a:spcPts val="1200"/>
                  </a:lnSpc>
                </a:pPr>
                <a:r>
                  <a:rPr lang="en-US" altLang="zh-CN" sz="900" b="1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rPr>
                  <a:t>ADD A TITLE IN HERE</a:t>
                </a:r>
                <a:endParaRPr lang="zh-CN" altLang="en-US" sz="9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55" name="任意多边形 154"/>
            <p:cNvSpPr/>
            <p:nvPr/>
          </p:nvSpPr>
          <p:spPr>
            <a:xfrm>
              <a:off x="3682365" y="1805940"/>
              <a:ext cx="1609725" cy="0"/>
            </a:xfrm>
            <a:custGeom>
              <a:avLst/>
              <a:gdLst>
                <a:gd name="connsiteX0" fmla="*/ 0 w 1609725"/>
                <a:gd name="connsiteY0" fmla="*/ 0 h 0"/>
                <a:gd name="connsiteX1" fmla="*/ 1609725 w 16097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09725">
                  <a:moveTo>
                    <a:pt x="0" y="0"/>
                  </a:moveTo>
                  <a:lnTo>
                    <a:pt x="1609725" y="0"/>
                  </a:lnTo>
                </a:path>
              </a:pathLst>
            </a:custGeom>
            <a:noFill/>
            <a:ln w="3175">
              <a:solidFill>
                <a:schemeClr val="bg1">
                  <a:alpha val="7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4056063" y="2543175"/>
            <a:ext cx="3244850" cy="501650"/>
            <a:chOff x="4055745" y="2542533"/>
            <a:chExt cx="3244548" cy="502547"/>
          </a:xfrm>
        </p:grpSpPr>
        <p:grpSp>
          <p:nvGrpSpPr>
            <p:cNvPr id="51280" name="组合 145"/>
            <p:cNvGrpSpPr/>
            <p:nvPr/>
          </p:nvGrpSpPr>
          <p:grpSpPr>
            <a:xfrm>
              <a:off x="5156790" y="2542533"/>
              <a:ext cx="2143503" cy="502547"/>
              <a:chOff x="1964946" y="597930"/>
              <a:chExt cx="2143503" cy="502547"/>
            </a:xfrm>
          </p:grpSpPr>
          <p:sp>
            <p:nvSpPr>
              <p:cNvPr id="51282" name="文本框 146"/>
              <p:cNvSpPr txBox="1"/>
              <p:nvPr/>
            </p:nvSpPr>
            <p:spPr>
              <a:xfrm>
                <a:off x="1964946" y="788660"/>
                <a:ext cx="2143503" cy="31181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lvl="0" eaLnBrk="1" hangingPunct="1">
                  <a:lnSpc>
                    <a:spcPts val="900"/>
                  </a:lnSpc>
                </a:pPr>
                <a:r>
                  <a:rPr lang="en-US" altLang="zh-CN" sz="6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rPr>
                  <a:t>This is a sample text. Insert your desired text here. Again. This is a dummy text. Enter your own text here.</a:t>
                </a:r>
                <a:endParaRPr lang="zh-CN" altLang="en-US" sz="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51283" name="文本框 24"/>
              <p:cNvSpPr txBox="1"/>
              <p:nvPr/>
            </p:nvSpPr>
            <p:spPr>
              <a:xfrm>
                <a:off x="1969162" y="597930"/>
                <a:ext cx="1456289" cy="23397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lvl="0" eaLnBrk="1" hangingPunct="1">
                  <a:lnSpc>
                    <a:spcPts val="1200"/>
                  </a:lnSpc>
                </a:pPr>
                <a:r>
                  <a:rPr lang="en-US" altLang="zh-CN" sz="900" b="1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rPr>
                  <a:t>ADD A TITLE IN HERE</a:t>
                </a:r>
                <a:endParaRPr lang="zh-CN" altLang="en-US" sz="9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56" name="任意多边形 155"/>
            <p:cNvSpPr/>
            <p:nvPr/>
          </p:nvSpPr>
          <p:spPr>
            <a:xfrm>
              <a:off x="4055745" y="2844165"/>
              <a:ext cx="1066800" cy="0"/>
            </a:xfrm>
            <a:custGeom>
              <a:avLst/>
              <a:gdLst>
                <a:gd name="connsiteX0" fmla="*/ 0 w 1066800"/>
                <a:gd name="connsiteY0" fmla="*/ 0 h 0"/>
                <a:gd name="connsiteX1" fmla="*/ 1066800 w 106680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66800">
                  <a:moveTo>
                    <a:pt x="0" y="0"/>
                  </a:moveTo>
                  <a:lnTo>
                    <a:pt x="1066800" y="0"/>
                  </a:lnTo>
                </a:path>
              </a:pathLst>
            </a:custGeom>
            <a:noFill/>
            <a:ln w="3175">
              <a:solidFill>
                <a:schemeClr val="bg1">
                  <a:alpha val="7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4364038" y="3343275"/>
            <a:ext cx="3354387" cy="501650"/>
            <a:chOff x="4364355" y="3342633"/>
            <a:chExt cx="3353508" cy="502547"/>
          </a:xfrm>
        </p:grpSpPr>
        <p:grpSp>
          <p:nvGrpSpPr>
            <p:cNvPr id="51276" name="组合 148"/>
            <p:cNvGrpSpPr/>
            <p:nvPr/>
          </p:nvGrpSpPr>
          <p:grpSpPr>
            <a:xfrm>
              <a:off x="5572382" y="3342633"/>
              <a:ext cx="2145481" cy="502547"/>
              <a:chOff x="1964946" y="597930"/>
              <a:chExt cx="2145481" cy="502547"/>
            </a:xfrm>
          </p:grpSpPr>
          <p:sp>
            <p:nvSpPr>
              <p:cNvPr id="51278" name="文本框 149"/>
              <p:cNvSpPr txBox="1"/>
              <p:nvPr/>
            </p:nvSpPr>
            <p:spPr>
              <a:xfrm>
                <a:off x="1964946" y="788660"/>
                <a:ext cx="2145481" cy="31181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lvl="0" eaLnBrk="1" hangingPunct="1">
                  <a:lnSpc>
                    <a:spcPts val="900"/>
                  </a:lnSpc>
                </a:pPr>
                <a:r>
                  <a:rPr lang="en-US" altLang="zh-CN" sz="6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rPr>
                  <a:t>This is a sample text. Insert your desired text here. Again. This is a dummy text. Enter your own text here.</a:t>
                </a:r>
                <a:endParaRPr lang="zh-CN" altLang="en-US" sz="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51279" name="文本框 24"/>
              <p:cNvSpPr txBox="1"/>
              <p:nvPr/>
            </p:nvSpPr>
            <p:spPr>
              <a:xfrm>
                <a:off x="1969162" y="597930"/>
                <a:ext cx="1456289" cy="23397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lvl="0" eaLnBrk="1" hangingPunct="1">
                  <a:lnSpc>
                    <a:spcPts val="1200"/>
                  </a:lnSpc>
                </a:pPr>
                <a:r>
                  <a:rPr lang="en-US" altLang="zh-CN" sz="900" b="1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rPr>
                  <a:t>ADD A TITLE IN HERE</a:t>
                </a:r>
                <a:endParaRPr lang="zh-CN" altLang="en-US" sz="9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57" name="任意多边形 156"/>
            <p:cNvSpPr/>
            <p:nvPr/>
          </p:nvSpPr>
          <p:spPr>
            <a:xfrm>
              <a:off x="4364355" y="3653790"/>
              <a:ext cx="1266825" cy="0"/>
            </a:xfrm>
            <a:custGeom>
              <a:avLst/>
              <a:gdLst>
                <a:gd name="connsiteX0" fmla="*/ 0 w 1266825"/>
                <a:gd name="connsiteY0" fmla="*/ 0 h 0"/>
                <a:gd name="connsiteX1" fmla="*/ 1266825 w 12668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66825">
                  <a:moveTo>
                    <a:pt x="0" y="0"/>
                  </a:moveTo>
                  <a:lnTo>
                    <a:pt x="1266825" y="0"/>
                  </a:lnTo>
                </a:path>
              </a:pathLst>
            </a:custGeom>
            <a:noFill/>
            <a:ln w="3175">
              <a:solidFill>
                <a:schemeClr val="bg1">
                  <a:alpha val="7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4679950" y="4048125"/>
            <a:ext cx="3054350" cy="501650"/>
            <a:chOff x="4680585" y="4047483"/>
            <a:chExt cx="3053341" cy="502547"/>
          </a:xfrm>
        </p:grpSpPr>
        <p:grpSp>
          <p:nvGrpSpPr>
            <p:cNvPr id="51272" name="组合 151"/>
            <p:cNvGrpSpPr/>
            <p:nvPr/>
          </p:nvGrpSpPr>
          <p:grpSpPr>
            <a:xfrm>
              <a:off x="5425697" y="4047483"/>
              <a:ext cx="2308229" cy="502547"/>
              <a:chOff x="1964946" y="597930"/>
              <a:chExt cx="2308229" cy="502547"/>
            </a:xfrm>
          </p:grpSpPr>
          <p:sp>
            <p:nvSpPr>
              <p:cNvPr id="51274" name="文本框 152"/>
              <p:cNvSpPr txBox="1"/>
              <p:nvPr/>
            </p:nvSpPr>
            <p:spPr>
              <a:xfrm>
                <a:off x="1964946" y="788660"/>
                <a:ext cx="2308229" cy="31181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lvl="0" eaLnBrk="1" hangingPunct="1">
                  <a:lnSpc>
                    <a:spcPts val="900"/>
                  </a:lnSpc>
                </a:pPr>
                <a:r>
                  <a:rPr lang="en-US" altLang="zh-CN" sz="6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rPr>
                  <a:t>This is a sample text. Insert your desired text here. Again. This is a dummy text. Enter your own text here.</a:t>
                </a:r>
                <a:endParaRPr lang="zh-CN" altLang="en-US" sz="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51275" name="文本框 24"/>
              <p:cNvSpPr txBox="1"/>
              <p:nvPr/>
            </p:nvSpPr>
            <p:spPr>
              <a:xfrm>
                <a:off x="1969162" y="597930"/>
                <a:ext cx="1456289" cy="23397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lvl="0" eaLnBrk="1" hangingPunct="1">
                  <a:lnSpc>
                    <a:spcPts val="1200"/>
                  </a:lnSpc>
                </a:pPr>
                <a:r>
                  <a:rPr lang="en-US" altLang="zh-CN" sz="900" b="1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rPr>
                  <a:t>ADD A TITLE IN HERE</a:t>
                </a:r>
                <a:endParaRPr lang="zh-CN" altLang="en-US" sz="9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58" name="任意多边形 157"/>
            <p:cNvSpPr/>
            <p:nvPr/>
          </p:nvSpPr>
          <p:spPr>
            <a:xfrm>
              <a:off x="4680585" y="4358640"/>
              <a:ext cx="714375" cy="0"/>
            </a:xfrm>
            <a:custGeom>
              <a:avLst/>
              <a:gdLst>
                <a:gd name="connsiteX0" fmla="*/ 0 w 714375"/>
                <a:gd name="connsiteY0" fmla="*/ 0 h 0"/>
                <a:gd name="connsiteX1" fmla="*/ 714375 w 71437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14375">
                  <a:moveTo>
                    <a:pt x="0" y="0"/>
                  </a:moveTo>
                  <a:lnTo>
                    <a:pt x="714375" y="0"/>
                  </a:lnTo>
                </a:path>
              </a:pathLst>
            </a:custGeom>
            <a:noFill/>
            <a:ln w="3175">
              <a:solidFill>
                <a:schemeClr val="bg1">
                  <a:alpha val="7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025525" y="1347788"/>
            <a:ext cx="2592388" cy="3209925"/>
            <a:chOff x="1025208" y="1347324"/>
            <a:chExt cx="2592388" cy="3209754"/>
          </a:xfrm>
        </p:grpSpPr>
        <p:grpSp>
          <p:nvGrpSpPr>
            <p:cNvPr id="49" name="组合 48"/>
            <p:cNvGrpSpPr/>
            <p:nvPr/>
          </p:nvGrpSpPr>
          <p:grpSpPr>
            <a:xfrm>
              <a:off x="2133601" y="1347324"/>
              <a:ext cx="377606" cy="992016"/>
              <a:chOff x="2533650" y="1308100"/>
              <a:chExt cx="468313" cy="1230313"/>
            </a:xfrm>
            <a:solidFill>
              <a:schemeClr val="bg1">
                <a:alpha val="35000"/>
              </a:schemeClr>
            </a:solidFill>
          </p:grpSpPr>
          <p:sp>
            <p:nvSpPr>
              <p:cNvPr id="50" name="Freeform 5"/>
              <p:cNvSpPr/>
              <p:nvPr/>
            </p:nvSpPr>
            <p:spPr bwMode="auto">
              <a:xfrm>
                <a:off x="2652713" y="1308100"/>
                <a:ext cx="239713" cy="233363"/>
              </a:xfrm>
              <a:custGeom>
                <a:avLst/>
                <a:gdLst>
                  <a:gd name="T0" fmla="*/ 47 w 119"/>
                  <a:gd name="T1" fmla="*/ 11 h 116"/>
                  <a:gd name="T2" fmla="*/ 104 w 119"/>
                  <a:gd name="T3" fmla="*/ 73 h 116"/>
                  <a:gd name="T4" fmla="*/ 23 w 119"/>
                  <a:gd name="T5" fmla="*/ 88 h 116"/>
                  <a:gd name="T6" fmla="*/ 47 w 119"/>
                  <a:gd name="T7" fmla="*/ 11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9" h="116">
                    <a:moveTo>
                      <a:pt x="47" y="11"/>
                    </a:moveTo>
                    <a:cubicBezTo>
                      <a:pt x="81" y="0"/>
                      <a:pt x="119" y="40"/>
                      <a:pt x="104" y="73"/>
                    </a:cubicBezTo>
                    <a:cubicBezTo>
                      <a:pt x="94" y="107"/>
                      <a:pt x="44" y="116"/>
                      <a:pt x="23" y="88"/>
                    </a:cubicBezTo>
                    <a:cubicBezTo>
                      <a:pt x="0" y="64"/>
                      <a:pt x="14" y="18"/>
                      <a:pt x="47" y="11"/>
                    </a:cubicBezTo>
                    <a:close/>
                  </a:path>
                </a:pathLst>
              </a:custGeom>
              <a:grpFill/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1" name="Freeform 6"/>
              <p:cNvSpPr/>
              <p:nvPr/>
            </p:nvSpPr>
            <p:spPr bwMode="auto">
              <a:xfrm>
                <a:off x="2533650" y="1528763"/>
                <a:ext cx="468313" cy="1009650"/>
              </a:xfrm>
              <a:custGeom>
                <a:avLst/>
                <a:gdLst>
                  <a:gd name="T0" fmla="*/ 30 w 232"/>
                  <a:gd name="T1" fmla="*/ 12 h 501"/>
                  <a:gd name="T2" fmla="*/ 129 w 232"/>
                  <a:gd name="T3" fmla="*/ 4 h 501"/>
                  <a:gd name="T4" fmla="*/ 213 w 232"/>
                  <a:gd name="T5" fmla="*/ 20 h 501"/>
                  <a:gd name="T6" fmla="*/ 232 w 232"/>
                  <a:gd name="T7" fmla="*/ 80 h 501"/>
                  <a:gd name="T8" fmla="*/ 232 w 232"/>
                  <a:gd name="T9" fmla="*/ 216 h 501"/>
                  <a:gd name="T10" fmla="*/ 215 w 232"/>
                  <a:gd name="T11" fmla="*/ 241 h 501"/>
                  <a:gd name="T12" fmla="*/ 191 w 232"/>
                  <a:gd name="T13" fmla="*/ 216 h 501"/>
                  <a:gd name="T14" fmla="*/ 191 w 232"/>
                  <a:gd name="T15" fmla="*/ 84 h 501"/>
                  <a:gd name="T16" fmla="*/ 176 w 232"/>
                  <a:gd name="T17" fmla="*/ 84 h 501"/>
                  <a:gd name="T18" fmla="*/ 175 w 232"/>
                  <a:gd name="T19" fmla="*/ 463 h 501"/>
                  <a:gd name="T20" fmla="*/ 123 w 232"/>
                  <a:gd name="T21" fmla="*/ 469 h 501"/>
                  <a:gd name="T22" fmla="*/ 123 w 232"/>
                  <a:gd name="T23" fmla="*/ 241 h 501"/>
                  <a:gd name="T24" fmla="*/ 110 w 232"/>
                  <a:gd name="T25" fmla="*/ 241 h 501"/>
                  <a:gd name="T26" fmla="*/ 110 w 232"/>
                  <a:gd name="T27" fmla="*/ 440 h 501"/>
                  <a:gd name="T28" fmla="*/ 104 w 232"/>
                  <a:gd name="T29" fmla="*/ 483 h 501"/>
                  <a:gd name="T30" fmla="*/ 55 w 232"/>
                  <a:gd name="T31" fmla="*/ 464 h 501"/>
                  <a:gd name="T32" fmla="*/ 54 w 232"/>
                  <a:gd name="T33" fmla="*/ 84 h 501"/>
                  <a:gd name="T34" fmla="*/ 42 w 232"/>
                  <a:gd name="T35" fmla="*/ 84 h 501"/>
                  <a:gd name="T36" fmla="*/ 42 w 232"/>
                  <a:gd name="T37" fmla="*/ 210 h 501"/>
                  <a:gd name="T38" fmla="*/ 17 w 232"/>
                  <a:gd name="T39" fmla="*/ 241 h 501"/>
                  <a:gd name="T40" fmla="*/ 1 w 232"/>
                  <a:gd name="T41" fmla="*/ 221 h 501"/>
                  <a:gd name="T42" fmla="*/ 1 w 232"/>
                  <a:gd name="T43" fmla="*/ 62 h 501"/>
                  <a:gd name="T44" fmla="*/ 30 w 232"/>
                  <a:gd name="T45" fmla="*/ 12 h 5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32" h="501">
                    <a:moveTo>
                      <a:pt x="30" y="12"/>
                    </a:moveTo>
                    <a:cubicBezTo>
                      <a:pt x="62" y="0"/>
                      <a:pt x="96" y="6"/>
                      <a:pt x="129" y="4"/>
                    </a:cubicBezTo>
                    <a:cubicBezTo>
                      <a:pt x="157" y="5"/>
                      <a:pt x="190" y="1"/>
                      <a:pt x="213" y="20"/>
                    </a:cubicBezTo>
                    <a:cubicBezTo>
                      <a:pt x="231" y="34"/>
                      <a:pt x="231" y="59"/>
                      <a:pt x="232" y="80"/>
                    </a:cubicBezTo>
                    <a:cubicBezTo>
                      <a:pt x="231" y="125"/>
                      <a:pt x="232" y="170"/>
                      <a:pt x="232" y="216"/>
                    </a:cubicBezTo>
                    <a:cubicBezTo>
                      <a:pt x="232" y="226"/>
                      <a:pt x="228" y="242"/>
                      <a:pt x="215" y="241"/>
                    </a:cubicBezTo>
                    <a:cubicBezTo>
                      <a:pt x="200" y="245"/>
                      <a:pt x="190" y="229"/>
                      <a:pt x="191" y="216"/>
                    </a:cubicBezTo>
                    <a:cubicBezTo>
                      <a:pt x="191" y="172"/>
                      <a:pt x="191" y="128"/>
                      <a:pt x="191" y="84"/>
                    </a:cubicBezTo>
                    <a:cubicBezTo>
                      <a:pt x="187" y="84"/>
                      <a:pt x="180" y="84"/>
                      <a:pt x="176" y="84"/>
                    </a:cubicBezTo>
                    <a:cubicBezTo>
                      <a:pt x="175" y="210"/>
                      <a:pt x="176" y="337"/>
                      <a:pt x="175" y="463"/>
                    </a:cubicBezTo>
                    <a:cubicBezTo>
                      <a:pt x="179" y="494"/>
                      <a:pt x="126" y="501"/>
                      <a:pt x="123" y="469"/>
                    </a:cubicBezTo>
                    <a:cubicBezTo>
                      <a:pt x="122" y="393"/>
                      <a:pt x="123" y="317"/>
                      <a:pt x="123" y="241"/>
                    </a:cubicBezTo>
                    <a:cubicBezTo>
                      <a:pt x="119" y="241"/>
                      <a:pt x="113" y="241"/>
                      <a:pt x="110" y="241"/>
                    </a:cubicBezTo>
                    <a:cubicBezTo>
                      <a:pt x="110" y="307"/>
                      <a:pt x="110" y="374"/>
                      <a:pt x="110" y="440"/>
                    </a:cubicBezTo>
                    <a:cubicBezTo>
                      <a:pt x="110" y="454"/>
                      <a:pt x="109" y="469"/>
                      <a:pt x="104" y="483"/>
                    </a:cubicBezTo>
                    <a:cubicBezTo>
                      <a:pt x="86" y="497"/>
                      <a:pt x="54" y="490"/>
                      <a:pt x="55" y="464"/>
                    </a:cubicBezTo>
                    <a:cubicBezTo>
                      <a:pt x="54" y="337"/>
                      <a:pt x="55" y="211"/>
                      <a:pt x="54" y="84"/>
                    </a:cubicBezTo>
                    <a:cubicBezTo>
                      <a:pt x="51" y="84"/>
                      <a:pt x="45" y="84"/>
                      <a:pt x="42" y="84"/>
                    </a:cubicBezTo>
                    <a:cubicBezTo>
                      <a:pt x="41" y="126"/>
                      <a:pt x="42" y="168"/>
                      <a:pt x="42" y="210"/>
                    </a:cubicBezTo>
                    <a:cubicBezTo>
                      <a:pt x="42" y="224"/>
                      <a:pt x="35" y="245"/>
                      <a:pt x="17" y="241"/>
                    </a:cubicBezTo>
                    <a:cubicBezTo>
                      <a:pt x="7" y="242"/>
                      <a:pt x="0" y="230"/>
                      <a:pt x="1" y="221"/>
                    </a:cubicBezTo>
                    <a:cubicBezTo>
                      <a:pt x="1" y="168"/>
                      <a:pt x="1" y="115"/>
                      <a:pt x="1" y="62"/>
                    </a:cubicBezTo>
                    <a:cubicBezTo>
                      <a:pt x="1" y="41"/>
                      <a:pt x="11" y="20"/>
                      <a:pt x="30" y="12"/>
                    </a:cubicBezTo>
                    <a:close/>
                  </a:path>
                </a:pathLst>
              </a:custGeom>
              <a:grpFill/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>
              <a:off x="1794385" y="2417523"/>
              <a:ext cx="1035050" cy="862013"/>
              <a:chOff x="2243138" y="2605088"/>
              <a:chExt cx="1035050" cy="862013"/>
            </a:xfrm>
            <a:solidFill>
              <a:schemeClr val="bg1">
                <a:alpha val="35000"/>
              </a:schemeClr>
            </a:solidFill>
          </p:grpSpPr>
          <p:sp>
            <p:nvSpPr>
              <p:cNvPr id="53" name="Freeform 7"/>
              <p:cNvSpPr/>
              <p:nvPr/>
            </p:nvSpPr>
            <p:spPr bwMode="auto">
              <a:xfrm>
                <a:off x="2679700" y="2605088"/>
                <a:ext cx="168275" cy="163513"/>
              </a:xfrm>
              <a:custGeom>
                <a:avLst/>
                <a:gdLst>
                  <a:gd name="T0" fmla="*/ 34 w 84"/>
                  <a:gd name="T1" fmla="*/ 8 h 81"/>
                  <a:gd name="T2" fmla="*/ 73 w 84"/>
                  <a:gd name="T3" fmla="*/ 51 h 81"/>
                  <a:gd name="T4" fmla="*/ 17 w 84"/>
                  <a:gd name="T5" fmla="*/ 62 h 81"/>
                  <a:gd name="T6" fmla="*/ 34 w 84"/>
                  <a:gd name="T7" fmla="*/ 8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4" h="81">
                    <a:moveTo>
                      <a:pt x="34" y="8"/>
                    </a:moveTo>
                    <a:cubicBezTo>
                      <a:pt x="58" y="0"/>
                      <a:pt x="84" y="28"/>
                      <a:pt x="73" y="51"/>
                    </a:cubicBezTo>
                    <a:cubicBezTo>
                      <a:pt x="67" y="75"/>
                      <a:pt x="31" y="81"/>
                      <a:pt x="17" y="62"/>
                    </a:cubicBezTo>
                    <a:cubicBezTo>
                      <a:pt x="0" y="44"/>
                      <a:pt x="10" y="12"/>
                      <a:pt x="34" y="8"/>
                    </a:cubicBezTo>
                    <a:close/>
                  </a:path>
                </a:pathLst>
              </a:custGeom>
              <a:grpFill/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78" name="Freeform 8"/>
              <p:cNvSpPr/>
              <p:nvPr/>
            </p:nvSpPr>
            <p:spPr bwMode="auto">
              <a:xfrm>
                <a:off x="2598738" y="2760663"/>
                <a:ext cx="327025" cy="706438"/>
              </a:xfrm>
              <a:custGeom>
                <a:avLst/>
                <a:gdLst>
                  <a:gd name="T0" fmla="*/ 20 w 162"/>
                  <a:gd name="T1" fmla="*/ 9 h 351"/>
                  <a:gd name="T2" fmla="*/ 90 w 162"/>
                  <a:gd name="T3" fmla="*/ 3 h 351"/>
                  <a:gd name="T4" fmla="*/ 149 w 162"/>
                  <a:gd name="T5" fmla="*/ 14 h 351"/>
                  <a:gd name="T6" fmla="*/ 162 w 162"/>
                  <a:gd name="T7" fmla="*/ 56 h 351"/>
                  <a:gd name="T8" fmla="*/ 162 w 162"/>
                  <a:gd name="T9" fmla="*/ 152 h 351"/>
                  <a:gd name="T10" fmla="*/ 150 w 162"/>
                  <a:gd name="T11" fmla="*/ 169 h 351"/>
                  <a:gd name="T12" fmla="*/ 133 w 162"/>
                  <a:gd name="T13" fmla="*/ 152 h 351"/>
                  <a:gd name="T14" fmla="*/ 133 w 162"/>
                  <a:gd name="T15" fmla="*/ 59 h 351"/>
                  <a:gd name="T16" fmla="*/ 123 w 162"/>
                  <a:gd name="T17" fmla="*/ 59 h 351"/>
                  <a:gd name="T18" fmla="*/ 122 w 162"/>
                  <a:gd name="T19" fmla="*/ 325 h 351"/>
                  <a:gd name="T20" fmla="*/ 86 w 162"/>
                  <a:gd name="T21" fmla="*/ 329 h 351"/>
                  <a:gd name="T22" fmla="*/ 85 w 162"/>
                  <a:gd name="T23" fmla="*/ 169 h 351"/>
                  <a:gd name="T24" fmla="*/ 77 w 162"/>
                  <a:gd name="T25" fmla="*/ 169 h 351"/>
                  <a:gd name="T26" fmla="*/ 77 w 162"/>
                  <a:gd name="T27" fmla="*/ 309 h 351"/>
                  <a:gd name="T28" fmla="*/ 72 w 162"/>
                  <a:gd name="T29" fmla="*/ 339 h 351"/>
                  <a:gd name="T30" fmla="*/ 38 w 162"/>
                  <a:gd name="T31" fmla="*/ 326 h 351"/>
                  <a:gd name="T32" fmla="*/ 37 w 162"/>
                  <a:gd name="T33" fmla="*/ 59 h 351"/>
                  <a:gd name="T34" fmla="*/ 29 w 162"/>
                  <a:gd name="T35" fmla="*/ 59 h 351"/>
                  <a:gd name="T36" fmla="*/ 29 w 162"/>
                  <a:gd name="T37" fmla="*/ 148 h 351"/>
                  <a:gd name="T38" fmla="*/ 12 w 162"/>
                  <a:gd name="T39" fmla="*/ 169 h 351"/>
                  <a:gd name="T40" fmla="*/ 0 w 162"/>
                  <a:gd name="T41" fmla="*/ 155 h 351"/>
                  <a:gd name="T42" fmla="*/ 0 w 162"/>
                  <a:gd name="T43" fmla="*/ 43 h 351"/>
                  <a:gd name="T44" fmla="*/ 20 w 162"/>
                  <a:gd name="T45" fmla="*/ 9 h 3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62" h="351">
                    <a:moveTo>
                      <a:pt x="20" y="9"/>
                    </a:moveTo>
                    <a:cubicBezTo>
                      <a:pt x="42" y="0"/>
                      <a:pt x="67" y="4"/>
                      <a:pt x="90" y="3"/>
                    </a:cubicBezTo>
                    <a:cubicBezTo>
                      <a:pt x="109" y="3"/>
                      <a:pt x="132" y="0"/>
                      <a:pt x="149" y="14"/>
                    </a:cubicBezTo>
                    <a:cubicBezTo>
                      <a:pt x="161" y="24"/>
                      <a:pt x="162" y="41"/>
                      <a:pt x="162" y="56"/>
                    </a:cubicBezTo>
                    <a:cubicBezTo>
                      <a:pt x="162" y="88"/>
                      <a:pt x="162" y="120"/>
                      <a:pt x="162" y="152"/>
                    </a:cubicBezTo>
                    <a:cubicBezTo>
                      <a:pt x="162" y="159"/>
                      <a:pt x="159" y="170"/>
                      <a:pt x="150" y="169"/>
                    </a:cubicBezTo>
                    <a:cubicBezTo>
                      <a:pt x="140" y="172"/>
                      <a:pt x="133" y="161"/>
                      <a:pt x="133" y="152"/>
                    </a:cubicBezTo>
                    <a:cubicBezTo>
                      <a:pt x="133" y="121"/>
                      <a:pt x="133" y="90"/>
                      <a:pt x="133" y="59"/>
                    </a:cubicBezTo>
                    <a:cubicBezTo>
                      <a:pt x="131" y="59"/>
                      <a:pt x="125" y="59"/>
                      <a:pt x="123" y="59"/>
                    </a:cubicBezTo>
                    <a:cubicBezTo>
                      <a:pt x="122" y="148"/>
                      <a:pt x="123" y="237"/>
                      <a:pt x="122" y="325"/>
                    </a:cubicBezTo>
                    <a:cubicBezTo>
                      <a:pt x="125" y="347"/>
                      <a:pt x="87" y="351"/>
                      <a:pt x="86" y="329"/>
                    </a:cubicBezTo>
                    <a:cubicBezTo>
                      <a:pt x="85" y="276"/>
                      <a:pt x="86" y="223"/>
                      <a:pt x="85" y="169"/>
                    </a:cubicBezTo>
                    <a:cubicBezTo>
                      <a:pt x="83" y="169"/>
                      <a:pt x="79" y="169"/>
                      <a:pt x="77" y="169"/>
                    </a:cubicBezTo>
                    <a:cubicBezTo>
                      <a:pt x="77" y="216"/>
                      <a:pt x="76" y="262"/>
                      <a:pt x="77" y="309"/>
                    </a:cubicBezTo>
                    <a:cubicBezTo>
                      <a:pt x="77" y="319"/>
                      <a:pt x="76" y="329"/>
                      <a:pt x="72" y="339"/>
                    </a:cubicBezTo>
                    <a:cubicBezTo>
                      <a:pt x="60" y="349"/>
                      <a:pt x="37" y="344"/>
                      <a:pt x="38" y="326"/>
                    </a:cubicBezTo>
                    <a:cubicBezTo>
                      <a:pt x="37" y="237"/>
                      <a:pt x="38" y="148"/>
                      <a:pt x="37" y="59"/>
                    </a:cubicBezTo>
                    <a:cubicBezTo>
                      <a:pt x="35" y="59"/>
                      <a:pt x="31" y="59"/>
                      <a:pt x="29" y="59"/>
                    </a:cubicBezTo>
                    <a:cubicBezTo>
                      <a:pt x="28" y="89"/>
                      <a:pt x="29" y="118"/>
                      <a:pt x="29" y="148"/>
                    </a:cubicBezTo>
                    <a:cubicBezTo>
                      <a:pt x="29" y="157"/>
                      <a:pt x="24" y="172"/>
                      <a:pt x="12" y="169"/>
                    </a:cubicBezTo>
                    <a:cubicBezTo>
                      <a:pt x="4" y="170"/>
                      <a:pt x="0" y="162"/>
                      <a:pt x="0" y="155"/>
                    </a:cubicBezTo>
                    <a:cubicBezTo>
                      <a:pt x="0" y="118"/>
                      <a:pt x="0" y="81"/>
                      <a:pt x="0" y="43"/>
                    </a:cubicBezTo>
                    <a:cubicBezTo>
                      <a:pt x="0" y="29"/>
                      <a:pt x="7" y="14"/>
                      <a:pt x="20" y="9"/>
                    </a:cubicBezTo>
                    <a:close/>
                  </a:path>
                </a:pathLst>
              </a:custGeom>
              <a:grpFill/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79" name="Freeform 9"/>
              <p:cNvSpPr/>
              <p:nvPr/>
            </p:nvSpPr>
            <p:spPr bwMode="auto">
              <a:xfrm>
                <a:off x="2325688" y="2605088"/>
                <a:ext cx="169863" cy="163513"/>
              </a:xfrm>
              <a:custGeom>
                <a:avLst/>
                <a:gdLst>
                  <a:gd name="T0" fmla="*/ 33 w 84"/>
                  <a:gd name="T1" fmla="*/ 8 h 81"/>
                  <a:gd name="T2" fmla="*/ 73 w 84"/>
                  <a:gd name="T3" fmla="*/ 51 h 81"/>
                  <a:gd name="T4" fmla="*/ 16 w 84"/>
                  <a:gd name="T5" fmla="*/ 62 h 81"/>
                  <a:gd name="T6" fmla="*/ 33 w 84"/>
                  <a:gd name="T7" fmla="*/ 8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4" h="81">
                    <a:moveTo>
                      <a:pt x="33" y="8"/>
                    </a:moveTo>
                    <a:cubicBezTo>
                      <a:pt x="57" y="0"/>
                      <a:pt x="84" y="28"/>
                      <a:pt x="73" y="51"/>
                    </a:cubicBezTo>
                    <a:cubicBezTo>
                      <a:pt x="66" y="75"/>
                      <a:pt x="31" y="81"/>
                      <a:pt x="16" y="62"/>
                    </a:cubicBezTo>
                    <a:cubicBezTo>
                      <a:pt x="0" y="44"/>
                      <a:pt x="10" y="12"/>
                      <a:pt x="33" y="8"/>
                    </a:cubicBezTo>
                    <a:close/>
                  </a:path>
                </a:pathLst>
              </a:custGeom>
              <a:grpFill/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80" name="Freeform 10"/>
              <p:cNvSpPr/>
              <p:nvPr/>
            </p:nvSpPr>
            <p:spPr bwMode="auto">
              <a:xfrm>
                <a:off x="2243138" y="2760663"/>
                <a:ext cx="328613" cy="706438"/>
              </a:xfrm>
              <a:custGeom>
                <a:avLst/>
                <a:gdLst>
                  <a:gd name="T0" fmla="*/ 21 w 163"/>
                  <a:gd name="T1" fmla="*/ 9 h 351"/>
                  <a:gd name="T2" fmla="*/ 90 w 163"/>
                  <a:gd name="T3" fmla="*/ 3 h 351"/>
                  <a:gd name="T4" fmla="*/ 149 w 163"/>
                  <a:gd name="T5" fmla="*/ 14 h 351"/>
                  <a:gd name="T6" fmla="*/ 163 w 163"/>
                  <a:gd name="T7" fmla="*/ 56 h 351"/>
                  <a:gd name="T8" fmla="*/ 162 w 163"/>
                  <a:gd name="T9" fmla="*/ 152 h 351"/>
                  <a:gd name="T10" fmla="*/ 151 w 163"/>
                  <a:gd name="T11" fmla="*/ 169 h 351"/>
                  <a:gd name="T12" fmla="*/ 134 w 163"/>
                  <a:gd name="T13" fmla="*/ 152 h 351"/>
                  <a:gd name="T14" fmla="*/ 134 w 163"/>
                  <a:gd name="T15" fmla="*/ 59 h 351"/>
                  <a:gd name="T16" fmla="*/ 123 w 163"/>
                  <a:gd name="T17" fmla="*/ 59 h 351"/>
                  <a:gd name="T18" fmla="*/ 123 w 163"/>
                  <a:gd name="T19" fmla="*/ 325 h 351"/>
                  <a:gd name="T20" fmla="*/ 86 w 163"/>
                  <a:gd name="T21" fmla="*/ 329 h 351"/>
                  <a:gd name="T22" fmla="*/ 86 w 163"/>
                  <a:gd name="T23" fmla="*/ 169 h 351"/>
                  <a:gd name="T24" fmla="*/ 77 w 163"/>
                  <a:gd name="T25" fmla="*/ 169 h 351"/>
                  <a:gd name="T26" fmla="*/ 77 w 163"/>
                  <a:gd name="T27" fmla="*/ 309 h 351"/>
                  <a:gd name="T28" fmla="*/ 73 w 163"/>
                  <a:gd name="T29" fmla="*/ 339 h 351"/>
                  <a:gd name="T30" fmla="*/ 38 w 163"/>
                  <a:gd name="T31" fmla="*/ 326 h 351"/>
                  <a:gd name="T32" fmla="*/ 38 w 163"/>
                  <a:gd name="T33" fmla="*/ 59 h 351"/>
                  <a:gd name="T34" fmla="*/ 30 w 163"/>
                  <a:gd name="T35" fmla="*/ 59 h 351"/>
                  <a:gd name="T36" fmla="*/ 29 w 163"/>
                  <a:gd name="T37" fmla="*/ 148 h 351"/>
                  <a:gd name="T38" fmla="*/ 12 w 163"/>
                  <a:gd name="T39" fmla="*/ 169 h 351"/>
                  <a:gd name="T40" fmla="*/ 1 w 163"/>
                  <a:gd name="T41" fmla="*/ 155 h 351"/>
                  <a:gd name="T42" fmla="*/ 1 w 163"/>
                  <a:gd name="T43" fmla="*/ 43 h 351"/>
                  <a:gd name="T44" fmla="*/ 21 w 163"/>
                  <a:gd name="T45" fmla="*/ 9 h 3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63" h="351">
                    <a:moveTo>
                      <a:pt x="21" y="9"/>
                    </a:moveTo>
                    <a:cubicBezTo>
                      <a:pt x="43" y="0"/>
                      <a:pt x="67" y="4"/>
                      <a:pt x="90" y="3"/>
                    </a:cubicBezTo>
                    <a:cubicBezTo>
                      <a:pt x="110" y="3"/>
                      <a:pt x="133" y="0"/>
                      <a:pt x="149" y="14"/>
                    </a:cubicBezTo>
                    <a:cubicBezTo>
                      <a:pt x="162" y="24"/>
                      <a:pt x="162" y="41"/>
                      <a:pt x="163" y="56"/>
                    </a:cubicBezTo>
                    <a:cubicBezTo>
                      <a:pt x="162" y="88"/>
                      <a:pt x="163" y="120"/>
                      <a:pt x="162" y="152"/>
                    </a:cubicBezTo>
                    <a:cubicBezTo>
                      <a:pt x="163" y="159"/>
                      <a:pt x="160" y="170"/>
                      <a:pt x="151" y="169"/>
                    </a:cubicBezTo>
                    <a:cubicBezTo>
                      <a:pt x="141" y="172"/>
                      <a:pt x="134" y="161"/>
                      <a:pt x="134" y="152"/>
                    </a:cubicBezTo>
                    <a:cubicBezTo>
                      <a:pt x="134" y="121"/>
                      <a:pt x="134" y="90"/>
                      <a:pt x="134" y="59"/>
                    </a:cubicBezTo>
                    <a:cubicBezTo>
                      <a:pt x="131" y="59"/>
                      <a:pt x="126" y="59"/>
                      <a:pt x="123" y="59"/>
                    </a:cubicBezTo>
                    <a:cubicBezTo>
                      <a:pt x="123" y="148"/>
                      <a:pt x="124" y="237"/>
                      <a:pt x="123" y="325"/>
                    </a:cubicBezTo>
                    <a:cubicBezTo>
                      <a:pt x="125" y="347"/>
                      <a:pt x="88" y="351"/>
                      <a:pt x="86" y="329"/>
                    </a:cubicBezTo>
                    <a:cubicBezTo>
                      <a:pt x="85" y="276"/>
                      <a:pt x="86" y="223"/>
                      <a:pt x="86" y="169"/>
                    </a:cubicBezTo>
                    <a:cubicBezTo>
                      <a:pt x="84" y="169"/>
                      <a:pt x="79" y="169"/>
                      <a:pt x="77" y="169"/>
                    </a:cubicBezTo>
                    <a:cubicBezTo>
                      <a:pt x="77" y="216"/>
                      <a:pt x="77" y="262"/>
                      <a:pt x="77" y="309"/>
                    </a:cubicBezTo>
                    <a:cubicBezTo>
                      <a:pt x="77" y="319"/>
                      <a:pt x="76" y="329"/>
                      <a:pt x="73" y="339"/>
                    </a:cubicBezTo>
                    <a:cubicBezTo>
                      <a:pt x="61" y="349"/>
                      <a:pt x="38" y="344"/>
                      <a:pt x="38" y="326"/>
                    </a:cubicBezTo>
                    <a:cubicBezTo>
                      <a:pt x="38" y="237"/>
                      <a:pt x="38" y="148"/>
                      <a:pt x="38" y="59"/>
                    </a:cubicBezTo>
                    <a:cubicBezTo>
                      <a:pt x="36" y="59"/>
                      <a:pt x="32" y="59"/>
                      <a:pt x="30" y="59"/>
                    </a:cubicBezTo>
                    <a:cubicBezTo>
                      <a:pt x="29" y="89"/>
                      <a:pt x="30" y="118"/>
                      <a:pt x="29" y="148"/>
                    </a:cubicBezTo>
                    <a:cubicBezTo>
                      <a:pt x="29" y="157"/>
                      <a:pt x="25" y="172"/>
                      <a:pt x="12" y="169"/>
                    </a:cubicBezTo>
                    <a:cubicBezTo>
                      <a:pt x="5" y="170"/>
                      <a:pt x="0" y="162"/>
                      <a:pt x="1" y="155"/>
                    </a:cubicBezTo>
                    <a:cubicBezTo>
                      <a:pt x="0" y="118"/>
                      <a:pt x="1" y="81"/>
                      <a:pt x="1" y="43"/>
                    </a:cubicBezTo>
                    <a:cubicBezTo>
                      <a:pt x="0" y="29"/>
                      <a:pt x="7" y="14"/>
                      <a:pt x="21" y="9"/>
                    </a:cubicBezTo>
                    <a:close/>
                  </a:path>
                </a:pathLst>
              </a:custGeom>
              <a:grpFill/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81" name="Freeform 11"/>
              <p:cNvSpPr/>
              <p:nvPr/>
            </p:nvSpPr>
            <p:spPr bwMode="auto">
              <a:xfrm>
                <a:off x="3033713" y="2605088"/>
                <a:ext cx="169863" cy="163513"/>
              </a:xfrm>
              <a:custGeom>
                <a:avLst/>
                <a:gdLst>
                  <a:gd name="T0" fmla="*/ 33 w 84"/>
                  <a:gd name="T1" fmla="*/ 8 h 81"/>
                  <a:gd name="T2" fmla="*/ 73 w 84"/>
                  <a:gd name="T3" fmla="*/ 51 h 81"/>
                  <a:gd name="T4" fmla="*/ 16 w 84"/>
                  <a:gd name="T5" fmla="*/ 62 h 81"/>
                  <a:gd name="T6" fmla="*/ 33 w 84"/>
                  <a:gd name="T7" fmla="*/ 8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4" h="81">
                    <a:moveTo>
                      <a:pt x="33" y="8"/>
                    </a:moveTo>
                    <a:cubicBezTo>
                      <a:pt x="57" y="0"/>
                      <a:pt x="84" y="28"/>
                      <a:pt x="73" y="51"/>
                    </a:cubicBezTo>
                    <a:cubicBezTo>
                      <a:pt x="66" y="75"/>
                      <a:pt x="31" y="81"/>
                      <a:pt x="16" y="62"/>
                    </a:cubicBezTo>
                    <a:cubicBezTo>
                      <a:pt x="0" y="44"/>
                      <a:pt x="10" y="12"/>
                      <a:pt x="33" y="8"/>
                    </a:cubicBezTo>
                    <a:close/>
                  </a:path>
                </a:pathLst>
              </a:custGeom>
              <a:grpFill/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82" name="Freeform 12"/>
              <p:cNvSpPr/>
              <p:nvPr/>
            </p:nvSpPr>
            <p:spPr bwMode="auto">
              <a:xfrm>
                <a:off x="2951163" y="2760663"/>
                <a:ext cx="327025" cy="706438"/>
              </a:xfrm>
              <a:custGeom>
                <a:avLst/>
                <a:gdLst>
                  <a:gd name="T0" fmla="*/ 21 w 162"/>
                  <a:gd name="T1" fmla="*/ 9 h 351"/>
                  <a:gd name="T2" fmla="*/ 90 w 162"/>
                  <a:gd name="T3" fmla="*/ 3 h 351"/>
                  <a:gd name="T4" fmla="*/ 149 w 162"/>
                  <a:gd name="T5" fmla="*/ 14 h 351"/>
                  <a:gd name="T6" fmla="*/ 162 w 162"/>
                  <a:gd name="T7" fmla="*/ 56 h 351"/>
                  <a:gd name="T8" fmla="*/ 162 w 162"/>
                  <a:gd name="T9" fmla="*/ 152 h 351"/>
                  <a:gd name="T10" fmla="*/ 151 w 162"/>
                  <a:gd name="T11" fmla="*/ 169 h 351"/>
                  <a:gd name="T12" fmla="*/ 134 w 162"/>
                  <a:gd name="T13" fmla="*/ 152 h 351"/>
                  <a:gd name="T14" fmla="*/ 134 w 162"/>
                  <a:gd name="T15" fmla="*/ 59 h 351"/>
                  <a:gd name="T16" fmla="*/ 123 w 162"/>
                  <a:gd name="T17" fmla="*/ 59 h 351"/>
                  <a:gd name="T18" fmla="*/ 123 w 162"/>
                  <a:gd name="T19" fmla="*/ 325 h 351"/>
                  <a:gd name="T20" fmla="*/ 86 w 162"/>
                  <a:gd name="T21" fmla="*/ 329 h 351"/>
                  <a:gd name="T22" fmla="*/ 86 w 162"/>
                  <a:gd name="T23" fmla="*/ 169 h 351"/>
                  <a:gd name="T24" fmla="*/ 77 w 162"/>
                  <a:gd name="T25" fmla="*/ 169 h 351"/>
                  <a:gd name="T26" fmla="*/ 77 w 162"/>
                  <a:gd name="T27" fmla="*/ 309 h 351"/>
                  <a:gd name="T28" fmla="*/ 72 w 162"/>
                  <a:gd name="T29" fmla="*/ 339 h 351"/>
                  <a:gd name="T30" fmla="*/ 38 w 162"/>
                  <a:gd name="T31" fmla="*/ 326 h 351"/>
                  <a:gd name="T32" fmla="*/ 38 w 162"/>
                  <a:gd name="T33" fmla="*/ 59 h 351"/>
                  <a:gd name="T34" fmla="*/ 29 w 162"/>
                  <a:gd name="T35" fmla="*/ 59 h 351"/>
                  <a:gd name="T36" fmla="*/ 29 w 162"/>
                  <a:gd name="T37" fmla="*/ 148 h 351"/>
                  <a:gd name="T38" fmla="*/ 12 w 162"/>
                  <a:gd name="T39" fmla="*/ 169 h 351"/>
                  <a:gd name="T40" fmla="*/ 1 w 162"/>
                  <a:gd name="T41" fmla="*/ 155 h 351"/>
                  <a:gd name="T42" fmla="*/ 0 w 162"/>
                  <a:gd name="T43" fmla="*/ 43 h 351"/>
                  <a:gd name="T44" fmla="*/ 21 w 162"/>
                  <a:gd name="T45" fmla="*/ 9 h 3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62" h="351">
                    <a:moveTo>
                      <a:pt x="21" y="9"/>
                    </a:moveTo>
                    <a:cubicBezTo>
                      <a:pt x="43" y="0"/>
                      <a:pt x="67" y="4"/>
                      <a:pt x="90" y="3"/>
                    </a:cubicBezTo>
                    <a:cubicBezTo>
                      <a:pt x="110" y="3"/>
                      <a:pt x="133" y="0"/>
                      <a:pt x="149" y="14"/>
                    </a:cubicBezTo>
                    <a:cubicBezTo>
                      <a:pt x="162" y="24"/>
                      <a:pt x="162" y="41"/>
                      <a:pt x="162" y="56"/>
                    </a:cubicBezTo>
                    <a:cubicBezTo>
                      <a:pt x="162" y="88"/>
                      <a:pt x="162" y="120"/>
                      <a:pt x="162" y="152"/>
                    </a:cubicBezTo>
                    <a:cubicBezTo>
                      <a:pt x="162" y="159"/>
                      <a:pt x="160" y="170"/>
                      <a:pt x="151" y="169"/>
                    </a:cubicBezTo>
                    <a:cubicBezTo>
                      <a:pt x="140" y="172"/>
                      <a:pt x="133" y="161"/>
                      <a:pt x="134" y="152"/>
                    </a:cubicBezTo>
                    <a:cubicBezTo>
                      <a:pt x="133" y="121"/>
                      <a:pt x="134" y="90"/>
                      <a:pt x="134" y="59"/>
                    </a:cubicBezTo>
                    <a:cubicBezTo>
                      <a:pt x="131" y="59"/>
                      <a:pt x="126" y="59"/>
                      <a:pt x="123" y="59"/>
                    </a:cubicBezTo>
                    <a:cubicBezTo>
                      <a:pt x="123" y="148"/>
                      <a:pt x="123" y="237"/>
                      <a:pt x="123" y="325"/>
                    </a:cubicBezTo>
                    <a:cubicBezTo>
                      <a:pt x="125" y="347"/>
                      <a:pt x="88" y="351"/>
                      <a:pt x="86" y="329"/>
                    </a:cubicBezTo>
                    <a:cubicBezTo>
                      <a:pt x="85" y="276"/>
                      <a:pt x="86" y="223"/>
                      <a:pt x="86" y="169"/>
                    </a:cubicBezTo>
                    <a:cubicBezTo>
                      <a:pt x="83" y="169"/>
                      <a:pt x="79" y="169"/>
                      <a:pt x="77" y="169"/>
                    </a:cubicBezTo>
                    <a:cubicBezTo>
                      <a:pt x="77" y="216"/>
                      <a:pt x="77" y="262"/>
                      <a:pt x="77" y="309"/>
                    </a:cubicBezTo>
                    <a:cubicBezTo>
                      <a:pt x="77" y="319"/>
                      <a:pt x="76" y="329"/>
                      <a:pt x="72" y="339"/>
                    </a:cubicBezTo>
                    <a:cubicBezTo>
                      <a:pt x="60" y="349"/>
                      <a:pt x="37" y="344"/>
                      <a:pt x="38" y="326"/>
                    </a:cubicBezTo>
                    <a:cubicBezTo>
                      <a:pt x="37" y="237"/>
                      <a:pt x="38" y="148"/>
                      <a:pt x="38" y="59"/>
                    </a:cubicBezTo>
                    <a:cubicBezTo>
                      <a:pt x="35" y="59"/>
                      <a:pt x="31" y="59"/>
                      <a:pt x="29" y="59"/>
                    </a:cubicBezTo>
                    <a:cubicBezTo>
                      <a:pt x="29" y="89"/>
                      <a:pt x="29" y="118"/>
                      <a:pt x="29" y="148"/>
                    </a:cubicBezTo>
                    <a:cubicBezTo>
                      <a:pt x="29" y="157"/>
                      <a:pt x="24" y="172"/>
                      <a:pt x="12" y="169"/>
                    </a:cubicBezTo>
                    <a:cubicBezTo>
                      <a:pt x="5" y="170"/>
                      <a:pt x="0" y="162"/>
                      <a:pt x="1" y="155"/>
                    </a:cubicBezTo>
                    <a:cubicBezTo>
                      <a:pt x="0" y="118"/>
                      <a:pt x="0" y="81"/>
                      <a:pt x="0" y="43"/>
                    </a:cubicBezTo>
                    <a:cubicBezTo>
                      <a:pt x="0" y="29"/>
                      <a:pt x="7" y="14"/>
                      <a:pt x="21" y="9"/>
                    </a:cubicBezTo>
                    <a:close/>
                  </a:path>
                </a:pathLst>
              </a:custGeom>
              <a:grpFill/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  <p:grpSp>
          <p:nvGrpSpPr>
            <p:cNvPr id="51213" name="组合 11"/>
            <p:cNvGrpSpPr/>
            <p:nvPr/>
          </p:nvGrpSpPr>
          <p:grpSpPr>
            <a:xfrm>
              <a:off x="1347009" y="3408950"/>
              <a:ext cx="1979613" cy="566737"/>
              <a:chOff x="1347009" y="3408950"/>
              <a:chExt cx="1979613" cy="566737"/>
            </a:xfrm>
          </p:grpSpPr>
          <p:grpSp>
            <p:nvGrpSpPr>
              <p:cNvPr id="51251" name="组合 8"/>
              <p:cNvGrpSpPr/>
              <p:nvPr/>
            </p:nvGrpSpPr>
            <p:grpSpPr>
              <a:xfrm>
                <a:off x="1639903" y="3408950"/>
                <a:ext cx="215900" cy="566737"/>
                <a:chOff x="1721659" y="3408950"/>
                <a:chExt cx="215900" cy="566737"/>
              </a:xfrm>
            </p:grpSpPr>
            <p:sp>
              <p:nvSpPr>
                <p:cNvPr id="84" name="Freeform 13"/>
                <p:cNvSpPr/>
                <p:nvPr/>
              </p:nvSpPr>
              <p:spPr bwMode="auto">
                <a:xfrm>
                  <a:off x="1775634" y="3408950"/>
                  <a:ext cx="111125" cy="107950"/>
                </a:xfrm>
                <a:custGeom>
                  <a:avLst/>
                  <a:gdLst>
                    <a:gd name="T0" fmla="*/ 22 w 55"/>
                    <a:gd name="T1" fmla="*/ 5 h 53"/>
                    <a:gd name="T2" fmla="*/ 48 w 55"/>
                    <a:gd name="T3" fmla="*/ 34 h 53"/>
                    <a:gd name="T4" fmla="*/ 11 w 55"/>
                    <a:gd name="T5" fmla="*/ 41 h 53"/>
                    <a:gd name="T6" fmla="*/ 22 w 55"/>
                    <a:gd name="T7" fmla="*/ 5 h 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5" h="53">
                      <a:moveTo>
                        <a:pt x="22" y="5"/>
                      </a:moveTo>
                      <a:cubicBezTo>
                        <a:pt x="37" y="0"/>
                        <a:pt x="55" y="18"/>
                        <a:pt x="48" y="34"/>
                      </a:cubicBezTo>
                      <a:cubicBezTo>
                        <a:pt x="43" y="49"/>
                        <a:pt x="20" y="53"/>
                        <a:pt x="11" y="41"/>
                      </a:cubicBezTo>
                      <a:cubicBezTo>
                        <a:pt x="0" y="29"/>
                        <a:pt x="6" y="8"/>
                        <a:pt x="22" y="5"/>
                      </a:cubicBezTo>
                      <a:close/>
                    </a:path>
                  </a:pathLst>
                </a:custGeom>
                <a:solidFill>
                  <a:schemeClr val="bg1">
                    <a:alpha val="35000"/>
                  </a:schemeClr>
                </a:solidFill>
                <a:ln w="31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marL="0" marR="0" lvl="0" indent="0" algn="ctr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85" name="Freeform 14"/>
                <p:cNvSpPr/>
                <p:nvPr/>
              </p:nvSpPr>
              <p:spPr bwMode="auto">
                <a:xfrm>
                  <a:off x="1721659" y="3512137"/>
                  <a:ext cx="215900" cy="463550"/>
                </a:xfrm>
                <a:custGeom>
                  <a:avLst/>
                  <a:gdLst>
                    <a:gd name="T0" fmla="*/ 14 w 107"/>
                    <a:gd name="T1" fmla="*/ 5 h 230"/>
                    <a:gd name="T2" fmla="*/ 59 w 107"/>
                    <a:gd name="T3" fmla="*/ 2 h 230"/>
                    <a:gd name="T4" fmla="*/ 98 w 107"/>
                    <a:gd name="T5" fmla="*/ 9 h 230"/>
                    <a:gd name="T6" fmla="*/ 107 w 107"/>
                    <a:gd name="T7" fmla="*/ 36 h 230"/>
                    <a:gd name="T8" fmla="*/ 106 w 107"/>
                    <a:gd name="T9" fmla="*/ 99 h 230"/>
                    <a:gd name="T10" fmla="*/ 99 w 107"/>
                    <a:gd name="T11" fmla="*/ 111 h 230"/>
                    <a:gd name="T12" fmla="*/ 88 w 107"/>
                    <a:gd name="T13" fmla="*/ 99 h 230"/>
                    <a:gd name="T14" fmla="*/ 88 w 107"/>
                    <a:gd name="T15" fmla="*/ 38 h 230"/>
                    <a:gd name="T16" fmla="*/ 81 w 107"/>
                    <a:gd name="T17" fmla="*/ 38 h 230"/>
                    <a:gd name="T18" fmla="*/ 81 w 107"/>
                    <a:gd name="T19" fmla="*/ 213 h 230"/>
                    <a:gd name="T20" fmla="*/ 56 w 107"/>
                    <a:gd name="T21" fmla="*/ 215 h 230"/>
                    <a:gd name="T22" fmla="*/ 56 w 107"/>
                    <a:gd name="T23" fmla="*/ 111 h 230"/>
                    <a:gd name="T24" fmla="*/ 51 w 107"/>
                    <a:gd name="T25" fmla="*/ 111 h 230"/>
                    <a:gd name="T26" fmla="*/ 51 w 107"/>
                    <a:gd name="T27" fmla="*/ 202 h 230"/>
                    <a:gd name="T28" fmla="*/ 48 w 107"/>
                    <a:gd name="T29" fmla="*/ 222 h 230"/>
                    <a:gd name="T30" fmla="*/ 25 w 107"/>
                    <a:gd name="T31" fmla="*/ 213 h 230"/>
                    <a:gd name="T32" fmla="*/ 25 w 107"/>
                    <a:gd name="T33" fmla="*/ 38 h 230"/>
                    <a:gd name="T34" fmla="*/ 19 w 107"/>
                    <a:gd name="T35" fmla="*/ 38 h 230"/>
                    <a:gd name="T36" fmla="*/ 19 w 107"/>
                    <a:gd name="T37" fmla="*/ 96 h 230"/>
                    <a:gd name="T38" fmla="*/ 8 w 107"/>
                    <a:gd name="T39" fmla="*/ 111 h 230"/>
                    <a:gd name="T40" fmla="*/ 1 w 107"/>
                    <a:gd name="T41" fmla="*/ 101 h 230"/>
                    <a:gd name="T42" fmla="*/ 1 w 107"/>
                    <a:gd name="T43" fmla="*/ 28 h 230"/>
                    <a:gd name="T44" fmla="*/ 14 w 107"/>
                    <a:gd name="T45" fmla="*/ 5 h 2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07" h="230">
                      <a:moveTo>
                        <a:pt x="14" y="5"/>
                      </a:moveTo>
                      <a:cubicBezTo>
                        <a:pt x="28" y="0"/>
                        <a:pt x="44" y="2"/>
                        <a:pt x="59" y="2"/>
                      </a:cubicBezTo>
                      <a:cubicBezTo>
                        <a:pt x="72" y="2"/>
                        <a:pt x="87" y="0"/>
                        <a:pt x="98" y="9"/>
                      </a:cubicBezTo>
                      <a:cubicBezTo>
                        <a:pt x="106" y="15"/>
                        <a:pt x="106" y="27"/>
                        <a:pt x="107" y="36"/>
                      </a:cubicBezTo>
                      <a:cubicBezTo>
                        <a:pt x="106" y="57"/>
                        <a:pt x="107" y="78"/>
                        <a:pt x="106" y="99"/>
                      </a:cubicBezTo>
                      <a:cubicBezTo>
                        <a:pt x="107" y="104"/>
                        <a:pt x="105" y="111"/>
                        <a:pt x="99" y="111"/>
                      </a:cubicBezTo>
                      <a:cubicBezTo>
                        <a:pt x="92" y="112"/>
                        <a:pt x="87" y="105"/>
                        <a:pt x="88" y="99"/>
                      </a:cubicBezTo>
                      <a:cubicBezTo>
                        <a:pt x="88" y="79"/>
                        <a:pt x="88" y="58"/>
                        <a:pt x="88" y="38"/>
                      </a:cubicBezTo>
                      <a:cubicBezTo>
                        <a:pt x="86" y="38"/>
                        <a:pt x="83" y="38"/>
                        <a:pt x="81" y="38"/>
                      </a:cubicBezTo>
                      <a:cubicBezTo>
                        <a:pt x="81" y="96"/>
                        <a:pt x="81" y="155"/>
                        <a:pt x="81" y="213"/>
                      </a:cubicBezTo>
                      <a:cubicBezTo>
                        <a:pt x="82" y="227"/>
                        <a:pt x="58" y="230"/>
                        <a:pt x="56" y="215"/>
                      </a:cubicBezTo>
                      <a:cubicBezTo>
                        <a:pt x="56" y="181"/>
                        <a:pt x="56" y="146"/>
                        <a:pt x="56" y="111"/>
                      </a:cubicBezTo>
                      <a:cubicBezTo>
                        <a:pt x="55" y="111"/>
                        <a:pt x="52" y="111"/>
                        <a:pt x="51" y="111"/>
                      </a:cubicBezTo>
                      <a:cubicBezTo>
                        <a:pt x="51" y="141"/>
                        <a:pt x="51" y="172"/>
                        <a:pt x="51" y="202"/>
                      </a:cubicBezTo>
                      <a:cubicBezTo>
                        <a:pt x="51" y="209"/>
                        <a:pt x="50" y="215"/>
                        <a:pt x="48" y="222"/>
                      </a:cubicBezTo>
                      <a:cubicBezTo>
                        <a:pt x="40" y="228"/>
                        <a:pt x="25" y="225"/>
                        <a:pt x="25" y="213"/>
                      </a:cubicBezTo>
                      <a:cubicBezTo>
                        <a:pt x="25" y="155"/>
                        <a:pt x="25" y="97"/>
                        <a:pt x="25" y="38"/>
                      </a:cubicBezTo>
                      <a:cubicBezTo>
                        <a:pt x="23" y="38"/>
                        <a:pt x="21" y="38"/>
                        <a:pt x="19" y="38"/>
                      </a:cubicBezTo>
                      <a:cubicBezTo>
                        <a:pt x="19" y="58"/>
                        <a:pt x="19" y="77"/>
                        <a:pt x="19" y="96"/>
                      </a:cubicBezTo>
                      <a:cubicBezTo>
                        <a:pt x="19" y="103"/>
                        <a:pt x="16" y="113"/>
                        <a:pt x="8" y="111"/>
                      </a:cubicBezTo>
                      <a:cubicBezTo>
                        <a:pt x="3" y="111"/>
                        <a:pt x="0" y="106"/>
                        <a:pt x="1" y="101"/>
                      </a:cubicBezTo>
                      <a:cubicBezTo>
                        <a:pt x="0" y="77"/>
                        <a:pt x="0" y="53"/>
                        <a:pt x="1" y="28"/>
                      </a:cubicBezTo>
                      <a:cubicBezTo>
                        <a:pt x="0" y="19"/>
                        <a:pt x="5" y="9"/>
                        <a:pt x="14" y="5"/>
                      </a:cubicBezTo>
                      <a:close/>
                    </a:path>
                  </a:pathLst>
                </a:custGeom>
                <a:solidFill>
                  <a:schemeClr val="bg1">
                    <a:alpha val="35000"/>
                  </a:schemeClr>
                </a:solidFill>
                <a:ln w="31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marL="0" marR="0" lvl="0" indent="0" algn="ctr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51252" name="组合 2"/>
              <p:cNvGrpSpPr/>
              <p:nvPr/>
            </p:nvGrpSpPr>
            <p:grpSpPr>
              <a:xfrm>
                <a:off x="1347009" y="3408950"/>
                <a:ext cx="214313" cy="566737"/>
                <a:chOff x="1378759" y="3408950"/>
                <a:chExt cx="214313" cy="566737"/>
              </a:xfrm>
            </p:grpSpPr>
            <p:sp>
              <p:nvSpPr>
                <p:cNvPr id="86" name="Freeform 15"/>
                <p:cNvSpPr/>
                <p:nvPr/>
              </p:nvSpPr>
              <p:spPr bwMode="auto">
                <a:xfrm>
                  <a:off x="1432734" y="3408950"/>
                  <a:ext cx="111125" cy="107950"/>
                </a:xfrm>
                <a:custGeom>
                  <a:avLst/>
                  <a:gdLst>
                    <a:gd name="T0" fmla="*/ 22 w 55"/>
                    <a:gd name="T1" fmla="*/ 5 h 53"/>
                    <a:gd name="T2" fmla="*/ 48 w 55"/>
                    <a:gd name="T3" fmla="*/ 34 h 53"/>
                    <a:gd name="T4" fmla="*/ 10 w 55"/>
                    <a:gd name="T5" fmla="*/ 41 h 53"/>
                    <a:gd name="T6" fmla="*/ 22 w 55"/>
                    <a:gd name="T7" fmla="*/ 5 h 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5" h="53">
                      <a:moveTo>
                        <a:pt x="22" y="5"/>
                      </a:moveTo>
                      <a:cubicBezTo>
                        <a:pt x="37" y="0"/>
                        <a:pt x="55" y="18"/>
                        <a:pt x="48" y="34"/>
                      </a:cubicBezTo>
                      <a:cubicBezTo>
                        <a:pt x="43" y="49"/>
                        <a:pt x="20" y="53"/>
                        <a:pt x="10" y="41"/>
                      </a:cubicBezTo>
                      <a:cubicBezTo>
                        <a:pt x="0" y="29"/>
                        <a:pt x="6" y="8"/>
                        <a:pt x="22" y="5"/>
                      </a:cubicBezTo>
                      <a:close/>
                    </a:path>
                  </a:pathLst>
                </a:custGeom>
                <a:solidFill>
                  <a:schemeClr val="bg1">
                    <a:alpha val="35000"/>
                  </a:schemeClr>
                </a:solidFill>
                <a:ln w="31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marL="0" marR="0" lvl="0" indent="0" algn="ctr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87" name="Freeform 16"/>
                <p:cNvSpPr/>
                <p:nvPr/>
              </p:nvSpPr>
              <p:spPr bwMode="auto">
                <a:xfrm>
                  <a:off x="1378759" y="3512137"/>
                  <a:ext cx="214313" cy="463550"/>
                </a:xfrm>
                <a:custGeom>
                  <a:avLst/>
                  <a:gdLst>
                    <a:gd name="T0" fmla="*/ 14 w 107"/>
                    <a:gd name="T1" fmla="*/ 5 h 230"/>
                    <a:gd name="T2" fmla="*/ 59 w 107"/>
                    <a:gd name="T3" fmla="*/ 2 h 230"/>
                    <a:gd name="T4" fmla="*/ 98 w 107"/>
                    <a:gd name="T5" fmla="*/ 9 h 230"/>
                    <a:gd name="T6" fmla="*/ 106 w 107"/>
                    <a:gd name="T7" fmla="*/ 36 h 230"/>
                    <a:gd name="T8" fmla="*/ 106 w 107"/>
                    <a:gd name="T9" fmla="*/ 99 h 230"/>
                    <a:gd name="T10" fmla="*/ 99 w 107"/>
                    <a:gd name="T11" fmla="*/ 111 h 230"/>
                    <a:gd name="T12" fmla="*/ 88 w 107"/>
                    <a:gd name="T13" fmla="*/ 99 h 230"/>
                    <a:gd name="T14" fmla="*/ 88 w 107"/>
                    <a:gd name="T15" fmla="*/ 38 h 230"/>
                    <a:gd name="T16" fmla="*/ 81 w 107"/>
                    <a:gd name="T17" fmla="*/ 38 h 230"/>
                    <a:gd name="T18" fmla="*/ 81 w 107"/>
                    <a:gd name="T19" fmla="*/ 213 h 230"/>
                    <a:gd name="T20" fmla="*/ 56 w 107"/>
                    <a:gd name="T21" fmla="*/ 215 h 230"/>
                    <a:gd name="T22" fmla="*/ 56 w 107"/>
                    <a:gd name="T23" fmla="*/ 111 h 230"/>
                    <a:gd name="T24" fmla="*/ 51 w 107"/>
                    <a:gd name="T25" fmla="*/ 111 h 230"/>
                    <a:gd name="T26" fmla="*/ 51 w 107"/>
                    <a:gd name="T27" fmla="*/ 202 h 230"/>
                    <a:gd name="T28" fmla="*/ 48 w 107"/>
                    <a:gd name="T29" fmla="*/ 222 h 230"/>
                    <a:gd name="T30" fmla="*/ 25 w 107"/>
                    <a:gd name="T31" fmla="*/ 213 h 230"/>
                    <a:gd name="T32" fmla="*/ 25 w 107"/>
                    <a:gd name="T33" fmla="*/ 38 h 230"/>
                    <a:gd name="T34" fmla="*/ 19 w 107"/>
                    <a:gd name="T35" fmla="*/ 38 h 230"/>
                    <a:gd name="T36" fmla="*/ 19 w 107"/>
                    <a:gd name="T37" fmla="*/ 96 h 230"/>
                    <a:gd name="T38" fmla="*/ 8 w 107"/>
                    <a:gd name="T39" fmla="*/ 111 h 230"/>
                    <a:gd name="T40" fmla="*/ 0 w 107"/>
                    <a:gd name="T41" fmla="*/ 101 h 230"/>
                    <a:gd name="T42" fmla="*/ 0 w 107"/>
                    <a:gd name="T43" fmla="*/ 28 h 230"/>
                    <a:gd name="T44" fmla="*/ 14 w 107"/>
                    <a:gd name="T45" fmla="*/ 5 h 2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07" h="230">
                      <a:moveTo>
                        <a:pt x="14" y="5"/>
                      </a:moveTo>
                      <a:cubicBezTo>
                        <a:pt x="28" y="0"/>
                        <a:pt x="44" y="2"/>
                        <a:pt x="59" y="2"/>
                      </a:cubicBezTo>
                      <a:cubicBezTo>
                        <a:pt x="72" y="2"/>
                        <a:pt x="87" y="0"/>
                        <a:pt x="98" y="9"/>
                      </a:cubicBezTo>
                      <a:cubicBezTo>
                        <a:pt x="106" y="15"/>
                        <a:pt x="106" y="27"/>
                        <a:pt x="106" y="36"/>
                      </a:cubicBezTo>
                      <a:cubicBezTo>
                        <a:pt x="106" y="57"/>
                        <a:pt x="107" y="78"/>
                        <a:pt x="106" y="99"/>
                      </a:cubicBezTo>
                      <a:cubicBezTo>
                        <a:pt x="107" y="104"/>
                        <a:pt x="105" y="111"/>
                        <a:pt x="99" y="111"/>
                      </a:cubicBezTo>
                      <a:cubicBezTo>
                        <a:pt x="92" y="112"/>
                        <a:pt x="87" y="105"/>
                        <a:pt x="88" y="99"/>
                      </a:cubicBezTo>
                      <a:cubicBezTo>
                        <a:pt x="88" y="79"/>
                        <a:pt x="88" y="58"/>
                        <a:pt x="88" y="38"/>
                      </a:cubicBezTo>
                      <a:cubicBezTo>
                        <a:pt x="86" y="38"/>
                        <a:pt x="83" y="38"/>
                        <a:pt x="81" y="38"/>
                      </a:cubicBezTo>
                      <a:cubicBezTo>
                        <a:pt x="81" y="96"/>
                        <a:pt x="81" y="155"/>
                        <a:pt x="81" y="213"/>
                      </a:cubicBezTo>
                      <a:cubicBezTo>
                        <a:pt x="82" y="227"/>
                        <a:pt x="58" y="230"/>
                        <a:pt x="56" y="215"/>
                      </a:cubicBezTo>
                      <a:cubicBezTo>
                        <a:pt x="56" y="181"/>
                        <a:pt x="56" y="146"/>
                        <a:pt x="56" y="111"/>
                      </a:cubicBezTo>
                      <a:cubicBezTo>
                        <a:pt x="55" y="111"/>
                        <a:pt x="52" y="111"/>
                        <a:pt x="51" y="111"/>
                      </a:cubicBezTo>
                      <a:cubicBezTo>
                        <a:pt x="51" y="141"/>
                        <a:pt x="50" y="172"/>
                        <a:pt x="51" y="202"/>
                      </a:cubicBezTo>
                      <a:cubicBezTo>
                        <a:pt x="51" y="209"/>
                        <a:pt x="50" y="215"/>
                        <a:pt x="48" y="222"/>
                      </a:cubicBezTo>
                      <a:cubicBezTo>
                        <a:pt x="40" y="228"/>
                        <a:pt x="25" y="225"/>
                        <a:pt x="25" y="213"/>
                      </a:cubicBezTo>
                      <a:cubicBezTo>
                        <a:pt x="25" y="155"/>
                        <a:pt x="25" y="97"/>
                        <a:pt x="25" y="38"/>
                      </a:cubicBezTo>
                      <a:cubicBezTo>
                        <a:pt x="23" y="38"/>
                        <a:pt x="21" y="38"/>
                        <a:pt x="19" y="38"/>
                      </a:cubicBezTo>
                      <a:cubicBezTo>
                        <a:pt x="19" y="58"/>
                        <a:pt x="19" y="77"/>
                        <a:pt x="19" y="96"/>
                      </a:cubicBezTo>
                      <a:cubicBezTo>
                        <a:pt x="19" y="103"/>
                        <a:pt x="16" y="113"/>
                        <a:pt x="8" y="111"/>
                      </a:cubicBezTo>
                      <a:cubicBezTo>
                        <a:pt x="3" y="111"/>
                        <a:pt x="0" y="106"/>
                        <a:pt x="0" y="101"/>
                      </a:cubicBezTo>
                      <a:cubicBezTo>
                        <a:pt x="0" y="77"/>
                        <a:pt x="0" y="53"/>
                        <a:pt x="0" y="28"/>
                      </a:cubicBezTo>
                      <a:cubicBezTo>
                        <a:pt x="0" y="19"/>
                        <a:pt x="5" y="9"/>
                        <a:pt x="14" y="5"/>
                      </a:cubicBezTo>
                      <a:close/>
                    </a:path>
                  </a:pathLst>
                </a:custGeom>
                <a:solidFill>
                  <a:schemeClr val="bg1">
                    <a:alpha val="35000"/>
                  </a:schemeClr>
                </a:solidFill>
                <a:ln w="31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marL="0" marR="0" lvl="0" indent="0" algn="ctr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51253" name="组合 7"/>
              <p:cNvGrpSpPr/>
              <p:nvPr/>
            </p:nvGrpSpPr>
            <p:grpSpPr>
              <a:xfrm>
                <a:off x="1934384" y="3408950"/>
                <a:ext cx="215900" cy="566737"/>
                <a:chOff x="1958197" y="3408950"/>
                <a:chExt cx="215900" cy="566737"/>
              </a:xfrm>
            </p:grpSpPr>
            <p:sp>
              <p:nvSpPr>
                <p:cNvPr id="88" name="Freeform 17"/>
                <p:cNvSpPr/>
                <p:nvPr/>
              </p:nvSpPr>
              <p:spPr bwMode="auto">
                <a:xfrm>
                  <a:off x="2012172" y="3408950"/>
                  <a:ext cx="111125" cy="107950"/>
                </a:xfrm>
                <a:custGeom>
                  <a:avLst/>
                  <a:gdLst>
                    <a:gd name="T0" fmla="*/ 22 w 55"/>
                    <a:gd name="T1" fmla="*/ 5 h 53"/>
                    <a:gd name="T2" fmla="*/ 48 w 55"/>
                    <a:gd name="T3" fmla="*/ 34 h 53"/>
                    <a:gd name="T4" fmla="*/ 11 w 55"/>
                    <a:gd name="T5" fmla="*/ 41 h 53"/>
                    <a:gd name="T6" fmla="*/ 22 w 55"/>
                    <a:gd name="T7" fmla="*/ 5 h 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5" h="53">
                      <a:moveTo>
                        <a:pt x="22" y="5"/>
                      </a:moveTo>
                      <a:cubicBezTo>
                        <a:pt x="37" y="0"/>
                        <a:pt x="55" y="18"/>
                        <a:pt x="48" y="34"/>
                      </a:cubicBezTo>
                      <a:cubicBezTo>
                        <a:pt x="43" y="49"/>
                        <a:pt x="20" y="53"/>
                        <a:pt x="11" y="41"/>
                      </a:cubicBezTo>
                      <a:cubicBezTo>
                        <a:pt x="0" y="29"/>
                        <a:pt x="6" y="8"/>
                        <a:pt x="22" y="5"/>
                      </a:cubicBezTo>
                      <a:close/>
                    </a:path>
                  </a:pathLst>
                </a:custGeom>
                <a:solidFill>
                  <a:schemeClr val="bg1">
                    <a:alpha val="35000"/>
                  </a:schemeClr>
                </a:solidFill>
                <a:ln w="31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marL="0" marR="0" lvl="0" indent="0" algn="ctr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89" name="Freeform 18"/>
                <p:cNvSpPr/>
                <p:nvPr/>
              </p:nvSpPr>
              <p:spPr bwMode="auto">
                <a:xfrm>
                  <a:off x="1958197" y="3512137"/>
                  <a:ext cx="215900" cy="463550"/>
                </a:xfrm>
                <a:custGeom>
                  <a:avLst/>
                  <a:gdLst>
                    <a:gd name="T0" fmla="*/ 14 w 107"/>
                    <a:gd name="T1" fmla="*/ 5 h 230"/>
                    <a:gd name="T2" fmla="*/ 59 w 107"/>
                    <a:gd name="T3" fmla="*/ 2 h 230"/>
                    <a:gd name="T4" fmla="*/ 98 w 107"/>
                    <a:gd name="T5" fmla="*/ 9 h 230"/>
                    <a:gd name="T6" fmla="*/ 107 w 107"/>
                    <a:gd name="T7" fmla="*/ 36 h 230"/>
                    <a:gd name="T8" fmla="*/ 106 w 107"/>
                    <a:gd name="T9" fmla="*/ 99 h 230"/>
                    <a:gd name="T10" fmla="*/ 99 w 107"/>
                    <a:gd name="T11" fmla="*/ 111 h 230"/>
                    <a:gd name="T12" fmla="*/ 88 w 107"/>
                    <a:gd name="T13" fmla="*/ 99 h 230"/>
                    <a:gd name="T14" fmla="*/ 88 w 107"/>
                    <a:gd name="T15" fmla="*/ 38 h 230"/>
                    <a:gd name="T16" fmla="*/ 81 w 107"/>
                    <a:gd name="T17" fmla="*/ 38 h 230"/>
                    <a:gd name="T18" fmla="*/ 81 w 107"/>
                    <a:gd name="T19" fmla="*/ 213 h 230"/>
                    <a:gd name="T20" fmla="*/ 57 w 107"/>
                    <a:gd name="T21" fmla="*/ 215 h 230"/>
                    <a:gd name="T22" fmla="*/ 56 w 107"/>
                    <a:gd name="T23" fmla="*/ 111 h 230"/>
                    <a:gd name="T24" fmla="*/ 51 w 107"/>
                    <a:gd name="T25" fmla="*/ 111 h 230"/>
                    <a:gd name="T26" fmla="*/ 51 w 107"/>
                    <a:gd name="T27" fmla="*/ 202 h 230"/>
                    <a:gd name="T28" fmla="*/ 48 w 107"/>
                    <a:gd name="T29" fmla="*/ 222 h 230"/>
                    <a:gd name="T30" fmla="*/ 25 w 107"/>
                    <a:gd name="T31" fmla="*/ 213 h 230"/>
                    <a:gd name="T32" fmla="*/ 25 w 107"/>
                    <a:gd name="T33" fmla="*/ 38 h 230"/>
                    <a:gd name="T34" fmla="*/ 19 w 107"/>
                    <a:gd name="T35" fmla="*/ 38 h 230"/>
                    <a:gd name="T36" fmla="*/ 19 w 107"/>
                    <a:gd name="T37" fmla="*/ 96 h 230"/>
                    <a:gd name="T38" fmla="*/ 8 w 107"/>
                    <a:gd name="T39" fmla="*/ 111 h 230"/>
                    <a:gd name="T40" fmla="*/ 1 w 107"/>
                    <a:gd name="T41" fmla="*/ 101 h 230"/>
                    <a:gd name="T42" fmla="*/ 1 w 107"/>
                    <a:gd name="T43" fmla="*/ 28 h 230"/>
                    <a:gd name="T44" fmla="*/ 14 w 107"/>
                    <a:gd name="T45" fmla="*/ 5 h 2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07" h="230">
                      <a:moveTo>
                        <a:pt x="14" y="5"/>
                      </a:moveTo>
                      <a:cubicBezTo>
                        <a:pt x="28" y="0"/>
                        <a:pt x="44" y="2"/>
                        <a:pt x="59" y="2"/>
                      </a:cubicBezTo>
                      <a:cubicBezTo>
                        <a:pt x="72" y="2"/>
                        <a:pt x="87" y="0"/>
                        <a:pt x="98" y="9"/>
                      </a:cubicBezTo>
                      <a:cubicBezTo>
                        <a:pt x="106" y="15"/>
                        <a:pt x="106" y="27"/>
                        <a:pt x="107" y="36"/>
                      </a:cubicBezTo>
                      <a:cubicBezTo>
                        <a:pt x="106" y="57"/>
                        <a:pt x="107" y="78"/>
                        <a:pt x="106" y="99"/>
                      </a:cubicBezTo>
                      <a:cubicBezTo>
                        <a:pt x="107" y="104"/>
                        <a:pt x="105" y="111"/>
                        <a:pt x="99" y="111"/>
                      </a:cubicBezTo>
                      <a:cubicBezTo>
                        <a:pt x="92" y="112"/>
                        <a:pt x="88" y="105"/>
                        <a:pt x="88" y="99"/>
                      </a:cubicBezTo>
                      <a:cubicBezTo>
                        <a:pt x="88" y="79"/>
                        <a:pt x="88" y="58"/>
                        <a:pt x="88" y="38"/>
                      </a:cubicBezTo>
                      <a:cubicBezTo>
                        <a:pt x="86" y="38"/>
                        <a:pt x="83" y="38"/>
                        <a:pt x="81" y="38"/>
                      </a:cubicBezTo>
                      <a:cubicBezTo>
                        <a:pt x="81" y="96"/>
                        <a:pt x="81" y="155"/>
                        <a:pt x="81" y="213"/>
                      </a:cubicBezTo>
                      <a:cubicBezTo>
                        <a:pt x="82" y="227"/>
                        <a:pt x="58" y="230"/>
                        <a:pt x="57" y="215"/>
                      </a:cubicBezTo>
                      <a:cubicBezTo>
                        <a:pt x="56" y="181"/>
                        <a:pt x="57" y="146"/>
                        <a:pt x="56" y="111"/>
                      </a:cubicBezTo>
                      <a:cubicBezTo>
                        <a:pt x="55" y="111"/>
                        <a:pt x="52" y="111"/>
                        <a:pt x="51" y="111"/>
                      </a:cubicBezTo>
                      <a:cubicBezTo>
                        <a:pt x="51" y="141"/>
                        <a:pt x="51" y="172"/>
                        <a:pt x="51" y="202"/>
                      </a:cubicBezTo>
                      <a:cubicBezTo>
                        <a:pt x="51" y="209"/>
                        <a:pt x="50" y="215"/>
                        <a:pt x="48" y="222"/>
                      </a:cubicBezTo>
                      <a:cubicBezTo>
                        <a:pt x="40" y="228"/>
                        <a:pt x="25" y="225"/>
                        <a:pt x="25" y="213"/>
                      </a:cubicBezTo>
                      <a:cubicBezTo>
                        <a:pt x="25" y="155"/>
                        <a:pt x="25" y="97"/>
                        <a:pt x="25" y="38"/>
                      </a:cubicBezTo>
                      <a:cubicBezTo>
                        <a:pt x="24" y="38"/>
                        <a:pt x="21" y="38"/>
                        <a:pt x="19" y="38"/>
                      </a:cubicBezTo>
                      <a:cubicBezTo>
                        <a:pt x="19" y="58"/>
                        <a:pt x="19" y="77"/>
                        <a:pt x="19" y="96"/>
                      </a:cubicBezTo>
                      <a:cubicBezTo>
                        <a:pt x="19" y="103"/>
                        <a:pt x="16" y="113"/>
                        <a:pt x="8" y="111"/>
                      </a:cubicBezTo>
                      <a:cubicBezTo>
                        <a:pt x="3" y="111"/>
                        <a:pt x="0" y="106"/>
                        <a:pt x="1" y="101"/>
                      </a:cubicBezTo>
                      <a:cubicBezTo>
                        <a:pt x="0" y="77"/>
                        <a:pt x="0" y="53"/>
                        <a:pt x="1" y="28"/>
                      </a:cubicBezTo>
                      <a:cubicBezTo>
                        <a:pt x="0" y="19"/>
                        <a:pt x="5" y="9"/>
                        <a:pt x="14" y="5"/>
                      </a:cubicBezTo>
                      <a:close/>
                    </a:path>
                  </a:pathLst>
                </a:custGeom>
                <a:solidFill>
                  <a:schemeClr val="bg1">
                    <a:alpha val="35000"/>
                  </a:schemeClr>
                </a:solidFill>
                <a:ln w="31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marL="0" marR="0" lvl="0" indent="0" algn="ctr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51254" name="组合 5"/>
              <p:cNvGrpSpPr/>
              <p:nvPr/>
            </p:nvGrpSpPr>
            <p:grpSpPr>
              <a:xfrm>
                <a:off x="2523346" y="3408950"/>
                <a:ext cx="215900" cy="566737"/>
                <a:chOff x="2429684" y="3408950"/>
                <a:chExt cx="215900" cy="566737"/>
              </a:xfrm>
            </p:grpSpPr>
            <p:sp>
              <p:nvSpPr>
                <p:cNvPr id="102" name="Freeform 19"/>
                <p:cNvSpPr/>
                <p:nvPr/>
              </p:nvSpPr>
              <p:spPr bwMode="auto">
                <a:xfrm>
                  <a:off x="2483659" y="3408950"/>
                  <a:ext cx="111125" cy="107950"/>
                </a:xfrm>
                <a:custGeom>
                  <a:avLst/>
                  <a:gdLst>
                    <a:gd name="T0" fmla="*/ 22 w 55"/>
                    <a:gd name="T1" fmla="*/ 5 h 53"/>
                    <a:gd name="T2" fmla="*/ 48 w 55"/>
                    <a:gd name="T3" fmla="*/ 34 h 53"/>
                    <a:gd name="T4" fmla="*/ 11 w 55"/>
                    <a:gd name="T5" fmla="*/ 41 h 53"/>
                    <a:gd name="T6" fmla="*/ 22 w 55"/>
                    <a:gd name="T7" fmla="*/ 5 h 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5" h="53">
                      <a:moveTo>
                        <a:pt x="22" y="5"/>
                      </a:moveTo>
                      <a:cubicBezTo>
                        <a:pt x="38" y="0"/>
                        <a:pt x="55" y="18"/>
                        <a:pt x="48" y="34"/>
                      </a:cubicBezTo>
                      <a:cubicBezTo>
                        <a:pt x="43" y="49"/>
                        <a:pt x="20" y="53"/>
                        <a:pt x="11" y="41"/>
                      </a:cubicBezTo>
                      <a:cubicBezTo>
                        <a:pt x="0" y="29"/>
                        <a:pt x="7" y="8"/>
                        <a:pt x="22" y="5"/>
                      </a:cubicBezTo>
                      <a:close/>
                    </a:path>
                  </a:pathLst>
                </a:custGeom>
                <a:solidFill>
                  <a:schemeClr val="bg1">
                    <a:alpha val="35000"/>
                  </a:schemeClr>
                </a:solidFill>
                <a:ln w="31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marL="0" marR="0" lvl="0" indent="0" algn="ctr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103" name="Freeform 20"/>
                <p:cNvSpPr/>
                <p:nvPr/>
              </p:nvSpPr>
              <p:spPr bwMode="auto">
                <a:xfrm>
                  <a:off x="2429684" y="3512137"/>
                  <a:ext cx="215900" cy="463550"/>
                </a:xfrm>
                <a:custGeom>
                  <a:avLst/>
                  <a:gdLst>
                    <a:gd name="T0" fmla="*/ 14 w 107"/>
                    <a:gd name="T1" fmla="*/ 5 h 230"/>
                    <a:gd name="T2" fmla="*/ 59 w 107"/>
                    <a:gd name="T3" fmla="*/ 2 h 230"/>
                    <a:gd name="T4" fmla="*/ 98 w 107"/>
                    <a:gd name="T5" fmla="*/ 9 h 230"/>
                    <a:gd name="T6" fmla="*/ 107 w 107"/>
                    <a:gd name="T7" fmla="*/ 36 h 230"/>
                    <a:gd name="T8" fmla="*/ 107 w 107"/>
                    <a:gd name="T9" fmla="*/ 99 h 230"/>
                    <a:gd name="T10" fmla="*/ 99 w 107"/>
                    <a:gd name="T11" fmla="*/ 111 h 230"/>
                    <a:gd name="T12" fmla="*/ 88 w 107"/>
                    <a:gd name="T13" fmla="*/ 99 h 230"/>
                    <a:gd name="T14" fmla="*/ 88 w 107"/>
                    <a:gd name="T15" fmla="*/ 38 h 230"/>
                    <a:gd name="T16" fmla="*/ 81 w 107"/>
                    <a:gd name="T17" fmla="*/ 38 h 230"/>
                    <a:gd name="T18" fmla="*/ 81 w 107"/>
                    <a:gd name="T19" fmla="*/ 213 h 230"/>
                    <a:gd name="T20" fmla="*/ 57 w 107"/>
                    <a:gd name="T21" fmla="*/ 215 h 230"/>
                    <a:gd name="T22" fmla="*/ 56 w 107"/>
                    <a:gd name="T23" fmla="*/ 111 h 230"/>
                    <a:gd name="T24" fmla="*/ 51 w 107"/>
                    <a:gd name="T25" fmla="*/ 111 h 230"/>
                    <a:gd name="T26" fmla="*/ 51 w 107"/>
                    <a:gd name="T27" fmla="*/ 202 h 230"/>
                    <a:gd name="T28" fmla="*/ 48 w 107"/>
                    <a:gd name="T29" fmla="*/ 222 h 230"/>
                    <a:gd name="T30" fmla="*/ 25 w 107"/>
                    <a:gd name="T31" fmla="*/ 213 h 230"/>
                    <a:gd name="T32" fmla="*/ 25 w 107"/>
                    <a:gd name="T33" fmla="*/ 38 h 230"/>
                    <a:gd name="T34" fmla="*/ 20 w 107"/>
                    <a:gd name="T35" fmla="*/ 38 h 230"/>
                    <a:gd name="T36" fmla="*/ 19 w 107"/>
                    <a:gd name="T37" fmla="*/ 96 h 230"/>
                    <a:gd name="T38" fmla="*/ 8 w 107"/>
                    <a:gd name="T39" fmla="*/ 111 h 230"/>
                    <a:gd name="T40" fmla="*/ 1 w 107"/>
                    <a:gd name="T41" fmla="*/ 101 h 230"/>
                    <a:gd name="T42" fmla="*/ 1 w 107"/>
                    <a:gd name="T43" fmla="*/ 28 h 230"/>
                    <a:gd name="T44" fmla="*/ 14 w 107"/>
                    <a:gd name="T45" fmla="*/ 5 h 2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07" h="230">
                      <a:moveTo>
                        <a:pt x="14" y="5"/>
                      </a:moveTo>
                      <a:cubicBezTo>
                        <a:pt x="28" y="0"/>
                        <a:pt x="44" y="2"/>
                        <a:pt x="59" y="2"/>
                      </a:cubicBezTo>
                      <a:cubicBezTo>
                        <a:pt x="72" y="2"/>
                        <a:pt x="87" y="0"/>
                        <a:pt x="98" y="9"/>
                      </a:cubicBezTo>
                      <a:cubicBezTo>
                        <a:pt x="106" y="15"/>
                        <a:pt x="107" y="27"/>
                        <a:pt x="107" y="36"/>
                      </a:cubicBezTo>
                      <a:cubicBezTo>
                        <a:pt x="107" y="57"/>
                        <a:pt x="107" y="78"/>
                        <a:pt x="107" y="99"/>
                      </a:cubicBezTo>
                      <a:cubicBezTo>
                        <a:pt x="107" y="104"/>
                        <a:pt x="105" y="111"/>
                        <a:pt x="99" y="111"/>
                      </a:cubicBezTo>
                      <a:cubicBezTo>
                        <a:pt x="92" y="112"/>
                        <a:pt x="88" y="105"/>
                        <a:pt x="88" y="99"/>
                      </a:cubicBezTo>
                      <a:cubicBezTo>
                        <a:pt x="88" y="79"/>
                        <a:pt x="88" y="58"/>
                        <a:pt x="88" y="38"/>
                      </a:cubicBezTo>
                      <a:cubicBezTo>
                        <a:pt x="86" y="38"/>
                        <a:pt x="83" y="38"/>
                        <a:pt x="81" y="38"/>
                      </a:cubicBezTo>
                      <a:cubicBezTo>
                        <a:pt x="81" y="96"/>
                        <a:pt x="81" y="155"/>
                        <a:pt x="81" y="213"/>
                      </a:cubicBezTo>
                      <a:cubicBezTo>
                        <a:pt x="82" y="227"/>
                        <a:pt x="58" y="230"/>
                        <a:pt x="57" y="215"/>
                      </a:cubicBezTo>
                      <a:cubicBezTo>
                        <a:pt x="56" y="181"/>
                        <a:pt x="57" y="146"/>
                        <a:pt x="56" y="111"/>
                      </a:cubicBezTo>
                      <a:cubicBezTo>
                        <a:pt x="55" y="111"/>
                        <a:pt x="52" y="111"/>
                        <a:pt x="51" y="111"/>
                      </a:cubicBezTo>
                      <a:cubicBezTo>
                        <a:pt x="51" y="141"/>
                        <a:pt x="51" y="172"/>
                        <a:pt x="51" y="202"/>
                      </a:cubicBezTo>
                      <a:cubicBezTo>
                        <a:pt x="51" y="209"/>
                        <a:pt x="50" y="215"/>
                        <a:pt x="48" y="222"/>
                      </a:cubicBezTo>
                      <a:cubicBezTo>
                        <a:pt x="40" y="228"/>
                        <a:pt x="25" y="225"/>
                        <a:pt x="25" y="213"/>
                      </a:cubicBezTo>
                      <a:cubicBezTo>
                        <a:pt x="25" y="155"/>
                        <a:pt x="25" y="97"/>
                        <a:pt x="25" y="38"/>
                      </a:cubicBezTo>
                      <a:cubicBezTo>
                        <a:pt x="24" y="38"/>
                        <a:pt x="21" y="38"/>
                        <a:pt x="20" y="38"/>
                      </a:cubicBezTo>
                      <a:cubicBezTo>
                        <a:pt x="19" y="58"/>
                        <a:pt x="20" y="77"/>
                        <a:pt x="19" y="96"/>
                      </a:cubicBezTo>
                      <a:cubicBezTo>
                        <a:pt x="19" y="103"/>
                        <a:pt x="16" y="113"/>
                        <a:pt x="8" y="111"/>
                      </a:cubicBezTo>
                      <a:cubicBezTo>
                        <a:pt x="3" y="111"/>
                        <a:pt x="0" y="106"/>
                        <a:pt x="1" y="101"/>
                      </a:cubicBezTo>
                      <a:cubicBezTo>
                        <a:pt x="0" y="77"/>
                        <a:pt x="1" y="53"/>
                        <a:pt x="1" y="28"/>
                      </a:cubicBezTo>
                      <a:cubicBezTo>
                        <a:pt x="0" y="19"/>
                        <a:pt x="5" y="9"/>
                        <a:pt x="14" y="5"/>
                      </a:cubicBezTo>
                      <a:close/>
                    </a:path>
                  </a:pathLst>
                </a:custGeom>
                <a:solidFill>
                  <a:schemeClr val="bg1">
                    <a:alpha val="35000"/>
                  </a:schemeClr>
                </a:solidFill>
                <a:ln w="31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marL="0" marR="0" lvl="0" indent="0" algn="ctr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51255" name="组合 6"/>
              <p:cNvGrpSpPr/>
              <p:nvPr/>
            </p:nvGrpSpPr>
            <p:grpSpPr>
              <a:xfrm>
                <a:off x="2228865" y="3408950"/>
                <a:ext cx="215900" cy="566737"/>
                <a:chOff x="2193147" y="3408950"/>
                <a:chExt cx="215900" cy="566737"/>
              </a:xfrm>
            </p:grpSpPr>
            <p:sp>
              <p:nvSpPr>
                <p:cNvPr id="104" name="Freeform 21"/>
                <p:cNvSpPr/>
                <p:nvPr/>
              </p:nvSpPr>
              <p:spPr bwMode="auto">
                <a:xfrm>
                  <a:off x="2248709" y="3408950"/>
                  <a:ext cx="109538" cy="107950"/>
                </a:xfrm>
                <a:custGeom>
                  <a:avLst/>
                  <a:gdLst>
                    <a:gd name="T0" fmla="*/ 22 w 55"/>
                    <a:gd name="T1" fmla="*/ 5 h 53"/>
                    <a:gd name="T2" fmla="*/ 48 w 55"/>
                    <a:gd name="T3" fmla="*/ 34 h 53"/>
                    <a:gd name="T4" fmla="*/ 11 w 55"/>
                    <a:gd name="T5" fmla="*/ 41 h 53"/>
                    <a:gd name="T6" fmla="*/ 22 w 55"/>
                    <a:gd name="T7" fmla="*/ 5 h 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5" h="53">
                      <a:moveTo>
                        <a:pt x="22" y="5"/>
                      </a:moveTo>
                      <a:cubicBezTo>
                        <a:pt x="38" y="0"/>
                        <a:pt x="55" y="18"/>
                        <a:pt x="48" y="34"/>
                      </a:cubicBezTo>
                      <a:cubicBezTo>
                        <a:pt x="43" y="49"/>
                        <a:pt x="20" y="53"/>
                        <a:pt x="11" y="41"/>
                      </a:cubicBezTo>
                      <a:cubicBezTo>
                        <a:pt x="0" y="29"/>
                        <a:pt x="6" y="8"/>
                        <a:pt x="22" y="5"/>
                      </a:cubicBezTo>
                      <a:close/>
                    </a:path>
                  </a:pathLst>
                </a:custGeom>
                <a:solidFill>
                  <a:schemeClr val="bg1">
                    <a:alpha val="35000"/>
                  </a:schemeClr>
                </a:solidFill>
                <a:ln w="31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marL="0" marR="0" lvl="0" indent="0" algn="ctr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105" name="Freeform 22"/>
                <p:cNvSpPr/>
                <p:nvPr/>
              </p:nvSpPr>
              <p:spPr bwMode="auto">
                <a:xfrm>
                  <a:off x="2193147" y="3512137"/>
                  <a:ext cx="215900" cy="463550"/>
                </a:xfrm>
                <a:custGeom>
                  <a:avLst/>
                  <a:gdLst>
                    <a:gd name="T0" fmla="*/ 14 w 107"/>
                    <a:gd name="T1" fmla="*/ 5 h 230"/>
                    <a:gd name="T2" fmla="*/ 59 w 107"/>
                    <a:gd name="T3" fmla="*/ 2 h 230"/>
                    <a:gd name="T4" fmla="*/ 98 w 107"/>
                    <a:gd name="T5" fmla="*/ 9 h 230"/>
                    <a:gd name="T6" fmla="*/ 107 w 107"/>
                    <a:gd name="T7" fmla="*/ 36 h 230"/>
                    <a:gd name="T8" fmla="*/ 107 w 107"/>
                    <a:gd name="T9" fmla="*/ 99 h 230"/>
                    <a:gd name="T10" fmla="*/ 99 w 107"/>
                    <a:gd name="T11" fmla="*/ 111 h 230"/>
                    <a:gd name="T12" fmla="*/ 88 w 107"/>
                    <a:gd name="T13" fmla="*/ 99 h 230"/>
                    <a:gd name="T14" fmla="*/ 88 w 107"/>
                    <a:gd name="T15" fmla="*/ 38 h 230"/>
                    <a:gd name="T16" fmla="*/ 81 w 107"/>
                    <a:gd name="T17" fmla="*/ 38 h 230"/>
                    <a:gd name="T18" fmla="*/ 81 w 107"/>
                    <a:gd name="T19" fmla="*/ 213 h 230"/>
                    <a:gd name="T20" fmla="*/ 57 w 107"/>
                    <a:gd name="T21" fmla="*/ 215 h 230"/>
                    <a:gd name="T22" fmla="*/ 56 w 107"/>
                    <a:gd name="T23" fmla="*/ 111 h 230"/>
                    <a:gd name="T24" fmla="*/ 51 w 107"/>
                    <a:gd name="T25" fmla="*/ 111 h 230"/>
                    <a:gd name="T26" fmla="*/ 51 w 107"/>
                    <a:gd name="T27" fmla="*/ 202 h 230"/>
                    <a:gd name="T28" fmla="*/ 48 w 107"/>
                    <a:gd name="T29" fmla="*/ 222 h 230"/>
                    <a:gd name="T30" fmla="*/ 25 w 107"/>
                    <a:gd name="T31" fmla="*/ 213 h 230"/>
                    <a:gd name="T32" fmla="*/ 25 w 107"/>
                    <a:gd name="T33" fmla="*/ 38 h 230"/>
                    <a:gd name="T34" fmla="*/ 19 w 107"/>
                    <a:gd name="T35" fmla="*/ 38 h 230"/>
                    <a:gd name="T36" fmla="*/ 19 w 107"/>
                    <a:gd name="T37" fmla="*/ 96 h 230"/>
                    <a:gd name="T38" fmla="*/ 8 w 107"/>
                    <a:gd name="T39" fmla="*/ 111 h 230"/>
                    <a:gd name="T40" fmla="*/ 1 w 107"/>
                    <a:gd name="T41" fmla="*/ 101 h 230"/>
                    <a:gd name="T42" fmla="*/ 1 w 107"/>
                    <a:gd name="T43" fmla="*/ 28 h 230"/>
                    <a:gd name="T44" fmla="*/ 14 w 107"/>
                    <a:gd name="T45" fmla="*/ 5 h 2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07" h="230">
                      <a:moveTo>
                        <a:pt x="14" y="5"/>
                      </a:moveTo>
                      <a:cubicBezTo>
                        <a:pt x="28" y="0"/>
                        <a:pt x="44" y="2"/>
                        <a:pt x="59" y="2"/>
                      </a:cubicBezTo>
                      <a:cubicBezTo>
                        <a:pt x="72" y="2"/>
                        <a:pt x="87" y="0"/>
                        <a:pt x="98" y="9"/>
                      </a:cubicBezTo>
                      <a:cubicBezTo>
                        <a:pt x="106" y="15"/>
                        <a:pt x="107" y="27"/>
                        <a:pt x="107" y="36"/>
                      </a:cubicBezTo>
                      <a:cubicBezTo>
                        <a:pt x="106" y="57"/>
                        <a:pt x="107" y="78"/>
                        <a:pt x="107" y="99"/>
                      </a:cubicBezTo>
                      <a:cubicBezTo>
                        <a:pt x="107" y="104"/>
                        <a:pt x="105" y="111"/>
                        <a:pt x="99" y="111"/>
                      </a:cubicBezTo>
                      <a:cubicBezTo>
                        <a:pt x="92" y="112"/>
                        <a:pt x="88" y="105"/>
                        <a:pt x="88" y="99"/>
                      </a:cubicBezTo>
                      <a:cubicBezTo>
                        <a:pt x="88" y="79"/>
                        <a:pt x="88" y="58"/>
                        <a:pt x="88" y="38"/>
                      </a:cubicBezTo>
                      <a:cubicBezTo>
                        <a:pt x="86" y="38"/>
                        <a:pt x="83" y="38"/>
                        <a:pt x="81" y="38"/>
                      </a:cubicBezTo>
                      <a:cubicBezTo>
                        <a:pt x="81" y="96"/>
                        <a:pt x="81" y="155"/>
                        <a:pt x="81" y="213"/>
                      </a:cubicBezTo>
                      <a:cubicBezTo>
                        <a:pt x="82" y="227"/>
                        <a:pt x="58" y="230"/>
                        <a:pt x="57" y="215"/>
                      </a:cubicBezTo>
                      <a:cubicBezTo>
                        <a:pt x="56" y="181"/>
                        <a:pt x="57" y="146"/>
                        <a:pt x="56" y="111"/>
                      </a:cubicBezTo>
                      <a:cubicBezTo>
                        <a:pt x="55" y="111"/>
                        <a:pt x="52" y="111"/>
                        <a:pt x="51" y="111"/>
                      </a:cubicBezTo>
                      <a:cubicBezTo>
                        <a:pt x="51" y="141"/>
                        <a:pt x="51" y="172"/>
                        <a:pt x="51" y="202"/>
                      </a:cubicBezTo>
                      <a:cubicBezTo>
                        <a:pt x="51" y="209"/>
                        <a:pt x="50" y="215"/>
                        <a:pt x="48" y="222"/>
                      </a:cubicBezTo>
                      <a:cubicBezTo>
                        <a:pt x="40" y="228"/>
                        <a:pt x="25" y="225"/>
                        <a:pt x="25" y="213"/>
                      </a:cubicBezTo>
                      <a:cubicBezTo>
                        <a:pt x="25" y="155"/>
                        <a:pt x="25" y="97"/>
                        <a:pt x="25" y="38"/>
                      </a:cubicBezTo>
                      <a:cubicBezTo>
                        <a:pt x="24" y="38"/>
                        <a:pt x="21" y="38"/>
                        <a:pt x="19" y="38"/>
                      </a:cubicBezTo>
                      <a:cubicBezTo>
                        <a:pt x="19" y="58"/>
                        <a:pt x="19" y="77"/>
                        <a:pt x="19" y="96"/>
                      </a:cubicBezTo>
                      <a:cubicBezTo>
                        <a:pt x="19" y="103"/>
                        <a:pt x="16" y="113"/>
                        <a:pt x="8" y="111"/>
                      </a:cubicBezTo>
                      <a:cubicBezTo>
                        <a:pt x="3" y="111"/>
                        <a:pt x="0" y="106"/>
                        <a:pt x="1" y="101"/>
                      </a:cubicBezTo>
                      <a:cubicBezTo>
                        <a:pt x="0" y="77"/>
                        <a:pt x="1" y="53"/>
                        <a:pt x="1" y="28"/>
                      </a:cubicBezTo>
                      <a:cubicBezTo>
                        <a:pt x="0" y="19"/>
                        <a:pt x="5" y="9"/>
                        <a:pt x="14" y="5"/>
                      </a:cubicBezTo>
                      <a:close/>
                    </a:path>
                  </a:pathLst>
                </a:custGeom>
                <a:solidFill>
                  <a:schemeClr val="bg1">
                    <a:alpha val="35000"/>
                  </a:schemeClr>
                </a:solidFill>
                <a:ln w="31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marL="0" marR="0" lvl="0" indent="0" algn="ctr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51256" name="组合 4"/>
              <p:cNvGrpSpPr/>
              <p:nvPr/>
            </p:nvGrpSpPr>
            <p:grpSpPr>
              <a:xfrm>
                <a:off x="2817827" y="3408950"/>
                <a:ext cx="214313" cy="566737"/>
                <a:chOff x="2666222" y="3408950"/>
                <a:chExt cx="214313" cy="566737"/>
              </a:xfrm>
            </p:grpSpPr>
            <p:sp>
              <p:nvSpPr>
                <p:cNvPr id="106" name="Freeform 23"/>
                <p:cNvSpPr/>
                <p:nvPr/>
              </p:nvSpPr>
              <p:spPr bwMode="auto">
                <a:xfrm>
                  <a:off x="2720197" y="3408950"/>
                  <a:ext cx="111125" cy="107950"/>
                </a:xfrm>
                <a:custGeom>
                  <a:avLst/>
                  <a:gdLst>
                    <a:gd name="T0" fmla="*/ 22 w 55"/>
                    <a:gd name="T1" fmla="*/ 5 h 53"/>
                    <a:gd name="T2" fmla="*/ 48 w 55"/>
                    <a:gd name="T3" fmla="*/ 34 h 53"/>
                    <a:gd name="T4" fmla="*/ 11 w 55"/>
                    <a:gd name="T5" fmla="*/ 41 h 53"/>
                    <a:gd name="T6" fmla="*/ 22 w 55"/>
                    <a:gd name="T7" fmla="*/ 5 h 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5" h="53">
                      <a:moveTo>
                        <a:pt x="22" y="5"/>
                      </a:moveTo>
                      <a:cubicBezTo>
                        <a:pt x="38" y="0"/>
                        <a:pt x="55" y="18"/>
                        <a:pt x="48" y="34"/>
                      </a:cubicBezTo>
                      <a:cubicBezTo>
                        <a:pt x="43" y="49"/>
                        <a:pt x="20" y="53"/>
                        <a:pt x="11" y="41"/>
                      </a:cubicBezTo>
                      <a:cubicBezTo>
                        <a:pt x="0" y="29"/>
                        <a:pt x="7" y="8"/>
                        <a:pt x="22" y="5"/>
                      </a:cubicBezTo>
                      <a:close/>
                    </a:path>
                  </a:pathLst>
                </a:custGeom>
                <a:solidFill>
                  <a:schemeClr val="bg1">
                    <a:alpha val="35000"/>
                  </a:schemeClr>
                </a:solidFill>
                <a:ln w="31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marL="0" marR="0" lvl="0" indent="0" algn="ctr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107" name="Freeform 24"/>
                <p:cNvSpPr/>
                <p:nvPr/>
              </p:nvSpPr>
              <p:spPr bwMode="auto">
                <a:xfrm>
                  <a:off x="2666222" y="3512137"/>
                  <a:ext cx="214313" cy="463550"/>
                </a:xfrm>
                <a:custGeom>
                  <a:avLst/>
                  <a:gdLst>
                    <a:gd name="T0" fmla="*/ 14 w 107"/>
                    <a:gd name="T1" fmla="*/ 5 h 230"/>
                    <a:gd name="T2" fmla="*/ 59 w 107"/>
                    <a:gd name="T3" fmla="*/ 2 h 230"/>
                    <a:gd name="T4" fmla="*/ 98 w 107"/>
                    <a:gd name="T5" fmla="*/ 9 h 230"/>
                    <a:gd name="T6" fmla="*/ 107 w 107"/>
                    <a:gd name="T7" fmla="*/ 36 h 230"/>
                    <a:gd name="T8" fmla="*/ 107 w 107"/>
                    <a:gd name="T9" fmla="*/ 99 h 230"/>
                    <a:gd name="T10" fmla="*/ 99 w 107"/>
                    <a:gd name="T11" fmla="*/ 111 h 230"/>
                    <a:gd name="T12" fmla="*/ 88 w 107"/>
                    <a:gd name="T13" fmla="*/ 99 h 230"/>
                    <a:gd name="T14" fmla="*/ 88 w 107"/>
                    <a:gd name="T15" fmla="*/ 38 h 230"/>
                    <a:gd name="T16" fmla="*/ 81 w 107"/>
                    <a:gd name="T17" fmla="*/ 38 h 230"/>
                    <a:gd name="T18" fmla="*/ 81 w 107"/>
                    <a:gd name="T19" fmla="*/ 213 h 230"/>
                    <a:gd name="T20" fmla="*/ 57 w 107"/>
                    <a:gd name="T21" fmla="*/ 215 h 230"/>
                    <a:gd name="T22" fmla="*/ 56 w 107"/>
                    <a:gd name="T23" fmla="*/ 111 h 230"/>
                    <a:gd name="T24" fmla="*/ 51 w 107"/>
                    <a:gd name="T25" fmla="*/ 111 h 230"/>
                    <a:gd name="T26" fmla="*/ 51 w 107"/>
                    <a:gd name="T27" fmla="*/ 202 h 230"/>
                    <a:gd name="T28" fmla="*/ 48 w 107"/>
                    <a:gd name="T29" fmla="*/ 222 h 230"/>
                    <a:gd name="T30" fmla="*/ 25 w 107"/>
                    <a:gd name="T31" fmla="*/ 213 h 230"/>
                    <a:gd name="T32" fmla="*/ 25 w 107"/>
                    <a:gd name="T33" fmla="*/ 38 h 230"/>
                    <a:gd name="T34" fmla="*/ 20 w 107"/>
                    <a:gd name="T35" fmla="*/ 38 h 230"/>
                    <a:gd name="T36" fmla="*/ 19 w 107"/>
                    <a:gd name="T37" fmla="*/ 96 h 230"/>
                    <a:gd name="T38" fmla="*/ 8 w 107"/>
                    <a:gd name="T39" fmla="*/ 111 h 230"/>
                    <a:gd name="T40" fmla="*/ 1 w 107"/>
                    <a:gd name="T41" fmla="*/ 101 h 230"/>
                    <a:gd name="T42" fmla="*/ 1 w 107"/>
                    <a:gd name="T43" fmla="*/ 28 h 230"/>
                    <a:gd name="T44" fmla="*/ 14 w 107"/>
                    <a:gd name="T45" fmla="*/ 5 h 2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07" h="230">
                      <a:moveTo>
                        <a:pt x="14" y="5"/>
                      </a:moveTo>
                      <a:cubicBezTo>
                        <a:pt x="28" y="0"/>
                        <a:pt x="44" y="2"/>
                        <a:pt x="59" y="2"/>
                      </a:cubicBezTo>
                      <a:cubicBezTo>
                        <a:pt x="72" y="2"/>
                        <a:pt x="87" y="0"/>
                        <a:pt x="98" y="9"/>
                      </a:cubicBezTo>
                      <a:cubicBezTo>
                        <a:pt x="106" y="15"/>
                        <a:pt x="107" y="27"/>
                        <a:pt x="107" y="36"/>
                      </a:cubicBezTo>
                      <a:cubicBezTo>
                        <a:pt x="107" y="57"/>
                        <a:pt x="107" y="78"/>
                        <a:pt x="107" y="99"/>
                      </a:cubicBezTo>
                      <a:cubicBezTo>
                        <a:pt x="107" y="104"/>
                        <a:pt x="105" y="111"/>
                        <a:pt x="99" y="111"/>
                      </a:cubicBezTo>
                      <a:cubicBezTo>
                        <a:pt x="92" y="112"/>
                        <a:pt x="88" y="105"/>
                        <a:pt x="88" y="99"/>
                      </a:cubicBezTo>
                      <a:cubicBezTo>
                        <a:pt x="88" y="79"/>
                        <a:pt x="88" y="58"/>
                        <a:pt x="88" y="38"/>
                      </a:cubicBezTo>
                      <a:cubicBezTo>
                        <a:pt x="86" y="38"/>
                        <a:pt x="83" y="38"/>
                        <a:pt x="81" y="38"/>
                      </a:cubicBezTo>
                      <a:cubicBezTo>
                        <a:pt x="81" y="96"/>
                        <a:pt x="81" y="155"/>
                        <a:pt x="81" y="213"/>
                      </a:cubicBezTo>
                      <a:cubicBezTo>
                        <a:pt x="82" y="227"/>
                        <a:pt x="58" y="230"/>
                        <a:pt x="57" y="215"/>
                      </a:cubicBezTo>
                      <a:cubicBezTo>
                        <a:pt x="56" y="181"/>
                        <a:pt x="57" y="146"/>
                        <a:pt x="56" y="111"/>
                      </a:cubicBezTo>
                      <a:cubicBezTo>
                        <a:pt x="55" y="111"/>
                        <a:pt x="52" y="111"/>
                        <a:pt x="51" y="111"/>
                      </a:cubicBezTo>
                      <a:cubicBezTo>
                        <a:pt x="51" y="141"/>
                        <a:pt x="51" y="172"/>
                        <a:pt x="51" y="202"/>
                      </a:cubicBezTo>
                      <a:cubicBezTo>
                        <a:pt x="51" y="209"/>
                        <a:pt x="50" y="215"/>
                        <a:pt x="48" y="222"/>
                      </a:cubicBezTo>
                      <a:cubicBezTo>
                        <a:pt x="40" y="228"/>
                        <a:pt x="25" y="225"/>
                        <a:pt x="25" y="213"/>
                      </a:cubicBezTo>
                      <a:cubicBezTo>
                        <a:pt x="25" y="155"/>
                        <a:pt x="25" y="97"/>
                        <a:pt x="25" y="38"/>
                      </a:cubicBezTo>
                      <a:cubicBezTo>
                        <a:pt x="24" y="38"/>
                        <a:pt x="21" y="38"/>
                        <a:pt x="20" y="38"/>
                      </a:cubicBezTo>
                      <a:cubicBezTo>
                        <a:pt x="19" y="58"/>
                        <a:pt x="20" y="77"/>
                        <a:pt x="19" y="96"/>
                      </a:cubicBezTo>
                      <a:cubicBezTo>
                        <a:pt x="19" y="103"/>
                        <a:pt x="16" y="113"/>
                        <a:pt x="8" y="111"/>
                      </a:cubicBezTo>
                      <a:cubicBezTo>
                        <a:pt x="3" y="111"/>
                        <a:pt x="0" y="106"/>
                        <a:pt x="1" y="101"/>
                      </a:cubicBezTo>
                      <a:cubicBezTo>
                        <a:pt x="1" y="77"/>
                        <a:pt x="1" y="53"/>
                        <a:pt x="1" y="28"/>
                      </a:cubicBezTo>
                      <a:cubicBezTo>
                        <a:pt x="0" y="19"/>
                        <a:pt x="5" y="9"/>
                        <a:pt x="14" y="5"/>
                      </a:cubicBezTo>
                      <a:close/>
                    </a:path>
                  </a:pathLst>
                </a:custGeom>
                <a:solidFill>
                  <a:schemeClr val="bg1">
                    <a:alpha val="35000"/>
                  </a:schemeClr>
                </a:solidFill>
                <a:ln w="31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marL="0" marR="0" lvl="0" indent="0" algn="ctr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51257" name="组合 3"/>
              <p:cNvGrpSpPr/>
              <p:nvPr/>
            </p:nvGrpSpPr>
            <p:grpSpPr>
              <a:xfrm>
                <a:off x="3110722" y="3408950"/>
                <a:ext cx="215900" cy="566737"/>
                <a:chOff x="2901172" y="3408950"/>
                <a:chExt cx="215900" cy="566737"/>
              </a:xfrm>
            </p:grpSpPr>
            <p:sp>
              <p:nvSpPr>
                <p:cNvPr id="108" name="Freeform 25"/>
                <p:cNvSpPr/>
                <p:nvPr/>
              </p:nvSpPr>
              <p:spPr bwMode="auto">
                <a:xfrm>
                  <a:off x="2955147" y="3408950"/>
                  <a:ext cx="111125" cy="107950"/>
                </a:xfrm>
                <a:custGeom>
                  <a:avLst/>
                  <a:gdLst>
                    <a:gd name="T0" fmla="*/ 22 w 55"/>
                    <a:gd name="T1" fmla="*/ 5 h 53"/>
                    <a:gd name="T2" fmla="*/ 48 w 55"/>
                    <a:gd name="T3" fmla="*/ 34 h 53"/>
                    <a:gd name="T4" fmla="*/ 11 w 55"/>
                    <a:gd name="T5" fmla="*/ 41 h 53"/>
                    <a:gd name="T6" fmla="*/ 22 w 55"/>
                    <a:gd name="T7" fmla="*/ 5 h 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5" h="53">
                      <a:moveTo>
                        <a:pt x="22" y="5"/>
                      </a:moveTo>
                      <a:cubicBezTo>
                        <a:pt x="38" y="0"/>
                        <a:pt x="55" y="18"/>
                        <a:pt x="48" y="34"/>
                      </a:cubicBezTo>
                      <a:cubicBezTo>
                        <a:pt x="43" y="49"/>
                        <a:pt x="20" y="53"/>
                        <a:pt x="11" y="41"/>
                      </a:cubicBezTo>
                      <a:cubicBezTo>
                        <a:pt x="0" y="29"/>
                        <a:pt x="7" y="8"/>
                        <a:pt x="22" y="5"/>
                      </a:cubicBezTo>
                      <a:close/>
                    </a:path>
                  </a:pathLst>
                </a:custGeom>
                <a:solidFill>
                  <a:schemeClr val="bg1">
                    <a:alpha val="35000"/>
                  </a:schemeClr>
                </a:solidFill>
                <a:ln w="31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marL="0" marR="0" lvl="0" indent="0" algn="ctr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109" name="Freeform 26"/>
                <p:cNvSpPr/>
                <p:nvPr/>
              </p:nvSpPr>
              <p:spPr bwMode="auto">
                <a:xfrm>
                  <a:off x="2901172" y="3512137"/>
                  <a:ext cx="215900" cy="463550"/>
                </a:xfrm>
                <a:custGeom>
                  <a:avLst/>
                  <a:gdLst>
                    <a:gd name="T0" fmla="*/ 14 w 107"/>
                    <a:gd name="T1" fmla="*/ 5 h 230"/>
                    <a:gd name="T2" fmla="*/ 59 w 107"/>
                    <a:gd name="T3" fmla="*/ 2 h 230"/>
                    <a:gd name="T4" fmla="*/ 98 w 107"/>
                    <a:gd name="T5" fmla="*/ 9 h 230"/>
                    <a:gd name="T6" fmla="*/ 107 w 107"/>
                    <a:gd name="T7" fmla="*/ 36 h 230"/>
                    <a:gd name="T8" fmla="*/ 107 w 107"/>
                    <a:gd name="T9" fmla="*/ 99 h 230"/>
                    <a:gd name="T10" fmla="*/ 99 w 107"/>
                    <a:gd name="T11" fmla="*/ 111 h 230"/>
                    <a:gd name="T12" fmla="*/ 88 w 107"/>
                    <a:gd name="T13" fmla="*/ 99 h 230"/>
                    <a:gd name="T14" fmla="*/ 88 w 107"/>
                    <a:gd name="T15" fmla="*/ 38 h 230"/>
                    <a:gd name="T16" fmla="*/ 81 w 107"/>
                    <a:gd name="T17" fmla="*/ 38 h 230"/>
                    <a:gd name="T18" fmla="*/ 81 w 107"/>
                    <a:gd name="T19" fmla="*/ 213 h 230"/>
                    <a:gd name="T20" fmla="*/ 57 w 107"/>
                    <a:gd name="T21" fmla="*/ 215 h 230"/>
                    <a:gd name="T22" fmla="*/ 57 w 107"/>
                    <a:gd name="T23" fmla="*/ 111 h 230"/>
                    <a:gd name="T24" fmla="*/ 51 w 107"/>
                    <a:gd name="T25" fmla="*/ 111 h 230"/>
                    <a:gd name="T26" fmla="*/ 51 w 107"/>
                    <a:gd name="T27" fmla="*/ 202 h 230"/>
                    <a:gd name="T28" fmla="*/ 48 w 107"/>
                    <a:gd name="T29" fmla="*/ 222 h 230"/>
                    <a:gd name="T30" fmla="*/ 25 w 107"/>
                    <a:gd name="T31" fmla="*/ 213 h 230"/>
                    <a:gd name="T32" fmla="*/ 25 w 107"/>
                    <a:gd name="T33" fmla="*/ 38 h 230"/>
                    <a:gd name="T34" fmla="*/ 20 w 107"/>
                    <a:gd name="T35" fmla="*/ 38 h 230"/>
                    <a:gd name="T36" fmla="*/ 19 w 107"/>
                    <a:gd name="T37" fmla="*/ 96 h 230"/>
                    <a:gd name="T38" fmla="*/ 8 w 107"/>
                    <a:gd name="T39" fmla="*/ 111 h 230"/>
                    <a:gd name="T40" fmla="*/ 1 w 107"/>
                    <a:gd name="T41" fmla="*/ 101 h 230"/>
                    <a:gd name="T42" fmla="*/ 1 w 107"/>
                    <a:gd name="T43" fmla="*/ 28 h 230"/>
                    <a:gd name="T44" fmla="*/ 14 w 107"/>
                    <a:gd name="T45" fmla="*/ 5 h 2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07" h="230">
                      <a:moveTo>
                        <a:pt x="14" y="5"/>
                      </a:moveTo>
                      <a:cubicBezTo>
                        <a:pt x="29" y="0"/>
                        <a:pt x="44" y="2"/>
                        <a:pt x="59" y="2"/>
                      </a:cubicBezTo>
                      <a:cubicBezTo>
                        <a:pt x="72" y="2"/>
                        <a:pt x="87" y="0"/>
                        <a:pt x="98" y="9"/>
                      </a:cubicBezTo>
                      <a:cubicBezTo>
                        <a:pt x="106" y="15"/>
                        <a:pt x="107" y="27"/>
                        <a:pt x="107" y="36"/>
                      </a:cubicBezTo>
                      <a:cubicBezTo>
                        <a:pt x="107" y="57"/>
                        <a:pt x="107" y="78"/>
                        <a:pt x="107" y="99"/>
                      </a:cubicBezTo>
                      <a:cubicBezTo>
                        <a:pt x="107" y="104"/>
                        <a:pt x="105" y="111"/>
                        <a:pt x="99" y="111"/>
                      </a:cubicBezTo>
                      <a:cubicBezTo>
                        <a:pt x="92" y="112"/>
                        <a:pt x="88" y="105"/>
                        <a:pt x="88" y="99"/>
                      </a:cubicBezTo>
                      <a:cubicBezTo>
                        <a:pt x="88" y="79"/>
                        <a:pt x="88" y="58"/>
                        <a:pt x="88" y="38"/>
                      </a:cubicBezTo>
                      <a:cubicBezTo>
                        <a:pt x="86" y="38"/>
                        <a:pt x="83" y="38"/>
                        <a:pt x="81" y="38"/>
                      </a:cubicBezTo>
                      <a:cubicBezTo>
                        <a:pt x="81" y="96"/>
                        <a:pt x="81" y="155"/>
                        <a:pt x="81" y="213"/>
                      </a:cubicBezTo>
                      <a:cubicBezTo>
                        <a:pt x="82" y="227"/>
                        <a:pt x="58" y="230"/>
                        <a:pt x="57" y="215"/>
                      </a:cubicBezTo>
                      <a:cubicBezTo>
                        <a:pt x="56" y="181"/>
                        <a:pt x="57" y="146"/>
                        <a:pt x="57" y="111"/>
                      </a:cubicBezTo>
                      <a:cubicBezTo>
                        <a:pt x="55" y="111"/>
                        <a:pt x="52" y="111"/>
                        <a:pt x="51" y="111"/>
                      </a:cubicBezTo>
                      <a:cubicBezTo>
                        <a:pt x="51" y="141"/>
                        <a:pt x="51" y="172"/>
                        <a:pt x="51" y="202"/>
                      </a:cubicBezTo>
                      <a:cubicBezTo>
                        <a:pt x="51" y="209"/>
                        <a:pt x="50" y="215"/>
                        <a:pt x="48" y="222"/>
                      </a:cubicBezTo>
                      <a:cubicBezTo>
                        <a:pt x="40" y="228"/>
                        <a:pt x="25" y="225"/>
                        <a:pt x="25" y="213"/>
                      </a:cubicBezTo>
                      <a:cubicBezTo>
                        <a:pt x="25" y="155"/>
                        <a:pt x="25" y="97"/>
                        <a:pt x="25" y="38"/>
                      </a:cubicBezTo>
                      <a:cubicBezTo>
                        <a:pt x="24" y="38"/>
                        <a:pt x="21" y="38"/>
                        <a:pt x="20" y="38"/>
                      </a:cubicBezTo>
                      <a:cubicBezTo>
                        <a:pt x="19" y="58"/>
                        <a:pt x="20" y="77"/>
                        <a:pt x="19" y="96"/>
                      </a:cubicBezTo>
                      <a:cubicBezTo>
                        <a:pt x="19" y="103"/>
                        <a:pt x="16" y="113"/>
                        <a:pt x="8" y="111"/>
                      </a:cubicBezTo>
                      <a:cubicBezTo>
                        <a:pt x="3" y="111"/>
                        <a:pt x="0" y="106"/>
                        <a:pt x="1" y="101"/>
                      </a:cubicBezTo>
                      <a:cubicBezTo>
                        <a:pt x="1" y="77"/>
                        <a:pt x="1" y="53"/>
                        <a:pt x="1" y="28"/>
                      </a:cubicBezTo>
                      <a:cubicBezTo>
                        <a:pt x="0" y="19"/>
                        <a:pt x="5" y="9"/>
                        <a:pt x="14" y="5"/>
                      </a:cubicBezTo>
                      <a:close/>
                    </a:path>
                  </a:pathLst>
                </a:custGeom>
                <a:solidFill>
                  <a:schemeClr val="bg1">
                    <a:alpha val="35000"/>
                  </a:schemeClr>
                </a:solidFill>
                <a:ln w="31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marL="0" marR="0" lvl="0" indent="0" algn="ctr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</p:grpSp>
        </p:grpSp>
        <p:grpSp>
          <p:nvGrpSpPr>
            <p:cNvPr id="51214" name="组合 10"/>
            <p:cNvGrpSpPr/>
            <p:nvPr/>
          </p:nvGrpSpPr>
          <p:grpSpPr>
            <a:xfrm>
              <a:off x="1025208" y="4184015"/>
              <a:ext cx="2592388" cy="373063"/>
              <a:chOff x="1025208" y="4184015"/>
              <a:chExt cx="2592388" cy="373063"/>
            </a:xfrm>
          </p:grpSpPr>
          <p:grpSp>
            <p:nvGrpSpPr>
              <p:cNvPr id="51215" name="组合 9"/>
              <p:cNvGrpSpPr/>
              <p:nvPr/>
            </p:nvGrpSpPr>
            <p:grpSpPr>
              <a:xfrm>
                <a:off x="1025208" y="4184015"/>
                <a:ext cx="141288" cy="373063"/>
                <a:chOff x="1304608" y="4184015"/>
                <a:chExt cx="141288" cy="373063"/>
              </a:xfrm>
            </p:grpSpPr>
            <p:sp>
              <p:nvSpPr>
                <p:cNvPr id="113" name="Freeform 29"/>
                <p:cNvSpPr/>
                <p:nvPr/>
              </p:nvSpPr>
              <p:spPr bwMode="auto">
                <a:xfrm>
                  <a:off x="1341120" y="4184015"/>
                  <a:ext cx="73025" cy="71438"/>
                </a:xfrm>
                <a:custGeom>
                  <a:avLst/>
                  <a:gdLst>
                    <a:gd name="T0" fmla="*/ 14 w 36"/>
                    <a:gd name="T1" fmla="*/ 3 h 35"/>
                    <a:gd name="T2" fmla="*/ 31 w 36"/>
                    <a:gd name="T3" fmla="*/ 22 h 35"/>
                    <a:gd name="T4" fmla="*/ 7 w 36"/>
                    <a:gd name="T5" fmla="*/ 26 h 35"/>
                    <a:gd name="T6" fmla="*/ 14 w 36"/>
                    <a:gd name="T7" fmla="*/ 3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35">
                      <a:moveTo>
                        <a:pt x="14" y="3"/>
                      </a:moveTo>
                      <a:cubicBezTo>
                        <a:pt x="24" y="0"/>
                        <a:pt x="36" y="12"/>
                        <a:pt x="31" y="22"/>
                      </a:cubicBezTo>
                      <a:cubicBezTo>
                        <a:pt x="28" y="32"/>
                        <a:pt x="13" y="35"/>
                        <a:pt x="7" y="26"/>
                      </a:cubicBezTo>
                      <a:cubicBezTo>
                        <a:pt x="0" y="19"/>
                        <a:pt x="4" y="5"/>
                        <a:pt x="14" y="3"/>
                      </a:cubicBezTo>
                      <a:close/>
                    </a:path>
                  </a:pathLst>
                </a:custGeom>
                <a:solidFill>
                  <a:schemeClr val="bg1">
                    <a:alpha val="35000"/>
                  </a:schemeClr>
                </a:solidFill>
                <a:ln w="31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marL="0" marR="0" lvl="0" indent="0" algn="ctr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114" name="Freeform 30"/>
                <p:cNvSpPr/>
                <p:nvPr/>
              </p:nvSpPr>
              <p:spPr bwMode="auto">
                <a:xfrm>
                  <a:off x="1304608" y="4250690"/>
                  <a:ext cx="141288" cy="306388"/>
                </a:xfrm>
                <a:custGeom>
                  <a:avLst/>
                  <a:gdLst>
                    <a:gd name="T0" fmla="*/ 9 w 70"/>
                    <a:gd name="T1" fmla="*/ 4 h 152"/>
                    <a:gd name="T2" fmla="*/ 39 w 70"/>
                    <a:gd name="T3" fmla="*/ 1 h 152"/>
                    <a:gd name="T4" fmla="*/ 65 w 70"/>
                    <a:gd name="T5" fmla="*/ 6 h 152"/>
                    <a:gd name="T6" fmla="*/ 70 w 70"/>
                    <a:gd name="T7" fmla="*/ 24 h 152"/>
                    <a:gd name="T8" fmla="*/ 70 w 70"/>
                    <a:gd name="T9" fmla="*/ 66 h 152"/>
                    <a:gd name="T10" fmla="*/ 65 w 70"/>
                    <a:gd name="T11" fmla="*/ 73 h 152"/>
                    <a:gd name="T12" fmla="*/ 58 w 70"/>
                    <a:gd name="T13" fmla="*/ 66 h 152"/>
                    <a:gd name="T14" fmla="*/ 58 w 70"/>
                    <a:gd name="T15" fmla="*/ 25 h 152"/>
                    <a:gd name="T16" fmla="*/ 53 w 70"/>
                    <a:gd name="T17" fmla="*/ 25 h 152"/>
                    <a:gd name="T18" fmla="*/ 53 w 70"/>
                    <a:gd name="T19" fmla="*/ 141 h 152"/>
                    <a:gd name="T20" fmla="*/ 37 w 70"/>
                    <a:gd name="T21" fmla="*/ 143 h 152"/>
                    <a:gd name="T22" fmla="*/ 37 w 70"/>
                    <a:gd name="T23" fmla="*/ 73 h 152"/>
                    <a:gd name="T24" fmla="*/ 33 w 70"/>
                    <a:gd name="T25" fmla="*/ 73 h 152"/>
                    <a:gd name="T26" fmla="*/ 33 w 70"/>
                    <a:gd name="T27" fmla="*/ 134 h 152"/>
                    <a:gd name="T28" fmla="*/ 31 w 70"/>
                    <a:gd name="T29" fmla="*/ 147 h 152"/>
                    <a:gd name="T30" fmla="*/ 16 w 70"/>
                    <a:gd name="T31" fmla="*/ 141 h 152"/>
                    <a:gd name="T32" fmla="*/ 16 w 70"/>
                    <a:gd name="T33" fmla="*/ 26 h 152"/>
                    <a:gd name="T34" fmla="*/ 13 w 70"/>
                    <a:gd name="T35" fmla="*/ 26 h 152"/>
                    <a:gd name="T36" fmla="*/ 12 w 70"/>
                    <a:gd name="T37" fmla="*/ 64 h 152"/>
                    <a:gd name="T38" fmla="*/ 5 w 70"/>
                    <a:gd name="T39" fmla="*/ 73 h 152"/>
                    <a:gd name="T40" fmla="*/ 0 w 70"/>
                    <a:gd name="T41" fmla="*/ 67 h 152"/>
                    <a:gd name="T42" fmla="*/ 0 w 70"/>
                    <a:gd name="T43" fmla="*/ 19 h 152"/>
                    <a:gd name="T44" fmla="*/ 9 w 70"/>
                    <a:gd name="T45" fmla="*/ 4 h 1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70" h="152">
                      <a:moveTo>
                        <a:pt x="9" y="4"/>
                      </a:moveTo>
                      <a:cubicBezTo>
                        <a:pt x="18" y="0"/>
                        <a:pt x="29" y="2"/>
                        <a:pt x="39" y="1"/>
                      </a:cubicBezTo>
                      <a:cubicBezTo>
                        <a:pt x="47" y="1"/>
                        <a:pt x="57" y="0"/>
                        <a:pt x="65" y="6"/>
                      </a:cubicBezTo>
                      <a:cubicBezTo>
                        <a:pt x="70" y="10"/>
                        <a:pt x="70" y="18"/>
                        <a:pt x="70" y="24"/>
                      </a:cubicBezTo>
                      <a:cubicBezTo>
                        <a:pt x="70" y="38"/>
                        <a:pt x="70" y="52"/>
                        <a:pt x="70" y="66"/>
                      </a:cubicBezTo>
                      <a:cubicBezTo>
                        <a:pt x="70" y="69"/>
                        <a:pt x="69" y="74"/>
                        <a:pt x="65" y="73"/>
                      </a:cubicBezTo>
                      <a:cubicBezTo>
                        <a:pt x="61" y="74"/>
                        <a:pt x="58" y="70"/>
                        <a:pt x="58" y="66"/>
                      </a:cubicBezTo>
                      <a:cubicBezTo>
                        <a:pt x="58" y="52"/>
                        <a:pt x="58" y="39"/>
                        <a:pt x="58" y="25"/>
                      </a:cubicBezTo>
                      <a:cubicBezTo>
                        <a:pt x="57" y="25"/>
                        <a:pt x="54" y="25"/>
                        <a:pt x="53" y="25"/>
                      </a:cubicBezTo>
                      <a:cubicBezTo>
                        <a:pt x="53" y="64"/>
                        <a:pt x="53" y="102"/>
                        <a:pt x="53" y="141"/>
                      </a:cubicBezTo>
                      <a:cubicBezTo>
                        <a:pt x="54" y="150"/>
                        <a:pt x="38" y="152"/>
                        <a:pt x="37" y="143"/>
                      </a:cubicBezTo>
                      <a:cubicBezTo>
                        <a:pt x="37" y="120"/>
                        <a:pt x="37" y="96"/>
                        <a:pt x="37" y="73"/>
                      </a:cubicBezTo>
                      <a:cubicBezTo>
                        <a:pt x="36" y="73"/>
                        <a:pt x="34" y="73"/>
                        <a:pt x="33" y="73"/>
                      </a:cubicBezTo>
                      <a:cubicBezTo>
                        <a:pt x="33" y="93"/>
                        <a:pt x="33" y="114"/>
                        <a:pt x="33" y="134"/>
                      </a:cubicBezTo>
                      <a:cubicBezTo>
                        <a:pt x="33" y="138"/>
                        <a:pt x="33" y="143"/>
                        <a:pt x="31" y="147"/>
                      </a:cubicBezTo>
                      <a:cubicBezTo>
                        <a:pt x="26" y="151"/>
                        <a:pt x="16" y="149"/>
                        <a:pt x="16" y="141"/>
                      </a:cubicBezTo>
                      <a:cubicBezTo>
                        <a:pt x="16" y="103"/>
                        <a:pt x="16" y="64"/>
                        <a:pt x="16" y="26"/>
                      </a:cubicBezTo>
                      <a:cubicBezTo>
                        <a:pt x="15" y="26"/>
                        <a:pt x="13" y="26"/>
                        <a:pt x="13" y="26"/>
                      </a:cubicBezTo>
                      <a:cubicBezTo>
                        <a:pt x="12" y="38"/>
                        <a:pt x="13" y="51"/>
                        <a:pt x="12" y="64"/>
                      </a:cubicBezTo>
                      <a:cubicBezTo>
                        <a:pt x="12" y="68"/>
                        <a:pt x="10" y="75"/>
                        <a:pt x="5" y="73"/>
                      </a:cubicBezTo>
                      <a:cubicBezTo>
                        <a:pt x="2" y="74"/>
                        <a:pt x="0" y="70"/>
                        <a:pt x="0" y="67"/>
                      </a:cubicBezTo>
                      <a:cubicBezTo>
                        <a:pt x="0" y="51"/>
                        <a:pt x="0" y="35"/>
                        <a:pt x="0" y="19"/>
                      </a:cubicBezTo>
                      <a:cubicBezTo>
                        <a:pt x="0" y="13"/>
                        <a:pt x="3" y="6"/>
                        <a:pt x="9" y="4"/>
                      </a:cubicBezTo>
                      <a:close/>
                    </a:path>
                  </a:pathLst>
                </a:custGeom>
                <a:solidFill>
                  <a:schemeClr val="bg1">
                    <a:alpha val="35000"/>
                  </a:schemeClr>
                </a:solidFill>
                <a:ln w="31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marL="0" marR="0" lvl="0" indent="0" algn="ctr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51216" name="组合 158"/>
              <p:cNvGrpSpPr/>
              <p:nvPr/>
            </p:nvGrpSpPr>
            <p:grpSpPr>
              <a:xfrm>
                <a:off x="1248035" y="4184015"/>
                <a:ext cx="141288" cy="373063"/>
                <a:chOff x="1304608" y="4184015"/>
                <a:chExt cx="141288" cy="373063"/>
              </a:xfrm>
            </p:grpSpPr>
            <p:sp>
              <p:nvSpPr>
                <p:cNvPr id="160" name="Freeform 29"/>
                <p:cNvSpPr/>
                <p:nvPr/>
              </p:nvSpPr>
              <p:spPr bwMode="auto">
                <a:xfrm>
                  <a:off x="1341120" y="4184015"/>
                  <a:ext cx="73025" cy="71438"/>
                </a:xfrm>
                <a:custGeom>
                  <a:avLst/>
                  <a:gdLst>
                    <a:gd name="T0" fmla="*/ 14 w 36"/>
                    <a:gd name="T1" fmla="*/ 3 h 35"/>
                    <a:gd name="T2" fmla="*/ 31 w 36"/>
                    <a:gd name="T3" fmla="*/ 22 h 35"/>
                    <a:gd name="T4" fmla="*/ 7 w 36"/>
                    <a:gd name="T5" fmla="*/ 26 h 35"/>
                    <a:gd name="T6" fmla="*/ 14 w 36"/>
                    <a:gd name="T7" fmla="*/ 3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35">
                      <a:moveTo>
                        <a:pt x="14" y="3"/>
                      </a:moveTo>
                      <a:cubicBezTo>
                        <a:pt x="24" y="0"/>
                        <a:pt x="36" y="12"/>
                        <a:pt x="31" y="22"/>
                      </a:cubicBezTo>
                      <a:cubicBezTo>
                        <a:pt x="28" y="32"/>
                        <a:pt x="13" y="35"/>
                        <a:pt x="7" y="26"/>
                      </a:cubicBezTo>
                      <a:cubicBezTo>
                        <a:pt x="0" y="19"/>
                        <a:pt x="4" y="5"/>
                        <a:pt x="14" y="3"/>
                      </a:cubicBezTo>
                      <a:close/>
                    </a:path>
                  </a:pathLst>
                </a:custGeom>
                <a:solidFill>
                  <a:schemeClr val="bg1">
                    <a:alpha val="35000"/>
                  </a:schemeClr>
                </a:solidFill>
                <a:ln w="31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marL="0" marR="0" lvl="0" indent="0" algn="ctr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161" name="Freeform 30"/>
                <p:cNvSpPr/>
                <p:nvPr/>
              </p:nvSpPr>
              <p:spPr bwMode="auto">
                <a:xfrm>
                  <a:off x="1304608" y="4250690"/>
                  <a:ext cx="141288" cy="306388"/>
                </a:xfrm>
                <a:custGeom>
                  <a:avLst/>
                  <a:gdLst>
                    <a:gd name="T0" fmla="*/ 9 w 70"/>
                    <a:gd name="T1" fmla="*/ 4 h 152"/>
                    <a:gd name="T2" fmla="*/ 39 w 70"/>
                    <a:gd name="T3" fmla="*/ 1 h 152"/>
                    <a:gd name="T4" fmla="*/ 65 w 70"/>
                    <a:gd name="T5" fmla="*/ 6 h 152"/>
                    <a:gd name="T6" fmla="*/ 70 w 70"/>
                    <a:gd name="T7" fmla="*/ 24 h 152"/>
                    <a:gd name="T8" fmla="*/ 70 w 70"/>
                    <a:gd name="T9" fmla="*/ 66 h 152"/>
                    <a:gd name="T10" fmla="*/ 65 w 70"/>
                    <a:gd name="T11" fmla="*/ 73 h 152"/>
                    <a:gd name="T12" fmla="*/ 58 w 70"/>
                    <a:gd name="T13" fmla="*/ 66 h 152"/>
                    <a:gd name="T14" fmla="*/ 58 w 70"/>
                    <a:gd name="T15" fmla="*/ 25 h 152"/>
                    <a:gd name="T16" fmla="*/ 53 w 70"/>
                    <a:gd name="T17" fmla="*/ 25 h 152"/>
                    <a:gd name="T18" fmla="*/ 53 w 70"/>
                    <a:gd name="T19" fmla="*/ 141 h 152"/>
                    <a:gd name="T20" fmla="*/ 37 w 70"/>
                    <a:gd name="T21" fmla="*/ 143 h 152"/>
                    <a:gd name="T22" fmla="*/ 37 w 70"/>
                    <a:gd name="T23" fmla="*/ 73 h 152"/>
                    <a:gd name="T24" fmla="*/ 33 w 70"/>
                    <a:gd name="T25" fmla="*/ 73 h 152"/>
                    <a:gd name="T26" fmla="*/ 33 w 70"/>
                    <a:gd name="T27" fmla="*/ 134 h 152"/>
                    <a:gd name="T28" fmla="*/ 31 w 70"/>
                    <a:gd name="T29" fmla="*/ 147 h 152"/>
                    <a:gd name="T30" fmla="*/ 16 w 70"/>
                    <a:gd name="T31" fmla="*/ 141 h 152"/>
                    <a:gd name="T32" fmla="*/ 16 w 70"/>
                    <a:gd name="T33" fmla="*/ 26 h 152"/>
                    <a:gd name="T34" fmla="*/ 13 w 70"/>
                    <a:gd name="T35" fmla="*/ 26 h 152"/>
                    <a:gd name="T36" fmla="*/ 12 w 70"/>
                    <a:gd name="T37" fmla="*/ 64 h 152"/>
                    <a:gd name="T38" fmla="*/ 5 w 70"/>
                    <a:gd name="T39" fmla="*/ 73 h 152"/>
                    <a:gd name="T40" fmla="*/ 0 w 70"/>
                    <a:gd name="T41" fmla="*/ 67 h 152"/>
                    <a:gd name="T42" fmla="*/ 0 w 70"/>
                    <a:gd name="T43" fmla="*/ 19 h 152"/>
                    <a:gd name="T44" fmla="*/ 9 w 70"/>
                    <a:gd name="T45" fmla="*/ 4 h 1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70" h="152">
                      <a:moveTo>
                        <a:pt x="9" y="4"/>
                      </a:moveTo>
                      <a:cubicBezTo>
                        <a:pt x="18" y="0"/>
                        <a:pt x="29" y="2"/>
                        <a:pt x="39" y="1"/>
                      </a:cubicBezTo>
                      <a:cubicBezTo>
                        <a:pt x="47" y="1"/>
                        <a:pt x="57" y="0"/>
                        <a:pt x="65" y="6"/>
                      </a:cubicBezTo>
                      <a:cubicBezTo>
                        <a:pt x="70" y="10"/>
                        <a:pt x="70" y="18"/>
                        <a:pt x="70" y="24"/>
                      </a:cubicBezTo>
                      <a:cubicBezTo>
                        <a:pt x="70" y="38"/>
                        <a:pt x="70" y="52"/>
                        <a:pt x="70" y="66"/>
                      </a:cubicBezTo>
                      <a:cubicBezTo>
                        <a:pt x="70" y="69"/>
                        <a:pt x="69" y="74"/>
                        <a:pt x="65" y="73"/>
                      </a:cubicBezTo>
                      <a:cubicBezTo>
                        <a:pt x="61" y="74"/>
                        <a:pt x="58" y="70"/>
                        <a:pt x="58" y="66"/>
                      </a:cubicBezTo>
                      <a:cubicBezTo>
                        <a:pt x="58" y="52"/>
                        <a:pt x="58" y="39"/>
                        <a:pt x="58" y="25"/>
                      </a:cubicBezTo>
                      <a:cubicBezTo>
                        <a:pt x="57" y="25"/>
                        <a:pt x="54" y="25"/>
                        <a:pt x="53" y="25"/>
                      </a:cubicBezTo>
                      <a:cubicBezTo>
                        <a:pt x="53" y="64"/>
                        <a:pt x="53" y="102"/>
                        <a:pt x="53" y="141"/>
                      </a:cubicBezTo>
                      <a:cubicBezTo>
                        <a:pt x="54" y="150"/>
                        <a:pt x="38" y="152"/>
                        <a:pt x="37" y="143"/>
                      </a:cubicBezTo>
                      <a:cubicBezTo>
                        <a:pt x="37" y="120"/>
                        <a:pt x="37" y="96"/>
                        <a:pt x="37" y="73"/>
                      </a:cubicBezTo>
                      <a:cubicBezTo>
                        <a:pt x="36" y="73"/>
                        <a:pt x="34" y="73"/>
                        <a:pt x="33" y="73"/>
                      </a:cubicBezTo>
                      <a:cubicBezTo>
                        <a:pt x="33" y="93"/>
                        <a:pt x="33" y="114"/>
                        <a:pt x="33" y="134"/>
                      </a:cubicBezTo>
                      <a:cubicBezTo>
                        <a:pt x="33" y="138"/>
                        <a:pt x="33" y="143"/>
                        <a:pt x="31" y="147"/>
                      </a:cubicBezTo>
                      <a:cubicBezTo>
                        <a:pt x="26" y="151"/>
                        <a:pt x="16" y="149"/>
                        <a:pt x="16" y="141"/>
                      </a:cubicBezTo>
                      <a:cubicBezTo>
                        <a:pt x="16" y="103"/>
                        <a:pt x="16" y="64"/>
                        <a:pt x="16" y="26"/>
                      </a:cubicBezTo>
                      <a:cubicBezTo>
                        <a:pt x="15" y="26"/>
                        <a:pt x="13" y="26"/>
                        <a:pt x="13" y="26"/>
                      </a:cubicBezTo>
                      <a:cubicBezTo>
                        <a:pt x="12" y="38"/>
                        <a:pt x="13" y="51"/>
                        <a:pt x="12" y="64"/>
                      </a:cubicBezTo>
                      <a:cubicBezTo>
                        <a:pt x="12" y="68"/>
                        <a:pt x="10" y="75"/>
                        <a:pt x="5" y="73"/>
                      </a:cubicBezTo>
                      <a:cubicBezTo>
                        <a:pt x="2" y="74"/>
                        <a:pt x="0" y="70"/>
                        <a:pt x="0" y="67"/>
                      </a:cubicBezTo>
                      <a:cubicBezTo>
                        <a:pt x="0" y="51"/>
                        <a:pt x="0" y="35"/>
                        <a:pt x="0" y="19"/>
                      </a:cubicBezTo>
                      <a:cubicBezTo>
                        <a:pt x="0" y="13"/>
                        <a:pt x="3" y="6"/>
                        <a:pt x="9" y="4"/>
                      </a:cubicBezTo>
                      <a:close/>
                    </a:path>
                  </a:pathLst>
                </a:custGeom>
                <a:solidFill>
                  <a:schemeClr val="bg1">
                    <a:alpha val="35000"/>
                  </a:schemeClr>
                </a:solidFill>
                <a:ln w="31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marL="0" marR="0" lvl="0" indent="0" algn="ctr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51217" name="组合 161"/>
              <p:cNvGrpSpPr/>
              <p:nvPr/>
            </p:nvGrpSpPr>
            <p:grpSpPr>
              <a:xfrm>
                <a:off x="1470862" y="4184015"/>
                <a:ext cx="141288" cy="373063"/>
                <a:chOff x="1304608" y="4184015"/>
                <a:chExt cx="141288" cy="373063"/>
              </a:xfrm>
            </p:grpSpPr>
            <p:sp>
              <p:nvSpPr>
                <p:cNvPr id="163" name="Freeform 29"/>
                <p:cNvSpPr/>
                <p:nvPr/>
              </p:nvSpPr>
              <p:spPr bwMode="auto">
                <a:xfrm>
                  <a:off x="1341120" y="4184015"/>
                  <a:ext cx="73025" cy="71438"/>
                </a:xfrm>
                <a:custGeom>
                  <a:avLst/>
                  <a:gdLst>
                    <a:gd name="T0" fmla="*/ 14 w 36"/>
                    <a:gd name="T1" fmla="*/ 3 h 35"/>
                    <a:gd name="T2" fmla="*/ 31 w 36"/>
                    <a:gd name="T3" fmla="*/ 22 h 35"/>
                    <a:gd name="T4" fmla="*/ 7 w 36"/>
                    <a:gd name="T5" fmla="*/ 26 h 35"/>
                    <a:gd name="T6" fmla="*/ 14 w 36"/>
                    <a:gd name="T7" fmla="*/ 3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35">
                      <a:moveTo>
                        <a:pt x="14" y="3"/>
                      </a:moveTo>
                      <a:cubicBezTo>
                        <a:pt x="24" y="0"/>
                        <a:pt x="36" y="12"/>
                        <a:pt x="31" y="22"/>
                      </a:cubicBezTo>
                      <a:cubicBezTo>
                        <a:pt x="28" y="32"/>
                        <a:pt x="13" y="35"/>
                        <a:pt x="7" y="26"/>
                      </a:cubicBezTo>
                      <a:cubicBezTo>
                        <a:pt x="0" y="19"/>
                        <a:pt x="4" y="5"/>
                        <a:pt x="14" y="3"/>
                      </a:cubicBezTo>
                      <a:close/>
                    </a:path>
                  </a:pathLst>
                </a:custGeom>
                <a:solidFill>
                  <a:schemeClr val="bg1">
                    <a:alpha val="35000"/>
                  </a:schemeClr>
                </a:solidFill>
                <a:ln w="31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marL="0" marR="0" lvl="0" indent="0" algn="ctr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164" name="Freeform 30"/>
                <p:cNvSpPr/>
                <p:nvPr/>
              </p:nvSpPr>
              <p:spPr bwMode="auto">
                <a:xfrm>
                  <a:off x="1304608" y="4250690"/>
                  <a:ext cx="141288" cy="306388"/>
                </a:xfrm>
                <a:custGeom>
                  <a:avLst/>
                  <a:gdLst>
                    <a:gd name="T0" fmla="*/ 9 w 70"/>
                    <a:gd name="T1" fmla="*/ 4 h 152"/>
                    <a:gd name="T2" fmla="*/ 39 w 70"/>
                    <a:gd name="T3" fmla="*/ 1 h 152"/>
                    <a:gd name="T4" fmla="*/ 65 w 70"/>
                    <a:gd name="T5" fmla="*/ 6 h 152"/>
                    <a:gd name="T6" fmla="*/ 70 w 70"/>
                    <a:gd name="T7" fmla="*/ 24 h 152"/>
                    <a:gd name="T8" fmla="*/ 70 w 70"/>
                    <a:gd name="T9" fmla="*/ 66 h 152"/>
                    <a:gd name="T10" fmla="*/ 65 w 70"/>
                    <a:gd name="T11" fmla="*/ 73 h 152"/>
                    <a:gd name="T12" fmla="*/ 58 w 70"/>
                    <a:gd name="T13" fmla="*/ 66 h 152"/>
                    <a:gd name="T14" fmla="*/ 58 w 70"/>
                    <a:gd name="T15" fmla="*/ 25 h 152"/>
                    <a:gd name="T16" fmla="*/ 53 w 70"/>
                    <a:gd name="T17" fmla="*/ 25 h 152"/>
                    <a:gd name="T18" fmla="*/ 53 w 70"/>
                    <a:gd name="T19" fmla="*/ 141 h 152"/>
                    <a:gd name="T20" fmla="*/ 37 w 70"/>
                    <a:gd name="T21" fmla="*/ 143 h 152"/>
                    <a:gd name="T22" fmla="*/ 37 w 70"/>
                    <a:gd name="T23" fmla="*/ 73 h 152"/>
                    <a:gd name="T24" fmla="*/ 33 w 70"/>
                    <a:gd name="T25" fmla="*/ 73 h 152"/>
                    <a:gd name="T26" fmla="*/ 33 w 70"/>
                    <a:gd name="T27" fmla="*/ 134 h 152"/>
                    <a:gd name="T28" fmla="*/ 31 w 70"/>
                    <a:gd name="T29" fmla="*/ 147 h 152"/>
                    <a:gd name="T30" fmla="*/ 16 w 70"/>
                    <a:gd name="T31" fmla="*/ 141 h 152"/>
                    <a:gd name="T32" fmla="*/ 16 w 70"/>
                    <a:gd name="T33" fmla="*/ 26 h 152"/>
                    <a:gd name="T34" fmla="*/ 13 w 70"/>
                    <a:gd name="T35" fmla="*/ 26 h 152"/>
                    <a:gd name="T36" fmla="*/ 12 w 70"/>
                    <a:gd name="T37" fmla="*/ 64 h 152"/>
                    <a:gd name="T38" fmla="*/ 5 w 70"/>
                    <a:gd name="T39" fmla="*/ 73 h 152"/>
                    <a:gd name="T40" fmla="*/ 0 w 70"/>
                    <a:gd name="T41" fmla="*/ 67 h 152"/>
                    <a:gd name="T42" fmla="*/ 0 w 70"/>
                    <a:gd name="T43" fmla="*/ 19 h 152"/>
                    <a:gd name="T44" fmla="*/ 9 w 70"/>
                    <a:gd name="T45" fmla="*/ 4 h 1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70" h="152">
                      <a:moveTo>
                        <a:pt x="9" y="4"/>
                      </a:moveTo>
                      <a:cubicBezTo>
                        <a:pt x="18" y="0"/>
                        <a:pt x="29" y="2"/>
                        <a:pt x="39" y="1"/>
                      </a:cubicBezTo>
                      <a:cubicBezTo>
                        <a:pt x="47" y="1"/>
                        <a:pt x="57" y="0"/>
                        <a:pt x="65" y="6"/>
                      </a:cubicBezTo>
                      <a:cubicBezTo>
                        <a:pt x="70" y="10"/>
                        <a:pt x="70" y="18"/>
                        <a:pt x="70" y="24"/>
                      </a:cubicBezTo>
                      <a:cubicBezTo>
                        <a:pt x="70" y="38"/>
                        <a:pt x="70" y="52"/>
                        <a:pt x="70" y="66"/>
                      </a:cubicBezTo>
                      <a:cubicBezTo>
                        <a:pt x="70" y="69"/>
                        <a:pt x="69" y="74"/>
                        <a:pt x="65" y="73"/>
                      </a:cubicBezTo>
                      <a:cubicBezTo>
                        <a:pt x="61" y="74"/>
                        <a:pt x="58" y="70"/>
                        <a:pt x="58" y="66"/>
                      </a:cubicBezTo>
                      <a:cubicBezTo>
                        <a:pt x="58" y="52"/>
                        <a:pt x="58" y="39"/>
                        <a:pt x="58" y="25"/>
                      </a:cubicBezTo>
                      <a:cubicBezTo>
                        <a:pt x="57" y="25"/>
                        <a:pt x="54" y="25"/>
                        <a:pt x="53" y="25"/>
                      </a:cubicBezTo>
                      <a:cubicBezTo>
                        <a:pt x="53" y="64"/>
                        <a:pt x="53" y="102"/>
                        <a:pt x="53" y="141"/>
                      </a:cubicBezTo>
                      <a:cubicBezTo>
                        <a:pt x="54" y="150"/>
                        <a:pt x="38" y="152"/>
                        <a:pt x="37" y="143"/>
                      </a:cubicBezTo>
                      <a:cubicBezTo>
                        <a:pt x="37" y="120"/>
                        <a:pt x="37" y="96"/>
                        <a:pt x="37" y="73"/>
                      </a:cubicBezTo>
                      <a:cubicBezTo>
                        <a:pt x="36" y="73"/>
                        <a:pt x="34" y="73"/>
                        <a:pt x="33" y="73"/>
                      </a:cubicBezTo>
                      <a:cubicBezTo>
                        <a:pt x="33" y="93"/>
                        <a:pt x="33" y="114"/>
                        <a:pt x="33" y="134"/>
                      </a:cubicBezTo>
                      <a:cubicBezTo>
                        <a:pt x="33" y="138"/>
                        <a:pt x="33" y="143"/>
                        <a:pt x="31" y="147"/>
                      </a:cubicBezTo>
                      <a:cubicBezTo>
                        <a:pt x="26" y="151"/>
                        <a:pt x="16" y="149"/>
                        <a:pt x="16" y="141"/>
                      </a:cubicBezTo>
                      <a:cubicBezTo>
                        <a:pt x="16" y="103"/>
                        <a:pt x="16" y="64"/>
                        <a:pt x="16" y="26"/>
                      </a:cubicBezTo>
                      <a:cubicBezTo>
                        <a:pt x="15" y="26"/>
                        <a:pt x="13" y="26"/>
                        <a:pt x="13" y="26"/>
                      </a:cubicBezTo>
                      <a:cubicBezTo>
                        <a:pt x="12" y="38"/>
                        <a:pt x="13" y="51"/>
                        <a:pt x="12" y="64"/>
                      </a:cubicBezTo>
                      <a:cubicBezTo>
                        <a:pt x="12" y="68"/>
                        <a:pt x="10" y="75"/>
                        <a:pt x="5" y="73"/>
                      </a:cubicBezTo>
                      <a:cubicBezTo>
                        <a:pt x="2" y="74"/>
                        <a:pt x="0" y="70"/>
                        <a:pt x="0" y="67"/>
                      </a:cubicBezTo>
                      <a:cubicBezTo>
                        <a:pt x="0" y="51"/>
                        <a:pt x="0" y="35"/>
                        <a:pt x="0" y="19"/>
                      </a:cubicBezTo>
                      <a:cubicBezTo>
                        <a:pt x="0" y="13"/>
                        <a:pt x="3" y="6"/>
                        <a:pt x="9" y="4"/>
                      </a:cubicBezTo>
                      <a:close/>
                    </a:path>
                  </a:pathLst>
                </a:custGeom>
                <a:solidFill>
                  <a:schemeClr val="bg1">
                    <a:alpha val="35000"/>
                  </a:schemeClr>
                </a:solidFill>
                <a:ln w="31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marL="0" marR="0" lvl="0" indent="0" algn="ctr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51218" name="组合 164"/>
              <p:cNvGrpSpPr/>
              <p:nvPr/>
            </p:nvGrpSpPr>
            <p:grpSpPr>
              <a:xfrm>
                <a:off x="1693689" y="4184015"/>
                <a:ext cx="141288" cy="373063"/>
                <a:chOff x="1304608" y="4184015"/>
                <a:chExt cx="141288" cy="373063"/>
              </a:xfrm>
            </p:grpSpPr>
            <p:sp>
              <p:nvSpPr>
                <p:cNvPr id="166" name="Freeform 29"/>
                <p:cNvSpPr/>
                <p:nvPr/>
              </p:nvSpPr>
              <p:spPr bwMode="auto">
                <a:xfrm>
                  <a:off x="1341120" y="4184015"/>
                  <a:ext cx="73025" cy="71438"/>
                </a:xfrm>
                <a:custGeom>
                  <a:avLst/>
                  <a:gdLst>
                    <a:gd name="T0" fmla="*/ 14 w 36"/>
                    <a:gd name="T1" fmla="*/ 3 h 35"/>
                    <a:gd name="T2" fmla="*/ 31 w 36"/>
                    <a:gd name="T3" fmla="*/ 22 h 35"/>
                    <a:gd name="T4" fmla="*/ 7 w 36"/>
                    <a:gd name="T5" fmla="*/ 26 h 35"/>
                    <a:gd name="T6" fmla="*/ 14 w 36"/>
                    <a:gd name="T7" fmla="*/ 3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35">
                      <a:moveTo>
                        <a:pt x="14" y="3"/>
                      </a:moveTo>
                      <a:cubicBezTo>
                        <a:pt x="24" y="0"/>
                        <a:pt x="36" y="12"/>
                        <a:pt x="31" y="22"/>
                      </a:cubicBezTo>
                      <a:cubicBezTo>
                        <a:pt x="28" y="32"/>
                        <a:pt x="13" y="35"/>
                        <a:pt x="7" y="26"/>
                      </a:cubicBezTo>
                      <a:cubicBezTo>
                        <a:pt x="0" y="19"/>
                        <a:pt x="4" y="5"/>
                        <a:pt x="14" y="3"/>
                      </a:cubicBezTo>
                      <a:close/>
                    </a:path>
                  </a:pathLst>
                </a:custGeom>
                <a:solidFill>
                  <a:schemeClr val="bg1">
                    <a:alpha val="35000"/>
                  </a:schemeClr>
                </a:solidFill>
                <a:ln w="31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marL="0" marR="0" lvl="0" indent="0" algn="ctr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167" name="Freeform 30"/>
                <p:cNvSpPr/>
                <p:nvPr/>
              </p:nvSpPr>
              <p:spPr bwMode="auto">
                <a:xfrm>
                  <a:off x="1304608" y="4250690"/>
                  <a:ext cx="141288" cy="306388"/>
                </a:xfrm>
                <a:custGeom>
                  <a:avLst/>
                  <a:gdLst>
                    <a:gd name="T0" fmla="*/ 9 w 70"/>
                    <a:gd name="T1" fmla="*/ 4 h 152"/>
                    <a:gd name="T2" fmla="*/ 39 w 70"/>
                    <a:gd name="T3" fmla="*/ 1 h 152"/>
                    <a:gd name="T4" fmla="*/ 65 w 70"/>
                    <a:gd name="T5" fmla="*/ 6 h 152"/>
                    <a:gd name="T6" fmla="*/ 70 w 70"/>
                    <a:gd name="T7" fmla="*/ 24 h 152"/>
                    <a:gd name="T8" fmla="*/ 70 w 70"/>
                    <a:gd name="T9" fmla="*/ 66 h 152"/>
                    <a:gd name="T10" fmla="*/ 65 w 70"/>
                    <a:gd name="T11" fmla="*/ 73 h 152"/>
                    <a:gd name="T12" fmla="*/ 58 w 70"/>
                    <a:gd name="T13" fmla="*/ 66 h 152"/>
                    <a:gd name="T14" fmla="*/ 58 w 70"/>
                    <a:gd name="T15" fmla="*/ 25 h 152"/>
                    <a:gd name="T16" fmla="*/ 53 w 70"/>
                    <a:gd name="T17" fmla="*/ 25 h 152"/>
                    <a:gd name="T18" fmla="*/ 53 w 70"/>
                    <a:gd name="T19" fmla="*/ 141 h 152"/>
                    <a:gd name="T20" fmla="*/ 37 w 70"/>
                    <a:gd name="T21" fmla="*/ 143 h 152"/>
                    <a:gd name="T22" fmla="*/ 37 w 70"/>
                    <a:gd name="T23" fmla="*/ 73 h 152"/>
                    <a:gd name="T24" fmla="*/ 33 w 70"/>
                    <a:gd name="T25" fmla="*/ 73 h 152"/>
                    <a:gd name="T26" fmla="*/ 33 w 70"/>
                    <a:gd name="T27" fmla="*/ 134 h 152"/>
                    <a:gd name="T28" fmla="*/ 31 w 70"/>
                    <a:gd name="T29" fmla="*/ 147 h 152"/>
                    <a:gd name="T30" fmla="*/ 16 w 70"/>
                    <a:gd name="T31" fmla="*/ 141 h 152"/>
                    <a:gd name="T32" fmla="*/ 16 w 70"/>
                    <a:gd name="T33" fmla="*/ 26 h 152"/>
                    <a:gd name="T34" fmla="*/ 13 w 70"/>
                    <a:gd name="T35" fmla="*/ 26 h 152"/>
                    <a:gd name="T36" fmla="*/ 12 w 70"/>
                    <a:gd name="T37" fmla="*/ 64 h 152"/>
                    <a:gd name="T38" fmla="*/ 5 w 70"/>
                    <a:gd name="T39" fmla="*/ 73 h 152"/>
                    <a:gd name="T40" fmla="*/ 0 w 70"/>
                    <a:gd name="T41" fmla="*/ 67 h 152"/>
                    <a:gd name="T42" fmla="*/ 0 w 70"/>
                    <a:gd name="T43" fmla="*/ 19 h 152"/>
                    <a:gd name="T44" fmla="*/ 9 w 70"/>
                    <a:gd name="T45" fmla="*/ 4 h 1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70" h="152">
                      <a:moveTo>
                        <a:pt x="9" y="4"/>
                      </a:moveTo>
                      <a:cubicBezTo>
                        <a:pt x="18" y="0"/>
                        <a:pt x="29" y="2"/>
                        <a:pt x="39" y="1"/>
                      </a:cubicBezTo>
                      <a:cubicBezTo>
                        <a:pt x="47" y="1"/>
                        <a:pt x="57" y="0"/>
                        <a:pt x="65" y="6"/>
                      </a:cubicBezTo>
                      <a:cubicBezTo>
                        <a:pt x="70" y="10"/>
                        <a:pt x="70" y="18"/>
                        <a:pt x="70" y="24"/>
                      </a:cubicBezTo>
                      <a:cubicBezTo>
                        <a:pt x="70" y="38"/>
                        <a:pt x="70" y="52"/>
                        <a:pt x="70" y="66"/>
                      </a:cubicBezTo>
                      <a:cubicBezTo>
                        <a:pt x="70" y="69"/>
                        <a:pt x="69" y="74"/>
                        <a:pt x="65" y="73"/>
                      </a:cubicBezTo>
                      <a:cubicBezTo>
                        <a:pt x="61" y="74"/>
                        <a:pt x="58" y="70"/>
                        <a:pt x="58" y="66"/>
                      </a:cubicBezTo>
                      <a:cubicBezTo>
                        <a:pt x="58" y="52"/>
                        <a:pt x="58" y="39"/>
                        <a:pt x="58" y="25"/>
                      </a:cubicBezTo>
                      <a:cubicBezTo>
                        <a:pt x="57" y="25"/>
                        <a:pt x="54" y="25"/>
                        <a:pt x="53" y="25"/>
                      </a:cubicBezTo>
                      <a:cubicBezTo>
                        <a:pt x="53" y="64"/>
                        <a:pt x="53" y="102"/>
                        <a:pt x="53" y="141"/>
                      </a:cubicBezTo>
                      <a:cubicBezTo>
                        <a:pt x="54" y="150"/>
                        <a:pt x="38" y="152"/>
                        <a:pt x="37" y="143"/>
                      </a:cubicBezTo>
                      <a:cubicBezTo>
                        <a:pt x="37" y="120"/>
                        <a:pt x="37" y="96"/>
                        <a:pt x="37" y="73"/>
                      </a:cubicBezTo>
                      <a:cubicBezTo>
                        <a:pt x="36" y="73"/>
                        <a:pt x="34" y="73"/>
                        <a:pt x="33" y="73"/>
                      </a:cubicBezTo>
                      <a:cubicBezTo>
                        <a:pt x="33" y="93"/>
                        <a:pt x="33" y="114"/>
                        <a:pt x="33" y="134"/>
                      </a:cubicBezTo>
                      <a:cubicBezTo>
                        <a:pt x="33" y="138"/>
                        <a:pt x="33" y="143"/>
                        <a:pt x="31" y="147"/>
                      </a:cubicBezTo>
                      <a:cubicBezTo>
                        <a:pt x="26" y="151"/>
                        <a:pt x="16" y="149"/>
                        <a:pt x="16" y="141"/>
                      </a:cubicBezTo>
                      <a:cubicBezTo>
                        <a:pt x="16" y="103"/>
                        <a:pt x="16" y="64"/>
                        <a:pt x="16" y="26"/>
                      </a:cubicBezTo>
                      <a:cubicBezTo>
                        <a:pt x="15" y="26"/>
                        <a:pt x="13" y="26"/>
                        <a:pt x="13" y="26"/>
                      </a:cubicBezTo>
                      <a:cubicBezTo>
                        <a:pt x="12" y="38"/>
                        <a:pt x="13" y="51"/>
                        <a:pt x="12" y="64"/>
                      </a:cubicBezTo>
                      <a:cubicBezTo>
                        <a:pt x="12" y="68"/>
                        <a:pt x="10" y="75"/>
                        <a:pt x="5" y="73"/>
                      </a:cubicBezTo>
                      <a:cubicBezTo>
                        <a:pt x="2" y="74"/>
                        <a:pt x="0" y="70"/>
                        <a:pt x="0" y="67"/>
                      </a:cubicBezTo>
                      <a:cubicBezTo>
                        <a:pt x="0" y="51"/>
                        <a:pt x="0" y="35"/>
                        <a:pt x="0" y="19"/>
                      </a:cubicBezTo>
                      <a:cubicBezTo>
                        <a:pt x="0" y="13"/>
                        <a:pt x="3" y="6"/>
                        <a:pt x="9" y="4"/>
                      </a:cubicBezTo>
                      <a:close/>
                    </a:path>
                  </a:pathLst>
                </a:custGeom>
                <a:solidFill>
                  <a:schemeClr val="bg1">
                    <a:alpha val="35000"/>
                  </a:schemeClr>
                </a:solidFill>
                <a:ln w="31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marL="0" marR="0" lvl="0" indent="0" algn="ctr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51219" name="组合 167"/>
              <p:cNvGrpSpPr/>
              <p:nvPr/>
            </p:nvGrpSpPr>
            <p:grpSpPr>
              <a:xfrm>
                <a:off x="1916516" y="4184015"/>
                <a:ext cx="141288" cy="373063"/>
                <a:chOff x="1304608" y="4184015"/>
                <a:chExt cx="141288" cy="373063"/>
              </a:xfrm>
            </p:grpSpPr>
            <p:sp>
              <p:nvSpPr>
                <p:cNvPr id="169" name="Freeform 29"/>
                <p:cNvSpPr/>
                <p:nvPr/>
              </p:nvSpPr>
              <p:spPr bwMode="auto">
                <a:xfrm>
                  <a:off x="1341120" y="4184015"/>
                  <a:ext cx="73025" cy="71438"/>
                </a:xfrm>
                <a:custGeom>
                  <a:avLst/>
                  <a:gdLst>
                    <a:gd name="T0" fmla="*/ 14 w 36"/>
                    <a:gd name="T1" fmla="*/ 3 h 35"/>
                    <a:gd name="T2" fmla="*/ 31 w 36"/>
                    <a:gd name="T3" fmla="*/ 22 h 35"/>
                    <a:gd name="T4" fmla="*/ 7 w 36"/>
                    <a:gd name="T5" fmla="*/ 26 h 35"/>
                    <a:gd name="T6" fmla="*/ 14 w 36"/>
                    <a:gd name="T7" fmla="*/ 3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35">
                      <a:moveTo>
                        <a:pt x="14" y="3"/>
                      </a:moveTo>
                      <a:cubicBezTo>
                        <a:pt x="24" y="0"/>
                        <a:pt x="36" y="12"/>
                        <a:pt x="31" y="22"/>
                      </a:cubicBezTo>
                      <a:cubicBezTo>
                        <a:pt x="28" y="32"/>
                        <a:pt x="13" y="35"/>
                        <a:pt x="7" y="26"/>
                      </a:cubicBezTo>
                      <a:cubicBezTo>
                        <a:pt x="0" y="19"/>
                        <a:pt x="4" y="5"/>
                        <a:pt x="14" y="3"/>
                      </a:cubicBezTo>
                      <a:close/>
                    </a:path>
                  </a:pathLst>
                </a:custGeom>
                <a:solidFill>
                  <a:schemeClr val="bg1">
                    <a:alpha val="35000"/>
                  </a:schemeClr>
                </a:solidFill>
                <a:ln w="31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marL="0" marR="0" lvl="0" indent="0" algn="ctr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170" name="Freeform 30"/>
                <p:cNvSpPr/>
                <p:nvPr/>
              </p:nvSpPr>
              <p:spPr bwMode="auto">
                <a:xfrm>
                  <a:off x="1304608" y="4250690"/>
                  <a:ext cx="141288" cy="306388"/>
                </a:xfrm>
                <a:custGeom>
                  <a:avLst/>
                  <a:gdLst>
                    <a:gd name="T0" fmla="*/ 9 w 70"/>
                    <a:gd name="T1" fmla="*/ 4 h 152"/>
                    <a:gd name="T2" fmla="*/ 39 w 70"/>
                    <a:gd name="T3" fmla="*/ 1 h 152"/>
                    <a:gd name="T4" fmla="*/ 65 w 70"/>
                    <a:gd name="T5" fmla="*/ 6 h 152"/>
                    <a:gd name="T6" fmla="*/ 70 w 70"/>
                    <a:gd name="T7" fmla="*/ 24 h 152"/>
                    <a:gd name="T8" fmla="*/ 70 w 70"/>
                    <a:gd name="T9" fmla="*/ 66 h 152"/>
                    <a:gd name="T10" fmla="*/ 65 w 70"/>
                    <a:gd name="T11" fmla="*/ 73 h 152"/>
                    <a:gd name="T12" fmla="*/ 58 w 70"/>
                    <a:gd name="T13" fmla="*/ 66 h 152"/>
                    <a:gd name="T14" fmla="*/ 58 w 70"/>
                    <a:gd name="T15" fmla="*/ 25 h 152"/>
                    <a:gd name="T16" fmla="*/ 53 w 70"/>
                    <a:gd name="T17" fmla="*/ 25 h 152"/>
                    <a:gd name="T18" fmla="*/ 53 w 70"/>
                    <a:gd name="T19" fmla="*/ 141 h 152"/>
                    <a:gd name="T20" fmla="*/ 37 w 70"/>
                    <a:gd name="T21" fmla="*/ 143 h 152"/>
                    <a:gd name="T22" fmla="*/ 37 w 70"/>
                    <a:gd name="T23" fmla="*/ 73 h 152"/>
                    <a:gd name="T24" fmla="*/ 33 w 70"/>
                    <a:gd name="T25" fmla="*/ 73 h 152"/>
                    <a:gd name="T26" fmla="*/ 33 w 70"/>
                    <a:gd name="T27" fmla="*/ 134 h 152"/>
                    <a:gd name="T28" fmla="*/ 31 w 70"/>
                    <a:gd name="T29" fmla="*/ 147 h 152"/>
                    <a:gd name="T30" fmla="*/ 16 w 70"/>
                    <a:gd name="T31" fmla="*/ 141 h 152"/>
                    <a:gd name="T32" fmla="*/ 16 w 70"/>
                    <a:gd name="T33" fmla="*/ 26 h 152"/>
                    <a:gd name="T34" fmla="*/ 13 w 70"/>
                    <a:gd name="T35" fmla="*/ 26 h 152"/>
                    <a:gd name="T36" fmla="*/ 12 w 70"/>
                    <a:gd name="T37" fmla="*/ 64 h 152"/>
                    <a:gd name="T38" fmla="*/ 5 w 70"/>
                    <a:gd name="T39" fmla="*/ 73 h 152"/>
                    <a:gd name="T40" fmla="*/ 0 w 70"/>
                    <a:gd name="T41" fmla="*/ 67 h 152"/>
                    <a:gd name="T42" fmla="*/ 0 w 70"/>
                    <a:gd name="T43" fmla="*/ 19 h 152"/>
                    <a:gd name="T44" fmla="*/ 9 w 70"/>
                    <a:gd name="T45" fmla="*/ 4 h 1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70" h="152">
                      <a:moveTo>
                        <a:pt x="9" y="4"/>
                      </a:moveTo>
                      <a:cubicBezTo>
                        <a:pt x="18" y="0"/>
                        <a:pt x="29" y="2"/>
                        <a:pt x="39" y="1"/>
                      </a:cubicBezTo>
                      <a:cubicBezTo>
                        <a:pt x="47" y="1"/>
                        <a:pt x="57" y="0"/>
                        <a:pt x="65" y="6"/>
                      </a:cubicBezTo>
                      <a:cubicBezTo>
                        <a:pt x="70" y="10"/>
                        <a:pt x="70" y="18"/>
                        <a:pt x="70" y="24"/>
                      </a:cubicBezTo>
                      <a:cubicBezTo>
                        <a:pt x="70" y="38"/>
                        <a:pt x="70" y="52"/>
                        <a:pt x="70" y="66"/>
                      </a:cubicBezTo>
                      <a:cubicBezTo>
                        <a:pt x="70" y="69"/>
                        <a:pt x="69" y="74"/>
                        <a:pt x="65" y="73"/>
                      </a:cubicBezTo>
                      <a:cubicBezTo>
                        <a:pt x="61" y="74"/>
                        <a:pt x="58" y="70"/>
                        <a:pt x="58" y="66"/>
                      </a:cubicBezTo>
                      <a:cubicBezTo>
                        <a:pt x="58" y="52"/>
                        <a:pt x="58" y="39"/>
                        <a:pt x="58" y="25"/>
                      </a:cubicBezTo>
                      <a:cubicBezTo>
                        <a:pt x="57" y="25"/>
                        <a:pt x="54" y="25"/>
                        <a:pt x="53" y="25"/>
                      </a:cubicBezTo>
                      <a:cubicBezTo>
                        <a:pt x="53" y="64"/>
                        <a:pt x="53" y="102"/>
                        <a:pt x="53" y="141"/>
                      </a:cubicBezTo>
                      <a:cubicBezTo>
                        <a:pt x="54" y="150"/>
                        <a:pt x="38" y="152"/>
                        <a:pt x="37" y="143"/>
                      </a:cubicBezTo>
                      <a:cubicBezTo>
                        <a:pt x="37" y="120"/>
                        <a:pt x="37" y="96"/>
                        <a:pt x="37" y="73"/>
                      </a:cubicBezTo>
                      <a:cubicBezTo>
                        <a:pt x="36" y="73"/>
                        <a:pt x="34" y="73"/>
                        <a:pt x="33" y="73"/>
                      </a:cubicBezTo>
                      <a:cubicBezTo>
                        <a:pt x="33" y="93"/>
                        <a:pt x="33" y="114"/>
                        <a:pt x="33" y="134"/>
                      </a:cubicBezTo>
                      <a:cubicBezTo>
                        <a:pt x="33" y="138"/>
                        <a:pt x="33" y="143"/>
                        <a:pt x="31" y="147"/>
                      </a:cubicBezTo>
                      <a:cubicBezTo>
                        <a:pt x="26" y="151"/>
                        <a:pt x="16" y="149"/>
                        <a:pt x="16" y="141"/>
                      </a:cubicBezTo>
                      <a:cubicBezTo>
                        <a:pt x="16" y="103"/>
                        <a:pt x="16" y="64"/>
                        <a:pt x="16" y="26"/>
                      </a:cubicBezTo>
                      <a:cubicBezTo>
                        <a:pt x="15" y="26"/>
                        <a:pt x="13" y="26"/>
                        <a:pt x="13" y="26"/>
                      </a:cubicBezTo>
                      <a:cubicBezTo>
                        <a:pt x="12" y="38"/>
                        <a:pt x="13" y="51"/>
                        <a:pt x="12" y="64"/>
                      </a:cubicBezTo>
                      <a:cubicBezTo>
                        <a:pt x="12" y="68"/>
                        <a:pt x="10" y="75"/>
                        <a:pt x="5" y="73"/>
                      </a:cubicBezTo>
                      <a:cubicBezTo>
                        <a:pt x="2" y="74"/>
                        <a:pt x="0" y="70"/>
                        <a:pt x="0" y="67"/>
                      </a:cubicBezTo>
                      <a:cubicBezTo>
                        <a:pt x="0" y="51"/>
                        <a:pt x="0" y="35"/>
                        <a:pt x="0" y="19"/>
                      </a:cubicBezTo>
                      <a:cubicBezTo>
                        <a:pt x="0" y="13"/>
                        <a:pt x="3" y="6"/>
                        <a:pt x="9" y="4"/>
                      </a:cubicBezTo>
                      <a:close/>
                    </a:path>
                  </a:pathLst>
                </a:custGeom>
                <a:solidFill>
                  <a:schemeClr val="bg1">
                    <a:alpha val="35000"/>
                  </a:schemeClr>
                </a:solidFill>
                <a:ln w="31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marL="0" marR="0" lvl="0" indent="0" algn="ctr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51220" name="组合 170"/>
              <p:cNvGrpSpPr/>
              <p:nvPr/>
            </p:nvGrpSpPr>
            <p:grpSpPr>
              <a:xfrm>
                <a:off x="2139343" y="4184015"/>
                <a:ext cx="141288" cy="373063"/>
                <a:chOff x="1304608" y="4184015"/>
                <a:chExt cx="141288" cy="373063"/>
              </a:xfrm>
            </p:grpSpPr>
            <p:sp>
              <p:nvSpPr>
                <p:cNvPr id="172" name="Freeform 29"/>
                <p:cNvSpPr/>
                <p:nvPr/>
              </p:nvSpPr>
              <p:spPr bwMode="auto">
                <a:xfrm>
                  <a:off x="1341120" y="4184015"/>
                  <a:ext cx="73025" cy="71438"/>
                </a:xfrm>
                <a:custGeom>
                  <a:avLst/>
                  <a:gdLst>
                    <a:gd name="T0" fmla="*/ 14 w 36"/>
                    <a:gd name="T1" fmla="*/ 3 h 35"/>
                    <a:gd name="T2" fmla="*/ 31 w 36"/>
                    <a:gd name="T3" fmla="*/ 22 h 35"/>
                    <a:gd name="T4" fmla="*/ 7 w 36"/>
                    <a:gd name="T5" fmla="*/ 26 h 35"/>
                    <a:gd name="T6" fmla="*/ 14 w 36"/>
                    <a:gd name="T7" fmla="*/ 3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35">
                      <a:moveTo>
                        <a:pt x="14" y="3"/>
                      </a:moveTo>
                      <a:cubicBezTo>
                        <a:pt x="24" y="0"/>
                        <a:pt x="36" y="12"/>
                        <a:pt x="31" y="22"/>
                      </a:cubicBezTo>
                      <a:cubicBezTo>
                        <a:pt x="28" y="32"/>
                        <a:pt x="13" y="35"/>
                        <a:pt x="7" y="26"/>
                      </a:cubicBezTo>
                      <a:cubicBezTo>
                        <a:pt x="0" y="19"/>
                        <a:pt x="4" y="5"/>
                        <a:pt x="14" y="3"/>
                      </a:cubicBezTo>
                      <a:close/>
                    </a:path>
                  </a:pathLst>
                </a:custGeom>
                <a:solidFill>
                  <a:schemeClr val="bg1">
                    <a:alpha val="35000"/>
                  </a:schemeClr>
                </a:solidFill>
                <a:ln w="31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marL="0" marR="0" lvl="0" indent="0" algn="ctr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173" name="Freeform 30"/>
                <p:cNvSpPr/>
                <p:nvPr/>
              </p:nvSpPr>
              <p:spPr bwMode="auto">
                <a:xfrm>
                  <a:off x="1304608" y="4250690"/>
                  <a:ext cx="141288" cy="306388"/>
                </a:xfrm>
                <a:custGeom>
                  <a:avLst/>
                  <a:gdLst>
                    <a:gd name="T0" fmla="*/ 9 w 70"/>
                    <a:gd name="T1" fmla="*/ 4 h 152"/>
                    <a:gd name="T2" fmla="*/ 39 w 70"/>
                    <a:gd name="T3" fmla="*/ 1 h 152"/>
                    <a:gd name="T4" fmla="*/ 65 w 70"/>
                    <a:gd name="T5" fmla="*/ 6 h 152"/>
                    <a:gd name="T6" fmla="*/ 70 w 70"/>
                    <a:gd name="T7" fmla="*/ 24 h 152"/>
                    <a:gd name="T8" fmla="*/ 70 w 70"/>
                    <a:gd name="T9" fmla="*/ 66 h 152"/>
                    <a:gd name="T10" fmla="*/ 65 w 70"/>
                    <a:gd name="T11" fmla="*/ 73 h 152"/>
                    <a:gd name="T12" fmla="*/ 58 w 70"/>
                    <a:gd name="T13" fmla="*/ 66 h 152"/>
                    <a:gd name="T14" fmla="*/ 58 w 70"/>
                    <a:gd name="T15" fmla="*/ 25 h 152"/>
                    <a:gd name="T16" fmla="*/ 53 w 70"/>
                    <a:gd name="T17" fmla="*/ 25 h 152"/>
                    <a:gd name="T18" fmla="*/ 53 w 70"/>
                    <a:gd name="T19" fmla="*/ 141 h 152"/>
                    <a:gd name="T20" fmla="*/ 37 w 70"/>
                    <a:gd name="T21" fmla="*/ 143 h 152"/>
                    <a:gd name="T22" fmla="*/ 37 w 70"/>
                    <a:gd name="T23" fmla="*/ 73 h 152"/>
                    <a:gd name="T24" fmla="*/ 33 w 70"/>
                    <a:gd name="T25" fmla="*/ 73 h 152"/>
                    <a:gd name="T26" fmla="*/ 33 w 70"/>
                    <a:gd name="T27" fmla="*/ 134 h 152"/>
                    <a:gd name="T28" fmla="*/ 31 w 70"/>
                    <a:gd name="T29" fmla="*/ 147 h 152"/>
                    <a:gd name="T30" fmla="*/ 16 w 70"/>
                    <a:gd name="T31" fmla="*/ 141 h 152"/>
                    <a:gd name="T32" fmla="*/ 16 w 70"/>
                    <a:gd name="T33" fmla="*/ 26 h 152"/>
                    <a:gd name="T34" fmla="*/ 13 w 70"/>
                    <a:gd name="T35" fmla="*/ 26 h 152"/>
                    <a:gd name="T36" fmla="*/ 12 w 70"/>
                    <a:gd name="T37" fmla="*/ 64 h 152"/>
                    <a:gd name="T38" fmla="*/ 5 w 70"/>
                    <a:gd name="T39" fmla="*/ 73 h 152"/>
                    <a:gd name="T40" fmla="*/ 0 w 70"/>
                    <a:gd name="T41" fmla="*/ 67 h 152"/>
                    <a:gd name="T42" fmla="*/ 0 w 70"/>
                    <a:gd name="T43" fmla="*/ 19 h 152"/>
                    <a:gd name="T44" fmla="*/ 9 w 70"/>
                    <a:gd name="T45" fmla="*/ 4 h 1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70" h="152">
                      <a:moveTo>
                        <a:pt x="9" y="4"/>
                      </a:moveTo>
                      <a:cubicBezTo>
                        <a:pt x="18" y="0"/>
                        <a:pt x="29" y="2"/>
                        <a:pt x="39" y="1"/>
                      </a:cubicBezTo>
                      <a:cubicBezTo>
                        <a:pt x="47" y="1"/>
                        <a:pt x="57" y="0"/>
                        <a:pt x="65" y="6"/>
                      </a:cubicBezTo>
                      <a:cubicBezTo>
                        <a:pt x="70" y="10"/>
                        <a:pt x="70" y="18"/>
                        <a:pt x="70" y="24"/>
                      </a:cubicBezTo>
                      <a:cubicBezTo>
                        <a:pt x="70" y="38"/>
                        <a:pt x="70" y="52"/>
                        <a:pt x="70" y="66"/>
                      </a:cubicBezTo>
                      <a:cubicBezTo>
                        <a:pt x="70" y="69"/>
                        <a:pt x="69" y="74"/>
                        <a:pt x="65" y="73"/>
                      </a:cubicBezTo>
                      <a:cubicBezTo>
                        <a:pt x="61" y="74"/>
                        <a:pt x="58" y="70"/>
                        <a:pt x="58" y="66"/>
                      </a:cubicBezTo>
                      <a:cubicBezTo>
                        <a:pt x="58" y="52"/>
                        <a:pt x="58" y="39"/>
                        <a:pt x="58" y="25"/>
                      </a:cubicBezTo>
                      <a:cubicBezTo>
                        <a:pt x="57" y="25"/>
                        <a:pt x="54" y="25"/>
                        <a:pt x="53" y="25"/>
                      </a:cubicBezTo>
                      <a:cubicBezTo>
                        <a:pt x="53" y="64"/>
                        <a:pt x="53" y="102"/>
                        <a:pt x="53" y="141"/>
                      </a:cubicBezTo>
                      <a:cubicBezTo>
                        <a:pt x="54" y="150"/>
                        <a:pt x="38" y="152"/>
                        <a:pt x="37" y="143"/>
                      </a:cubicBezTo>
                      <a:cubicBezTo>
                        <a:pt x="37" y="120"/>
                        <a:pt x="37" y="96"/>
                        <a:pt x="37" y="73"/>
                      </a:cubicBezTo>
                      <a:cubicBezTo>
                        <a:pt x="36" y="73"/>
                        <a:pt x="34" y="73"/>
                        <a:pt x="33" y="73"/>
                      </a:cubicBezTo>
                      <a:cubicBezTo>
                        <a:pt x="33" y="93"/>
                        <a:pt x="33" y="114"/>
                        <a:pt x="33" y="134"/>
                      </a:cubicBezTo>
                      <a:cubicBezTo>
                        <a:pt x="33" y="138"/>
                        <a:pt x="33" y="143"/>
                        <a:pt x="31" y="147"/>
                      </a:cubicBezTo>
                      <a:cubicBezTo>
                        <a:pt x="26" y="151"/>
                        <a:pt x="16" y="149"/>
                        <a:pt x="16" y="141"/>
                      </a:cubicBezTo>
                      <a:cubicBezTo>
                        <a:pt x="16" y="103"/>
                        <a:pt x="16" y="64"/>
                        <a:pt x="16" y="26"/>
                      </a:cubicBezTo>
                      <a:cubicBezTo>
                        <a:pt x="15" y="26"/>
                        <a:pt x="13" y="26"/>
                        <a:pt x="13" y="26"/>
                      </a:cubicBezTo>
                      <a:cubicBezTo>
                        <a:pt x="12" y="38"/>
                        <a:pt x="13" y="51"/>
                        <a:pt x="12" y="64"/>
                      </a:cubicBezTo>
                      <a:cubicBezTo>
                        <a:pt x="12" y="68"/>
                        <a:pt x="10" y="75"/>
                        <a:pt x="5" y="73"/>
                      </a:cubicBezTo>
                      <a:cubicBezTo>
                        <a:pt x="2" y="74"/>
                        <a:pt x="0" y="70"/>
                        <a:pt x="0" y="67"/>
                      </a:cubicBezTo>
                      <a:cubicBezTo>
                        <a:pt x="0" y="51"/>
                        <a:pt x="0" y="35"/>
                        <a:pt x="0" y="19"/>
                      </a:cubicBezTo>
                      <a:cubicBezTo>
                        <a:pt x="0" y="13"/>
                        <a:pt x="3" y="6"/>
                        <a:pt x="9" y="4"/>
                      </a:cubicBezTo>
                      <a:close/>
                    </a:path>
                  </a:pathLst>
                </a:custGeom>
                <a:solidFill>
                  <a:schemeClr val="bg1">
                    <a:alpha val="35000"/>
                  </a:schemeClr>
                </a:solidFill>
                <a:ln w="31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marL="0" marR="0" lvl="0" indent="0" algn="ctr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51221" name="组合 173"/>
              <p:cNvGrpSpPr/>
              <p:nvPr/>
            </p:nvGrpSpPr>
            <p:grpSpPr>
              <a:xfrm>
                <a:off x="2362170" y="4184015"/>
                <a:ext cx="141288" cy="373063"/>
                <a:chOff x="1304608" y="4184015"/>
                <a:chExt cx="141288" cy="373063"/>
              </a:xfrm>
            </p:grpSpPr>
            <p:sp>
              <p:nvSpPr>
                <p:cNvPr id="175" name="Freeform 29"/>
                <p:cNvSpPr/>
                <p:nvPr/>
              </p:nvSpPr>
              <p:spPr bwMode="auto">
                <a:xfrm>
                  <a:off x="1341120" y="4184015"/>
                  <a:ext cx="73025" cy="71438"/>
                </a:xfrm>
                <a:custGeom>
                  <a:avLst/>
                  <a:gdLst>
                    <a:gd name="T0" fmla="*/ 14 w 36"/>
                    <a:gd name="T1" fmla="*/ 3 h 35"/>
                    <a:gd name="T2" fmla="*/ 31 w 36"/>
                    <a:gd name="T3" fmla="*/ 22 h 35"/>
                    <a:gd name="T4" fmla="*/ 7 w 36"/>
                    <a:gd name="T5" fmla="*/ 26 h 35"/>
                    <a:gd name="T6" fmla="*/ 14 w 36"/>
                    <a:gd name="T7" fmla="*/ 3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35">
                      <a:moveTo>
                        <a:pt x="14" y="3"/>
                      </a:moveTo>
                      <a:cubicBezTo>
                        <a:pt x="24" y="0"/>
                        <a:pt x="36" y="12"/>
                        <a:pt x="31" y="22"/>
                      </a:cubicBezTo>
                      <a:cubicBezTo>
                        <a:pt x="28" y="32"/>
                        <a:pt x="13" y="35"/>
                        <a:pt x="7" y="26"/>
                      </a:cubicBezTo>
                      <a:cubicBezTo>
                        <a:pt x="0" y="19"/>
                        <a:pt x="4" y="5"/>
                        <a:pt x="14" y="3"/>
                      </a:cubicBezTo>
                      <a:close/>
                    </a:path>
                  </a:pathLst>
                </a:custGeom>
                <a:solidFill>
                  <a:schemeClr val="bg1">
                    <a:alpha val="35000"/>
                  </a:schemeClr>
                </a:solidFill>
                <a:ln w="31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marL="0" marR="0" lvl="0" indent="0" algn="ctr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176" name="Freeform 30"/>
                <p:cNvSpPr/>
                <p:nvPr/>
              </p:nvSpPr>
              <p:spPr bwMode="auto">
                <a:xfrm>
                  <a:off x="1304608" y="4250690"/>
                  <a:ext cx="141288" cy="306388"/>
                </a:xfrm>
                <a:custGeom>
                  <a:avLst/>
                  <a:gdLst>
                    <a:gd name="T0" fmla="*/ 9 w 70"/>
                    <a:gd name="T1" fmla="*/ 4 h 152"/>
                    <a:gd name="T2" fmla="*/ 39 w 70"/>
                    <a:gd name="T3" fmla="*/ 1 h 152"/>
                    <a:gd name="T4" fmla="*/ 65 w 70"/>
                    <a:gd name="T5" fmla="*/ 6 h 152"/>
                    <a:gd name="T6" fmla="*/ 70 w 70"/>
                    <a:gd name="T7" fmla="*/ 24 h 152"/>
                    <a:gd name="T8" fmla="*/ 70 w 70"/>
                    <a:gd name="T9" fmla="*/ 66 h 152"/>
                    <a:gd name="T10" fmla="*/ 65 w 70"/>
                    <a:gd name="T11" fmla="*/ 73 h 152"/>
                    <a:gd name="T12" fmla="*/ 58 w 70"/>
                    <a:gd name="T13" fmla="*/ 66 h 152"/>
                    <a:gd name="T14" fmla="*/ 58 w 70"/>
                    <a:gd name="T15" fmla="*/ 25 h 152"/>
                    <a:gd name="T16" fmla="*/ 53 w 70"/>
                    <a:gd name="T17" fmla="*/ 25 h 152"/>
                    <a:gd name="T18" fmla="*/ 53 w 70"/>
                    <a:gd name="T19" fmla="*/ 141 h 152"/>
                    <a:gd name="T20" fmla="*/ 37 w 70"/>
                    <a:gd name="T21" fmla="*/ 143 h 152"/>
                    <a:gd name="T22" fmla="*/ 37 w 70"/>
                    <a:gd name="T23" fmla="*/ 73 h 152"/>
                    <a:gd name="T24" fmla="*/ 33 w 70"/>
                    <a:gd name="T25" fmla="*/ 73 h 152"/>
                    <a:gd name="T26" fmla="*/ 33 w 70"/>
                    <a:gd name="T27" fmla="*/ 134 h 152"/>
                    <a:gd name="T28" fmla="*/ 31 w 70"/>
                    <a:gd name="T29" fmla="*/ 147 h 152"/>
                    <a:gd name="T30" fmla="*/ 16 w 70"/>
                    <a:gd name="T31" fmla="*/ 141 h 152"/>
                    <a:gd name="T32" fmla="*/ 16 w 70"/>
                    <a:gd name="T33" fmla="*/ 26 h 152"/>
                    <a:gd name="T34" fmla="*/ 13 w 70"/>
                    <a:gd name="T35" fmla="*/ 26 h 152"/>
                    <a:gd name="T36" fmla="*/ 12 w 70"/>
                    <a:gd name="T37" fmla="*/ 64 h 152"/>
                    <a:gd name="T38" fmla="*/ 5 w 70"/>
                    <a:gd name="T39" fmla="*/ 73 h 152"/>
                    <a:gd name="T40" fmla="*/ 0 w 70"/>
                    <a:gd name="T41" fmla="*/ 67 h 152"/>
                    <a:gd name="T42" fmla="*/ 0 w 70"/>
                    <a:gd name="T43" fmla="*/ 19 h 152"/>
                    <a:gd name="T44" fmla="*/ 9 w 70"/>
                    <a:gd name="T45" fmla="*/ 4 h 1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70" h="152">
                      <a:moveTo>
                        <a:pt x="9" y="4"/>
                      </a:moveTo>
                      <a:cubicBezTo>
                        <a:pt x="18" y="0"/>
                        <a:pt x="29" y="2"/>
                        <a:pt x="39" y="1"/>
                      </a:cubicBezTo>
                      <a:cubicBezTo>
                        <a:pt x="47" y="1"/>
                        <a:pt x="57" y="0"/>
                        <a:pt x="65" y="6"/>
                      </a:cubicBezTo>
                      <a:cubicBezTo>
                        <a:pt x="70" y="10"/>
                        <a:pt x="70" y="18"/>
                        <a:pt x="70" y="24"/>
                      </a:cubicBezTo>
                      <a:cubicBezTo>
                        <a:pt x="70" y="38"/>
                        <a:pt x="70" y="52"/>
                        <a:pt x="70" y="66"/>
                      </a:cubicBezTo>
                      <a:cubicBezTo>
                        <a:pt x="70" y="69"/>
                        <a:pt x="69" y="74"/>
                        <a:pt x="65" y="73"/>
                      </a:cubicBezTo>
                      <a:cubicBezTo>
                        <a:pt x="61" y="74"/>
                        <a:pt x="58" y="70"/>
                        <a:pt x="58" y="66"/>
                      </a:cubicBezTo>
                      <a:cubicBezTo>
                        <a:pt x="58" y="52"/>
                        <a:pt x="58" y="39"/>
                        <a:pt x="58" y="25"/>
                      </a:cubicBezTo>
                      <a:cubicBezTo>
                        <a:pt x="57" y="25"/>
                        <a:pt x="54" y="25"/>
                        <a:pt x="53" y="25"/>
                      </a:cubicBezTo>
                      <a:cubicBezTo>
                        <a:pt x="53" y="64"/>
                        <a:pt x="53" y="102"/>
                        <a:pt x="53" y="141"/>
                      </a:cubicBezTo>
                      <a:cubicBezTo>
                        <a:pt x="54" y="150"/>
                        <a:pt x="38" y="152"/>
                        <a:pt x="37" y="143"/>
                      </a:cubicBezTo>
                      <a:cubicBezTo>
                        <a:pt x="37" y="120"/>
                        <a:pt x="37" y="96"/>
                        <a:pt x="37" y="73"/>
                      </a:cubicBezTo>
                      <a:cubicBezTo>
                        <a:pt x="36" y="73"/>
                        <a:pt x="34" y="73"/>
                        <a:pt x="33" y="73"/>
                      </a:cubicBezTo>
                      <a:cubicBezTo>
                        <a:pt x="33" y="93"/>
                        <a:pt x="33" y="114"/>
                        <a:pt x="33" y="134"/>
                      </a:cubicBezTo>
                      <a:cubicBezTo>
                        <a:pt x="33" y="138"/>
                        <a:pt x="33" y="143"/>
                        <a:pt x="31" y="147"/>
                      </a:cubicBezTo>
                      <a:cubicBezTo>
                        <a:pt x="26" y="151"/>
                        <a:pt x="16" y="149"/>
                        <a:pt x="16" y="141"/>
                      </a:cubicBezTo>
                      <a:cubicBezTo>
                        <a:pt x="16" y="103"/>
                        <a:pt x="16" y="64"/>
                        <a:pt x="16" y="26"/>
                      </a:cubicBezTo>
                      <a:cubicBezTo>
                        <a:pt x="15" y="26"/>
                        <a:pt x="13" y="26"/>
                        <a:pt x="13" y="26"/>
                      </a:cubicBezTo>
                      <a:cubicBezTo>
                        <a:pt x="12" y="38"/>
                        <a:pt x="13" y="51"/>
                        <a:pt x="12" y="64"/>
                      </a:cubicBezTo>
                      <a:cubicBezTo>
                        <a:pt x="12" y="68"/>
                        <a:pt x="10" y="75"/>
                        <a:pt x="5" y="73"/>
                      </a:cubicBezTo>
                      <a:cubicBezTo>
                        <a:pt x="2" y="74"/>
                        <a:pt x="0" y="70"/>
                        <a:pt x="0" y="67"/>
                      </a:cubicBezTo>
                      <a:cubicBezTo>
                        <a:pt x="0" y="51"/>
                        <a:pt x="0" y="35"/>
                        <a:pt x="0" y="19"/>
                      </a:cubicBezTo>
                      <a:cubicBezTo>
                        <a:pt x="0" y="13"/>
                        <a:pt x="3" y="6"/>
                        <a:pt x="9" y="4"/>
                      </a:cubicBezTo>
                      <a:close/>
                    </a:path>
                  </a:pathLst>
                </a:custGeom>
                <a:solidFill>
                  <a:schemeClr val="bg1">
                    <a:alpha val="35000"/>
                  </a:schemeClr>
                </a:solidFill>
                <a:ln w="31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marL="0" marR="0" lvl="0" indent="0" algn="ctr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51222" name="组合 176"/>
              <p:cNvGrpSpPr/>
              <p:nvPr/>
            </p:nvGrpSpPr>
            <p:grpSpPr>
              <a:xfrm>
                <a:off x="2584997" y="4184015"/>
                <a:ext cx="141288" cy="373063"/>
                <a:chOff x="1304608" y="4184015"/>
                <a:chExt cx="141288" cy="373063"/>
              </a:xfrm>
            </p:grpSpPr>
            <p:sp>
              <p:nvSpPr>
                <p:cNvPr id="178" name="Freeform 29"/>
                <p:cNvSpPr/>
                <p:nvPr/>
              </p:nvSpPr>
              <p:spPr bwMode="auto">
                <a:xfrm>
                  <a:off x="1341120" y="4184015"/>
                  <a:ext cx="73025" cy="71438"/>
                </a:xfrm>
                <a:custGeom>
                  <a:avLst/>
                  <a:gdLst>
                    <a:gd name="T0" fmla="*/ 14 w 36"/>
                    <a:gd name="T1" fmla="*/ 3 h 35"/>
                    <a:gd name="T2" fmla="*/ 31 w 36"/>
                    <a:gd name="T3" fmla="*/ 22 h 35"/>
                    <a:gd name="T4" fmla="*/ 7 w 36"/>
                    <a:gd name="T5" fmla="*/ 26 h 35"/>
                    <a:gd name="T6" fmla="*/ 14 w 36"/>
                    <a:gd name="T7" fmla="*/ 3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35">
                      <a:moveTo>
                        <a:pt x="14" y="3"/>
                      </a:moveTo>
                      <a:cubicBezTo>
                        <a:pt x="24" y="0"/>
                        <a:pt x="36" y="12"/>
                        <a:pt x="31" y="22"/>
                      </a:cubicBezTo>
                      <a:cubicBezTo>
                        <a:pt x="28" y="32"/>
                        <a:pt x="13" y="35"/>
                        <a:pt x="7" y="26"/>
                      </a:cubicBezTo>
                      <a:cubicBezTo>
                        <a:pt x="0" y="19"/>
                        <a:pt x="4" y="5"/>
                        <a:pt x="14" y="3"/>
                      </a:cubicBezTo>
                      <a:close/>
                    </a:path>
                  </a:pathLst>
                </a:custGeom>
                <a:solidFill>
                  <a:schemeClr val="bg1">
                    <a:alpha val="35000"/>
                  </a:schemeClr>
                </a:solidFill>
                <a:ln w="31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marL="0" marR="0" lvl="0" indent="0" algn="ctr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179" name="Freeform 30"/>
                <p:cNvSpPr/>
                <p:nvPr/>
              </p:nvSpPr>
              <p:spPr bwMode="auto">
                <a:xfrm>
                  <a:off x="1304608" y="4250690"/>
                  <a:ext cx="141288" cy="306388"/>
                </a:xfrm>
                <a:custGeom>
                  <a:avLst/>
                  <a:gdLst>
                    <a:gd name="T0" fmla="*/ 9 w 70"/>
                    <a:gd name="T1" fmla="*/ 4 h 152"/>
                    <a:gd name="T2" fmla="*/ 39 w 70"/>
                    <a:gd name="T3" fmla="*/ 1 h 152"/>
                    <a:gd name="T4" fmla="*/ 65 w 70"/>
                    <a:gd name="T5" fmla="*/ 6 h 152"/>
                    <a:gd name="T6" fmla="*/ 70 w 70"/>
                    <a:gd name="T7" fmla="*/ 24 h 152"/>
                    <a:gd name="T8" fmla="*/ 70 w 70"/>
                    <a:gd name="T9" fmla="*/ 66 h 152"/>
                    <a:gd name="T10" fmla="*/ 65 w 70"/>
                    <a:gd name="T11" fmla="*/ 73 h 152"/>
                    <a:gd name="T12" fmla="*/ 58 w 70"/>
                    <a:gd name="T13" fmla="*/ 66 h 152"/>
                    <a:gd name="T14" fmla="*/ 58 w 70"/>
                    <a:gd name="T15" fmla="*/ 25 h 152"/>
                    <a:gd name="T16" fmla="*/ 53 w 70"/>
                    <a:gd name="T17" fmla="*/ 25 h 152"/>
                    <a:gd name="T18" fmla="*/ 53 w 70"/>
                    <a:gd name="T19" fmla="*/ 141 h 152"/>
                    <a:gd name="T20" fmla="*/ 37 w 70"/>
                    <a:gd name="T21" fmla="*/ 143 h 152"/>
                    <a:gd name="T22" fmla="*/ 37 w 70"/>
                    <a:gd name="T23" fmla="*/ 73 h 152"/>
                    <a:gd name="T24" fmla="*/ 33 w 70"/>
                    <a:gd name="T25" fmla="*/ 73 h 152"/>
                    <a:gd name="T26" fmla="*/ 33 w 70"/>
                    <a:gd name="T27" fmla="*/ 134 h 152"/>
                    <a:gd name="T28" fmla="*/ 31 w 70"/>
                    <a:gd name="T29" fmla="*/ 147 h 152"/>
                    <a:gd name="T30" fmla="*/ 16 w 70"/>
                    <a:gd name="T31" fmla="*/ 141 h 152"/>
                    <a:gd name="T32" fmla="*/ 16 w 70"/>
                    <a:gd name="T33" fmla="*/ 26 h 152"/>
                    <a:gd name="T34" fmla="*/ 13 w 70"/>
                    <a:gd name="T35" fmla="*/ 26 h 152"/>
                    <a:gd name="T36" fmla="*/ 12 w 70"/>
                    <a:gd name="T37" fmla="*/ 64 h 152"/>
                    <a:gd name="T38" fmla="*/ 5 w 70"/>
                    <a:gd name="T39" fmla="*/ 73 h 152"/>
                    <a:gd name="T40" fmla="*/ 0 w 70"/>
                    <a:gd name="T41" fmla="*/ 67 h 152"/>
                    <a:gd name="T42" fmla="*/ 0 w 70"/>
                    <a:gd name="T43" fmla="*/ 19 h 152"/>
                    <a:gd name="T44" fmla="*/ 9 w 70"/>
                    <a:gd name="T45" fmla="*/ 4 h 1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70" h="152">
                      <a:moveTo>
                        <a:pt x="9" y="4"/>
                      </a:moveTo>
                      <a:cubicBezTo>
                        <a:pt x="18" y="0"/>
                        <a:pt x="29" y="2"/>
                        <a:pt x="39" y="1"/>
                      </a:cubicBezTo>
                      <a:cubicBezTo>
                        <a:pt x="47" y="1"/>
                        <a:pt x="57" y="0"/>
                        <a:pt x="65" y="6"/>
                      </a:cubicBezTo>
                      <a:cubicBezTo>
                        <a:pt x="70" y="10"/>
                        <a:pt x="70" y="18"/>
                        <a:pt x="70" y="24"/>
                      </a:cubicBezTo>
                      <a:cubicBezTo>
                        <a:pt x="70" y="38"/>
                        <a:pt x="70" y="52"/>
                        <a:pt x="70" y="66"/>
                      </a:cubicBezTo>
                      <a:cubicBezTo>
                        <a:pt x="70" y="69"/>
                        <a:pt x="69" y="74"/>
                        <a:pt x="65" y="73"/>
                      </a:cubicBezTo>
                      <a:cubicBezTo>
                        <a:pt x="61" y="74"/>
                        <a:pt x="58" y="70"/>
                        <a:pt x="58" y="66"/>
                      </a:cubicBezTo>
                      <a:cubicBezTo>
                        <a:pt x="58" y="52"/>
                        <a:pt x="58" y="39"/>
                        <a:pt x="58" y="25"/>
                      </a:cubicBezTo>
                      <a:cubicBezTo>
                        <a:pt x="57" y="25"/>
                        <a:pt x="54" y="25"/>
                        <a:pt x="53" y="25"/>
                      </a:cubicBezTo>
                      <a:cubicBezTo>
                        <a:pt x="53" y="64"/>
                        <a:pt x="53" y="102"/>
                        <a:pt x="53" y="141"/>
                      </a:cubicBezTo>
                      <a:cubicBezTo>
                        <a:pt x="54" y="150"/>
                        <a:pt x="38" y="152"/>
                        <a:pt x="37" y="143"/>
                      </a:cubicBezTo>
                      <a:cubicBezTo>
                        <a:pt x="37" y="120"/>
                        <a:pt x="37" y="96"/>
                        <a:pt x="37" y="73"/>
                      </a:cubicBezTo>
                      <a:cubicBezTo>
                        <a:pt x="36" y="73"/>
                        <a:pt x="34" y="73"/>
                        <a:pt x="33" y="73"/>
                      </a:cubicBezTo>
                      <a:cubicBezTo>
                        <a:pt x="33" y="93"/>
                        <a:pt x="33" y="114"/>
                        <a:pt x="33" y="134"/>
                      </a:cubicBezTo>
                      <a:cubicBezTo>
                        <a:pt x="33" y="138"/>
                        <a:pt x="33" y="143"/>
                        <a:pt x="31" y="147"/>
                      </a:cubicBezTo>
                      <a:cubicBezTo>
                        <a:pt x="26" y="151"/>
                        <a:pt x="16" y="149"/>
                        <a:pt x="16" y="141"/>
                      </a:cubicBezTo>
                      <a:cubicBezTo>
                        <a:pt x="16" y="103"/>
                        <a:pt x="16" y="64"/>
                        <a:pt x="16" y="26"/>
                      </a:cubicBezTo>
                      <a:cubicBezTo>
                        <a:pt x="15" y="26"/>
                        <a:pt x="13" y="26"/>
                        <a:pt x="13" y="26"/>
                      </a:cubicBezTo>
                      <a:cubicBezTo>
                        <a:pt x="12" y="38"/>
                        <a:pt x="13" y="51"/>
                        <a:pt x="12" y="64"/>
                      </a:cubicBezTo>
                      <a:cubicBezTo>
                        <a:pt x="12" y="68"/>
                        <a:pt x="10" y="75"/>
                        <a:pt x="5" y="73"/>
                      </a:cubicBezTo>
                      <a:cubicBezTo>
                        <a:pt x="2" y="74"/>
                        <a:pt x="0" y="70"/>
                        <a:pt x="0" y="67"/>
                      </a:cubicBezTo>
                      <a:cubicBezTo>
                        <a:pt x="0" y="51"/>
                        <a:pt x="0" y="35"/>
                        <a:pt x="0" y="19"/>
                      </a:cubicBezTo>
                      <a:cubicBezTo>
                        <a:pt x="0" y="13"/>
                        <a:pt x="3" y="6"/>
                        <a:pt x="9" y="4"/>
                      </a:cubicBezTo>
                      <a:close/>
                    </a:path>
                  </a:pathLst>
                </a:custGeom>
                <a:solidFill>
                  <a:schemeClr val="bg1">
                    <a:alpha val="35000"/>
                  </a:schemeClr>
                </a:solidFill>
                <a:ln w="31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marL="0" marR="0" lvl="0" indent="0" algn="ctr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51223" name="组合 179"/>
              <p:cNvGrpSpPr/>
              <p:nvPr/>
            </p:nvGrpSpPr>
            <p:grpSpPr>
              <a:xfrm>
                <a:off x="2807824" y="4184015"/>
                <a:ext cx="141288" cy="373063"/>
                <a:chOff x="1304608" y="4184015"/>
                <a:chExt cx="141288" cy="373063"/>
              </a:xfrm>
            </p:grpSpPr>
            <p:sp>
              <p:nvSpPr>
                <p:cNvPr id="181" name="Freeform 29"/>
                <p:cNvSpPr/>
                <p:nvPr/>
              </p:nvSpPr>
              <p:spPr bwMode="auto">
                <a:xfrm>
                  <a:off x="1341120" y="4184015"/>
                  <a:ext cx="73025" cy="71438"/>
                </a:xfrm>
                <a:custGeom>
                  <a:avLst/>
                  <a:gdLst>
                    <a:gd name="T0" fmla="*/ 14 w 36"/>
                    <a:gd name="T1" fmla="*/ 3 h 35"/>
                    <a:gd name="T2" fmla="*/ 31 w 36"/>
                    <a:gd name="T3" fmla="*/ 22 h 35"/>
                    <a:gd name="T4" fmla="*/ 7 w 36"/>
                    <a:gd name="T5" fmla="*/ 26 h 35"/>
                    <a:gd name="T6" fmla="*/ 14 w 36"/>
                    <a:gd name="T7" fmla="*/ 3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35">
                      <a:moveTo>
                        <a:pt x="14" y="3"/>
                      </a:moveTo>
                      <a:cubicBezTo>
                        <a:pt x="24" y="0"/>
                        <a:pt x="36" y="12"/>
                        <a:pt x="31" y="22"/>
                      </a:cubicBezTo>
                      <a:cubicBezTo>
                        <a:pt x="28" y="32"/>
                        <a:pt x="13" y="35"/>
                        <a:pt x="7" y="26"/>
                      </a:cubicBezTo>
                      <a:cubicBezTo>
                        <a:pt x="0" y="19"/>
                        <a:pt x="4" y="5"/>
                        <a:pt x="14" y="3"/>
                      </a:cubicBezTo>
                      <a:close/>
                    </a:path>
                  </a:pathLst>
                </a:custGeom>
                <a:solidFill>
                  <a:schemeClr val="bg1">
                    <a:alpha val="35000"/>
                  </a:schemeClr>
                </a:solidFill>
                <a:ln w="31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marL="0" marR="0" lvl="0" indent="0" algn="ctr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182" name="Freeform 30"/>
                <p:cNvSpPr/>
                <p:nvPr/>
              </p:nvSpPr>
              <p:spPr bwMode="auto">
                <a:xfrm>
                  <a:off x="1304608" y="4250690"/>
                  <a:ext cx="141288" cy="306388"/>
                </a:xfrm>
                <a:custGeom>
                  <a:avLst/>
                  <a:gdLst>
                    <a:gd name="T0" fmla="*/ 9 w 70"/>
                    <a:gd name="T1" fmla="*/ 4 h 152"/>
                    <a:gd name="T2" fmla="*/ 39 w 70"/>
                    <a:gd name="T3" fmla="*/ 1 h 152"/>
                    <a:gd name="T4" fmla="*/ 65 w 70"/>
                    <a:gd name="T5" fmla="*/ 6 h 152"/>
                    <a:gd name="T6" fmla="*/ 70 w 70"/>
                    <a:gd name="T7" fmla="*/ 24 h 152"/>
                    <a:gd name="T8" fmla="*/ 70 w 70"/>
                    <a:gd name="T9" fmla="*/ 66 h 152"/>
                    <a:gd name="T10" fmla="*/ 65 w 70"/>
                    <a:gd name="T11" fmla="*/ 73 h 152"/>
                    <a:gd name="T12" fmla="*/ 58 w 70"/>
                    <a:gd name="T13" fmla="*/ 66 h 152"/>
                    <a:gd name="T14" fmla="*/ 58 w 70"/>
                    <a:gd name="T15" fmla="*/ 25 h 152"/>
                    <a:gd name="T16" fmla="*/ 53 w 70"/>
                    <a:gd name="T17" fmla="*/ 25 h 152"/>
                    <a:gd name="T18" fmla="*/ 53 w 70"/>
                    <a:gd name="T19" fmla="*/ 141 h 152"/>
                    <a:gd name="T20" fmla="*/ 37 w 70"/>
                    <a:gd name="T21" fmla="*/ 143 h 152"/>
                    <a:gd name="T22" fmla="*/ 37 w 70"/>
                    <a:gd name="T23" fmla="*/ 73 h 152"/>
                    <a:gd name="T24" fmla="*/ 33 w 70"/>
                    <a:gd name="T25" fmla="*/ 73 h 152"/>
                    <a:gd name="T26" fmla="*/ 33 w 70"/>
                    <a:gd name="T27" fmla="*/ 134 h 152"/>
                    <a:gd name="T28" fmla="*/ 31 w 70"/>
                    <a:gd name="T29" fmla="*/ 147 h 152"/>
                    <a:gd name="T30" fmla="*/ 16 w 70"/>
                    <a:gd name="T31" fmla="*/ 141 h 152"/>
                    <a:gd name="T32" fmla="*/ 16 w 70"/>
                    <a:gd name="T33" fmla="*/ 26 h 152"/>
                    <a:gd name="T34" fmla="*/ 13 w 70"/>
                    <a:gd name="T35" fmla="*/ 26 h 152"/>
                    <a:gd name="T36" fmla="*/ 12 w 70"/>
                    <a:gd name="T37" fmla="*/ 64 h 152"/>
                    <a:gd name="T38" fmla="*/ 5 w 70"/>
                    <a:gd name="T39" fmla="*/ 73 h 152"/>
                    <a:gd name="T40" fmla="*/ 0 w 70"/>
                    <a:gd name="T41" fmla="*/ 67 h 152"/>
                    <a:gd name="T42" fmla="*/ 0 w 70"/>
                    <a:gd name="T43" fmla="*/ 19 h 152"/>
                    <a:gd name="T44" fmla="*/ 9 w 70"/>
                    <a:gd name="T45" fmla="*/ 4 h 1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70" h="152">
                      <a:moveTo>
                        <a:pt x="9" y="4"/>
                      </a:moveTo>
                      <a:cubicBezTo>
                        <a:pt x="18" y="0"/>
                        <a:pt x="29" y="2"/>
                        <a:pt x="39" y="1"/>
                      </a:cubicBezTo>
                      <a:cubicBezTo>
                        <a:pt x="47" y="1"/>
                        <a:pt x="57" y="0"/>
                        <a:pt x="65" y="6"/>
                      </a:cubicBezTo>
                      <a:cubicBezTo>
                        <a:pt x="70" y="10"/>
                        <a:pt x="70" y="18"/>
                        <a:pt x="70" y="24"/>
                      </a:cubicBezTo>
                      <a:cubicBezTo>
                        <a:pt x="70" y="38"/>
                        <a:pt x="70" y="52"/>
                        <a:pt x="70" y="66"/>
                      </a:cubicBezTo>
                      <a:cubicBezTo>
                        <a:pt x="70" y="69"/>
                        <a:pt x="69" y="74"/>
                        <a:pt x="65" y="73"/>
                      </a:cubicBezTo>
                      <a:cubicBezTo>
                        <a:pt x="61" y="74"/>
                        <a:pt x="58" y="70"/>
                        <a:pt x="58" y="66"/>
                      </a:cubicBezTo>
                      <a:cubicBezTo>
                        <a:pt x="58" y="52"/>
                        <a:pt x="58" y="39"/>
                        <a:pt x="58" y="25"/>
                      </a:cubicBezTo>
                      <a:cubicBezTo>
                        <a:pt x="57" y="25"/>
                        <a:pt x="54" y="25"/>
                        <a:pt x="53" y="25"/>
                      </a:cubicBezTo>
                      <a:cubicBezTo>
                        <a:pt x="53" y="64"/>
                        <a:pt x="53" y="102"/>
                        <a:pt x="53" y="141"/>
                      </a:cubicBezTo>
                      <a:cubicBezTo>
                        <a:pt x="54" y="150"/>
                        <a:pt x="38" y="152"/>
                        <a:pt x="37" y="143"/>
                      </a:cubicBezTo>
                      <a:cubicBezTo>
                        <a:pt x="37" y="120"/>
                        <a:pt x="37" y="96"/>
                        <a:pt x="37" y="73"/>
                      </a:cubicBezTo>
                      <a:cubicBezTo>
                        <a:pt x="36" y="73"/>
                        <a:pt x="34" y="73"/>
                        <a:pt x="33" y="73"/>
                      </a:cubicBezTo>
                      <a:cubicBezTo>
                        <a:pt x="33" y="93"/>
                        <a:pt x="33" y="114"/>
                        <a:pt x="33" y="134"/>
                      </a:cubicBezTo>
                      <a:cubicBezTo>
                        <a:pt x="33" y="138"/>
                        <a:pt x="33" y="143"/>
                        <a:pt x="31" y="147"/>
                      </a:cubicBezTo>
                      <a:cubicBezTo>
                        <a:pt x="26" y="151"/>
                        <a:pt x="16" y="149"/>
                        <a:pt x="16" y="141"/>
                      </a:cubicBezTo>
                      <a:cubicBezTo>
                        <a:pt x="16" y="103"/>
                        <a:pt x="16" y="64"/>
                        <a:pt x="16" y="26"/>
                      </a:cubicBezTo>
                      <a:cubicBezTo>
                        <a:pt x="15" y="26"/>
                        <a:pt x="13" y="26"/>
                        <a:pt x="13" y="26"/>
                      </a:cubicBezTo>
                      <a:cubicBezTo>
                        <a:pt x="12" y="38"/>
                        <a:pt x="13" y="51"/>
                        <a:pt x="12" y="64"/>
                      </a:cubicBezTo>
                      <a:cubicBezTo>
                        <a:pt x="12" y="68"/>
                        <a:pt x="10" y="75"/>
                        <a:pt x="5" y="73"/>
                      </a:cubicBezTo>
                      <a:cubicBezTo>
                        <a:pt x="2" y="74"/>
                        <a:pt x="0" y="70"/>
                        <a:pt x="0" y="67"/>
                      </a:cubicBezTo>
                      <a:cubicBezTo>
                        <a:pt x="0" y="51"/>
                        <a:pt x="0" y="35"/>
                        <a:pt x="0" y="19"/>
                      </a:cubicBezTo>
                      <a:cubicBezTo>
                        <a:pt x="0" y="13"/>
                        <a:pt x="3" y="6"/>
                        <a:pt x="9" y="4"/>
                      </a:cubicBezTo>
                      <a:close/>
                    </a:path>
                  </a:pathLst>
                </a:custGeom>
                <a:solidFill>
                  <a:schemeClr val="bg1">
                    <a:alpha val="35000"/>
                  </a:schemeClr>
                </a:solidFill>
                <a:ln w="31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marL="0" marR="0" lvl="0" indent="0" algn="ctr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51224" name="组合 182"/>
              <p:cNvGrpSpPr/>
              <p:nvPr/>
            </p:nvGrpSpPr>
            <p:grpSpPr>
              <a:xfrm>
                <a:off x="3030651" y="4184015"/>
                <a:ext cx="141288" cy="373063"/>
                <a:chOff x="1304608" y="4184015"/>
                <a:chExt cx="141288" cy="373063"/>
              </a:xfrm>
            </p:grpSpPr>
            <p:sp>
              <p:nvSpPr>
                <p:cNvPr id="184" name="Freeform 29"/>
                <p:cNvSpPr/>
                <p:nvPr/>
              </p:nvSpPr>
              <p:spPr bwMode="auto">
                <a:xfrm>
                  <a:off x="1341120" y="4184015"/>
                  <a:ext cx="73025" cy="71438"/>
                </a:xfrm>
                <a:custGeom>
                  <a:avLst/>
                  <a:gdLst>
                    <a:gd name="T0" fmla="*/ 14 w 36"/>
                    <a:gd name="T1" fmla="*/ 3 h 35"/>
                    <a:gd name="T2" fmla="*/ 31 w 36"/>
                    <a:gd name="T3" fmla="*/ 22 h 35"/>
                    <a:gd name="T4" fmla="*/ 7 w 36"/>
                    <a:gd name="T5" fmla="*/ 26 h 35"/>
                    <a:gd name="T6" fmla="*/ 14 w 36"/>
                    <a:gd name="T7" fmla="*/ 3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35">
                      <a:moveTo>
                        <a:pt x="14" y="3"/>
                      </a:moveTo>
                      <a:cubicBezTo>
                        <a:pt x="24" y="0"/>
                        <a:pt x="36" y="12"/>
                        <a:pt x="31" y="22"/>
                      </a:cubicBezTo>
                      <a:cubicBezTo>
                        <a:pt x="28" y="32"/>
                        <a:pt x="13" y="35"/>
                        <a:pt x="7" y="26"/>
                      </a:cubicBezTo>
                      <a:cubicBezTo>
                        <a:pt x="0" y="19"/>
                        <a:pt x="4" y="5"/>
                        <a:pt x="14" y="3"/>
                      </a:cubicBezTo>
                      <a:close/>
                    </a:path>
                  </a:pathLst>
                </a:custGeom>
                <a:solidFill>
                  <a:schemeClr val="bg1">
                    <a:alpha val="35000"/>
                  </a:schemeClr>
                </a:solidFill>
                <a:ln w="31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marL="0" marR="0" lvl="0" indent="0" algn="ctr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185" name="Freeform 30"/>
                <p:cNvSpPr/>
                <p:nvPr/>
              </p:nvSpPr>
              <p:spPr bwMode="auto">
                <a:xfrm>
                  <a:off x="1304608" y="4250690"/>
                  <a:ext cx="141288" cy="306388"/>
                </a:xfrm>
                <a:custGeom>
                  <a:avLst/>
                  <a:gdLst>
                    <a:gd name="T0" fmla="*/ 9 w 70"/>
                    <a:gd name="T1" fmla="*/ 4 h 152"/>
                    <a:gd name="T2" fmla="*/ 39 w 70"/>
                    <a:gd name="T3" fmla="*/ 1 h 152"/>
                    <a:gd name="T4" fmla="*/ 65 w 70"/>
                    <a:gd name="T5" fmla="*/ 6 h 152"/>
                    <a:gd name="T6" fmla="*/ 70 w 70"/>
                    <a:gd name="T7" fmla="*/ 24 h 152"/>
                    <a:gd name="T8" fmla="*/ 70 w 70"/>
                    <a:gd name="T9" fmla="*/ 66 h 152"/>
                    <a:gd name="T10" fmla="*/ 65 w 70"/>
                    <a:gd name="T11" fmla="*/ 73 h 152"/>
                    <a:gd name="T12" fmla="*/ 58 w 70"/>
                    <a:gd name="T13" fmla="*/ 66 h 152"/>
                    <a:gd name="T14" fmla="*/ 58 w 70"/>
                    <a:gd name="T15" fmla="*/ 25 h 152"/>
                    <a:gd name="T16" fmla="*/ 53 w 70"/>
                    <a:gd name="T17" fmla="*/ 25 h 152"/>
                    <a:gd name="T18" fmla="*/ 53 w 70"/>
                    <a:gd name="T19" fmla="*/ 141 h 152"/>
                    <a:gd name="T20" fmla="*/ 37 w 70"/>
                    <a:gd name="T21" fmla="*/ 143 h 152"/>
                    <a:gd name="T22" fmla="*/ 37 w 70"/>
                    <a:gd name="T23" fmla="*/ 73 h 152"/>
                    <a:gd name="T24" fmla="*/ 33 w 70"/>
                    <a:gd name="T25" fmla="*/ 73 h 152"/>
                    <a:gd name="T26" fmla="*/ 33 w 70"/>
                    <a:gd name="T27" fmla="*/ 134 h 152"/>
                    <a:gd name="T28" fmla="*/ 31 w 70"/>
                    <a:gd name="T29" fmla="*/ 147 h 152"/>
                    <a:gd name="T30" fmla="*/ 16 w 70"/>
                    <a:gd name="T31" fmla="*/ 141 h 152"/>
                    <a:gd name="T32" fmla="*/ 16 w 70"/>
                    <a:gd name="T33" fmla="*/ 26 h 152"/>
                    <a:gd name="T34" fmla="*/ 13 w 70"/>
                    <a:gd name="T35" fmla="*/ 26 h 152"/>
                    <a:gd name="T36" fmla="*/ 12 w 70"/>
                    <a:gd name="T37" fmla="*/ 64 h 152"/>
                    <a:gd name="T38" fmla="*/ 5 w 70"/>
                    <a:gd name="T39" fmla="*/ 73 h 152"/>
                    <a:gd name="T40" fmla="*/ 0 w 70"/>
                    <a:gd name="T41" fmla="*/ 67 h 152"/>
                    <a:gd name="T42" fmla="*/ 0 w 70"/>
                    <a:gd name="T43" fmla="*/ 19 h 152"/>
                    <a:gd name="T44" fmla="*/ 9 w 70"/>
                    <a:gd name="T45" fmla="*/ 4 h 1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70" h="152">
                      <a:moveTo>
                        <a:pt x="9" y="4"/>
                      </a:moveTo>
                      <a:cubicBezTo>
                        <a:pt x="18" y="0"/>
                        <a:pt x="29" y="2"/>
                        <a:pt x="39" y="1"/>
                      </a:cubicBezTo>
                      <a:cubicBezTo>
                        <a:pt x="47" y="1"/>
                        <a:pt x="57" y="0"/>
                        <a:pt x="65" y="6"/>
                      </a:cubicBezTo>
                      <a:cubicBezTo>
                        <a:pt x="70" y="10"/>
                        <a:pt x="70" y="18"/>
                        <a:pt x="70" y="24"/>
                      </a:cubicBezTo>
                      <a:cubicBezTo>
                        <a:pt x="70" y="38"/>
                        <a:pt x="70" y="52"/>
                        <a:pt x="70" y="66"/>
                      </a:cubicBezTo>
                      <a:cubicBezTo>
                        <a:pt x="70" y="69"/>
                        <a:pt x="69" y="74"/>
                        <a:pt x="65" y="73"/>
                      </a:cubicBezTo>
                      <a:cubicBezTo>
                        <a:pt x="61" y="74"/>
                        <a:pt x="58" y="70"/>
                        <a:pt x="58" y="66"/>
                      </a:cubicBezTo>
                      <a:cubicBezTo>
                        <a:pt x="58" y="52"/>
                        <a:pt x="58" y="39"/>
                        <a:pt x="58" y="25"/>
                      </a:cubicBezTo>
                      <a:cubicBezTo>
                        <a:pt x="57" y="25"/>
                        <a:pt x="54" y="25"/>
                        <a:pt x="53" y="25"/>
                      </a:cubicBezTo>
                      <a:cubicBezTo>
                        <a:pt x="53" y="64"/>
                        <a:pt x="53" y="102"/>
                        <a:pt x="53" y="141"/>
                      </a:cubicBezTo>
                      <a:cubicBezTo>
                        <a:pt x="54" y="150"/>
                        <a:pt x="38" y="152"/>
                        <a:pt x="37" y="143"/>
                      </a:cubicBezTo>
                      <a:cubicBezTo>
                        <a:pt x="37" y="120"/>
                        <a:pt x="37" y="96"/>
                        <a:pt x="37" y="73"/>
                      </a:cubicBezTo>
                      <a:cubicBezTo>
                        <a:pt x="36" y="73"/>
                        <a:pt x="34" y="73"/>
                        <a:pt x="33" y="73"/>
                      </a:cubicBezTo>
                      <a:cubicBezTo>
                        <a:pt x="33" y="93"/>
                        <a:pt x="33" y="114"/>
                        <a:pt x="33" y="134"/>
                      </a:cubicBezTo>
                      <a:cubicBezTo>
                        <a:pt x="33" y="138"/>
                        <a:pt x="33" y="143"/>
                        <a:pt x="31" y="147"/>
                      </a:cubicBezTo>
                      <a:cubicBezTo>
                        <a:pt x="26" y="151"/>
                        <a:pt x="16" y="149"/>
                        <a:pt x="16" y="141"/>
                      </a:cubicBezTo>
                      <a:cubicBezTo>
                        <a:pt x="16" y="103"/>
                        <a:pt x="16" y="64"/>
                        <a:pt x="16" y="26"/>
                      </a:cubicBezTo>
                      <a:cubicBezTo>
                        <a:pt x="15" y="26"/>
                        <a:pt x="13" y="26"/>
                        <a:pt x="13" y="26"/>
                      </a:cubicBezTo>
                      <a:cubicBezTo>
                        <a:pt x="12" y="38"/>
                        <a:pt x="13" y="51"/>
                        <a:pt x="12" y="64"/>
                      </a:cubicBezTo>
                      <a:cubicBezTo>
                        <a:pt x="12" y="68"/>
                        <a:pt x="10" y="75"/>
                        <a:pt x="5" y="73"/>
                      </a:cubicBezTo>
                      <a:cubicBezTo>
                        <a:pt x="2" y="74"/>
                        <a:pt x="0" y="70"/>
                        <a:pt x="0" y="67"/>
                      </a:cubicBezTo>
                      <a:cubicBezTo>
                        <a:pt x="0" y="51"/>
                        <a:pt x="0" y="35"/>
                        <a:pt x="0" y="19"/>
                      </a:cubicBezTo>
                      <a:cubicBezTo>
                        <a:pt x="0" y="13"/>
                        <a:pt x="3" y="6"/>
                        <a:pt x="9" y="4"/>
                      </a:cubicBezTo>
                      <a:close/>
                    </a:path>
                  </a:pathLst>
                </a:custGeom>
                <a:solidFill>
                  <a:schemeClr val="bg1">
                    <a:alpha val="35000"/>
                  </a:schemeClr>
                </a:solidFill>
                <a:ln w="31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marL="0" marR="0" lvl="0" indent="0" algn="ctr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51225" name="组合 185"/>
              <p:cNvGrpSpPr/>
              <p:nvPr/>
            </p:nvGrpSpPr>
            <p:grpSpPr>
              <a:xfrm>
                <a:off x="3253478" y="4184015"/>
                <a:ext cx="141288" cy="373063"/>
                <a:chOff x="1304608" y="4184015"/>
                <a:chExt cx="141288" cy="373063"/>
              </a:xfrm>
            </p:grpSpPr>
            <p:sp>
              <p:nvSpPr>
                <p:cNvPr id="187" name="Freeform 29"/>
                <p:cNvSpPr/>
                <p:nvPr/>
              </p:nvSpPr>
              <p:spPr bwMode="auto">
                <a:xfrm>
                  <a:off x="1341120" y="4184015"/>
                  <a:ext cx="73025" cy="71438"/>
                </a:xfrm>
                <a:custGeom>
                  <a:avLst/>
                  <a:gdLst>
                    <a:gd name="T0" fmla="*/ 14 w 36"/>
                    <a:gd name="T1" fmla="*/ 3 h 35"/>
                    <a:gd name="T2" fmla="*/ 31 w 36"/>
                    <a:gd name="T3" fmla="*/ 22 h 35"/>
                    <a:gd name="T4" fmla="*/ 7 w 36"/>
                    <a:gd name="T5" fmla="*/ 26 h 35"/>
                    <a:gd name="T6" fmla="*/ 14 w 36"/>
                    <a:gd name="T7" fmla="*/ 3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35">
                      <a:moveTo>
                        <a:pt x="14" y="3"/>
                      </a:moveTo>
                      <a:cubicBezTo>
                        <a:pt x="24" y="0"/>
                        <a:pt x="36" y="12"/>
                        <a:pt x="31" y="22"/>
                      </a:cubicBezTo>
                      <a:cubicBezTo>
                        <a:pt x="28" y="32"/>
                        <a:pt x="13" y="35"/>
                        <a:pt x="7" y="26"/>
                      </a:cubicBezTo>
                      <a:cubicBezTo>
                        <a:pt x="0" y="19"/>
                        <a:pt x="4" y="5"/>
                        <a:pt x="14" y="3"/>
                      </a:cubicBezTo>
                      <a:close/>
                    </a:path>
                  </a:pathLst>
                </a:custGeom>
                <a:solidFill>
                  <a:schemeClr val="bg1">
                    <a:alpha val="35000"/>
                  </a:schemeClr>
                </a:solidFill>
                <a:ln w="31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marL="0" marR="0" lvl="0" indent="0" algn="ctr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188" name="Freeform 30"/>
                <p:cNvSpPr/>
                <p:nvPr/>
              </p:nvSpPr>
              <p:spPr bwMode="auto">
                <a:xfrm>
                  <a:off x="1304608" y="4250690"/>
                  <a:ext cx="141288" cy="306388"/>
                </a:xfrm>
                <a:custGeom>
                  <a:avLst/>
                  <a:gdLst>
                    <a:gd name="T0" fmla="*/ 9 w 70"/>
                    <a:gd name="T1" fmla="*/ 4 h 152"/>
                    <a:gd name="T2" fmla="*/ 39 w 70"/>
                    <a:gd name="T3" fmla="*/ 1 h 152"/>
                    <a:gd name="T4" fmla="*/ 65 w 70"/>
                    <a:gd name="T5" fmla="*/ 6 h 152"/>
                    <a:gd name="T6" fmla="*/ 70 w 70"/>
                    <a:gd name="T7" fmla="*/ 24 h 152"/>
                    <a:gd name="T8" fmla="*/ 70 w 70"/>
                    <a:gd name="T9" fmla="*/ 66 h 152"/>
                    <a:gd name="T10" fmla="*/ 65 w 70"/>
                    <a:gd name="T11" fmla="*/ 73 h 152"/>
                    <a:gd name="T12" fmla="*/ 58 w 70"/>
                    <a:gd name="T13" fmla="*/ 66 h 152"/>
                    <a:gd name="T14" fmla="*/ 58 w 70"/>
                    <a:gd name="T15" fmla="*/ 25 h 152"/>
                    <a:gd name="T16" fmla="*/ 53 w 70"/>
                    <a:gd name="T17" fmla="*/ 25 h 152"/>
                    <a:gd name="T18" fmla="*/ 53 w 70"/>
                    <a:gd name="T19" fmla="*/ 141 h 152"/>
                    <a:gd name="T20" fmla="*/ 37 w 70"/>
                    <a:gd name="T21" fmla="*/ 143 h 152"/>
                    <a:gd name="T22" fmla="*/ 37 w 70"/>
                    <a:gd name="T23" fmla="*/ 73 h 152"/>
                    <a:gd name="T24" fmla="*/ 33 w 70"/>
                    <a:gd name="T25" fmla="*/ 73 h 152"/>
                    <a:gd name="T26" fmla="*/ 33 w 70"/>
                    <a:gd name="T27" fmla="*/ 134 h 152"/>
                    <a:gd name="T28" fmla="*/ 31 w 70"/>
                    <a:gd name="T29" fmla="*/ 147 h 152"/>
                    <a:gd name="T30" fmla="*/ 16 w 70"/>
                    <a:gd name="T31" fmla="*/ 141 h 152"/>
                    <a:gd name="T32" fmla="*/ 16 w 70"/>
                    <a:gd name="T33" fmla="*/ 26 h 152"/>
                    <a:gd name="T34" fmla="*/ 13 w 70"/>
                    <a:gd name="T35" fmla="*/ 26 h 152"/>
                    <a:gd name="T36" fmla="*/ 12 w 70"/>
                    <a:gd name="T37" fmla="*/ 64 h 152"/>
                    <a:gd name="T38" fmla="*/ 5 w 70"/>
                    <a:gd name="T39" fmla="*/ 73 h 152"/>
                    <a:gd name="T40" fmla="*/ 0 w 70"/>
                    <a:gd name="T41" fmla="*/ 67 h 152"/>
                    <a:gd name="T42" fmla="*/ 0 w 70"/>
                    <a:gd name="T43" fmla="*/ 19 h 152"/>
                    <a:gd name="T44" fmla="*/ 9 w 70"/>
                    <a:gd name="T45" fmla="*/ 4 h 1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70" h="152">
                      <a:moveTo>
                        <a:pt x="9" y="4"/>
                      </a:moveTo>
                      <a:cubicBezTo>
                        <a:pt x="18" y="0"/>
                        <a:pt x="29" y="2"/>
                        <a:pt x="39" y="1"/>
                      </a:cubicBezTo>
                      <a:cubicBezTo>
                        <a:pt x="47" y="1"/>
                        <a:pt x="57" y="0"/>
                        <a:pt x="65" y="6"/>
                      </a:cubicBezTo>
                      <a:cubicBezTo>
                        <a:pt x="70" y="10"/>
                        <a:pt x="70" y="18"/>
                        <a:pt x="70" y="24"/>
                      </a:cubicBezTo>
                      <a:cubicBezTo>
                        <a:pt x="70" y="38"/>
                        <a:pt x="70" y="52"/>
                        <a:pt x="70" y="66"/>
                      </a:cubicBezTo>
                      <a:cubicBezTo>
                        <a:pt x="70" y="69"/>
                        <a:pt x="69" y="74"/>
                        <a:pt x="65" y="73"/>
                      </a:cubicBezTo>
                      <a:cubicBezTo>
                        <a:pt x="61" y="74"/>
                        <a:pt x="58" y="70"/>
                        <a:pt x="58" y="66"/>
                      </a:cubicBezTo>
                      <a:cubicBezTo>
                        <a:pt x="58" y="52"/>
                        <a:pt x="58" y="39"/>
                        <a:pt x="58" y="25"/>
                      </a:cubicBezTo>
                      <a:cubicBezTo>
                        <a:pt x="57" y="25"/>
                        <a:pt x="54" y="25"/>
                        <a:pt x="53" y="25"/>
                      </a:cubicBezTo>
                      <a:cubicBezTo>
                        <a:pt x="53" y="64"/>
                        <a:pt x="53" y="102"/>
                        <a:pt x="53" y="141"/>
                      </a:cubicBezTo>
                      <a:cubicBezTo>
                        <a:pt x="54" y="150"/>
                        <a:pt x="38" y="152"/>
                        <a:pt x="37" y="143"/>
                      </a:cubicBezTo>
                      <a:cubicBezTo>
                        <a:pt x="37" y="120"/>
                        <a:pt x="37" y="96"/>
                        <a:pt x="37" y="73"/>
                      </a:cubicBezTo>
                      <a:cubicBezTo>
                        <a:pt x="36" y="73"/>
                        <a:pt x="34" y="73"/>
                        <a:pt x="33" y="73"/>
                      </a:cubicBezTo>
                      <a:cubicBezTo>
                        <a:pt x="33" y="93"/>
                        <a:pt x="33" y="114"/>
                        <a:pt x="33" y="134"/>
                      </a:cubicBezTo>
                      <a:cubicBezTo>
                        <a:pt x="33" y="138"/>
                        <a:pt x="33" y="143"/>
                        <a:pt x="31" y="147"/>
                      </a:cubicBezTo>
                      <a:cubicBezTo>
                        <a:pt x="26" y="151"/>
                        <a:pt x="16" y="149"/>
                        <a:pt x="16" y="141"/>
                      </a:cubicBezTo>
                      <a:cubicBezTo>
                        <a:pt x="16" y="103"/>
                        <a:pt x="16" y="64"/>
                        <a:pt x="16" y="26"/>
                      </a:cubicBezTo>
                      <a:cubicBezTo>
                        <a:pt x="15" y="26"/>
                        <a:pt x="13" y="26"/>
                        <a:pt x="13" y="26"/>
                      </a:cubicBezTo>
                      <a:cubicBezTo>
                        <a:pt x="12" y="38"/>
                        <a:pt x="13" y="51"/>
                        <a:pt x="12" y="64"/>
                      </a:cubicBezTo>
                      <a:cubicBezTo>
                        <a:pt x="12" y="68"/>
                        <a:pt x="10" y="75"/>
                        <a:pt x="5" y="73"/>
                      </a:cubicBezTo>
                      <a:cubicBezTo>
                        <a:pt x="2" y="74"/>
                        <a:pt x="0" y="70"/>
                        <a:pt x="0" y="67"/>
                      </a:cubicBezTo>
                      <a:cubicBezTo>
                        <a:pt x="0" y="51"/>
                        <a:pt x="0" y="35"/>
                        <a:pt x="0" y="19"/>
                      </a:cubicBezTo>
                      <a:cubicBezTo>
                        <a:pt x="0" y="13"/>
                        <a:pt x="3" y="6"/>
                        <a:pt x="9" y="4"/>
                      </a:cubicBezTo>
                      <a:close/>
                    </a:path>
                  </a:pathLst>
                </a:custGeom>
                <a:solidFill>
                  <a:schemeClr val="bg1">
                    <a:alpha val="35000"/>
                  </a:schemeClr>
                </a:solidFill>
                <a:ln w="31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marL="0" marR="0" lvl="0" indent="0" algn="ctr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51226" name="组合 188"/>
              <p:cNvGrpSpPr/>
              <p:nvPr/>
            </p:nvGrpSpPr>
            <p:grpSpPr>
              <a:xfrm>
                <a:off x="3476308" y="4184015"/>
                <a:ext cx="141288" cy="373063"/>
                <a:chOff x="1304608" y="4184015"/>
                <a:chExt cx="141288" cy="373063"/>
              </a:xfrm>
            </p:grpSpPr>
            <p:sp>
              <p:nvSpPr>
                <p:cNvPr id="190" name="Freeform 29"/>
                <p:cNvSpPr/>
                <p:nvPr/>
              </p:nvSpPr>
              <p:spPr bwMode="auto">
                <a:xfrm>
                  <a:off x="1341120" y="4184015"/>
                  <a:ext cx="73025" cy="71438"/>
                </a:xfrm>
                <a:custGeom>
                  <a:avLst/>
                  <a:gdLst>
                    <a:gd name="T0" fmla="*/ 14 w 36"/>
                    <a:gd name="T1" fmla="*/ 3 h 35"/>
                    <a:gd name="T2" fmla="*/ 31 w 36"/>
                    <a:gd name="T3" fmla="*/ 22 h 35"/>
                    <a:gd name="T4" fmla="*/ 7 w 36"/>
                    <a:gd name="T5" fmla="*/ 26 h 35"/>
                    <a:gd name="T6" fmla="*/ 14 w 36"/>
                    <a:gd name="T7" fmla="*/ 3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35">
                      <a:moveTo>
                        <a:pt x="14" y="3"/>
                      </a:moveTo>
                      <a:cubicBezTo>
                        <a:pt x="24" y="0"/>
                        <a:pt x="36" y="12"/>
                        <a:pt x="31" y="22"/>
                      </a:cubicBezTo>
                      <a:cubicBezTo>
                        <a:pt x="28" y="32"/>
                        <a:pt x="13" y="35"/>
                        <a:pt x="7" y="26"/>
                      </a:cubicBezTo>
                      <a:cubicBezTo>
                        <a:pt x="0" y="19"/>
                        <a:pt x="4" y="5"/>
                        <a:pt x="14" y="3"/>
                      </a:cubicBezTo>
                      <a:close/>
                    </a:path>
                  </a:pathLst>
                </a:custGeom>
                <a:solidFill>
                  <a:schemeClr val="bg1">
                    <a:alpha val="35000"/>
                  </a:schemeClr>
                </a:solidFill>
                <a:ln w="31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marL="0" marR="0" lvl="0" indent="0" algn="ctr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191" name="Freeform 30"/>
                <p:cNvSpPr/>
                <p:nvPr/>
              </p:nvSpPr>
              <p:spPr bwMode="auto">
                <a:xfrm>
                  <a:off x="1304608" y="4250690"/>
                  <a:ext cx="141288" cy="306388"/>
                </a:xfrm>
                <a:custGeom>
                  <a:avLst/>
                  <a:gdLst>
                    <a:gd name="T0" fmla="*/ 9 w 70"/>
                    <a:gd name="T1" fmla="*/ 4 h 152"/>
                    <a:gd name="T2" fmla="*/ 39 w 70"/>
                    <a:gd name="T3" fmla="*/ 1 h 152"/>
                    <a:gd name="T4" fmla="*/ 65 w 70"/>
                    <a:gd name="T5" fmla="*/ 6 h 152"/>
                    <a:gd name="T6" fmla="*/ 70 w 70"/>
                    <a:gd name="T7" fmla="*/ 24 h 152"/>
                    <a:gd name="T8" fmla="*/ 70 w 70"/>
                    <a:gd name="T9" fmla="*/ 66 h 152"/>
                    <a:gd name="T10" fmla="*/ 65 w 70"/>
                    <a:gd name="T11" fmla="*/ 73 h 152"/>
                    <a:gd name="T12" fmla="*/ 58 w 70"/>
                    <a:gd name="T13" fmla="*/ 66 h 152"/>
                    <a:gd name="T14" fmla="*/ 58 w 70"/>
                    <a:gd name="T15" fmla="*/ 25 h 152"/>
                    <a:gd name="T16" fmla="*/ 53 w 70"/>
                    <a:gd name="T17" fmla="*/ 25 h 152"/>
                    <a:gd name="T18" fmla="*/ 53 w 70"/>
                    <a:gd name="T19" fmla="*/ 141 h 152"/>
                    <a:gd name="T20" fmla="*/ 37 w 70"/>
                    <a:gd name="T21" fmla="*/ 143 h 152"/>
                    <a:gd name="T22" fmla="*/ 37 w 70"/>
                    <a:gd name="T23" fmla="*/ 73 h 152"/>
                    <a:gd name="T24" fmla="*/ 33 w 70"/>
                    <a:gd name="T25" fmla="*/ 73 h 152"/>
                    <a:gd name="T26" fmla="*/ 33 w 70"/>
                    <a:gd name="T27" fmla="*/ 134 h 152"/>
                    <a:gd name="T28" fmla="*/ 31 w 70"/>
                    <a:gd name="T29" fmla="*/ 147 h 152"/>
                    <a:gd name="T30" fmla="*/ 16 w 70"/>
                    <a:gd name="T31" fmla="*/ 141 h 152"/>
                    <a:gd name="T32" fmla="*/ 16 w 70"/>
                    <a:gd name="T33" fmla="*/ 26 h 152"/>
                    <a:gd name="T34" fmla="*/ 13 w 70"/>
                    <a:gd name="T35" fmla="*/ 26 h 152"/>
                    <a:gd name="T36" fmla="*/ 12 w 70"/>
                    <a:gd name="T37" fmla="*/ 64 h 152"/>
                    <a:gd name="T38" fmla="*/ 5 w 70"/>
                    <a:gd name="T39" fmla="*/ 73 h 152"/>
                    <a:gd name="T40" fmla="*/ 0 w 70"/>
                    <a:gd name="T41" fmla="*/ 67 h 152"/>
                    <a:gd name="T42" fmla="*/ 0 w 70"/>
                    <a:gd name="T43" fmla="*/ 19 h 152"/>
                    <a:gd name="T44" fmla="*/ 9 w 70"/>
                    <a:gd name="T45" fmla="*/ 4 h 1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70" h="152">
                      <a:moveTo>
                        <a:pt x="9" y="4"/>
                      </a:moveTo>
                      <a:cubicBezTo>
                        <a:pt x="18" y="0"/>
                        <a:pt x="29" y="2"/>
                        <a:pt x="39" y="1"/>
                      </a:cubicBezTo>
                      <a:cubicBezTo>
                        <a:pt x="47" y="1"/>
                        <a:pt x="57" y="0"/>
                        <a:pt x="65" y="6"/>
                      </a:cubicBezTo>
                      <a:cubicBezTo>
                        <a:pt x="70" y="10"/>
                        <a:pt x="70" y="18"/>
                        <a:pt x="70" y="24"/>
                      </a:cubicBezTo>
                      <a:cubicBezTo>
                        <a:pt x="70" y="38"/>
                        <a:pt x="70" y="52"/>
                        <a:pt x="70" y="66"/>
                      </a:cubicBezTo>
                      <a:cubicBezTo>
                        <a:pt x="70" y="69"/>
                        <a:pt x="69" y="74"/>
                        <a:pt x="65" y="73"/>
                      </a:cubicBezTo>
                      <a:cubicBezTo>
                        <a:pt x="61" y="74"/>
                        <a:pt x="58" y="70"/>
                        <a:pt x="58" y="66"/>
                      </a:cubicBezTo>
                      <a:cubicBezTo>
                        <a:pt x="58" y="52"/>
                        <a:pt x="58" y="39"/>
                        <a:pt x="58" y="25"/>
                      </a:cubicBezTo>
                      <a:cubicBezTo>
                        <a:pt x="57" y="25"/>
                        <a:pt x="54" y="25"/>
                        <a:pt x="53" y="25"/>
                      </a:cubicBezTo>
                      <a:cubicBezTo>
                        <a:pt x="53" y="64"/>
                        <a:pt x="53" y="102"/>
                        <a:pt x="53" y="141"/>
                      </a:cubicBezTo>
                      <a:cubicBezTo>
                        <a:pt x="54" y="150"/>
                        <a:pt x="38" y="152"/>
                        <a:pt x="37" y="143"/>
                      </a:cubicBezTo>
                      <a:cubicBezTo>
                        <a:pt x="37" y="120"/>
                        <a:pt x="37" y="96"/>
                        <a:pt x="37" y="73"/>
                      </a:cubicBezTo>
                      <a:cubicBezTo>
                        <a:pt x="36" y="73"/>
                        <a:pt x="34" y="73"/>
                        <a:pt x="33" y="73"/>
                      </a:cubicBezTo>
                      <a:cubicBezTo>
                        <a:pt x="33" y="93"/>
                        <a:pt x="33" y="114"/>
                        <a:pt x="33" y="134"/>
                      </a:cubicBezTo>
                      <a:cubicBezTo>
                        <a:pt x="33" y="138"/>
                        <a:pt x="33" y="143"/>
                        <a:pt x="31" y="147"/>
                      </a:cubicBezTo>
                      <a:cubicBezTo>
                        <a:pt x="26" y="151"/>
                        <a:pt x="16" y="149"/>
                        <a:pt x="16" y="141"/>
                      </a:cubicBezTo>
                      <a:cubicBezTo>
                        <a:pt x="16" y="103"/>
                        <a:pt x="16" y="64"/>
                        <a:pt x="16" y="26"/>
                      </a:cubicBezTo>
                      <a:cubicBezTo>
                        <a:pt x="15" y="26"/>
                        <a:pt x="13" y="26"/>
                        <a:pt x="13" y="26"/>
                      </a:cubicBezTo>
                      <a:cubicBezTo>
                        <a:pt x="12" y="38"/>
                        <a:pt x="13" y="51"/>
                        <a:pt x="12" y="64"/>
                      </a:cubicBezTo>
                      <a:cubicBezTo>
                        <a:pt x="12" y="68"/>
                        <a:pt x="10" y="75"/>
                        <a:pt x="5" y="73"/>
                      </a:cubicBezTo>
                      <a:cubicBezTo>
                        <a:pt x="2" y="74"/>
                        <a:pt x="0" y="70"/>
                        <a:pt x="0" y="67"/>
                      </a:cubicBezTo>
                      <a:cubicBezTo>
                        <a:pt x="0" y="51"/>
                        <a:pt x="0" y="35"/>
                        <a:pt x="0" y="19"/>
                      </a:cubicBezTo>
                      <a:cubicBezTo>
                        <a:pt x="0" y="13"/>
                        <a:pt x="3" y="6"/>
                        <a:pt x="9" y="4"/>
                      </a:cubicBezTo>
                      <a:close/>
                    </a:path>
                  </a:pathLst>
                </a:custGeom>
                <a:solidFill>
                  <a:schemeClr val="bg1">
                    <a:alpha val="35000"/>
                  </a:schemeClr>
                </a:solidFill>
                <a:ln w="31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marL="0" marR="0" lvl="0" indent="0" algn="ctr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</p:grpSp>
        </p:grp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788988" y="1722438"/>
            <a:ext cx="1625600" cy="1838325"/>
            <a:chOff x="788428" y="1547049"/>
            <a:chExt cx="1626480" cy="1839169"/>
          </a:xfrm>
        </p:grpSpPr>
        <p:grpSp>
          <p:nvGrpSpPr>
            <p:cNvPr id="17431" name="组合 1"/>
            <p:cNvGrpSpPr/>
            <p:nvPr/>
          </p:nvGrpSpPr>
          <p:grpSpPr>
            <a:xfrm>
              <a:off x="799466" y="1928664"/>
              <a:ext cx="1615442" cy="952128"/>
              <a:chOff x="890906" y="1921044"/>
              <a:chExt cx="1615442" cy="952128"/>
            </a:xfrm>
          </p:grpSpPr>
          <p:sp>
            <p:nvSpPr>
              <p:cNvPr id="17435" name="Freeform 9"/>
              <p:cNvSpPr>
                <a:spLocks noEditPoints="1"/>
              </p:cNvSpPr>
              <p:nvPr/>
            </p:nvSpPr>
            <p:spPr>
              <a:xfrm>
                <a:off x="1493600" y="1921044"/>
                <a:ext cx="434260" cy="476424"/>
              </a:xfrm>
              <a:custGeom>
                <a:avLst/>
                <a:gdLst/>
                <a:ahLst/>
                <a:cxnLst>
                  <a:cxn ang="0">
                    <a:pos x="129455264" y="80681335"/>
                  </a:cxn>
                  <a:cxn ang="0">
                    <a:pos x="129455264" y="80155639"/>
                  </a:cxn>
                  <a:cxn ang="0">
                    <a:pos x="129103730" y="76241189"/>
                  </a:cxn>
                  <a:cxn ang="0">
                    <a:pos x="85463940" y="15540413"/>
                  </a:cxn>
                  <a:cxn ang="0">
                    <a:pos x="80719109" y="18344581"/>
                  </a:cxn>
                  <a:cxn ang="0">
                    <a:pos x="121605965" y="65433018"/>
                  </a:cxn>
                  <a:cxn ang="0">
                    <a:pos x="95714834" y="70632655"/>
                  </a:cxn>
                  <a:cxn ang="0">
                    <a:pos x="65079068" y="70632655"/>
                  </a:cxn>
                  <a:cxn ang="0">
                    <a:pos x="34443302" y="70632655"/>
                  </a:cxn>
                  <a:cxn ang="0">
                    <a:pos x="7322095" y="66426304"/>
                  </a:cxn>
                  <a:cxn ang="0">
                    <a:pos x="64551865" y="18461577"/>
                  </a:cxn>
                  <a:cxn ang="0">
                    <a:pos x="67773642" y="3096462"/>
                  </a:cxn>
                  <a:cxn ang="0">
                    <a:pos x="61330088" y="3096462"/>
                  </a:cxn>
                  <a:cxn ang="0">
                    <a:pos x="58556" y="76241189"/>
                  </a:cxn>
                  <a:cxn ang="0">
                    <a:pos x="0" y="80681335"/>
                  </a:cxn>
                  <a:cxn ang="0">
                    <a:pos x="6736335" y="81090231"/>
                  </a:cxn>
                  <a:cxn ang="0">
                    <a:pos x="19096043" y="67945286"/>
                  </a:cxn>
                  <a:cxn ang="0">
                    <a:pos x="31338638" y="80856632"/>
                  </a:cxn>
                  <a:cxn ang="0">
                    <a:pos x="31338638" y="81031929"/>
                  </a:cxn>
                  <a:cxn ang="0">
                    <a:pos x="31338638" y="81090231"/>
                  </a:cxn>
                  <a:cxn ang="0">
                    <a:pos x="37547967" y="81090231"/>
                  </a:cxn>
                  <a:cxn ang="0">
                    <a:pos x="37547967" y="81031929"/>
                  </a:cxn>
                  <a:cxn ang="0">
                    <a:pos x="37489214" y="80798134"/>
                  </a:cxn>
                  <a:cxn ang="0">
                    <a:pos x="49790562" y="67945286"/>
                  </a:cxn>
                  <a:cxn ang="0">
                    <a:pos x="61740179" y="118597579"/>
                  </a:cxn>
                  <a:cxn ang="0">
                    <a:pos x="48443177" y="135364681"/>
                  </a:cxn>
                  <a:cxn ang="0">
                    <a:pos x="30694322" y="117662791"/>
                  </a:cxn>
                  <a:cxn ang="0">
                    <a:pos x="48443177" y="141791203"/>
                  </a:cxn>
                  <a:cxn ang="0">
                    <a:pos x="68183732" y="119298572"/>
                  </a:cxn>
                  <a:cxn ang="0">
                    <a:pos x="80426327" y="67945286"/>
                  </a:cxn>
                  <a:cxn ang="0">
                    <a:pos x="92668923" y="80798134"/>
                  </a:cxn>
                  <a:cxn ang="0">
                    <a:pos x="92668923" y="81031929"/>
                  </a:cxn>
                  <a:cxn ang="0">
                    <a:pos x="92668923" y="81090231"/>
                  </a:cxn>
                  <a:cxn ang="0">
                    <a:pos x="98819498" y="81090231"/>
                  </a:cxn>
                  <a:cxn ang="0">
                    <a:pos x="98819498" y="81031929"/>
                  </a:cxn>
                  <a:cxn ang="0">
                    <a:pos x="98819498" y="80856632"/>
                  </a:cxn>
                  <a:cxn ang="0">
                    <a:pos x="111062093" y="67945286"/>
                  </a:cxn>
                  <a:cxn ang="0">
                    <a:pos x="123011710" y="80681335"/>
                  </a:cxn>
                  <a:cxn ang="0">
                    <a:pos x="123011710" y="80681335"/>
                  </a:cxn>
                  <a:cxn ang="0">
                    <a:pos x="129455264" y="81090231"/>
                  </a:cxn>
                  <a:cxn ang="0">
                    <a:pos x="129455264" y="80798134"/>
                  </a:cxn>
                  <a:cxn ang="0">
                    <a:pos x="129455264" y="80681335"/>
                  </a:cxn>
                </a:cxnLst>
                <a:rect l="0" t="0" r="0" b="0"/>
                <a:pathLst>
                  <a:path w="2210" h="2427">
                    <a:moveTo>
                      <a:pt x="2210" y="1381"/>
                    </a:moveTo>
                    <a:cubicBezTo>
                      <a:pt x="2210" y="1381"/>
                      <a:pt x="2210" y="1381"/>
                      <a:pt x="2210" y="1381"/>
                    </a:cubicBezTo>
                    <a:cubicBezTo>
                      <a:pt x="2210" y="1381"/>
                      <a:pt x="2210" y="1381"/>
                      <a:pt x="2210" y="1381"/>
                    </a:cubicBezTo>
                    <a:cubicBezTo>
                      <a:pt x="2210" y="1379"/>
                      <a:pt x="2210" y="1376"/>
                      <a:pt x="2210" y="1372"/>
                    </a:cubicBezTo>
                    <a:cubicBezTo>
                      <a:pt x="2209" y="1363"/>
                      <a:pt x="2208" y="1354"/>
                      <a:pt x="2207" y="1345"/>
                    </a:cubicBezTo>
                    <a:cubicBezTo>
                      <a:pt x="2205" y="1328"/>
                      <a:pt x="2204" y="1310"/>
                      <a:pt x="2204" y="1305"/>
                    </a:cubicBezTo>
                    <a:cubicBezTo>
                      <a:pt x="2204" y="823"/>
                      <a:pt x="1894" y="413"/>
                      <a:pt x="1462" y="264"/>
                    </a:cubicBezTo>
                    <a:cubicBezTo>
                      <a:pt x="1461" y="265"/>
                      <a:pt x="1460" y="265"/>
                      <a:pt x="1459" y="266"/>
                    </a:cubicBezTo>
                    <a:cubicBezTo>
                      <a:pt x="1451" y="262"/>
                      <a:pt x="1442" y="259"/>
                      <a:pt x="1433" y="259"/>
                    </a:cubicBezTo>
                    <a:cubicBezTo>
                      <a:pt x="1402" y="259"/>
                      <a:pt x="1378" y="284"/>
                      <a:pt x="1378" y="314"/>
                    </a:cubicBezTo>
                    <a:cubicBezTo>
                      <a:pt x="1378" y="343"/>
                      <a:pt x="1400" y="367"/>
                      <a:pt x="1428" y="369"/>
                    </a:cubicBezTo>
                    <a:cubicBezTo>
                      <a:pt x="1758" y="484"/>
                      <a:pt x="2009" y="769"/>
                      <a:pt x="2076" y="1120"/>
                    </a:cubicBezTo>
                    <a:cubicBezTo>
                      <a:pt x="2025" y="1081"/>
                      <a:pt x="1963" y="1058"/>
                      <a:pt x="1896" y="1058"/>
                    </a:cubicBezTo>
                    <a:cubicBezTo>
                      <a:pt x="1787" y="1058"/>
                      <a:pt x="1691" y="1119"/>
                      <a:pt x="1634" y="1209"/>
                    </a:cubicBezTo>
                    <a:cubicBezTo>
                      <a:pt x="1578" y="1119"/>
                      <a:pt x="1482" y="1058"/>
                      <a:pt x="1373" y="1058"/>
                    </a:cubicBezTo>
                    <a:cubicBezTo>
                      <a:pt x="1264" y="1058"/>
                      <a:pt x="1167" y="1119"/>
                      <a:pt x="1111" y="1209"/>
                    </a:cubicBezTo>
                    <a:cubicBezTo>
                      <a:pt x="1055" y="1119"/>
                      <a:pt x="959" y="1058"/>
                      <a:pt x="850" y="1058"/>
                    </a:cubicBezTo>
                    <a:cubicBezTo>
                      <a:pt x="740" y="1058"/>
                      <a:pt x="644" y="1119"/>
                      <a:pt x="588" y="1209"/>
                    </a:cubicBezTo>
                    <a:cubicBezTo>
                      <a:pt x="532" y="1119"/>
                      <a:pt x="436" y="1058"/>
                      <a:pt x="326" y="1058"/>
                    </a:cubicBezTo>
                    <a:cubicBezTo>
                      <a:pt x="250" y="1058"/>
                      <a:pt x="180" y="1088"/>
                      <a:pt x="125" y="1137"/>
                    </a:cubicBezTo>
                    <a:cubicBezTo>
                      <a:pt x="205" y="675"/>
                      <a:pt x="604" y="322"/>
                      <a:pt x="1087" y="314"/>
                    </a:cubicBezTo>
                    <a:cubicBezTo>
                      <a:pt x="1091" y="316"/>
                      <a:pt x="1096" y="316"/>
                      <a:pt x="1102" y="316"/>
                    </a:cubicBezTo>
                    <a:cubicBezTo>
                      <a:pt x="1141" y="316"/>
                      <a:pt x="1157" y="284"/>
                      <a:pt x="1157" y="245"/>
                    </a:cubicBezTo>
                    <a:cubicBezTo>
                      <a:pt x="1157" y="53"/>
                      <a:pt x="1157" y="53"/>
                      <a:pt x="1157" y="53"/>
                    </a:cubicBezTo>
                    <a:cubicBezTo>
                      <a:pt x="1157" y="22"/>
                      <a:pt x="1134" y="0"/>
                      <a:pt x="1102" y="0"/>
                    </a:cubicBezTo>
                    <a:cubicBezTo>
                      <a:pt x="1078" y="0"/>
                      <a:pt x="1047" y="20"/>
                      <a:pt x="1047" y="53"/>
                    </a:cubicBezTo>
                    <a:cubicBezTo>
                      <a:pt x="1047" y="205"/>
                      <a:pt x="1047" y="205"/>
                      <a:pt x="1047" y="205"/>
                    </a:cubicBezTo>
                    <a:cubicBezTo>
                      <a:pt x="464" y="234"/>
                      <a:pt x="1" y="716"/>
                      <a:pt x="1" y="1305"/>
                    </a:cubicBezTo>
                    <a:cubicBezTo>
                      <a:pt x="1" y="1312"/>
                      <a:pt x="1" y="1345"/>
                      <a:pt x="1" y="1368"/>
                    </a:cubicBezTo>
                    <a:cubicBezTo>
                      <a:pt x="0" y="1372"/>
                      <a:pt x="0" y="1376"/>
                      <a:pt x="0" y="1381"/>
                    </a:cubicBezTo>
                    <a:cubicBezTo>
                      <a:pt x="0" y="1413"/>
                      <a:pt x="26" y="1440"/>
                      <a:pt x="58" y="1440"/>
                    </a:cubicBezTo>
                    <a:cubicBezTo>
                      <a:pt x="87" y="1440"/>
                      <a:pt x="112" y="1417"/>
                      <a:pt x="115" y="1388"/>
                    </a:cubicBezTo>
                    <a:cubicBezTo>
                      <a:pt x="117" y="1388"/>
                      <a:pt x="117" y="1388"/>
                      <a:pt x="117" y="1388"/>
                    </a:cubicBezTo>
                    <a:cubicBezTo>
                      <a:pt x="118" y="1271"/>
                      <a:pt x="211" y="1163"/>
                      <a:pt x="326" y="1163"/>
                    </a:cubicBezTo>
                    <a:cubicBezTo>
                      <a:pt x="438" y="1163"/>
                      <a:pt x="530" y="1265"/>
                      <a:pt x="536" y="1378"/>
                    </a:cubicBezTo>
                    <a:cubicBezTo>
                      <a:pt x="535" y="1380"/>
                      <a:pt x="535" y="1382"/>
                      <a:pt x="535" y="1384"/>
                    </a:cubicBezTo>
                    <a:cubicBezTo>
                      <a:pt x="535" y="1385"/>
                      <a:pt x="535" y="1385"/>
                      <a:pt x="535" y="1386"/>
                    </a:cubicBezTo>
                    <a:cubicBezTo>
                      <a:pt x="535" y="1386"/>
                      <a:pt x="535" y="1386"/>
                      <a:pt x="535" y="1387"/>
                    </a:cubicBezTo>
                    <a:cubicBezTo>
                      <a:pt x="535" y="1387"/>
                      <a:pt x="535" y="1388"/>
                      <a:pt x="535" y="1388"/>
                    </a:cubicBezTo>
                    <a:cubicBezTo>
                      <a:pt x="535" y="1388"/>
                      <a:pt x="535" y="1388"/>
                      <a:pt x="535" y="1388"/>
                    </a:cubicBezTo>
                    <a:cubicBezTo>
                      <a:pt x="536" y="1417"/>
                      <a:pt x="560" y="1440"/>
                      <a:pt x="588" y="1440"/>
                    </a:cubicBezTo>
                    <a:cubicBezTo>
                      <a:pt x="616" y="1440"/>
                      <a:pt x="639" y="1417"/>
                      <a:pt x="641" y="1388"/>
                    </a:cubicBezTo>
                    <a:cubicBezTo>
                      <a:pt x="641" y="1388"/>
                      <a:pt x="641" y="1388"/>
                      <a:pt x="641" y="1388"/>
                    </a:cubicBezTo>
                    <a:cubicBezTo>
                      <a:pt x="641" y="1388"/>
                      <a:pt x="641" y="1387"/>
                      <a:pt x="641" y="1387"/>
                    </a:cubicBezTo>
                    <a:cubicBezTo>
                      <a:pt x="641" y="1387"/>
                      <a:pt x="641" y="1386"/>
                      <a:pt x="641" y="1386"/>
                    </a:cubicBezTo>
                    <a:cubicBezTo>
                      <a:pt x="641" y="1385"/>
                      <a:pt x="641" y="1384"/>
                      <a:pt x="640" y="1383"/>
                    </a:cubicBezTo>
                    <a:cubicBezTo>
                      <a:pt x="640" y="1381"/>
                      <a:pt x="640" y="1379"/>
                      <a:pt x="640" y="1378"/>
                    </a:cubicBezTo>
                    <a:cubicBezTo>
                      <a:pt x="646" y="1265"/>
                      <a:pt x="738" y="1163"/>
                      <a:pt x="850" y="1163"/>
                    </a:cubicBezTo>
                    <a:cubicBezTo>
                      <a:pt x="949" y="1163"/>
                      <a:pt x="1032" y="1244"/>
                      <a:pt x="1054" y="1341"/>
                    </a:cubicBezTo>
                    <a:cubicBezTo>
                      <a:pt x="1054" y="2030"/>
                      <a:pt x="1054" y="2030"/>
                      <a:pt x="1054" y="2030"/>
                    </a:cubicBezTo>
                    <a:cubicBezTo>
                      <a:pt x="1049" y="2041"/>
                      <a:pt x="1047" y="2055"/>
                      <a:pt x="1047" y="2069"/>
                    </a:cubicBezTo>
                    <a:cubicBezTo>
                      <a:pt x="1047" y="2190"/>
                      <a:pt x="1000" y="2317"/>
                      <a:pt x="827" y="2317"/>
                    </a:cubicBezTo>
                    <a:cubicBezTo>
                      <a:pt x="676" y="2317"/>
                      <a:pt x="579" y="2190"/>
                      <a:pt x="579" y="2069"/>
                    </a:cubicBezTo>
                    <a:cubicBezTo>
                      <a:pt x="579" y="2030"/>
                      <a:pt x="552" y="2014"/>
                      <a:pt x="524" y="2014"/>
                    </a:cubicBezTo>
                    <a:cubicBezTo>
                      <a:pt x="496" y="2014"/>
                      <a:pt x="469" y="2030"/>
                      <a:pt x="469" y="2069"/>
                    </a:cubicBezTo>
                    <a:cubicBezTo>
                      <a:pt x="469" y="2268"/>
                      <a:pt x="578" y="2427"/>
                      <a:pt x="827" y="2427"/>
                    </a:cubicBezTo>
                    <a:cubicBezTo>
                      <a:pt x="1112" y="2427"/>
                      <a:pt x="1156" y="2274"/>
                      <a:pt x="1157" y="2080"/>
                    </a:cubicBezTo>
                    <a:cubicBezTo>
                      <a:pt x="1162" y="2069"/>
                      <a:pt x="1164" y="2056"/>
                      <a:pt x="1164" y="2042"/>
                    </a:cubicBezTo>
                    <a:cubicBezTo>
                      <a:pt x="1164" y="1375"/>
                      <a:pt x="1164" y="1375"/>
                      <a:pt x="1164" y="1375"/>
                    </a:cubicBezTo>
                    <a:cubicBezTo>
                      <a:pt x="1171" y="1263"/>
                      <a:pt x="1262" y="1163"/>
                      <a:pt x="1373" y="1163"/>
                    </a:cubicBezTo>
                    <a:cubicBezTo>
                      <a:pt x="1485" y="1163"/>
                      <a:pt x="1576" y="1265"/>
                      <a:pt x="1582" y="1378"/>
                    </a:cubicBezTo>
                    <a:cubicBezTo>
                      <a:pt x="1582" y="1379"/>
                      <a:pt x="1582" y="1381"/>
                      <a:pt x="1582" y="1383"/>
                    </a:cubicBezTo>
                    <a:cubicBezTo>
                      <a:pt x="1582" y="1384"/>
                      <a:pt x="1582" y="1385"/>
                      <a:pt x="1582" y="1386"/>
                    </a:cubicBezTo>
                    <a:cubicBezTo>
                      <a:pt x="1582" y="1386"/>
                      <a:pt x="1582" y="1387"/>
                      <a:pt x="1582" y="1387"/>
                    </a:cubicBezTo>
                    <a:cubicBezTo>
                      <a:pt x="1582" y="1388"/>
                      <a:pt x="1582" y="1388"/>
                      <a:pt x="1582" y="1388"/>
                    </a:cubicBezTo>
                    <a:cubicBezTo>
                      <a:pt x="1582" y="1388"/>
                      <a:pt x="1582" y="1388"/>
                      <a:pt x="1582" y="1388"/>
                    </a:cubicBezTo>
                    <a:cubicBezTo>
                      <a:pt x="1583" y="1417"/>
                      <a:pt x="1606" y="1440"/>
                      <a:pt x="1634" y="1440"/>
                    </a:cubicBezTo>
                    <a:cubicBezTo>
                      <a:pt x="1663" y="1440"/>
                      <a:pt x="1686" y="1417"/>
                      <a:pt x="1687" y="1388"/>
                    </a:cubicBezTo>
                    <a:cubicBezTo>
                      <a:pt x="1687" y="1388"/>
                      <a:pt x="1687" y="1388"/>
                      <a:pt x="1687" y="1388"/>
                    </a:cubicBezTo>
                    <a:cubicBezTo>
                      <a:pt x="1687" y="1388"/>
                      <a:pt x="1687" y="1387"/>
                      <a:pt x="1687" y="1387"/>
                    </a:cubicBezTo>
                    <a:cubicBezTo>
                      <a:pt x="1687" y="1386"/>
                      <a:pt x="1687" y="1386"/>
                      <a:pt x="1687" y="1386"/>
                    </a:cubicBezTo>
                    <a:cubicBezTo>
                      <a:pt x="1687" y="1385"/>
                      <a:pt x="1687" y="1385"/>
                      <a:pt x="1687" y="1384"/>
                    </a:cubicBezTo>
                    <a:cubicBezTo>
                      <a:pt x="1687" y="1382"/>
                      <a:pt x="1687" y="1380"/>
                      <a:pt x="1687" y="1378"/>
                    </a:cubicBezTo>
                    <a:cubicBezTo>
                      <a:pt x="1692" y="1265"/>
                      <a:pt x="1784" y="1163"/>
                      <a:pt x="1896" y="1163"/>
                    </a:cubicBezTo>
                    <a:cubicBezTo>
                      <a:pt x="1988" y="1163"/>
                      <a:pt x="2067" y="1233"/>
                      <a:pt x="2095" y="1321"/>
                    </a:cubicBezTo>
                    <a:cubicBezTo>
                      <a:pt x="2096" y="1341"/>
                      <a:pt x="2100" y="1374"/>
                      <a:pt x="2100" y="1381"/>
                    </a:cubicBezTo>
                    <a:cubicBezTo>
                      <a:pt x="2100" y="1381"/>
                      <a:pt x="2100" y="1381"/>
                      <a:pt x="2100" y="1381"/>
                    </a:cubicBezTo>
                    <a:cubicBezTo>
                      <a:pt x="2100" y="1381"/>
                      <a:pt x="2100" y="1381"/>
                      <a:pt x="2100" y="1381"/>
                    </a:cubicBezTo>
                    <a:cubicBezTo>
                      <a:pt x="2100" y="1412"/>
                      <a:pt x="2125" y="1436"/>
                      <a:pt x="2155" y="1436"/>
                    </a:cubicBezTo>
                    <a:cubicBezTo>
                      <a:pt x="2183" y="1436"/>
                      <a:pt x="2206" y="1415"/>
                      <a:pt x="2210" y="1388"/>
                    </a:cubicBezTo>
                    <a:cubicBezTo>
                      <a:pt x="2210" y="1388"/>
                      <a:pt x="2210" y="1388"/>
                      <a:pt x="2210" y="1388"/>
                    </a:cubicBezTo>
                    <a:cubicBezTo>
                      <a:pt x="2210" y="1386"/>
                      <a:pt x="2210" y="1385"/>
                      <a:pt x="2210" y="1383"/>
                    </a:cubicBezTo>
                    <a:cubicBezTo>
                      <a:pt x="2210" y="1382"/>
                      <a:pt x="2210" y="1382"/>
                      <a:pt x="2210" y="1381"/>
                    </a:cubicBezTo>
                    <a:close/>
                    <a:moveTo>
                      <a:pt x="2210" y="1381"/>
                    </a:moveTo>
                    <a:cubicBezTo>
                      <a:pt x="2210" y="1381"/>
                      <a:pt x="2210" y="1381"/>
                      <a:pt x="2210" y="1381"/>
                    </a:cubicBezTo>
                  </a:path>
                </a:pathLst>
              </a:custGeom>
              <a:solidFill>
                <a:srgbClr val="FFFFFF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436" name="文本框 66"/>
              <p:cNvSpPr txBox="1"/>
              <p:nvPr/>
            </p:nvSpPr>
            <p:spPr>
              <a:xfrm>
                <a:off x="890906" y="2434590"/>
                <a:ext cx="1615442" cy="43858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lvl="0" algn="ctr" eaLnBrk="1" hangingPunct="1">
                  <a:lnSpc>
                    <a:spcPts val="900"/>
                  </a:lnSpc>
                </a:pPr>
                <a:r>
                  <a:rPr lang="en-US" altLang="zh-CN" sz="6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rPr>
                  <a:t>this is a sample text. insert your desired text here. Again. this is a dummy text. enter your own text here.</a:t>
                </a:r>
                <a:endParaRPr lang="zh-CN" altLang="en-US" sz="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7432" name="组合 6"/>
            <p:cNvGrpSpPr/>
            <p:nvPr/>
          </p:nvGrpSpPr>
          <p:grpSpPr>
            <a:xfrm>
              <a:off x="788428" y="1547049"/>
              <a:ext cx="1592525" cy="1839169"/>
              <a:chOff x="2495550" y="176213"/>
              <a:chExt cx="4151313" cy="4794250"/>
            </a:xfrm>
          </p:grpSpPr>
          <p:sp>
            <p:nvSpPr>
              <p:cNvPr id="17433" name="Freeform 12"/>
              <p:cNvSpPr/>
              <p:nvPr/>
            </p:nvSpPr>
            <p:spPr>
              <a:xfrm>
                <a:off x="2503488" y="782638"/>
                <a:ext cx="4133850" cy="3579813"/>
              </a:xfrm>
              <a:custGeom>
                <a:avLst/>
                <a:gdLst/>
                <a:ahLst/>
                <a:cxnLst>
                  <a:cxn ang="0">
                    <a:pos x="1035050" y="3579813"/>
                  </a:cxn>
                  <a:cxn ang="0">
                    <a:pos x="0" y="1789113"/>
                  </a:cxn>
                  <a:cxn ang="0">
                    <a:pos x="1035050" y="0"/>
                  </a:cxn>
                  <a:cxn ang="0">
                    <a:pos x="3100388" y="0"/>
                  </a:cxn>
                  <a:cxn ang="0">
                    <a:pos x="4133850" y="1789113"/>
                  </a:cxn>
                  <a:cxn ang="0">
                    <a:pos x="3100388" y="3579813"/>
                  </a:cxn>
                  <a:cxn ang="0">
                    <a:pos x="1035050" y="3579813"/>
                  </a:cxn>
                </a:cxnLst>
                <a:rect l="0" t="0" r="0" b="0"/>
                <a:pathLst>
                  <a:path w="2604" h="2255">
                    <a:moveTo>
                      <a:pt x="652" y="2255"/>
                    </a:moveTo>
                    <a:lnTo>
                      <a:pt x="0" y="1127"/>
                    </a:lnTo>
                    <a:lnTo>
                      <a:pt x="652" y="0"/>
                    </a:lnTo>
                    <a:lnTo>
                      <a:pt x="1953" y="0"/>
                    </a:lnTo>
                    <a:lnTo>
                      <a:pt x="2604" y="1127"/>
                    </a:lnTo>
                    <a:lnTo>
                      <a:pt x="1953" y="2255"/>
                    </a:lnTo>
                    <a:lnTo>
                      <a:pt x="652" y="2255"/>
                    </a:lnTo>
                    <a:close/>
                  </a:path>
                </a:pathLst>
              </a:custGeom>
              <a:noFill/>
              <a:ln w="1270" cap="flat" cmpd="sng">
                <a:solidFill>
                  <a:srgbClr val="FFFFFF">
                    <a:alpha val="100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434" name="Freeform 13"/>
              <p:cNvSpPr/>
              <p:nvPr/>
            </p:nvSpPr>
            <p:spPr>
              <a:xfrm>
                <a:off x="2495550" y="176213"/>
                <a:ext cx="4151313" cy="4794250"/>
              </a:xfrm>
              <a:custGeom>
                <a:avLst/>
                <a:gdLst/>
                <a:ahLst/>
                <a:cxnLst>
                  <a:cxn ang="0">
                    <a:pos x="4151313" y="3594100"/>
                  </a:cxn>
                  <a:cxn ang="0">
                    <a:pos x="2076450" y="4794250"/>
                  </a:cxn>
                  <a:cxn ang="0">
                    <a:pos x="0" y="3594100"/>
                  </a:cxn>
                  <a:cxn ang="0">
                    <a:pos x="0" y="1200150"/>
                  </a:cxn>
                  <a:cxn ang="0">
                    <a:pos x="2076450" y="0"/>
                  </a:cxn>
                  <a:cxn ang="0">
                    <a:pos x="4151313" y="1200150"/>
                  </a:cxn>
                  <a:cxn ang="0">
                    <a:pos x="4151313" y="3594100"/>
                  </a:cxn>
                </a:cxnLst>
                <a:rect l="0" t="0" r="0" b="0"/>
                <a:pathLst>
                  <a:path w="2615" h="3020">
                    <a:moveTo>
                      <a:pt x="2615" y="2264"/>
                    </a:moveTo>
                    <a:lnTo>
                      <a:pt x="1308" y="3020"/>
                    </a:lnTo>
                    <a:lnTo>
                      <a:pt x="0" y="2264"/>
                    </a:lnTo>
                    <a:lnTo>
                      <a:pt x="0" y="756"/>
                    </a:lnTo>
                    <a:lnTo>
                      <a:pt x="1308" y="0"/>
                    </a:lnTo>
                    <a:lnTo>
                      <a:pt x="2615" y="756"/>
                    </a:lnTo>
                    <a:lnTo>
                      <a:pt x="2615" y="2264"/>
                    </a:lnTo>
                    <a:close/>
                  </a:path>
                </a:pathLst>
              </a:custGeom>
              <a:noFill/>
              <a:ln w="1270" cap="flat" cmpd="sng">
                <a:solidFill>
                  <a:srgbClr val="FFFFFF">
                    <a:alpha val="100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12" name="组合 11"/>
          <p:cNvGrpSpPr/>
          <p:nvPr/>
        </p:nvGrpSpPr>
        <p:grpSpPr>
          <a:xfrm>
            <a:off x="2813050" y="1722438"/>
            <a:ext cx="1625600" cy="1838325"/>
            <a:chOff x="3089668" y="1547049"/>
            <a:chExt cx="1626480" cy="1839169"/>
          </a:xfrm>
        </p:grpSpPr>
        <p:sp>
          <p:nvSpPr>
            <p:cNvPr id="17426" name="Freeform 25"/>
            <p:cNvSpPr>
              <a:spLocks noEditPoints="1"/>
            </p:cNvSpPr>
            <p:nvPr/>
          </p:nvSpPr>
          <p:spPr>
            <a:xfrm>
              <a:off x="3693576" y="1978374"/>
              <a:ext cx="384100" cy="461182"/>
            </a:xfrm>
            <a:custGeom>
              <a:avLst/>
              <a:gdLst/>
              <a:ahLst/>
              <a:cxnLst>
                <a:cxn ang="0">
                  <a:pos x="48472240" y="116249891"/>
                </a:cxn>
                <a:cxn ang="0">
                  <a:pos x="47114879" y="115726214"/>
                </a:cxn>
                <a:cxn ang="0">
                  <a:pos x="23776380" y="101762301"/>
                </a:cxn>
                <a:cxn ang="0">
                  <a:pos x="7575132" y="84132823"/>
                </a:cxn>
                <a:cxn ang="0">
                  <a:pos x="0" y="58735786"/>
                </a:cxn>
                <a:cxn ang="0">
                  <a:pos x="0" y="10429395"/>
                </a:cxn>
                <a:cxn ang="0">
                  <a:pos x="3678096" y="10429395"/>
                </a:cxn>
                <a:cxn ang="0">
                  <a:pos x="22375126" y="9338416"/>
                </a:cxn>
                <a:cxn ang="0">
                  <a:pos x="45888847" y="2574587"/>
                </a:cxn>
                <a:cxn ang="0">
                  <a:pos x="48472240" y="0"/>
                </a:cxn>
                <a:cxn ang="0">
                  <a:pos x="51055634" y="2574587"/>
                </a:cxn>
                <a:cxn ang="0">
                  <a:pos x="74656965" y="9338416"/>
                </a:cxn>
                <a:cxn ang="0">
                  <a:pos x="93266385" y="10429395"/>
                </a:cxn>
                <a:cxn ang="0">
                  <a:pos x="96944481" y="10429395"/>
                </a:cxn>
                <a:cxn ang="0">
                  <a:pos x="96944481" y="58735786"/>
                </a:cxn>
                <a:cxn ang="0">
                  <a:pos x="89369349" y="84132823"/>
                </a:cxn>
                <a:cxn ang="0">
                  <a:pos x="73168101" y="101762301"/>
                </a:cxn>
                <a:cxn ang="0">
                  <a:pos x="49829602" y="115726214"/>
                </a:cxn>
                <a:cxn ang="0">
                  <a:pos x="48472240" y="116249891"/>
                </a:cxn>
                <a:cxn ang="0">
                  <a:pos x="7312473" y="17673104"/>
                </a:cxn>
                <a:cxn ang="0">
                  <a:pos x="7312473" y="58735786"/>
                </a:cxn>
                <a:cxn ang="0">
                  <a:pos x="28330238" y="96089451"/>
                </a:cxn>
                <a:cxn ang="0">
                  <a:pos x="48472240" y="108351456"/>
                </a:cxn>
                <a:cxn ang="0">
                  <a:pos x="68745573" y="95958575"/>
                </a:cxn>
                <a:cxn ang="0">
                  <a:pos x="89632008" y="58735786"/>
                </a:cxn>
                <a:cxn ang="0">
                  <a:pos x="89632008" y="17673104"/>
                </a:cxn>
                <a:cxn ang="0">
                  <a:pos x="73824922" y="16582124"/>
                </a:cxn>
                <a:cxn ang="0">
                  <a:pos x="48472240" y="9774843"/>
                </a:cxn>
                <a:cxn ang="0">
                  <a:pos x="23119558" y="16582124"/>
                </a:cxn>
                <a:cxn ang="0">
                  <a:pos x="7312473" y="17673104"/>
                </a:cxn>
                <a:cxn ang="0">
                  <a:pos x="55127892" y="18982210"/>
                </a:cxn>
                <a:cxn ang="0">
                  <a:pos x="27585805" y="65717916"/>
                </a:cxn>
                <a:cxn ang="0">
                  <a:pos x="52062725" y="54546717"/>
                </a:cxn>
                <a:cxn ang="0">
                  <a:pos x="45932566" y="94213043"/>
                </a:cxn>
                <a:cxn ang="0">
                  <a:pos x="76539645" y="37266241"/>
                </a:cxn>
                <a:cxn ang="0">
                  <a:pos x="54076908" y="42371789"/>
                </a:cxn>
                <a:cxn ang="0">
                  <a:pos x="55127892" y="18982210"/>
                </a:cxn>
                <a:cxn ang="0">
                  <a:pos x="55127892" y="18982210"/>
                </a:cxn>
                <a:cxn ang="0">
                  <a:pos x="55127892" y="18982210"/>
                </a:cxn>
              </a:cxnLst>
              <a:rect l="0" t="0" r="0" b="0"/>
              <a:pathLst>
                <a:path w="2214" h="2664">
                  <a:moveTo>
                    <a:pt x="1107" y="2664"/>
                  </a:moveTo>
                  <a:cubicBezTo>
                    <a:pt x="1076" y="2652"/>
                    <a:pt x="1076" y="2652"/>
                    <a:pt x="1076" y="2652"/>
                  </a:cubicBezTo>
                  <a:cubicBezTo>
                    <a:pt x="1065" y="2647"/>
                    <a:pt x="806" y="2542"/>
                    <a:pt x="543" y="2332"/>
                  </a:cubicBezTo>
                  <a:cubicBezTo>
                    <a:pt x="387" y="2208"/>
                    <a:pt x="262" y="2072"/>
                    <a:pt x="173" y="1928"/>
                  </a:cubicBezTo>
                  <a:cubicBezTo>
                    <a:pt x="58" y="1744"/>
                    <a:pt x="0" y="1549"/>
                    <a:pt x="0" y="1346"/>
                  </a:cubicBezTo>
                  <a:cubicBezTo>
                    <a:pt x="0" y="239"/>
                    <a:pt x="0" y="239"/>
                    <a:pt x="0" y="239"/>
                  </a:cubicBezTo>
                  <a:cubicBezTo>
                    <a:pt x="84" y="239"/>
                    <a:pt x="84" y="239"/>
                    <a:pt x="84" y="239"/>
                  </a:cubicBezTo>
                  <a:cubicBezTo>
                    <a:pt x="86" y="239"/>
                    <a:pt x="288" y="239"/>
                    <a:pt x="511" y="214"/>
                  </a:cubicBezTo>
                  <a:cubicBezTo>
                    <a:pt x="885" y="172"/>
                    <a:pt x="1008" y="99"/>
                    <a:pt x="1048" y="59"/>
                  </a:cubicBezTo>
                  <a:cubicBezTo>
                    <a:pt x="1107" y="0"/>
                    <a:pt x="1107" y="0"/>
                    <a:pt x="1107" y="0"/>
                  </a:cubicBezTo>
                  <a:cubicBezTo>
                    <a:pt x="1166" y="59"/>
                    <a:pt x="1166" y="59"/>
                    <a:pt x="1166" y="59"/>
                  </a:cubicBezTo>
                  <a:cubicBezTo>
                    <a:pt x="1206" y="99"/>
                    <a:pt x="1329" y="172"/>
                    <a:pt x="1705" y="214"/>
                  </a:cubicBezTo>
                  <a:cubicBezTo>
                    <a:pt x="1928" y="239"/>
                    <a:pt x="2128" y="239"/>
                    <a:pt x="2130" y="239"/>
                  </a:cubicBezTo>
                  <a:cubicBezTo>
                    <a:pt x="2214" y="239"/>
                    <a:pt x="2214" y="239"/>
                    <a:pt x="2214" y="239"/>
                  </a:cubicBezTo>
                  <a:cubicBezTo>
                    <a:pt x="2214" y="1346"/>
                    <a:pt x="2214" y="1346"/>
                    <a:pt x="2214" y="1346"/>
                  </a:cubicBezTo>
                  <a:cubicBezTo>
                    <a:pt x="2214" y="1549"/>
                    <a:pt x="2156" y="1744"/>
                    <a:pt x="2041" y="1928"/>
                  </a:cubicBezTo>
                  <a:cubicBezTo>
                    <a:pt x="1951" y="2072"/>
                    <a:pt x="1827" y="2208"/>
                    <a:pt x="1671" y="2332"/>
                  </a:cubicBezTo>
                  <a:cubicBezTo>
                    <a:pt x="1408" y="2542"/>
                    <a:pt x="1149" y="2647"/>
                    <a:pt x="1138" y="2652"/>
                  </a:cubicBezTo>
                  <a:cubicBezTo>
                    <a:pt x="1107" y="2664"/>
                    <a:pt x="1107" y="2664"/>
                    <a:pt x="1107" y="2664"/>
                  </a:cubicBezTo>
                  <a:close/>
                  <a:moveTo>
                    <a:pt x="167" y="405"/>
                  </a:moveTo>
                  <a:cubicBezTo>
                    <a:pt x="167" y="1346"/>
                    <a:pt x="167" y="1346"/>
                    <a:pt x="167" y="1346"/>
                  </a:cubicBezTo>
                  <a:cubicBezTo>
                    <a:pt x="167" y="1659"/>
                    <a:pt x="329" y="1947"/>
                    <a:pt x="647" y="2202"/>
                  </a:cubicBezTo>
                  <a:cubicBezTo>
                    <a:pt x="840" y="2356"/>
                    <a:pt x="1033" y="2450"/>
                    <a:pt x="1107" y="2483"/>
                  </a:cubicBezTo>
                  <a:cubicBezTo>
                    <a:pt x="1181" y="2450"/>
                    <a:pt x="1377" y="2354"/>
                    <a:pt x="1570" y="2199"/>
                  </a:cubicBezTo>
                  <a:cubicBezTo>
                    <a:pt x="1886" y="1945"/>
                    <a:pt x="2047" y="1658"/>
                    <a:pt x="2047" y="1346"/>
                  </a:cubicBezTo>
                  <a:cubicBezTo>
                    <a:pt x="2047" y="405"/>
                    <a:pt x="2047" y="405"/>
                    <a:pt x="2047" y="405"/>
                  </a:cubicBezTo>
                  <a:cubicBezTo>
                    <a:pt x="1965" y="403"/>
                    <a:pt x="1831" y="396"/>
                    <a:pt x="1686" y="380"/>
                  </a:cubicBezTo>
                  <a:cubicBezTo>
                    <a:pt x="1412" y="350"/>
                    <a:pt x="1221" y="299"/>
                    <a:pt x="1107" y="224"/>
                  </a:cubicBezTo>
                  <a:cubicBezTo>
                    <a:pt x="993" y="299"/>
                    <a:pt x="802" y="350"/>
                    <a:pt x="528" y="380"/>
                  </a:cubicBezTo>
                  <a:cubicBezTo>
                    <a:pt x="383" y="396"/>
                    <a:pt x="249" y="403"/>
                    <a:pt x="167" y="405"/>
                  </a:cubicBezTo>
                  <a:close/>
                  <a:moveTo>
                    <a:pt x="1259" y="435"/>
                  </a:moveTo>
                  <a:cubicBezTo>
                    <a:pt x="630" y="1506"/>
                    <a:pt x="630" y="1506"/>
                    <a:pt x="630" y="1506"/>
                  </a:cubicBezTo>
                  <a:cubicBezTo>
                    <a:pt x="1189" y="1250"/>
                    <a:pt x="1189" y="1250"/>
                    <a:pt x="1189" y="1250"/>
                  </a:cubicBezTo>
                  <a:cubicBezTo>
                    <a:pt x="1049" y="2159"/>
                    <a:pt x="1049" y="2159"/>
                    <a:pt x="1049" y="2159"/>
                  </a:cubicBezTo>
                  <a:cubicBezTo>
                    <a:pt x="1748" y="854"/>
                    <a:pt x="1748" y="854"/>
                    <a:pt x="1748" y="854"/>
                  </a:cubicBezTo>
                  <a:cubicBezTo>
                    <a:pt x="1235" y="971"/>
                    <a:pt x="1235" y="971"/>
                    <a:pt x="1235" y="971"/>
                  </a:cubicBezTo>
                  <a:cubicBezTo>
                    <a:pt x="1259" y="435"/>
                    <a:pt x="1259" y="435"/>
                    <a:pt x="1259" y="435"/>
                  </a:cubicBezTo>
                  <a:close/>
                  <a:moveTo>
                    <a:pt x="1259" y="435"/>
                  </a:moveTo>
                  <a:cubicBezTo>
                    <a:pt x="1259" y="435"/>
                    <a:pt x="1259" y="435"/>
                    <a:pt x="1259" y="435"/>
                  </a:cubicBezTo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27" name="文本框 66"/>
            <p:cNvSpPr txBox="1"/>
            <p:nvPr/>
          </p:nvSpPr>
          <p:spPr>
            <a:xfrm>
              <a:off x="3100706" y="2442210"/>
              <a:ext cx="1615442" cy="43858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algn="ctr" eaLnBrk="1" hangingPunct="1">
                <a:lnSpc>
                  <a:spcPts val="900"/>
                </a:lnSpc>
              </a:pPr>
              <a:r>
                <a:rPr lang="en-US" altLang="zh-CN" sz="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this is a sample text. insert your desired text here. Again. this is a dummy text. enter your own text here.</a:t>
              </a:r>
              <a:endParaRPr lang="zh-CN" altLang="en-US" sz="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grpSp>
          <p:nvGrpSpPr>
            <p:cNvPr id="17428" name="组合 45"/>
            <p:cNvGrpSpPr/>
            <p:nvPr/>
          </p:nvGrpSpPr>
          <p:grpSpPr>
            <a:xfrm>
              <a:off x="3089668" y="1547049"/>
              <a:ext cx="1592525" cy="1839169"/>
              <a:chOff x="2495550" y="176213"/>
              <a:chExt cx="4151313" cy="4794250"/>
            </a:xfrm>
          </p:grpSpPr>
          <p:sp>
            <p:nvSpPr>
              <p:cNvPr id="17429" name="Freeform 12"/>
              <p:cNvSpPr/>
              <p:nvPr/>
            </p:nvSpPr>
            <p:spPr>
              <a:xfrm>
                <a:off x="2503488" y="782638"/>
                <a:ext cx="4133850" cy="3579813"/>
              </a:xfrm>
              <a:custGeom>
                <a:avLst/>
                <a:gdLst/>
                <a:ahLst/>
                <a:cxnLst>
                  <a:cxn ang="0">
                    <a:pos x="1035050" y="3579813"/>
                  </a:cxn>
                  <a:cxn ang="0">
                    <a:pos x="0" y="1789113"/>
                  </a:cxn>
                  <a:cxn ang="0">
                    <a:pos x="1035050" y="0"/>
                  </a:cxn>
                  <a:cxn ang="0">
                    <a:pos x="3100388" y="0"/>
                  </a:cxn>
                  <a:cxn ang="0">
                    <a:pos x="4133850" y="1789113"/>
                  </a:cxn>
                  <a:cxn ang="0">
                    <a:pos x="3100388" y="3579813"/>
                  </a:cxn>
                  <a:cxn ang="0">
                    <a:pos x="1035050" y="3579813"/>
                  </a:cxn>
                </a:cxnLst>
                <a:rect l="0" t="0" r="0" b="0"/>
                <a:pathLst>
                  <a:path w="2604" h="2255">
                    <a:moveTo>
                      <a:pt x="652" y="2255"/>
                    </a:moveTo>
                    <a:lnTo>
                      <a:pt x="0" y="1127"/>
                    </a:lnTo>
                    <a:lnTo>
                      <a:pt x="652" y="0"/>
                    </a:lnTo>
                    <a:lnTo>
                      <a:pt x="1953" y="0"/>
                    </a:lnTo>
                    <a:lnTo>
                      <a:pt x="2604" y="1127"/>
                    </a:lnTo>
                    <a:lnTo>
                      <a:pt x="1953" y="2255"/>
                    </a:lnTo>
                    <a:lnTo>
                      <a:pt x="652" y="2255"/>
                    </a:lnTo>
                    <a:close/>
                  </a:path>
                </a:pathLst>
              </a:custGeom>
              <a:noFill/>
              <a:ln w="1270" cap="flat" cmpd="sng">
                <a:solidFill>
                  <a:srgbClr val="FFFFFF">
                    <a:alpha val="100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430" name="Freeform 13"/>
              <p:cNvSpPr/>
              <p:nvPr/>
            </p:nvSpPr>
            <p:spPr>
              <a:xfrm>
                <a:off x="2495550" y="176213"/>
                <a:ext cx="4151313" cy="4794250"/>
              </a:xfrm>
              <a:custGeom>
                <a:avLst/>
                <a:gdLst/>
                <a:ahLst/>
                <a:cxnLst>
                  <a:cxn ang="0">
                    <a:pos x="4151313" y="3594100"/>
                  </a:cxn>
                  <a:cxn ang="0">
                    <a:pos x="2076450" y="4794250"/>
                  </a:cxn>
                  <a:cxn ang="0">
                    <a:pos x="0" y="3594100"/>
                  </a:cxn>
                  <a:cxn ang="0">
                    <a:pos x="0" y="1200150"/>
                  </a:cxn>
                  <a:cxn ang="0">
                    <a:pos x="2076450" y="0"/>
                  </a:cxn>
                  <a:cxn ang="0">
                    <a:pos x="4151313" y="1200150"/>
                  </a:cxn>
                  <a:cxn ang="0">
                    <a:pos x="4151313" y="3594100"/>
                  </a:cxn>
                </a:cxnLst>
                <a:rect l="0" t="0" r="0" b="0"/>
                <a:pathLst>
                  <a:path w="2615" h="3020">
                    <a:moveTo>
                      <a:pt x="2615" y="2264"/>
                    </a:moveTo>
                    <a:lnTo>
                      <a:pt x="1308" y="3020"/>
                    </a:lnTo>
                    <a:lnTo>
                      <a:pt x="0" y="2264"/>
                    </a:lnTo>
                    <a:lnTo>
                      <a:pt x="0" y="756"/>
                    </a:lnTo>
                    <a:lnTo>
                      <a:pt x="1308" y="0"/>
                    </a:lnTo>
                    <a:lnTo>
                      <a:pt x="2615" y="756"/>
                    </a:lnTo>
                    <a:lnTo>
                      <a:pt x="2615" y="2264"/>
                    </a:lnTo>
                    <a:close/>
                  </a:path>
                </a:pathLst>
              </a:custGeom>
              <a:noFill/>
              <a:ln w="1270" cap="flat" cmpd="sng">
                <a:solidFill>
                  <a:srgbClr val="FFFFFF">
                    <a:alpha val="100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13" name="组合 12"/>
          <p:cNvGrpSpPr/>
          <p:nvPr/>
        </p:nvGrpSpPr>
        <p:grpSpPr>
          <a:xfrm>
            <a:off x="4837113" y="1722438"/>
            <a:ext cx="1627187" cy="1838325"/>
            <a:chOff x="5177548" y="1547049"/>
            <a:chExt cx="1626480" cy="1839169"/>
          </a:xfrm>
        </p:grpSpPr>
        <p:sp>
          <p:nvSpPr>
            <p:cNvPr id="17421" name="Freeform 5"/>
            <p:cNvSpPr>
              <a:spLocks noEditPoints="1"/>
            </p:cNvSpPr>
            <p:nvPr/>
          </p:nvSpPr>
          <p:spPr>
            <a:xfrm>
              <a:off x="5736653" y="1953170"/>
              <a:ext cx="473706" cy="444236"/>
            </a:xfrm>
            <a:custGeom>
              <a:avLst/>
              <a:gdLst/>
              <a:ahLst/>
              <a:cxnLst>
                <a:cxn ang="0">
                  <a:pos x="100632015" y="28385797"/>
                </a:cxn>
                <a:cxn ang="0">
                  <a:pos x="82575948" y="1548319"/>
                </a:cxn>
                <a:cxn ang="0">
                  <a:pos x="79652620" y="0"/>
                </a:cxn>
                <a:cxn ang="0">
                  <a:pos x="21839131" y="0"/>
                </a:cxn>
                <a:cxn ang="0">
                  <a:pos x="18915803" y="1548319"/>
                </a:cxn>
                <a:cxn ang="0">
                  <a:pos x="859736" y="28385797"/>
                </a:cxn>
                <a:cxn ang="0">
                  <a:pos x="962988" y="32480158"/>
                </a:cxn>
                <a:cxn ang="0">
                  <a:pos x="47942901" y="93759020"/>
                </a:cxn>
                <a:cxn ang="0">
                  <a:pos x="50728774" y="95135268"/>
                </a:cxn>
                <a:cxn ang="0">
                  <a:pos x="53514487" y="93759020"/>
                </a:cxn>
                <a:cxn ang="0">
                  <a:pos x="100494400" y="32480158"/>
                </a:cxn>
                <a:cxn ang="0">
                  <a:pos x="100632015" y="28385797"/>
                </a:cxn>
                <a:cxn ang="0">
                  <a:pos x="64726385" y="32445776"/>
                </a:cxn>
                <a:cxn ang="0">
                  <a:pos x="50728774" y="83608910"/>
                </a:cxn>
                <a:cxn ang="0">
                  <a:pos x="36765366" y="32445776"/>
                </a:cxn>
                <a:cxn ang="0">
                  <a:pos x="64726385" y="32445776"/>
                </a:cxn>
                <a:cxn ang="0">
                  <a:pos x="37797243" y="28213726"/>
                </a:cxn>
                <a:cxn ang="0">
                  <a:pos x="50728774" y="7500760"/>
                </a:cxn>
                <a:cxn ang="0">
                  <a:pos x="63660145" y="28213726"/>
                </a:cxn>
                <a:cxn ang="0">
                  <a:pos x="37797243" y="28213726"/>
                </a:cxn>
                <a:cxn ang="0">
                  <a:pos x="55440463" y="7053472"/>
                </a:cxn>
                <a:cxn ang="0">
                  <a:pos x="75731940" y="7053472"/>
                </a:cxn>
                <a:cxn ang="0">
                  <a:pos x="67202663" y="25873976"/>
                </a:cxn>
                <a:cxn ang="0">
                  <a:pos x="55440463" y="7053472"/>
                </a:cxn>
                <a:cxn ang="0">
                  <a:pos x="34289088" y="25873976"/>
                </a:cxn>
                <a:cxn ang="0">
                  <a:pos x="25759811" y="7053472"/>
                </a:cxn>
                <a:cxn ang="0">
                  <a:pos x="46051289" y="7053472"/>
                </a:cxn>
                <a:cxn ang="0">
                  <a:pos x="34289088" y="25873976"/>
                </a:cxn>
                <a:cxn ang="0">
                  <a:pos x="44881957" y="78172683"/>
                </a:cxn>
                <a:cxn ang="0">
                  <a:pos x="9801860" y="32445776"/>
                </a:cxn>
                <a:cxn ang="0">
                  <a:pos x="32363112" y="32445776"/>
                </a:cxn>
                <a:cxn ang="0">
                  <a:pos x="44881957" y="78172683"/>
                </a:cxn>
                <a:cxn ang="0">
                  <a:pos x="69094275" y="32445776"/>
                </a:cxn>
                <a:cxn ang="0">
                  <a:pos x="91655527" y="32445776"/>
                </a:cxn>
                <a:cxn ang="0">
                  <a:pos x="56609794" y="78172683"/>
                </a:cxn>
                <a:cxn ang="0">
                  <a:pos x="69094275" y="32445776"/>
                </a:cxn>
                <a:cxn ang="0">
                  <a:pos x="92033850" y="28213726"/>
                </a:cxn>
                <a:cxn ang="0">
                  <a:pos x="70779384" y="28213726"/>
                </a:cxn>
                <a:cxn ang="0">
                  <a:pos x="79308661" y="9358679"/>
                </a:cxn>
                <a:cxn ang="0">
                  <a:pos x="92033850" y="28213726"/>
                </a:cxn>
                <a:cxn ang="0">
                  <a:pos x="22148726" y="9358679"/>
                </a:cxn>
                <a:cxn ang="0">
                  <a:pos x="30712367" y="28213726"/>
                </a:cxn>
                <a:cxn ang="0">
                  <a:pos x="9423538" y="28213726"/>
                </a:cxn>
                <a:cxn ang="0">
                  <a:pos x="22148726" y="9358679"/>
                </a:cxn>
                <a:cxn ang="0">
                  <a:pos x="22148726" y="9358679"/>
                </a:cxn>
                <a:cxn ang="0">
                  <a:pos x="22148726" y="9358679"/>
                </a:cxn>
              </a:cxnLst>
              <a:rect l="0" t="0" r="0" b="0"/>
              <a:pathLst>
                <a:path w="2950" h="2765">
                  <a:moveTo>
                    <a:pt x="2926" y="825"/>
                  </a:moveTo>
                  <a:cubicBezTo>
                    <a:pt x="2401" y="45"/>
                    <a:pt x="2401" y="45"/>
                    <a:pt x="2401" y="45"/>
                  </a:cubicBezTo>
                  <a:cubicBezTo>
                    <a:pt x="2382" y="17"/>
                    <a:pt x="2350" y="0"/>
                    <a:pt x="2316" y="0"/>
                  </a:cubicBezTo>
                  <a:cubicBezTo>
                    <a:pt x="635" y="0"/>
                    <a:pt x="635" y="0"/>
                    <a:pt x="635" y="0"/>
                  </a:cubicBezTo>
                  <a:cubicBezTo>
                    <a:pt x="601" y="0"/>
                    <a:pt x="569" y="17"/>
                    <a:pt x="550" y="45"/>
                  </a:cubicBezTo>
                  <a:cubicBezTo>
                    <a:pt x="25" y="825"/>
                    <a:pt x="25" y="825"/>
                    <a:pt x="25" y="825"/>
                  </a:cubicBezTo>
                  <a:cubicBezTo>
                    <a:pt x="0" y="861"/>
                    <a:pt x="1" y="909"/>
                    <a:pt x="28" y="944"/>
                  </a:cubicBezTo>
                  <a:cubicBezTo>
                    <a:pt x="1394" y="2725"/>
                    <a:pt x="1394" y="2725"/>
                    <a:pt x="1394" y="2725"/>
                  </a:cubicBezTo>
                  <a:cubicBezTo>
                    <a:pt x="1413" y="2750"/>
                    <a:pt x="1443" y="2765"/>
                    <a:pt x="1475" y="2765"/>
                  </a:cubicBezTo>
                  <a:cubicBezTo>
                    <a:pt x="1507" y="2765"/>
                    <a:pt x="1537" y="2750"/>
                    <a:pt x="1556" y="2725"/>
                  </a:cubicBezTo>
                  <a:cubicBezTo>
                    <a:pt x="2922" y="944"/>
                    <a:pt x="2922" y="944"/>
                    <a:pt x="2922" y="944"/>
                  </a:cubicBezTo>
                  <a:cubicBezTo>
                    <a:pt x="2949" y="909"/>
                    <a:pt x="2950" y="861"/>
                    <a:pt x="2926" y="825"/>
                  </a:cubicBezTo>
                  <a:close/>
                  <a:moveTo>
                    <a:pt x="1882" y="943"/>
                  </a:moveTo>
                  <a:cubicBezTo>
                    <a:pt x="1475" y="2430"/>
                    <a:pt x="1475" y="2430"/>
                    <a:pt x="1475" y="2430"/>
                  </a:cubicBezTo>
                  <a:cubicBezTo>
                    <a:pt x="1069" y="943"/>
                    <a:pt x="1069" y="943"/>
                    <a:pt x="1069" y="943"/>
                  </a:cubicBezTo>
                  <a:cubicBezTo>
                    <a:pt x="1882" y="943"/>
                    <a:pt x="1882" y="943"/>
                    <a:pt x="1882" y="943"/>
                  </a:cubicBezTo>
                  <a:close/>
                  <a:moveTo>
                    <a:pt x="1099" y="820"/>
                  </a:moveTo>
                  <a:cubicBezTo>
                    <a:pt x="1475" y="218"/>
                    <a:pt x="1475" y="218"/>
                    <a:pt x="1475" y="218"/>
                  </a:cubicBezTo>
                  <a:cubicBezTo>
                    <a:pt x="1851" y="820"/>
                    <a:pt x="1851" y="820"/>
                    <a:pt x="1851" y="820"/>
                  </a:cubicBezTo>
                  <a:cubicBezTo>
                    <a:pt x="1099" y="820"/>
                    <a:pt x="1099" y="820"/>
                    <a:pt x="1099" y="820"/>
                  </a:cubicBezTo>
                  <a:close/>
                  <a:moveTo>
                    <a:pt x="1612" y="205"/>
                  </a:moveTo>
                  <a:cubicBezTo>
                    <a:pt x="2202" y="205"/>
                    <a:pt x="2202" y="205"/>
                    <a:pt x="2202" y="205"/>
                  </a:cubicBezTo>
                  <a:cubicBezTo>
                    <a:pt x="1954" y="752"/>
                    <a:pt x="1954" y="752"/>
                    <a:pt x="1954" y="752"/>
                  </a:cubicBezTo>
                  <a:cubicBezTo>
                    <a:pt x="1612" y="205"/>
                    <a:pt x="1612" y="205"/>
                    <a:pt x="1612" y="205"/>
                  </a:cubicBezTo>
                  <a:close/>
                  <a:moveTo>
                    <a:pt x="997" y="752"/>
                  </a:moveTo>
                  <a:cubicBezTo>
                    <a:pt x="749" y="205"/>
                    <a:pt x="749" y="205"/>
                    <a:pt x="749" y="205"/>
                  </a:cubicBezTo>
                  <a:cubicBezTo>
                    <a:pt x="1339" y="205"/>
                    <a:pt x="1339" y="205"/>
                    <a:pt x="1339" y="205"/>
                  </a:cubicBezTo>
                  <a:cubicBezTo>
                    <a:pt x="997" y="752"/>
                    <a:pt x="997" y="752"/>
                    <a:pt x="997" y="752"/>
                  </a:cubicBezTo>
                  <a:close/>
                  <a:moveTo>
                    <a:pt x="1305" y="2272"/>
                  </a:moveTo>
                  <a:cubicBezTo>
                    <a:pt x="285" y="943"/>
                    <a:pt x="285" y="943"/>
                    <a:pt x="285" y="943"/>
                  </a:cubicBezTo>
                  <a:cubicBezTo>
                    <a:pt x="941" y="943"/>
                    <a:pt x="941" y="943"/>
                    <a:pt x="941" y="943"/>
                  </a:cubicBezTo>
                  <a:cubicBezTo>
                    <a:pt x="1305" y="2272"/>
                    <a:pt x="1305" y="2272"/>
                    <a:pt x="1305" y="2272"/>
                  </a:cubicBezTo>
                  <a:close/>
                  <a:moveTo>
                    <a:pt x="2009" y="943"/>
                  </a:moveTo>
                  <a:cubicBezTo>
                    <a:pt x="2665" y="943"/>
                    <a:pt x="2665" y="943"/>
                    <a:pt x="2665" y="943"/>
                  </a:cubicBezTo>
                  <a:cubicBezTo>
                    <a:pt x="1646" y="2272"/>
                    <a:pt x="1646" y="2272"/>
                    <a:pt x="1646" y="2272"/>
                  </a:cubicBezTo>
                  <a:cubicBezTo>
                    <a:pt x="2009" y="943"/>
                    <a:pt x="2009" y="943"/>
                    <a:pt x="2009" y="943"/>
                  </a:cubicBezTo>
                  <a:close/>
                  <a:moveTo>
                    <a:pt x="2676" y="820"/>
                  </a:moveTo>
                  <a:cubicBezTo>
                    <a:pt x="2058" y="820"/>
                    <a:pt x="2058" y="820"/>
                    <a:pt x="2058" y="820"/>
                  </a:cubicBezTo>
                  <a:cubicBezTo>
                    <a:pt x="2306" y="272"/>
                    <a:pt x="2306" y="272"/>
                    <a:pt x="2306" y="272"/>
                  </a:cubicBezTo>
                  <a:cubicBezTo>
                    <a:pt x="2676" y="820"/>
                    <a:pt x="2676" y="820"/>
                    <a:pt x="2676" y="820"/>
                  </a:cubicBezTo>
                  <a:close/>
                  <a:moveTo>
                    <a:pt x="644" y="272"/>
                  </a:moveTo>
                  <a:cubicBezTo>
                    <a:pt x="893" y="820"/>
                    <a:pt x="893" y="820"/>
                    <a:pt x="893" y="820"/>
                  </a:cubicBezTo>
                  <a:cubicBezTo>
                    <a:pt x="274" y="820"/>
                    <a:pt x="274" y="820"/>
                    <a:pt x="274" y="820"/>
                  </a:cubicBezTo>
                  <a:cubicBezTo>
                    <a:pt x="644" y="272"/>
                    <a:pt x="644" y="272"/>
                    <a:pt x="644" y="272"/>
                  </a:cubicBezTo>
                  <a:close/>
                  <a:moveTo>
                    <a:pt x="644" y="272"/>
                  </a:moveTo>
                  <a:cubicBezTo>
                    <a:pt x="644" y="272"/>
                    <a:pt x="644" y="272"/>
                    <a:pt x="644" y="272"/>
                  </a:cubicBezTo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22" name="文本框 66"/>
            <p:cNvSpPr txBox="1"/>
            <p:nvPr/>
          </p:nvSpPr>
          <p:spPr>
            <a:xfrm>
              <a:off x="5188586" y="2442210"/>
              <a:ext cx="1615442" cy="43858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algn="ctr" eaLnBrk="1" hangingPunct="1">
                <a:lnSpc>
                  <a:spcPts val="900"/>
                </a:lnSpc>
              </a:pPr>
              <a:r>
                <a:rPr lang="en-US" altLang="zh-CN" sz="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this is a sample text. insert your desired text here. Again. this is a dummy text. enter your own text here.</a:t>
              </a:r>
              <a:endParaRPr lang="zh-CN" altLang="en-US" sz="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grpSp>
          <p:nvGrpSpPr>
            <p:cNvPr id="17423" name="组合 51"/>
            <p:cNvGrpSpPr/>
            <p:nvPr/>
          </p:nvGrpSpPr>
          <p:grpSpPr>
            <a:xfrm>
              <a:off x="5177548" y="1547049"/>
              <a:ext cx="1592525" cy="1839169"/>
              <a:chOff x="2495550" y="176213"/>
              <a:chExt cx="4151313" cy="4794250"/>
            </a:xfrm>
          </p:grpSpPr>
          <p:sp>
            <p:nvSpPr>
              <p:cNvPr id="17424" name="Freeform 12"/>
              <p:cNvSpPr/>
              <p:nvPr/>
            </p:nvSpPr>
            <p:spPr>
              <a:xfrm>
                <a:off x="2503488" y="782638"/>
                <a:ext cx="4133850" cy="3579813"/>
              </a:xfrm>
              <a:custGeom>
                <a:avLst/>
                <a:gdLst/>
                <a:ahLst/>
                <a:cxnLst>
                  <a:cxn ang="0">
                    <a:pos x="1035050" y="3579813"/>
                  </a:cxn>
                  <a:cxn ang="0">
                    <a:pos x="0" y="1789113"/>
                  </a:cxn>
                  <a:cxn ang="0">
                    <a:pos x="1035050" y="0"/>
                  </a:cxn>
                  <a:cxn ang="0">
                    <a:pos x="3100388" y="0"/>
                  </a:cxn>
                  <a:cxn ang="0">
                    <a:pos x="4133850" y="1789113"/>
                  </a:cxn>
                  <a:cxn ang="0">
                    <a:pos x="3100388" y="3579813"/>
                  </a:cxn>
                  <a:cxn ang="0">
                    <a:pos x="1035050" y="3579813"/>
                  </a:cxn>
                </a:cxnLst>
                <a:rect l="0" t="0" r="0" b="0"/>
                <a:pathLst>
                  <a:path w="2604" h="2255">
                    <a:moveTo>
                      <a:pt x="652" y="2255"/>
                    </a:moveTo>
                    <a:lnTo>
                      <a:pt x="0" y="1127"/>
                    </a:lnTo>
                    <a:lnTo>
                      <a:pt x="652" y="0"/>
                    </a:lnTo>
                    <a:lnTo>
                      <a:pt x="1953" y="0"/>
                    </a:lnTo>
                    <a:lnTo>
                      <a:pt x="2604" y="1127"/>
                    </a:lnTo>
                    <a:lnTo>
                      <a:pt x="1953" y="2255"/>
                    </a:lnTo>
                    <a:lnTo>
                      <a:pt x="652" y="2255"/>
                    </a:lnTo>
                    <a:close/>
                  </a:path>
                </a:pathLst>
              </a:custGeom>
              <a:noFill/>
              <a:ln w="1270" cap="flat" cmpd="sng">
                <a:solidFill>
                  <a:srgbClr val="FFFFFF">
                    <a:alpha val="100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425" name="Freeform 13"/>
              <p:cNvSpPr/>
              <p:nvPr/>
            </p:nvSpPr>
            <p:spPr>
              <a:xfrm>
                <a:off x="2495550" y="176213"/>
                <a:ext cx="4151313" cy="4794250"/>
              </a:xfrm>
              <a:custGeom>
                <a:avLst/>
                <a:gdLst/>
                <a:ahLst/>
                <a:cxnLst>
                  <a:cxn ang="0">
                    <a:pos x="4151313" y="3594100"/>
                  </a:cxn>
                  <a:cxn ang="0">
                    <a:pos x="2076450" y="4794250"/>
                  </a:cxn>
                  <a:cxn ang="0">
                    <a:pos x="0" y="3594100"/>
                  </a:cxn>
                  <a:cxn ang="0">
                    <a:pos x="0" y="1200150"/>
                  </a:cxn>
                  <a:cxn ang="0">
                    <a:pos x="2076450" y="0"/>
                  </a:cxn>
                  <a:cxn ang="0">
                    <a:pos x="4151313" y="1200150"/>
                  </a:cxn>
                  <a:cxn ang="0">
                    <a:pos x="4151313" y="3594100"/>
                  </a:cxn>
                </a:cxnLst>
                <a:rect l="0" t="0" r="0" b="0"/>
                <a:pathLst>
                  <a:path w="2615" h="3020">
                    <a:moveTo>
                      <a:pt x="2615" y="2264"/>
                    </a:moveTo>
                    <a:lnTo>
                      <a:pt x="1308" y="3020"/>
                    </a:lnTo>
                    <a:lnTo>
                      <a:pt x="0" y="2264"/>
                    </a:lnTo>
                    <a:lnTo>
                      <a:pt x="0" y="756"/>
                    </a:lnTo>
                    <a:lnTo>
                      <a:pt x="1308" y="0"/>
                    </a:lnTo>
                    <a:lnTo>
                      <a:pt x="2615" y="756"/>
                    </a:lnTo>
                    <a:lnTo>
                      <a:pt x="2615" y="2264"/>
                    </a:lnTo>
                    <a:close/>
                  </a:path>
                </a:pathLst>
              </a:custGeom>
              <a:noFill/>
              <a:ln w="1270" cap="flat" cmpd="sng">
                <a:solidFill>
                  <a:srgbClr val="FFFFFF">
                    <a:alpha val="100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14" name="组合 13"/>
          <p:cNvGrpSpPr/>
          <p:nvPr/>
        </p:nvGrpSpPr>
        <p:grpSpPr>
          <a:xfrm>
            <a:off x="6861175" y="1722438"/>
            <a:ext cx="1627188" cy="1838325"/>
            <a:chOff x="7143508" y="1547049"/>
            <a:chExt cx="1626480" cy="1839169"/>
          </a:xfrm>
        </p:grpSpPr>
        <p:sp>
          <p:nvSpPr>
            <p:cNvPr id="17416" name="Freeform 17"/>
            <p:cNvSpPr>
              <a:spLocks noEditPoints="1"/>
            </p:cNvSpPr>
            <p:nvPr/>
          </p:nvSpPr>
          <p:spPr>
            <a:xfrm>
              <a:off x="7714426" y="1987186"/>
              <a:ext cx="450080" cy="413114"/>
            </a:xfrm>
            <a:custGeom>
              <a:avLst/>
              <a:gdLst/>
              <a:ahLst/>
              <a:cxnLst>
                <a:cxn ang="0">
                  <a:pos x="78140545" y="0"/>
                </a:cxn>
                <a:cxn ang="0">
                  <a:pos x="13186322" y="54260860"/>
                </a:cxn>
                <a:cxn ang="0">
                  <a:pos x="0" y="54260860"/>
                </a:cxn>
                <a:cxn ang="0">
                  <a:pos x="18069983" y="78353303"/>
                </a:cxn>
                <a:cxn ang="0">
                  <a:pos x="36070355" y="54260860"/>
                </a:cxn>
                <a:cxn ang="0">
                  <a:pos x="25256253" y="54260860"/>
                </a:cxn>
                <a:cxn ang="0">
                  <a:pos x="78140545" y="12081246"/>
                </a:cxn>
                <a:cxn ang="0">
                  <a:pos x="132280883" y="66342106"/>
                </a:cxn>
                <a:cxn ang="0">
                  <a:pos x="78140545" y="120602748"/>
                </a:cxn>
                <a:cxn ang="0">
                  <a:pos x="33279598" y="96440256"/>
                </a:cxn>
                <a:cxn ang="0">
                  <a:pos x="19255984" y="96440256"/>
                </a:cxn>
                <a:cxn ang="0">
                  <a:pos x="78140545" y="132614162"/>
                </a:cxn>
                <a:cxn ang="0">
                  <a:pos x="144350815" y="66342106"/>
                </a:cxn>
                <a:cxn ang="0">
                  <a:pos x="78140545" y="0"/>
                </a:cxn>
                <a:cxn ang="0">
                  <a:pos x="75349788" y="24092661"/>
                </a:cxn>
                <a:cxn ang="0">
                  <a:pos x="75349788" y="68297381"/>
                </a:cxn>
                <a:cxn ang="0">
                  <a:pos x="106606092" y="86803322"/>
                </a:cxn>
                <a:cxn ang="0">
                  <a:pos x="109466678" y="81565759"/>
                </a:cxn>
                <a:cxn ang="0">
                  <a:pos x="81350057" y="64665937"/>
                </a:cxn>
                <a:cxn ang="0">
                  <a:pos x="81350057" y="24092661"/>
                </a:cxn>
                <a:cxn ang="0">
                  <a:pos x="75349788" y="24092661"/>
                </a:cxn>
                <a:cxn ang="0">
                  <a:pos x="75349788" y="24092661"/>
                </a:cxn>
                <a:cxn ang="0">
                  <a:pos x="75349788" y="24092661"/>
                </a:cxn>
              </a:cxnLst>
              <a:rect l="0" t="0" r="0" b="0"/>
              <a:pathLst>
                <a:path w="2069" h="1899">
                  <a:moveTo>
                    <a:pt x="1120" y="0"/>
                  </a:moveTo>
                  <a:cubicBezTo>
                    <a:pt x="655" y="0"/>
                    <a:pt x="270" y="334"/>
                    <a:pt x="189" y="777"/>
                  </a:cubicBezTo>
                  <a:cubicBezTo>
                    <a:pt x="0" y="777"/>
                    <a:pt x="0" y="777"/>
                    <a:pt x="0" y="777"/>
                  </a:cubicBezTo>
                  <a:cubicBezTo>
                    <a:pt x="259" y="1122"/>
                    <a:pt x="259" y="1122"/>
                    <a:pt x="259" y="1122"/>
                  </a:cubicBezTo>
                  <a:cubicBezTo>
                    <a:pt x="517" y="777"/>
                    <a:pt x="517" y="777"/>
                    <a:pt x="517" y="777"/>
                  </a:cubicBezTo>
                  <a:cubicBezTo>
                    <a:pt x="362" y="777"/>
                    <a:pt x="362" y="777"/>
                    <a:pt x="362" y="777"/>
                  </a:cubicBezTo>
                  <a:cubicBezTo>
                    <a:pt x="442" y="432"/>
                    <a:pt x="747" y="173"/>
                    <a:pt x="1120" y="173"/>
                  </a:cubicBezTo>
                  <a:cubicBezTo>
                    <a:pt x="1552" y="173"/>
                    <a:pt x="1896" y="518"/>
                    <a:pt x="1896" y="950"/>
                  </a:cubicBezTo>
                  <a:cubicBezTo>
                    <a:pt x="1896" y="1381"/>
                    <a:pt x="1552" y="1727"/>
                    <a:pt x="1120" y="1727"/>
                  </a:cubicBezTo>
                  <a:cubicBezTo>
                    <a:pt x="850" y="1727"/>
                    <a:pt x="615" y="1588"/>
                    <a:pt x="477" y="1381"/>
                  </a:cubicBezTo>
                  <a:cubicBezTo>
                    <a:pt x="276" y="1381"/>
                    <a:pt x="276" y="1381"/>
                    <a:pt x="276" y="1381"/>
                  </a:cubicBezTo>
                  <a:cubicBezTo>
                    <a:pt x="431" y="1686"/>
                    <a:pt x="753" y="1899"/>
                    <a:pt x="1120" y="1899"/>
                  </a:cubicBezTo>
                  <a:cubicBezTo>
                    <a:pt x="1643" y="1899"/>
                    <a:pt x="2069" y="1473"/>
                    <a:pt x="2069" y="950"/>
                  </a:cubicBezTo>
                  <a:cubicBezTo>
                    <a:pt x="2069" y="426"/>
                    <a:pt x="1643" y="0"/>
                    <a:pt x="1120" y="0"/>
                  </a:cubicBezTo>
                  <a:close/>
                  <a:moveTo>
                    <a:pt x="1080" y="345"/>
                  </a:moveTo>
                  <a:cubicBezTo>
                    <a:pt x="1080" y="978"/>
                    <a:pt x="1080" y="978"/>
                    <a:pt x="1080" y="978"/>
                  </a:cubicBezTo>
                  <a:cubicBezTo>
                    <a:pt x="1528" y="1243"/>
                    <a:pt x="1528" y="1243"/>
                    <a:pt x="1528" y="1243"/>
                  </a:cubicBezTo>
                  <a:cubicBezTo>
                    <a:pt x="1569" y="1168"/>
                    <a:pt x="1569" y="1168"/>
                    <a:pt x="1569" y="1168"/>
                  </a:cubicBezTo>
                  <a:cubicBezTo>
                    <a:pt x="1166" y="926"/>
                    <a:pt x="1166" y="926"/>
                    <a:pt x="1166" y="926"/>
                  </a:cubicBezTo>
                  <a:cubicBezTo>
                    <a:pt x="1166" y="345"/>
                    <a:pt x="1166" y="345"/>
                    <a:pt x="1166" y="345"/>
                  </a:cubicBezTo>
                  <a:lnTo>
                    <a:pt x="1080" y="345"/>
                  </a:lnTo>
                  <a:close/>
                  <a:moveTo>
                    <a:pt x="1080" y="345"/>
                  </a:moveTo>
                  <a:cubicBezTo>
                    <a:pt x="1080" y="345"/>
                    <a:pt x="1080" y="345"/>
                    <a:pt x="1080" y="345"/>
                  </a:cubicBezTo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17" name="文本框 66"/>
            <p:cNvSpPr txBox="1"/>
            <p:nvPr/>
          </p:nvSpPr>
          <p:spPr>
            <a:xfrm>
              <a:off x="7154546" y="2442210"/>
              <a:ext cx="1615442" cy="43858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algn="ctr" eaLnBrk="1" hangingPunct="1">
                <a:lnSpc>
                  <a:spcPts val="900"/>
                </a:lnSpc>
              </a:pPr>
              <a:r>
                <a:rPr lang="en-US" altLang="zh-CN" sz="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this is a sample text. insert your desired text here. Again. this is a dummy text. enter your own text here.</a:t>
              </a:r>
              <a:endParaRPr lang="zh-CN" altLang="en-US" sz="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grpSp>
          <p:nvGrpSpPr>
            <p:cNvPr id="17418" name="组合 57"/>
            <p:cNvGrpSpPr/>
            <p:nvPr/>
          </p:nvGrpSpPr>
          <p:grpSpPr>
            <a:xfrm>
              <a:off x="7143508" y="1547049"/>
              <a:ext cx="1592525" cy="1839169"/>
              <a:chOff x="2495550" y="176213"/>
              <a:chExt cx="4151313" cy="4794250"/>
            </a:xfrm>
          </p:grpSpPr>
          <p:sp>
            <p:nvSpPr>
              <p:cNvPr id="17419" name="Freeform 12"/>
              <p:cNvSpPr/>
              <p:nvPr/>
            </p:nvSpPr>
            <p:spPr>
              <a:xfrm>
                <a:off x="2503488" y="782638"/>
                <a:ext cx="4133850" cy="3579813"/>
              </a:xfrm>
              <a:custGeom>
                <a:avLst/>
                <a:gdLst/>
                <a:ahLst/>
                <a:cxnLst>
                  <a:cxn ang="0">
                    <a:pos x="1035050" y="3579813"/>
                  </a:cxn>
                  <a:cxn ang="0">
                    <a:pos x="0" y="1789113"/>
                  </a:cxn>
                  <a:cxn ang="0">
                    <a:pos x="1035050" y="0"/>
                  </a:cxn>
                  <a:cxn ang="0">
                    <a:pos x="3100388" y="0"/>
                  </a:cxn>
                  <a:cxn ang="0">
                    <a:pos x="4133850" y="1789113"/>
                  </a:cxn>
                  <a:cxn ang="0">
                    <a:pos x="3100388" y="3579813"/>
                  </a:cxn>
                  <a:cxn ang="0">
                    <a:pos x="1035050" y="3579813"/>
                  </a:cxn>
                </a:cxnLst>
                <a:rect l="0" t="0" r="0" b="0"/>
                <a:pathLst>
                  <a:path w="2604" h="2255">
                    <a:moveTo>
                      <a:pt x="652" y="2255"/>
                    </a:moveTo>
                    <a:lnTo>
                      <a:pt x="0" y="1127"/>
                    </a:lnTo>
                    <a:lnTo>
                      <a:pt x="652" y="0"/>
                    </a:lnTo>
                    <a:lnTo>
                      <a:pt x="1953" y="0"/>
                    </a:lnTo>
                    <a:lnTo>
                      <a:pt x="2604" y="1127"/>
                    </a:lnTo>
                    <a:lnTo>
                      <a:pt x="1953" y="2255"/>
                    </a:lnTo>
                    <a:lnTo>
                      <a:pt x="652" y="2255"/>
                    </a:lnTo>
                    <a:close/>
                  </a:path>
                </a:pathLst>
              </a:custGeom>
              <a:noFill/>
              <a:ln w="1270" cap="flat" cmpd="sng">
                <a:solidFill>
                  <a:srgbClr val="FFFFFF">
                    <a:alpha val="100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420" name="Freeform 13"/>
              <p:cNvSpPr/>
              <p:nvPr/>
            </p:nvSpPr>
            <p:spPr>
              <a:xfrm>
                <a:off x="2495550" y="176213"/>
                <a:ext cx="4151313" cy="4794250"/>
              </a:xfrm>
              <a:custGeom>
                <a:avLst/>
                <a:gdLst/>
                <a:ahLst/>
                <a:cxnLst>
                  <a:cxn ang="0">
                    <a:pos x="4151313" y="3594100"/>
                  </a:cxn>
                  <a:cxn ang="0">
                    <a:pos x="2076450" y="4794250"/>
                  </a:cxn>
                  <a:cxn ang="0">
                    <a:pos x="0" y="3594100"/>
                  </a:cxn>
                  <a:cxn ang="0">
                    <a:pos x="0" y="1200150"/>
                  </a:cxn>
                  <a:cxn ang="0">
                    <a:pos x="2076450" y="0"/>
                  </a:cxn>
                  <a:cxn ang="0">
                    <a:pos x="4151313" y="1200150"/>
                  </a:cxn>
                  <a:cxn ang="0">
                    <a:pos x="4151313" y="3594100"/>
                  </a:cxn>
                </a:cxnLst>
                <a:rect l="0" t="0" r="0" b="0"/>
                <a:pathLst>
                  <a:path w="2615" h="3020">
                    <a:moveTo>
                      <a:pt x="2615" y="2264"/>
                    </a:moveTo>
                    <a:lnTo>
                      <a:pt x="1308" y="3020"/>
                    </a:lnTo>
                    <a:lnTo>
                      <a:pt x="0" y="2264"/>
                    </a:lnTo>
                    <a:lnTo>
                      <a:pt x="0" y="756"/>
                    </a:lnTo>
                    <a:lnTo>
                      <a:pt x="1308" y="0"/>
                    </a:lnTo>
                    <a:lnTo>
                      <a:pt x="2615" y="756"/>
                    </a:lnTo>
                    <a:lnTo>
                      <a:pt x="2615" y="2264"/>
                    </a:lnTo>
                    <a:close/>
                  </a:path>
                </a:pathLst>
              </a:custGeom>
              <a:noFill/>
              <a:ln w="1270" cap="flat" cmpd="sng">
                <a:solidFill>
                  <a:srgbClr val="FFFFFF">
                    <a:alpha val="100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27" name="文本框 66"/>
          <p:cNvSpPr txBox="1"/>
          <p:nvPr/>
        </p:nvSpPr>
        <p:spPr>
          <a:xfrm>
            <a:off x="2209800" y="4175125"/>
            <a:ext cx="4467225" cy="3238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ctr" eaLnBrk="1" hangingPunct="1">
              <a:lnSpc>
                <a:spcPts val="900"/>
              </a:lnSpc>
            </a:pPr>
            <a:r>
              <a:rPr lang="en-US" altLang="zh-CN" sz="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this is a sample text. insert your desired text here. Again. this is a dummy text. enter your own text here. this is a sample text. insert your desired text here. Again. this is a dummy text. enter your own text here</a:t>
            </a:r>
            <a:endParaRPr lang="zh-CN" altLang="en-US" sz="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3484563" y="3914775"/>
            <a:ext cx="2181225" cy="3079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en-US" altLang="zh-CN" sz="1200" dirty="0">
                <a:solidFill>
                  <a:srgbClr val="FFFFFF"/>
                </a:solidFill>
                <a:latin typeface="Arial" panose="020B0604020202020204" pitchFamily="34" charset="0"/>
                <a:ea typeface="Arial Unicode MS" panose="020B0604020202020204" pitchFamily="34" charset="-122"/>
              </a:rPr>
              <a:t>Click To </a:t>
            </a:r>
            <a:r>
              <a:rPr lang="en-US" altLang="zh-CN" sz="1400" b="1" dirty="0">
                <a:solidFill>
                  <a:srgbClr val="FFFFFF"/>
                </a:solidFill>
                <a:latin typeface="Arial" panose="020B0604020202020204" pitchFamily="34" charset="0"/>
                <a:ea typeface="Arial Unicode MS" panose="020B0604020202020204" pitchFamily="34" charset="-122"/>
              </a:rPr>
              <a:t>Add Title In Here</a:t>
            </a:r>
            <a:endParaRPr lang="zh-CN" altLang="en-US" sz="1400" b="1" dirty="0">
              <a:solidFill>
                <a:srgbClr val="FFFFFF"/>
              </a:solidFill>
              <a:latin typeface="Arial" panose="020B0604020202020204" pitchFamily="34" charset="0"/>
              <a:ea typeface="Arial Unicode MS" panose="020B0604020202020204" pitchFamily="3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5892799" y="2608263"/>
            <a:ext cx="969964" cy="1460499"/>
            <a:chOff x="5892800" y="2608263"/>
            <a:chExt cx="969963" cy="1460500"/>
          </a:xfrm>
          <a:solidFill>
            <a:srgbClr val="FFC000">
              <a:alpha val="80000"/>
            </a:srgbClr>
          </a:solidFill>
        </p:grpSpPr>
        <p:sp>
          <p:nvSpPr>
            <p:cNvPr id="48" name="Freeform 153"/>
            <p:cNvSpPr/>
            <p:nvPr/>
          </p:nvSpPr>
          <p:spPr bwMode="auto">
            <a:xfrm>
              <a:off x="6230938" y="3179763"/>
              <a:ext cx="454025" cy="328613"/>
            </a:xfrm>
            <a:custGeom>
              <a:avLst/>
              <a:gdLst>
                <a:gd name="T0" fmla="*/ 3 w 121"/>
                <a:gd name="T1" fmla="*/ 60 h 87"/>
                <a:gd name="T2" fmla="*/ 15 w 121"/>
                <a:gd name="T3" fmla="*/ 87 h 87"/>
                <a:gd name="T4" fmla="*/ 121 w 121"/>
                <a:gd name="T5" fmla="*/ 43 h 87"/>
                <a:gd name="T6" fmla="*/ 105 w 121"/>
                <a:gd name="T7" fmla="*/ 9 h 87"/>
                <a:gd name="T8" fmla="*/ 101 w 121"/>
                <a:gd name="T9" fmla="*/ 0 h 87"/>
                <a:gd name="T10" fmla="*/ 0 w 121"/>
                <a:gd name="T11" fmla="*/ 54 h 87"/>
                <a:gd name="T12" fmla="*/ 3 w 121"/>
                <a:gd name="T13" fmla="*/ 6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1" h="87">
                  <a:moveTo>
                    <a:pt x="3" y="60"/>
                  </a:moveTo>
                  <a:cubicBezTo>
                    <a:pt x="7" y="69"/>
                    <a:pt x="11" y="78"/>
                    <a:pt x="15" y="87"/>
                  </a:cubicBezTo>
                  <a:cubicBezTo>
                    <a:pt x="121" y="43"/>
                    <a:pt x="121" y="43"/>
                    <a:pt x="121" y="43"/>
                  </a:cubicBezTo>
                  <a:cubicBezTo>
                    <a:pt x="116" y="32"/>
                    <a:pt x="111" y="21"/>
                    <a:pt x="105" y="9"/>
                  </a:cubicBezTo>
                  <a:cubicBezTo>
                    <a:pt x="104" y="6"/>
                    <a:pt x="102" y="3"/>
                    <a:pt x="101" y="0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1" y="56"/>
                    <a:pt x="2" y="58"/>
                    <a:pt x="3" y="60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2" name="Freeform 157"/>
            <p:cNvSpPr/>
            <p:nvPr/>
          </p:nvSpPr>
          <p:spPr bwMode="auto">
            <a:xfrm>
              <a:off x="6373813" y="3621088"/>
              <a:ext cx="454025" cy="255588"/>
            </a:xfrm>
            <a:custGeom>
              <a:avLst/>
              <a:gdLst>
                <a:gd name="T0" fmla="*/ 8 w 121"/>
                <a:gd name="T1" fmla="*/ 68 h 68"/>
                <a:gd name="T2" fmla="*/ 121 w 121"/>
                <a:gd name="T3" fmla="*/ 46 h 68"/>
                <a:gd name="T4" fmla="*/ 109 w 121"/>
                <a:gd name="T5" fmla="*/ 0 h 68"/>
                <a:gd name="T6" fmla="*/ 0 w 121"/>
                <a:gd name="T7" fmla="*/ 33 h 68"/>
                <a:gd name="T8" fmla="*/ 8 w 121"/>
                <a:gd name="T9" fmla="*/ 6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" h="68">
                  <a:moveTo>
                    <a:pt x="8" y="68"/>
                  </a:moveTo>
                  <a:cubicBezTo>
                    <a:pt x="121" y="46"/>
                    <a:pt x="121" y="46"/>
                    <a:pt x="121" y="46"/>
                  </a:cubicBezTo>
                  <a:cubicBezTo>
                    <a:pt x="117" y="30"/>
                    <a:pt x="113" y="15"/>
                    <a:pt x="109" y="0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3" y="45"/>
                    <a:pt x="6" y="56"/>
                    <a:pt x="8" y="68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3" name="Freeform 158"/>
            <p:cNvSpPr/>
            <p:nvPr/>
          </p:nvSpPr>
          <p:spPr bwMode="auto">
            <a:xfrm>
              <a:off x="5892800" y="2608263"/>
              <a:ext cx="420688" cy="406400"/>
            </a:xfrm>
            <a:custGeom>
              <a:avLst/>
              <a:gdLst>
                <a:gd name="T0" fmla="*/ 24 w 112"/>
                <a:gd name="T1" fmla="*/ 108 h 108"/>
                <a:gd name="T2" fmla="*/ 112 w 112"/>
                <a:gd name="T3" fmla="*/ 35 h 108"/>
                <a:gd name="T4" fmla="*/ 80 w 112"/>
                <a:gd name="T5" fmla="*/ 0 h 108"/>
                <a:gd name="T6" fmla="*/ 0 w 112"/>
                <a:gd name="T7" fmla="*/ 81 h 108"/>
                <a:gd name="T8" fmla="*/ 24 w 112"/>
                <a:gd name="T9" fmla="*/ 108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108">
                  <a:moveTo>
                    <a:pt x="24" y="108"/>
                  </a:moveTo>
                  <a:cubicBezTo>
                    <a:pt x="112" y="35"/>
                    <a:pt x="112" y="35"/>
                    <a:pt x="112" y="35"/>
                  </a:cubicBezTo>
                  <a:cubicBezTo>
                    <a:pt x="102" y="23"/>
                    <a:pt x="92" y="11"/>
                    <a:pt x="80" y="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8" y="90"/>
                    <a:pt x="16" y="99"/>
                    <a:pt x="24" y="108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4" name="Freeform 159"/>
            <p:cNvSpPr/>
            <p:nvPr/>
          </p:nvSpPr>
          <p:spPr bwMode="auto">
            <a:xfrm>
              <a:off x="6415088" y="3849688"/>
              <a:ext cx="447675" cy="219075"/>
            </a:xfrm>
            <a:custGeom>
              <a:avLst/>
              <a:gdLst>
                <a:gd name="T0" fmla="*/ 5 w 119"/>
                <a:gd name="T1" fmla="*/ 58 h 58"/>
                <a:gd name="T2" fmla="*/ 119 w 119"/>
                <a:gd name="T3" fmla="*/ 47 h 58"/>
                <a:gd name="T4" fmla="*/ 113 w 119"/>
                <a:gd name="T5" fmla="*/ 1 h 58"/>
                <a:gd name="T6" fmla="*/ 113 w 119"/>
                <a:gd name="T7" fmla="*/ 0 h 58"/>
                <a:gd name="T8" fmla="*/ 0 w 119"/>
                <a:gd name="T9" fmla="*/ 22 h 58"/>
                <a:gd name="T10" fmla="*/ 5 w 119"/>
                <a:gd name="T11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9" h="58">
                  <a:moveTo>
                    <a:pt x="5" y="58"/>
                  </a:moveTo>
                  <a:cubicBezTo>
                    <a:pt x="119" y="47"/>
                    <a:pt x="119" y="47"/>
                    <a:pt x="119" y="47"/>
                  </a:cubicBezTo>
                  <a:cubicBezTo>
                    <a:pt x="118" y="31"/>
                    <a:pt x="115" y="16"/>
                    <a:pt x="113" y="1"/>
                  </a:cubicBezTo>
                  <a:cubicBezTo>
                    <a:pt x="113" y="1"/>
                    <a:pt x="113" y="0"/>
                    <a:pt x="113" y="0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2" y="34"/>
                    <a:pt x="4" y="46"/>
                    <a:pt x="5" y="58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6" name="Freeform 161"/>
            <p:cNvSpPr/>
            <p:nvPr/>
          </p:nvSpPr>
          <p:spPr bwMode="auto">
            <a:xfrm>
              <a:off x="6310313" y="3398838"/>
              <a:ext cx="457200" cy="288925"/>
            </a:xfrm>
            <a:custGeom>
              <a:avLst/>
              <a:gdLst>
                <a:gd name="T0" fmla="*/ 12 w 122"/>
                <a:gd name="T1" fmla="*/ 77 h 77"/>
                <a:gd name="T2" fmla="*/ 122 w 122"/>
                <a:gd name="T3" fmla="*/ 44 h 77"/>
                <a:gd name="T4" fmla="*/ 106 w 122"/>
                <a:gd name="T5" fmla="*/ 0 h 77"/>
                <a:gd name="T6" fmla="*/ 0 w 122"/>
                <a:gd name="T7" fmla="*/ 43 h 77"/>
                <a:gd name="T8" fmla="*/ 12 w 122"/>
                <a:gd name="T9" fmla="*/ 77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" h="77">
                  <a:moveTo>
                    <a:pt x="12" y="77"/>
                  </a:moveTo>
                  <a:cubicBezTo>
                    <a:pt x="122" y="44"/>
                    <a:pt x="122" y="44"/>
                    <a:pt x="122" y="44"/>
                  </a:cubicBezTo>
                  <a:cubicBezTo>
                    <a:pt x="117" y="29"/>
                    <a:pt x="112" y="14"/>
                    <a:pt x="106" y="0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4" y="55"/>
                    <a:pt x="8" y="66"/>
                    <a:pt x="12" y="77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7" name="Freeform 162"/>
            <p:cNvSpPr/>
            <p:nvPr/>
          </p:nvSpPr>
          <p:spPr bwMode="auto">
            <a:xfrm>
              <a:off x="6019800" y="2784475"/>
              <a:ext cx="439738" cy="384175"/>
            </a:xfrm>
            <a:custGeom>
              <a:avLst/>
              <a:gdLst>
                <a:gd name="T0" fmla="*/ 22 w 117"/>
                <a:gd name="T1" fmla="*/ 102 h 102"/>
                <a:gd name="T2" fmla="*/ 117 w 117"/>
                <a:gd name="T3" fmla="*/ 39 h 102"/>
                <a:gd name="T4" fmla="*/ 88 w 117"/>
                <a:gd name="T5" fmla="*/ 0 h 102"/>
                <a:gd name="T6" fmla="*/ 0 w 117"/>
                <a:gd name="T7" fmla="*/ 73 h 102"/>
                <a:gd name="T8" fmla="*/ 22 w 117"/>
                <a:gd name="T9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" h="102">
                  <a:moveTo>
                    <a:pt x="22" y="102"/>
                  </a:moveTo>
                  <a:cubicBezTo>
                    <a:pt x="117" y="39"/>
                    <a:pt x="117" y="39"/>
                    <a:pt x="117" y="39"/>
                  </a:cubicBezTo>
                  <a:cubicBezTo>
                    <a:pt x="108" y="26"/>
                    <a:pt x="98" y="13"/>
                    <a:pt x="88" y="0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7" y="83"/>
                    <a:pt x="15" y="92"/>
                    <a:pt x="22" y="102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8" name="Freeform 163"/>
            <p:cNvSpPr/>
            <p:nvPr/>
          </p:nvSpPr>
          <p:spPr bwMode="auto">
            <a:xfrm>
              <a:off x="6132513" y="2981325"/>
              <a:ext cx="447675" cy="354013"/>
            </a:xfrm>
            <a:custGeom>
              <a:avLst/>
              <a:gdLst>
                <a:gd name="T0" fmla="*/ 18 w 119"/>
                <a:gd name="T1" fmla="*/ 94 h 94"/>
                <a:gd name="T2" fmla="*/ 119 w 119"/>
                <a:gd name="T3" fmla="*/ 40 h 94"/>
                <a:gd name="T4" fmla="*/ 95 w 119"/>
                <a:gd name="T5" fmla="*/ 0 h 94"/>
                <a:gd name="T6" fmla="*/ 0 w 119"/>
                <a:gd name="T7" fmla="*/ 63 h 94"/>
                <a:gd name="T8" fmla="*/ 18 w 119"/>
                <a:gd name="T9" fmla="*/ 94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9" h="94">
                  <a:moveTo>
                    <a:pt x="18" y="94"/>
                  </a:moveTo>
                  <a:cubicBezTo>
                    <a:pt x="119" y="40"/>
                    <a:pt x="119" y="40"/>
                    <a:pt x="119" y="40"/>
                  </a:cubicBezTo>
                  <a:cubicBezTo>
                    <a:pt x="112" y="26"/>
                    <a:pt x="104" y="13"/>
                    <a:pt x="95" y="0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7" y="73"/>
                    <a:pt x="13" y="83"/>
                    <a:pt x="18" y="94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5430838" y="2179638"/>
            <a:ext cx="725488" cy="692150"/>
            <a:chOff x="5430838" y="2179638"/>
            <a:chExt cx="725487" cy="692150"/>
          </a:xfrm>
          <a:solidFill>
            <a:schemeClr val="bg1">
              <a:alpha val="60000"/>
            </a:schemeClr>
          </a:solidFill>
        </p:grpSpPr>
        <p:sp>
          <p:nvSpPr>
            <p:cNvPr id="55" name="Freeform 160"/>
            <p:cNvSpPr/>
            <p:nvPr/>
          </p:nvSpPr>
          <p:spPr bwMode="auto">
            <a:xfrm>
              <a:off x="5746750" y="2446338"/>
              <a:ext cx="409575" cy="425450"/>
            </a:xfrm>
            <a:custGeom>
              <a:avLst/>
              <a:gdLst>
                <a:gd name="T0" fmla="*/ 28 w 109"/>
                <a:gd name="T1" fmla="*/ 113 h 113"/>
                <a:gd name="T2" fmla="*/ 109 w 109"/>
                <a:gd name="T3" fmla="*/ 32 h 113"/>
                <a:gd name="T4" fmla="*/ 73 w 109"/>
                <a:gd name="T5" fmla="*/ 0 h 113"/>
                <a:gd name="T6" fmla="*/ 0 w 109"/>
                <a:gd name="T7" fmla="*/ 88 h 113"/>
                <a:gd name="T8" fmla="*/ 28 w 109"/>
                <a:gd name="T9" fmla="*/ 113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9" h="113">
                  <a:moveTo>
                    <a:pt x="28" y="113"/>
                  </a:moveTo>
                  <a:cubicBezTo>
                    <a:pt x="109" y="32"/>
                    <a:pt x="109" y="32"/>
                    <a:pt x="109" y="32"/>
                  </a:cubicBezTo>
                  <a:cubicBezTo>
                    <a:pt x="97" y="21"/>
                    <a:pt x="85" y="10"/>
                    <a:pt x="73" y="0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10" y="96"/>
                    <a:pt x="19" y="105"/>
                    <a:pt x="28" y="113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0" name="Freeform 165"/>
            <p:cNvSpPr/>
            <p:nvPr/>
          </p:nvSpPr>
          <p:spPr bwMode="auto">
            <a:xfrm>
              <a:off x="5595938" y="2303463"/>
              <a:ext cx="379413" cy="436563"/>
            </a:xfrm>
            <a:custGeom>
              <a:avLst/>
              <a:gdLst>
                <a:gd name="T0" fmla="*/ 28 w 101"/>
                <a:gd name="T1" fmla="*/ 116 h 116"/>
                <a:gd name="T2" fmla="*/ 101 w 101"/>
                <a:gd name="T3" fmla="*/ 28 h 116"/>
                <a:gd name="T4" fmla="*/ 64 w 101"/>
                <a:gd name="T5" fmla="*/ 0 h 116"/>
                <a:gd name="T6" fmla="*/ 0 w 101"/>
                <a:gd name="T7" fmla="*/ 96 h 116"/>
                <a:gd name="T8" fmla="*/ 28 w 101"/>
                <a:gd name="T9" fmla="*/ 116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116">
                  <a:moveTo>
                    <a:pt x="28" y="116"/>
                  </a:moveTo>
                  <a:cubicBezTo>
                    <a:pt x="101" y="28"/>
                    <a:pt x="101" y="28"/>
                    <a:pt x="101" y="28"/>
                  </a:cubicBezTo>
                  <a:cubicBezTo>
                    <a:pt x="89" y="19"/>
                    <a:pt x="76" y="9"/>
                    <a:pt x="64" y="0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10" y="102"/>
                    <a:pt x="19" y="109"/>
                    <a:pt x="28" y="116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1" name="Freeform 166"/>
            <p:cNvSpPr/>
            <p:nvPr/>
          </p:nvSpPr>
          <p:spPr bwMode="auto">
            <a:xfrm>
              <a:off x="5430838" y="2179638"/>
              <a:ext cx="357188" cy="450850"/>
            </a:xfrm>
            <a:custGeom>
              <a:avLst/>
              <a:gdLst>
                <a:gd name="T0" fmla="*/ 31 w 95"/>
                <a:gd name="T1" fmla="*/ 120 h 120"/>
                <a:gd name="T2" fmla="*/ 95 w 95"/>
                <a:gd name="T3" fmla="*/ 25 h 120"/>
                <a:gd name="T4" fmla="*/ 54 w 95"/>
                <a:gd name="T5" fmla="*/ 0 h 120"/>
                <a:gd name="T6" fmla="*/ 0 w 95"/>
                <a:gd name="T7" fmla="*/ 101 h 120"/>
                <a:gd name="T8" fmla="*/ 31 w 95"/>
                <a:gd name="T9" fmla="*/ 12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120">
                  <a:moveTo>
                    <a:pt x="31" y="120"/>
                  </a:moveTo>
                  <a:cubicBezTo>
                    <a:pt x="95" y="25"/>
                    <a:pt x="95" y="25"/>
                    <a:pt x="95" y="25"/>
                  </a:cubicBezTo>
                  <a:cubicBezTo>
                    <a:pt x="82" y="16"/>
                    <a:pt x="68" y="8"/>
                    <a:pt x="54" y="0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10" y="107"/>
                    <a:pt x="21" y="113"/>
                    <a:pt x="31" y="120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3368675" y="1885950"/>
            <a:ext cx="2212974" cy="650876"/>
            <a:chOff x="3368675" y="1885950"/>
            <a:chExt cx="2212975" cy="650876"/>
          </a:xfrm>
          <a:solidFill>
            <a:schemeClr val="bg1">
              <a:alpha val="40000"/>
            </a:schemeClr>
          </a:solidFill>
        </p:grpSpPr>
        <p:sp>
          <p:nvSpPr>
            <p:cNvPr id="41" name="Freeform 147"/>
            <p:cNvSpPr/>
            <p:nvPr/>
          </p:nvSpPr>
          <p:spPr bwMode="auto">
            <a:xfrm>
              <a:off x="4265613" y="1885950"/>
              <a:ext cx="184150" cy="436563"/>
            </a:xfrm>
            <a:custGeom>
              <a:avLst/>
              <a:gdLst>
                <a:gd name="T0" fmla="*/ 49 w 49"/>
                <a:gd name="T1" fmla="*/ 114 h 116"/>
                <a:gd name="T2" fmla="*/ 49 w 49"/>
                <a:gd name="T3" fmla="*/ 0 h 116"/>
                <a:gd name="T4" fmla="*/ 48 w 49"/>
                <a:gd name="T5" fmla="*/ 0 h 116"/>
                <a:gd name="T6" fmla="*/ 0 w 49"/>
                <a:gd name="T7" fmla="*/ 2 h 116"/>
                <a:gd name="T8" fmla="*/ 11 w 49"/>
                <a:gd name="T9" fmla="*/ 116 h 116"/>
                <a:gd name="T10" fmla="*/ 49 w 49"/>
                <a:gd name="T11" fmla="*/ 114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116">
                  <a:moveTo>
                    <a:pt x="49" y="114"/>
                  </a:moveTo>
                  <a:cubicBezTo>
                    <a:pt x="49" y="0"/>
                    <a:pt x="49" y="0"/>
                    <a:pt x="49" y="0"/>
                  </a:cubicBezTo>
                  <a:cubicBezTo>
                    <a:pt x="49" y="0"/>
                    <a:pt x="49" y="0"/>
                    <a:pt x="48" y="0"/>
                  </a:cubicBezTo>
                  <a:cubicBezTo>
                    <a:pt x="32" y="0"/>
                    <a:pt x="16" y="1"/>
                    <a:pt x="0" y="2"/>
                  </a:cubicBezTo>
                  <a:cubicBezTo>
                    <a:pt x="11" y="116"/>
                    <a:pt x="11" y="116"/>
                    <a:pt x="11" y="116"/>
                  </a:cubicBezTo>
                  <a:cubicBezTo>
                    <a:pt x="24" y="115"/>
                    <a:pt x="36" y="114"/>
                    <a:pt x="49" y="114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2" name="Freeform 148"/>
            <p:cNvSpPr/>
            <p:nvPr/>
          </p:nvSpPr>
          <p:spPr bwMode="auto">
            <a:xfrm>
              <a:off x="4889500" y="1935163"/>
              <a:ext cx="255588" cy="455613"/>
            </a:xfrm>
            <a:custGeom>
              <a:avLst/>
              <a:gdLst>
                <a:gd name="T0" fmla="*/ 34 w 68"/>
                <a:gd name="T1" fmla="*/ 121 h 121"/>
                <a:gd name="T2" fmla="*/ 68 w 68"/>
                <a:gd name="T3" fmla="*/ 11 h 121"/>
                <a:gd name="T4" fmla="*/ 23 w 68"/>
                <a:gd name="T5" fmla="*/ 0 h 121"/>
                <a:gd name="T6" fmla="*/ 0 w 68"/>
                <a:gd name="T7" fmla="*/ 112 h 121"/>
                <a:gd name="T8" fmla="*/ 34 w 68"/>
                <a:gd name="T9" fmla="*/ 12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121">
                  <a:moveTo>
                    <a:pt x="34" y="121"/>
                  </a:moveTo>
                  <a:cubicBezTo>
                    <a:pt x="68" y="11"/>
                    <a:pt x="68" y="11"/>
                    <a:pt x="68" y="11"/>
                  </a:cubicBezTo>
                  <a:cubicBezTo>
                    <a:pt x="53" y="7"/>
                    <a:pt x="38" y="4"/>
                    <a:pt x="23" y="0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12" y="115"/>
                    <a:pt x="23" y="118"/>
                    <a:pt x="34" y="121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4" name="Freeform 149"/>
            <p:cNvSpPr/>
            <p:nvPr/>
          </p:nvSpPr>
          <p:spPr bwMode="auto">
            <a:xfrm>
              <a:off x="4506913" y="1885950"/>
              <a:ext cx="173038" cy="436563"/>
            </a:xfrm>
            <a:custGeom>
              <a:avLst/>
              <a:gdLst>
                <a:gd name="T0" fmla="*/ 35 w 46"/>
                <a:gd name="T1" fmla="*/ 116 h 116"/>
                <a:gd name="T2" fmla="*/ 46 w 46"/>
                <a:gd name="T3" fmla="*/ 2 h 116"/>
                <a:gd name="T4" fmla="*/ 0 w 46"/>
                <a:gd name="T5" fmla="*/ 0 h 116"/>
                <a:gd name="T6" fmla="*/ 0 w 46"/>
                <a:gd name="T7" fmla="*/ 114 h 116"/>
                <a:gd name="T8" fmla="*/ 35 w 46"/>
                <a:gd name="T9" fmla="*/ 116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116">
                  <a:moveTo>
                    <a:pt x="35" y="116"/>
                  </a:moveTo>
                  <a:cubicBezTo>
                    <a:pt x="46" y="2"/>
                    <a:pt x="46" y="2"/>
                    <a:pt x="46" y="2"/>
                  </a:cubicBezTo>
                  <a:cubicBezTo>
                    <a:pt x="31" y="0"/>
                    <a:pt x="16" y="0"/>
                    <a:pt x="0" y="0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12" y="114"/>
                    <a:pt x="24" y="115"/>
                    <a:pt x="35" y="116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5" name="Freeform 150"/>
            <p:cNvSpPr/>
            <p:nvPr/>
          </p:nvSpPr>
          <p:spPr bwMode="auto">
            <a:xfrm>
              <a:off x="4694238" y="1897063"/>
              <a:ext cx="225425" cy="452438"/>
            </a:xfrm>
            <a:custGeom>
              <a:avLst/>
              <a:gdLst>
                <a:gd name="T0" fmla="*/ 37 w 60"/>
                <a:gd name="T1" fmla="*/ 119 h 120"/>
                <a:gd name="T2" fmla="*/ 37 w 60"/>
                <a:gd name="T3" fmla="*/ 120 h 120"/>
                <a:gd name="T4" fmla="*/ 60 w 60"/>
                <a:gd name="T5" fmla="*/ 7 h 120"/>
                <a:gd name="T6" fmla="*/ 58 w 60"/>
                <a:gd name="T7" fmla="*/ 7 h 120"/>
                <a:gd name="T8" fmla="*/ 12 w 60"/>
                <a:gd name="T9" fmla="*/ 0 h 120"/>
                <a:gd name="T10" fmla="*/ 0 w 60"/>
                <a:gd name="T11" fmla="*/ 114 h 120"/>
                <a:gd name="T12" fmla="*/ 37 w 60"/>
                <a:gd name="T13" fmla="*/ 119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" h="120">
                  <a:moveTo>
                    <a:pt x="37" y="119"/>
                  </a:moveTo>
                  <a:cubicBezTo>
                    <a:pt x="37" y="120"/>
                    <a:pt x="37" y="120"/>
                    <a:pt x="37" y="120"/>
                  </a:cubicBezTo>
                  <a:cubicBezTo>
                    <a:pt x="60" y="7"/>
                    <a:pt x="60" y="7"/>
                    <a:pt x="60" y="7"/>
                  </a:cubicBezTo>
                  <a:cubicBezTo>
                    <a:pt x="59" y="7"/>
                    <a:pt x="58" y="7"/>
                    <a:pt x="58" y="7"/>
                  </a:cubicBezTo>
                  <a:cubicBezTo>
                    <a:pt x="43" y="4"/>
                    <a:pt x="27" y="2"/>
                    <a:pt x="12" y="0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13" y="116"/>
                    <a:pt x="25" y="117"/>
                    <a:pt x="37" y="119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6" name="Freeform 151"/>
            <p:cNvSpPr/>
            <p:nvPr/>
          </p:nvSpPr>
          <p:spPr bwMode="auto">
            <a:xfrm>
              <a:off x="4037013" y="1900238"/>
              <a:ext cx="214313" cy="449263"/>
            </a:xfrm>
            <a:custGeom>
              <a:avLst/>
              <a:gdLst>
                <a:gd name="T0" fmla="*/ 26 w 57"/>
                <a:gd name="T1" fmla="*/ 118 h 119"/>
                <a:gd name="T2" fmla="*/ 57 w 57"/>
                <a:gd name="T3" fmla="*/ 113 h 119"/>
                <a:gd name="T4" fmla="*/ 46 w 57"/>
                <a:gd name="T5" fmla="*/ 0 h 119"/>
                <a:gd name="T6" fmla="*/ 6 w 57"/>
                <a:gd name="T7" fmla="*/ 5 h 119"/>
                <a:gd name="T8" fmla="*/ 0 w 57"/>
                <a:gd name="T9" fmla="*/ 6 h 119"/>
                <a:gd name="T10" fmla="*/ 23 w 57"/>
                <a:gd name="T11" fmla="*/ 119 h 119"/>
                <a:gd name="T12" fmla="*/ 26 w 57"/>
                <a:gd name="T13" fmla="*/ 118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" h="119">
                  <a:moveTo>
                    <a:pt x="26" y="118"/>
                  </a:moveTo>
                  <a:cubicBezTo>
                    <a:pt x="36" y="116"/>
                    <a:pt x="47" y="115"/>
                    <a:pt x="57" y="113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33" y="1"/>
                    <a:pt x="19" y="3"/>
                    <a:pt x="6" y="5"/>
                  </a:cubicBezTo>
                  <a:cubicBezTo>
                    <a:pt x="4" y="5"/>
                    <a:pt x="2" y="6"/>
                    <a:pt x="0" y="6"/>
                  </a:cubicBezTo>
                  <a:cubicBezTo>
                    <a:pt x="23" y="119"/>
                    <a:pt x="23" y="119"/>
                    <a:pt x="23" y="119"/>
                  </a:cubicBezTo>
                  <a:cubicBezTo>
                    <a:pt x="24" y="118"/>
                    <a:pt x="25" y="118"/>
                    <a:pt x="26" y="118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7" name="Freeform 152"/>
            <p:cNvSpPr/>
            <p:nvPr/>
          </p:nvSpPr>
          <p:spPr bwMode="auto">
            <a:xfrm>
              <a:off x="3586163" y="1998663"/>
              <a:ext cx="288925" cy="455613"/>
            </a:xfrm>
            <a:custGeom>
              <a:avLst/>
              <a:gdLst>
                <a:gd name="T0" fmla="*/ 72 w 77"/>
                <a:gd name="T1" fmla="*/ 110 h 121"/>
                <a:gd name="T2" fmla="*/ 77 w 77"/>
                <a:gd name="T3" fmla="*/ 109 h 121"/>
                <a:gd name="T4" fmla="*/ 44 w 77"/>
                <a:gd name="T5" fmla="*/ 0 h 121"/>
                <a:gd name="T6" fmla="*/ 36 w 77"/>
                <a:gd name="T7" fmla="*/ 2 h 121"/>
                <a:gd name="T8" fmla="*/ 0 w 77"/>
                <a:gd name="T9" fmla="*/ 15 h 121"/>
                <a:gd name="T10" fmla="*/ 44 w 77"/>
                <a:gd name="T11" fmla="*/ 121 h 121"/>
                <a:gd name="T12" fmla="*/ 72 w 77"/>
                <a:gd name="T13" fmla="*/ 11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7" h="121">
                  <a:moveTo>
                    <a:pt x="72" y="110"/>
                  </a:moveTo>
                  <a:cubicBezTo>
                    <a:pt x="74" y="110"/>
                    <a:pt x="75" y="110"/>
                    <a:pt x="77" y="109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1" y="0"/>
                    <a:pt x="38" y="1"/>
                    <a:pt x="36" y="2"/>
                  </a:cubicBezTo>
                  <a:cubicBezTo>
                    <a:pt x="24" y="6"/>
                    <a:pt x="12" y="10"/>
                    <a:pt x="0" y="15"/>
                  </a:cubicBezTo>
                  <a:cubicBezTo>
                    <a:pt x="44" y="121"/>
                    <a:pt x="44" y="121"/>
                    <a:pt x="44" y="121"/>
                  </a:cubicBezTo>
                  <a:cubicBezTo>
                    <a:pt x="53" y="117"/>
                    <a:pt x="62" y="114"/>
                    <a:pt x="72" y="110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0" name="Freeform 155"/>
            <p:cNvSpPr/>
            <p:nvPr/>
          </p:nvSpPr>
          <p:spPr bwMode="auto">
            <a:xfrm>
              <a:off x="3803650" y="1935163"/>
              <a:ext cx="263525" cy="458788"/>
            </a:xfrm>
            <a:custGeom>
              <a:avLst/>
              <a:gdLst>
                <a:gd name="T0" fmla="*/ 70 w 70"/>
                <a:gd name="T1" fmla="*/ 112 h 122"/>
                <a:gd name="T2" fmla="*/ 47 w 70"/>
                <a:gd name="T3" fmla="*/ 0 h 122"/>
                <a:gd name="T4" fmla="*/ 0 w 70"/>
                <a:gd name="T5" fmla="*/ 12 h 122"/>
                <a:gd name="T6" fmla="*/ 33 w 70"/>
                <a:gd name="T7" fmla="*/ 122 h 122"/>
                <a:gd name="T8" fmla="*/ 70 w 70"/>
                <a:gd name="T9" fmla="*/ 11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2">
                  <a:moveTo>
                    <a:pt x="70" y="112"/>
                  </a:moveTo>
                  <a:cubicBezTo>
                    <a:pt x="47" y="0"/>
                    <a:pt x="47" y="0"/>
                    <a:pt x="47" y="0"/>
                  </a:cubicBezTo>
                  <a:cubicBezTo>
                    <a:pt x="31" y="4"/>
                    <a:pt x="16" y="7"/>
                    <a:pt x="0" y="12"/>
                  </a:cubicBezTo>
                  <a:cubicBezTo>
                    <a:pt x="33" y="122"/>
                    <a:pt x="33" y="122"/>
                    <a:pt x="33" y="122"/>
                  </a:cubicBezTo>
                  <a:cubicBezTo>
                    <a:pt x="45" y="118"/>
                    <a:pt x="57" y="115"/>
                    <a:pt x="70" y="112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1" name="Freeform 156"/>
            <p:cNvSpPr/>
            <p:nvPr/>
          </p:nvSpPr>
          <p:spPr bwMode="auto">
            <a:xfrm>
              <a:off x="3368675" y="2078038"/>
              <a:ext cx="327025" cy="458788"/>
            </a:xfrm>
            <a:custGeom>
              <a:avLst/>
              <a:gdLst>
                <a:gd name="T0" fmla="*/ 64 w 87"/>
                <a:gd name="T1" fmla="*/ 116 h 122"/>
                <a:gd name="T2" fmla="*/ 87 w 87"/>
                <a:gd name="T3" fmla="*/ 106 h 122"/>
                <a:gd name="T4" fmla="*/ 44 w 87"/>
                <a:gd name="T5" fmla="*/ 0 h 122"/>
                <a:gd name="T6" fmla="*/ 14 w 87"/>
                <a:gd name="T7" fmla="*/ 14 h 122"/>
                <a:gd name="T8" fmla="*/ 0 w 87"/>
                <a:gd name="T9" fmla="*/ 21 h 122"/>
                <a:gd name="T10" fmla="*/ 54 w 87"/>
                <a:gd name="T11" fmla="*/ 122 h 122"/>
                <a:gd name="T12" fmla="*/ 64 w 87"/>
                <a:gd name="T13" fmla="*/ 116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7" h="122">
                  <a:moveTo>
                    <a:pt x="64" y="116"/>
                  </a:moveTo>
                  <a:cubicBezTo>
                    <a:pt x="72" y="113"/>
                    <a:pt x="80" y="109"/>
                    <a:pt x="87" y="106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34" y="4"/>
                    <a:pt x="24" y="9"/>
                    <a:pt x="14" y="14"/>
                  </a:cubicBezTo>
                  <a:cubicBezTo>
                    <a:pt x="9" y="16"/>
                    <a:pt x="4" y="18"/>
                    <a:pt x="0" y="21"/>
                  </a:cubicBezTo>
                  <a:cubicBezTo>
                    <a:pt x="54" y="122"/>
                    <a:pt x="54" y="122"/>
                    <a:pt x="54" y="122"/>
                  </a:cubicBezTo>
                  <a:cubicBezTo>
                    <a:pt x="57" y="120"/>
                    <a:pt x="61" y="118"/>
                    <a:pt x="64" y="116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9" name="Freeform 164"/>
            <p:cNvSpPr/>
            <p:nvPr/>
          </p:nvSpPr>
          <p:spPr bwMode="auto">
            <a:xfrm>
              <a:off x="5073650" y="1995488"/>
              <a:ext cx="296863" cy="458788"/>
            </a:xfrm>
            <a:custGeom>
              <a:avLst/>
              <a:gdLst>
                <a:gd name="T0" fmla="*/ 35 w 79"/>
                <a:gd name="T1" fmla="*/ 122 h 122"/>
                <a:gd name="T2" fmla="*/ 79 w 79"/>
                <a:gd name="T3" fmla="*/ 16 h 122"/>
                <a:gd name="T4" fmla="*/ 33 w 79"/>
                <a:gd name="T5" fmla="*/ 0 h 122"/>
                <a:gd name="T6" fmla="*/ 0 w 79"/>
                <a:gd name="T7" fmla="*/ 109 h 122"/>
                <a:gd name="T8" fmla="*/ 35 w 79"/>
                <a:gd name="T9" fmla="*/ 12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122">
                  <a:moveTo>
                    <a:pt x="35" y="122"/>
                  </a:moveTo>
                  <a:cubicBezTo>
                    <a:pt x="79" y="16"/>
                    <a:pt x="79" y="16"/>
                    <a:pt x="79" y="16"/>
                  </a:cubicBezTo>
                  <a:cubicBezTo>
                    <a:pt x="64" y="10"/>
                    <a:pt x="49" y="5"/>
                    <a:pt x="33" y="0"/>
                  </a:cubicBezTo>
                  <a:cubicBezTo>
                    <a:pt x="0" y="109"/>
                    <a:pt x="0" y="109"/>
                    <a:pt x="0" y="109"/>
                  </a:cubicBezTo>
                  <a:cubicBezTo>
                    <a:pt x="12" y="113"/>
                    <a:pt x="24" y="117"/>
                    <a:pt x="35" y="122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2" name="Freeform 167"/>
            <p:cNvSpPr/>
            <p:nvPr/>
          </p:nvSpPr>
          <p:spPr bwMode="auto">
            <a:xfrm>
              <a:off x="5257800" y="2078038"/>
              <a:ext cx="323850" cy="455613"/>
            </a:xfrm>
            <a:custGeom>
              <a:avLst/>
              <a:gdLst>
                <a:gd name="T0" fmla="*/ 26 w 86"/>
                <a:gd name="T1" fmla="*/ 118 h 121"/>
                <a:gd name="T2" fmla="*/ 32 w 86"/>
                <a:gd name="T3" fmla="*/ 121 h 121"/>
                <a:gd name="T4" fmla="*/ 86 w 86"/>
                <a:gd name="T5" fmla="*/ 20 h 121"/>
                <a:gd name="T6" fmla="*/ 77 w 86"/>
                <a:gd name="T7" fmla="*/ 15 h 121"/>
                <a:gd name="T8" fmla="*/ 44 w 86"/>
                <a:gd name="T9" fmla="*/ 0 h 121"/>
                <a:gd name="T10" fmla="*/ 0 w 86"/>
                <a:gd name="T11" fmla="*/ 106 h 121"/>
                <a:gd name="T12" fmla="*/ 26 w 86"/>
                <a:gd name="T13" fmla="*/ 118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" h="121">
                  <a:moveTo>
                    <a:pt x="26" y="118"/>
                  </a:moveTo>
                  <a:cubicBezTo>
                    <a:pt x="28" y="119"/>
                    <a:pt x="30" y="120"/>
                    <a:pt x="32" y="121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3" y="18"/>
                    <a:pt x="80" y="17"/>
                    <a:pt x="77" y="15"/>
                  </a:cubicBezTo>
                  <a:cubicBezTo>
                    <a:pt x="66" y="10"/>
                    <a:pt x="55" y="5"/>
                    <a:pt x="44" y="0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9" y="110"/>
                    <a:pt x="18" y="113"/>
                    <a:pt x="26" y="118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2090738" y="2182813"/>
            <a:ext cx="1427162" cy="1885950"/>
            <a:chOff x="2090738" y="2182813"/>
            <a:chExt cx="1427162" cy="1885950"/>
          </a:xfrm>
          <a:solidFill>
            <a:schemeClr val="bg1">
              <a:alpha val="20000"/>
            </a:schemeClr>
          </a:solidFill>
        </p:grpSpPr>
        <p:sp>
          <p:nvSpPr>
            <p:cNvPr id="49" name="Freeform 154"/>
            <p:cNvSpPr/>
            <p:nvPr/>
          </p:nvSpPr>
          <p:spPr bwMode="auto">
            <a:xfrm>
              <a:off x="3168650" y="2182813"/>
              <a:ext cx="349250" cy="447675"/>
            </a:xfrm>
            <a:custGeom>
              <a:avLst/>
              <a:gdLst>
                <a:gd name="T0" fmla="*/ 93 w 93"/>
                <a:gd name="T1" fmla="*/ 101 h 119"/>
                <a:gd name="T2" fmla="*/ 39 w 93"/>
                <a:gd name="T3" fmla="*/ 0 h 119"/>
                <a:gd name="T4" fmla="*/ 0 w 93"/>
                <a:gd name="T5" fmla="*/ 24 h 119"/>
                <a:gd name="T6" fmla="*/ 63 w 93"/>
                <a:gd name="T7" fmla="*/ 119 h 119"/>
                <a:gd name="T8" fmla="*/ 93 w 93"/>
                <a:gd name="T9" fmla="*/ 101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" h="119">
                  <a:moveTo>
                    <a:pt x="93" y="101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26" y="8"/>
                    <a:pt x="13" y="16"/>
                    <a:pt x="0" y="24"/>
                  </a:cubicBezTo>
                  <a:cubicBezTo>
                    <a:pt x="63" y="119"/>
                    <a:pt x="63" y="119"/>
                    <a:pt x="63" y="119"/>
                  </a:cubicBezTo>
                  <a:cubicBezTo>
                    <a:pt x="73" y="113"/>
                    <a:pt x="83" y="107"/>
                    <a:pt x="93" y="101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3" name="Freeform 168"/>
            <p:cNvSpPr/>
            <p:nvPr/>
          </p:nvSpPr>
          <p:spPr bwMode="auto">
            <a:xfrm>
              <a:off x="2090738" y="3849688"/>
              <a:ext cx="447675" cy="219075"/>
            </a:xfrm>
            <a:custGeom>
              <a:avLst/>
              <a:gdLst>
                <a:gd name="T0" fmla="*/ 119 w 119"/>
                <a:gd name="T1" fmla="*/ 22 h 58"/>
                <a:gd name="T2" fmla="*/ 7 w 119"/>
                <a:gd name="T3" fmla="*/ 0 h 58"/>
                <a:gd name="T4" fmla="*/ 0 w 119"/>
                <a:gd name="T5" fmla="*/ 47 h 58"/>
                <a:gd name="T6" fmla="*/ 114 w 119"/>
                <a:gd name="T7" fmla="*/ 58 h 58"/>
                <a:gd name="T8" fmla="*/ 119 w 119"/>
                <a:gd name="T9" fmla="*/ 2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9" h="58">
                  <a:moveTo>
                    <a:pt x="119" y="22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4" y="15"/>
                    <a:pt x="2" y="31"/>
                    <a:pt x="0" y="47"/>
                  </a:cubicBezTo>
                  <a:cubicBezTo>
                    <a:pt x="114" y="58"/>
                    <a:pt x="114" y="58"/>
                    <a:pt x="114" y="58"/>
                  </a:cubicBezTo>
                  <a:cubicBezTo>
                    <a:pt x="116" y="46"/>
                    <a:pt x="117" y="34"/>
                    <a:pt x="119" y="22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4" name="Freeform 169"/>
            <p:cNvSpPr/>
            <p:nvPr/>
          </p:nvSpPr>
          <p:spPr bwMode="auto">
            <a:xfrm>
              <a:off x="2128838" y="3621088"/>
              <a:ext cx="454025" cy="255588"/>
            </a:xfrm>
            <a:custGeom>
              <a:avLst/>
              <a:gdLst>
                <a:gd name="T0" fmla="*/ 121 w 121"/>
                <a:gd name="T1" fmla="*/ 33 h 68"/>
                <a:gd name="T2" fmla="*/ 12 w 121"/>
                <a:gd name="T3" fmla="*/ 0 h 68"/>
                <a:gd name="T4" fmla="*/ 0 w 121"/>
                <a:gd name="T5" fmla="*/ 46 h 68"/>
                <a:gd name="T6" fmla="*/ 112 w 121"/>
                <a:gd name="T7" fmla="*/ 68 h 68"/>
                <a:gd name="T8" fmla="*/ 121 w 121"/>
                <a:gd name="T9" fmla="*/ 33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" h="68">
                  <a:moveTo>
                    <a:pt x="121" y="33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7" y="15"/>
                    <a:pt x="3" y="30"/>
                    <a:pt x="0" y="46"/>
                  </a:cubicBezTo>
                  <a:cubicBezTo>
                    <a:pt x="112" y="68"/>
                    <a:pt x="112" y="68"/>
                    <a:pt x="112" y="68"/>
                  </a:cubicBezTo>
                  <a:cubicBezTo>
                    <a:pt x="115" y="56"/>
                    <a:pt x="118" y="45"/>
                    <a:pt x="121" y="33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5" name="Freeform 170"/>
            <p:cNvSpPr/>
            <p:nvPr/>
          </p:nvSpPr>
          <p:spPr bwMode="auto">
            <a:xfrm>
              <a:off x="2973388" y="2306638"/>
              <a:ext cx="384175" cy="441325"/>
            </a:xfrm>
            <a:custGeom>
              <a:avLst/>
              <a:gdLst>
                <a:gd name="T0" fmla="*/ 102 w 102"/>
                <a:gd name="T1" fmla="*/ 95 h 117"/>
                <a:gd name="T2" fmla="*/ 39 w 102"/>
                <a:gd name="T3" fmla="*/ 0 h 117"/>
                <a:gd name="T4" fmla="*/ 0 w 102"/>
                <a:gd name="T5" fmla="*/ 28 h 117"/>
                <a:gd name="T6" fmla="*/ 73 w 102"/>
                <a:gd name="T7" fmla="*/ 117 h 117"/>
                <a:gd name="T8" fmla="*/ 102 w 102"/>
                <a:gd name="T9" fmla="*/ 95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" h="117">
                  <a:moveTo>
                    <a:pt x="102" y="95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26" y="9"/>
                    <a:pt x="13" y="18"/>
                    <a:pt x="0" y="28"/>
                  </a:cubicBezTo>
                  <a:cubicBezTo>
                    <a:pt x="73" y="117"/>
                    <a:pt x="73" y="117"/>
                    <a:pt x="73" y="117"/>
                  </a:cubicBezTo>
                  <a:cubicBezTo>
                    <a:pt x="82" y="109"/>
                    <a:pt x="92" y="102"/>
                    <a:pt x="102" y="95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6" name="Freeform 171"/>
            <p:cNvSpPr/>
            <p:nvPr/>
          </p:nvSpPr>
          <p:spPr bwMode="auto">
            <a:xfrm>
              <a:off x="2189163" y="3394075"/>
              <a:ext cx="457200" cy="293688"/>
            </a:xfrm>
            <a:custGeom>
              <a:avLst/>
              <a:gdLst>
                <a:gd name="T0" fmla="*/ 116 w 122"/>
                <a:gd name="T1" fmla="*/ 60 h 78"/>
                <a:gd name="T2" fmla="*/ 122 w 122"/>
                <a:gd name="T3" fmla="*/ 44 h 78"/>
                <a:gd name="T4" fmla="*/ 16 w 122"/>
                <a:gd name="T5" fmla="*/ 0 h 78"/>
                <a:gd name="T6" fmla="*/ 8 w 122"/>
                <a:gd name="T7" fmla="*/ 22 h 78"/>
                <a:gd name="T8" fmla="*/ 0 w 122"/>
                <a:gd name="T9" fmla="*/ 45 h 78"/>
                <a:gd name="T10" fmla="*/ 109 w 122"/>
                <a:gd name="T11" fmla="*/ 78 h 78"/>
                <a:gd name="T12" fmla="*/ 116 w 122"/>
                <a:gd name="T13" fmla="*/ 6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2" h="78">
                  <a:moveTo>
                    <a:pt x="116" y="60"/>
                  </a:moveTo>
                  <a:cubicBezTo>
                    <a:pt x="118" y="55"/>
                    <a:pt x="120" y="49"/>
                    <a:pt x="122" y="44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3" y="7"/>
                    <a:pt x="10" y="14"/>
                    <a:pt x="8" y="22"/>
                  </a:cubicBezTo>
                  <a:cubicBezTo>
                    <a:pt x="5" y="29"/>
                    <a:pt x="2" y="37"/>
                    <a:pt x="0" y="45"/>
                  </a:cubicBezTo>
                  <a:cubicBezTo>
                    <a:pt x="109" y="78"/>
                    <a:pt x="109" y="78"/>
                    <a:pt x="109" y="78"/>
                  </a:cubicBezTo>
                  <a:cubicBezTo>
                    <a:pt x="111" y="72"/>
                    <a:pt x="113" y="66"/>
                    <a:pt x="116" y="60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7" name="Freeform 172"/>
            <p:cNvSpPr/>
            <p:nvPr/>
          </p:nvSpPr>
          <p:spPr bwMode="auto">
            <a:xfrm>
              <a:off x="2800350" y="2451100"/>
              <a:ext cx="403225" cy="420688"/>
            </a:xfrm>
            <a:custGeom>
              <a:avLst/>
              <a:gdLst>
                <a:gd name="T0" fmla="*/ 104 w 107"/>
                <a:gd name="T1" fmla="*/ 91 h 112"/>
                <a:gd name="T2" fmla="*/ 107 w 107"/>
                <a:gd name="T3" fmla="*/ 89 h 112"/>
                <a:gd name="T4" fmla="*/ 34 w 107"/>
                <a:gd name="T5" fmla="*/ 0 h 112"/>
                <a:gd name="T6" fmla="*/ 29 w 107"/>
                <a:gd name="T7" fmla="*/ 5 h 112"/>
                <a:gd name="T8" fmla="*/ 0 w 107"/>
                <a:gd name="T9" fmla="*/ 31 h 112"/>
                <a:gd name="T10" fmla="*/ 81 w 107"/>
                <a:gd name="T11" fmla="*/ 112 h 112"/>
                <a:gd name="T12" fmla="*/ 104 w 107"/>
                <a:gd name="T13" fmla="*/ 91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7" h="112">
                  <a:moveTo>
                    <a:pt x="104" y="91"/>
                  </a:moveTo>
                  <a:cubicBezTo>
                    <a:pt x="105" y="90"/>
                    <a:pt x="106" y="90"/>
                    <a:pt x="107" y="89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3" y="2"/>
                    <a:pt x="31" y="3"/>
                    <a:pt x="29" y="5"/>
                  </a:cubicBezTo>
                  <a:cubicBezTo>
                    <a:pt x="19" y="13"/>
                    <a:pt x="10" y="22"/>
                    <a:pt x="0" y="31"/>
                  </a:cubicBezTo>
                  <a:cubicBezTo>
                    <a:pt x="81" y="112"/>
                    <a:pt x="81" y="112"/>
                    <a:pt x="81" y="112"/>
                  </a:cubicBezTo>
                  <a:cubicBezTo>
                    <a:pt x="88" y="105"/>
                    <a:pt x="96" y="98"/>
                    <a:pt x="104" y="91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8" name="Freeform 173"/>
            <p:cNvSpPr/>
            <p:nvPr/>
          </p:nvSpPr>
          <p:spPr bwMode="auto">
            <a:xfrm>
              <a:off x="2640013" y="2608263"/>
              <a:ext cx="423863" cy="406400"/>
            </a:xfrm>
            <a:custGeom>
              <a:avLst/>
              <a:gdLst>
                <a:gd name="T0" fmla="*/ 100 w 113"/>
                <a:gd name="T1" fmla="*/ 95 h 108"/>
                <a:gd name="T2" fmla="*/ 113 w 113"/>
                <a:gd name="T3" fmla="*/ 81 h 108"/>
                <a:gd name="T4" fmla="*/ 33 w 113"/>
                <a:gd name="T5" fmla="*/ 0 h 108"/>
                <a:gd name="T6" fmla="*/ 15 w 113"/>
                <a:gd name="T7" fmla="*/ 19 h 108"/>
                <a:gd name="T8" fmla="*/ 0 w 113"/>
                <a:gd name="T9" fmla="*/ 36 h 108"/>
                <a:gd name="T10" fmla="*/ 89 w 113"/>
                <a:gd name="T11" fmla="*/ 108 h 108"/>
                <a:gd name="T12" fmla="*/ 100 w 113"/>
                <a:gd name="T13" fmla="*/ 95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3" h="108">
                  <a:moveTo>
                    <a:pt x="100" y="95"/>
                  </a:moveTo>
                  <a:cubicBezTo>
                    <a:pt x="104" y="90"/>
                    <a:pt x="109" y="86"/>
                    <a:pt x="113" y="81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27" y="6"/>
                    <a:pt x="21" y="12"/>
                    <a:pt x="15" y="19"/>
                  </a:cubicBezTo>
                  <a:cubicBezTo>
                    <a:pt x="10" y="24"/>
                    <a:pt x="5" y="30"/>
                    <a:pt x="0" y="36"/>
                  </a:cubicBezTo>
                  <a:cubicBezTo>
                    <a:pt x="89" y="108"/>
                    <a:pt x="89" y="108"/>
                    <a:pt x="89" y="108"/>
                  </a:cubicBezTo>
                  <a:cubicBezTo>
                    <a:pt x="92" y="104"/>
                    <a:pt x="96" y="99"/>
                    <a:pt x="100" y="95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9" name="Freeform 174"/>
            <p:cNvSpPr/>
            <p:nvPr/>
          </p:nvSpPr>
          <p:spPr bwMode="auto">
            <a:xfrm>
              <a:off x="2271713" y="3184525"/>
              <a:ext cx="454025" cy="323850"/>
            </a:xfrm>
            <a:custGeom>
              <a:avLst/>
              <a:gdLst>
                <a:gd name="T0" fmla="*/ 121 w 121"/>
                <a:gd name="T1" fmla="*/ 54 h 86"/>
                <a:gd name="T2" fmla="*/ 20 w 121"/>
                <a:gd name="T3" fmla="*/ 0 h 86"/>
                <a:gd name="T4" fmla="*/ 0 w 121"/>
                <a:gd name="T5" fmla="*/ 42 h 86"/>
                <a:gd name="T6" fmla="*/ 106 w 121"/>
                <a:gd name="T7" fmla="*/ 86 h 86"/>
                <a:gd name="T8" fmla="*/ 121 w 121"/>
                <a:gd name="T9" fmla="*/ 54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" h="86">
                  <a:moveTo>
                    <a:pt x="121" y="54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13" y="13"/>
                    <a:pt x="6" y="28"/>
                    <a:pt x="0" y="42"/>
                  </a:cubicBezTo>
                  <a:cubicBezTo>
                    <a:pt x="106" y="86"/>
                    <a:pt x="106" y="86"/>
                    <a:pt x="106" y="86"/>
                  </a:cubicBezTo>
                  <a:cubicBezTo>
                    <a:pt x="110" y="75"/>
                    <a:pt x="116" y="64"/>
                    <a:pt x="121" y="54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0" name="Freeform 175"/>
            <p:cNvSpPr/>
            <p:nvPr/>
          </p:nvSpPr>
          <p:spPr bwMode="auto">
            <a:xfrm>
              <a:off x="2500313" y="2789238"/>
              <a:ext cx="436563" cy="379413"/>
            </a:xfrm>
            <a:custGeom>
              <a:avLst/>
              <a:gdLst>
                <a:gd name="T0" fmla="*/ 96 w 116"/>
                <a:gd name="T1" fmla="*/ 99 h 101"/>
                <a:gd name="T2" fmla="*/ 116 w 116"/>
                <a:gd name="T3" fmla="*/ 72 h 101"/>
                <a:gd name="T4" fmla="*/ 27 w 116"/>
                <a:gd name="T5" fmla="*/ 0 h 101"/>
                <a:gd name="T6" fmla="*/ 2 w 116"/>
                <a:gd name="T7" fmla="*/ 34 h 101"/>
                <a:gd name="T8" fmla="*/ 0 w 116"/>
                <a:gd name="T9" fmla="*/ 37 h 101"/>
                <a:gd name="T10" fmla="*/ 95 w 116"/>
                <a:gd name="T11" fmla="*/ 101 h 101"/>
                <a:gd name="T12" fmla="*/ 96 w 116"/>
                <a:gd name="T13" fmla="*/ 99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01">
                  <a:moveTo>
                    <a:pt x="96" y="99"/>
                  </a:moveTo>
                  <a:cubicBezTo>
                    <a:pt x="102" y="90"/>
                    <a:pt x="109" y="81"/>
                    <a:pt x="116" y="72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19" y="11"/>
                    <a:pt x="10" y="22"/>
                    <a:pt x="2" y="34"/>
                  </a:cubicBezTo>
                  <a:cubicBezTo>
                    <a:pt x="1" y="35"/>
                    <a:pt x="0" y="36"/>
                    <a:pt x="0" y="37"/>
                  </a:cubicBezTo>
                  <a:cubicBezTo>
                    <a:pt x="95" y="101"/>
                    <a:pt x="95" y="101"/>
                    <a:pt x="95" y="101"/>
                  </a:cubicBezTo>
                  <a:cubicBezTo>
                    <a:pt x="95" y="100"/>
                    <a:pt x="95" y="99"/>
                    <a:pt x="96" y="99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1" name="Freeform 176"/>
            <p:cNvSpPr/>
            <p:nvPr/>
          </p:nvSpPr>
          <p:spPr bwMode="auto">
            <a:xfrm>
              <a:off x="2373313" y="2976563"/>
              <a:ext cx="450850" cy="358775"/>
            </a:xfrm>
            <a:custGeom>
              <a:avLst/>
              <a:gdLst>
                <a:gd name="T0" fmla="*/ 120 w 120"/>
                <a:gd name="T1" fmla="*/ 64 h 95"/>
                <a:gd name="T2" fmla="*/ 25 w 120"/>
                <a:gd name="T3" fmla="*/ 0 h 95"/>
                <a:gd name="T4" fmla="*/ 0 w 120"/>
                <a:gd name="T5" fmla="*/ 41 h 95"/>
                <a:gd name="T6" fmla="*/ 101 w 120"/>
                <a:gd name="T7" fmla="*/ 95 h 95"/>
                <a:gd name="T8" fmla="*/ 120 w 120"/>
                <a:gd name="T9" fmla="*/ 64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0" h="95">
                  <a:moveTo>
                    <a:pt x="120" y="64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16" y="13"/>
                    <a:pt x="8" y="27"/>
                    <a:pt x="0" y="41"/>
                  </a:cubicBezTo>
                  <a:cubicBezTo>
                    <a:pt x="101" y="95"/>
                    <a:pt x="101" y="95"/>
                    <a:pt x="101" y="95"/>
                  </a:cubicBezTo>
                  <a:cubicBezTo>
                    <a:pt x="107" y="84"/>
                    <a:pt x="114" y="74"/>
                    <a:pt x="120" y="64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100" name="任意多边形 99"/>
          <p:cNvSpPr/>
          <p:nvPr/>
        </p:nvSpPr>
        <p:spPr bwMode="auto">
          <a:xfrm>
            <a:off x="1944688" y="1738313"/>
            <a:ext cx="5067300" cy="2401888"/>
          </a:xfrm>
          <a:custGeom>
            <a:avLst/>
            <a:gdLst>
              <a:gd name="connsiteX0" fmla="*/ 2501721 w 5067300"/>
              <a:gd name="connsiteY0" fmla="*/ 75273 h 2401887"/>
              <a:gd name="connsiteX1" fmla="*/ 2103549 w 5067300"/>
              <a:gd name="connsiteY1" fmla="*/ 112909 h 2401887"/>
              <a:gd name="connsiteX2" fmla="*/ 1754210 w 5067300"/>
              <a:gd name="connsiteY2" fmla="*/ 203236 h 2401887"/>
              <a:gd name="connsiteX3" fmla="*/ 1446190 w 5067300"/>
              <a:gd name="connsiteY3" fmla="*/ 327435 h 2401887"/>
              <a:gd name="connsiteX4" fmla="*/ 1168221 w 5067300"/>
              <a:gd name="connsiteY4" fmla="*/ 489271 h 2401887"/>
              <a:gd name="connsiteX5" fmla="*/ 920303 w 5067300"/>
              <a:gd name="connsiteY5" fmla="*/ 677453 h 2401887"/>
              <a:gd name="connsiteX6" fmla="*/ 698679 w 5067300"/>
              <a:gd name="connsiteY6" fmla="*/ 891979 h 2401887"/>
              <a:gd name="connsiteX7" fmla="*/ 507106 w 5067300"/>
              <a:gd name="connsiteY7" fmla="*/ 1136615 h 2401887"/>
              <a:gd name="connsiteX8" fmla="*/ 341827 w 5067300"/>
              <a:gd name="connsiteY8" fmla="*/ 1411359 h 2401887"/>
              <a:gd name="connsiteX9" fmla="*/ 210355 w 5067300"/>
              <a:gd name="connsiteY9" fmla="*/ 1716213 h 2401887"/>
              <a:gd name="connsiteX10" fmla="*/ 112690 w 5067300"/>
              <a:gd name="connsiteY10" fmla="*/ 2054939 h 2401887"/>
              <a:gd name="connsiteX11" fmla="*/ 75127 w 5067300"/>
              <a:gd name="connsiteY11" fmla="*/ 2344737 h 2401887"/>
              <a:gd name="connsiteX12" fmla="*/ 657225 w 5067300"/>
              <a:gd name="connsiteY12" fmla="*/ 2344737 h 2401887"/>
              <a:gd name="connsiteX13" fmla="*/ 683525 w 5067300"/>
              <a:gd name="connsiteY13" fmla="*/ 2171629 h 2401887"/>
              <a:gd name="connsiteX14" fmla="*/ 758669 w 5067300"/>
              <a:gd name="connsiteY14" fmla="*/ 1911966 h 2401887"/>
              <a:gd name="connsiteX15" fmla="*/ 860113 w 5067300"/>
              <a:gd name="connsiteY15" fmla="*/ 1678646 h 2401887"/>
              <a:gd name="connsiteX16" fmla="*/ 984101 w 5067300"/>
              <a:gd name="connsiteY16" fmla="*/ 1471669 h 2401887"/>
              <a:gd name="connsiteX17" fmla="*/ 1130631 w 5067300"/>
              <a:gd name="connsiteY17" fmla="*/ 1283508 h 2401887"/>
              <a:gd name="connsiteX18" fmla="*/ 1299705 w 5067300"/>
              <a:gd name="connsiteY18" fmla="*/ 1117926 h 2401887"/>
              <a:gd name="connsiteX19" fmla="*/ 1491321 w 5067300"/>
              <a:gd name="connsiteY19" fmla="*/ 974923 h 2401887"/>
              <a:gd name="connsiteX20" fmla="*/ 1701724 w 5067300"/>
              <a:gd name="connsiteY20" fmla="*/ 850737 h 2401887"/>
              <a:gd name="connsiteX21" fmla="*/ 1938427 w 5067300"/>
              <a:gd name="connsiteY21" fmla="*/ 756656 h 2401887"/>
              <a:gd name="connsiteX22" fmla="*/ 2205187 w 5067300"/>
              <a:gd name="connsiteY22" fmla="*/ 688918 h 2401887"/>
              <a:gd name="connsiteX23" fmla="*/ 2509520 w 5067300"/>
              <a:gd name="connsiteY23" fmla="*/ 658812 h 2401887"/>
              <a:gd name="connsiteX24" fmla="*/ 2532063 w 5067300"/>
              <a:gd name="connsiteY24" fmla="*/ 658812 h 2401887"/>
              <a:gd name="connsiteX25" fmla="*/ 2873967 w 5067300"/>
              <a:gd name="connsiteY25" fmla="*/ 688918 h 2401887"/>
              <a:gd name="connsiteX26" fmla="*/ 3373673 w 5067300"/>
              <a:gd name="connsiteY26" fmla="*/ 858263 h 2401887"/>
              <a:gd name="connsiteX27" fmla="*/ 4222798 w 5067300"/>
              <a:gd name="connsiteY27" fmla="*/ 1704989 h 2401887"/>
              <a:gd name="connsiteX28" fmla="*/ 4388114 w 5067300"/>
              <a:gd name="connsiteY28" fmla="*/ 2205498 h 2401887"/>
              <a:gd name="connsiteX29" fmla="*/ 4406900 w 5067300"/>
              <a:gd name="connsiteY29" fmla="*/ 2344737 h 2401887"/>
              <a:gd name="connsiteX30" fmla="*/ 4992173 w 5067300"/>
              <a:gd name="connsiteY30" fmla="*/ 2344737 h 2401887"/>
              <a:gd name="connsiteX31" fmla="*/ 4962123 w 5067300"/>
              <a:gd name="connsiteY31" fmla="*/ 2100103 h 2401887"/>
              <a:gd name="connsiteX32" fmla="*/ 4744255 w 5067300"/>
              <a:gd name="connsiteY32" fmla="*/ 1445232 h 2401887"/>
              <a:gd name="connsiteX33" fmla="*/ 3632379 w 5067300"/>
              <a:gd name="connsiteY33" fmla="*/ 334963 h 2401887"/>
              <a:gd name="connsiteX34" fmla="*/ 2978776 w 5067300"/>
              <a:gd name="connsiteY34" fmla="*/ 116672 h 2401887"/>
              <a:gd name="connsiteX35" fmla="*/ 2531772 w 5067300"/>
              <a:gd name="connsiteY35" fmla="*/ 75273 h 2401887"/>
              <a:gd name="connsiteX36" fmla="*/ 2501721 w 5067300"/>
              <a:gd name="connsiteY36" fmla="*/ 75273 h 2401887"/>
              <a:gd name="connsiteX37" fmla="*/ 2501721 w 5067300"/>
              <a:gd name="connsiteY37" fmla="*/ 0 h 2401887"/>
              <a:gd name="connsiteX38" fmla="*/ 2531772 w 5067300"/>
              <a:gd name="connsiteY38" fmla="*/ 0 h 2401887"/>
              <a:gd name="connsiteX39" fmla="*/ 2993802 w 5067300"/>
              <a:gd name="connsiteY39" fmla="*/ 41400 h 2401887"/>
              <a:gd name="connsiteX40" fmla="*/ 3666186 w 5067300"/>
              <a:gd name="connsiteY40" fmla="*/ 267217 h 2401887"/>
              <a:gd name="connsiteX41" fmla="*/ 4811869 w 5067300"/>
              <a:gd name="connsiteY41" fmla="*/ 1411359 h 2401887"/>
              <a:gd name="connsiteX42" fmla="*/ 5033493 w 5067300"/>
              <a:gd name="connsiteY42" fmla="*/ 2088812 h 2401887"/>
              <a:gd name="connsiteX43" fmla="*/ 5067300 w 5067300"/>
              <a:gd name="connsiteY43" fmla="*/ 2344737 h 2401887"/>
              <a:gd name="connsiteX44" fmla="*/ 5067300 w 5067300"/>
              <a:gd name="connsiteY44" fmla="*/ 2344737 h 2401887"/>
              <a:gd name="connsiteX45" fmla="*/ 5067300 w 5067300"/>
              <a:gd name="connsiteY45" fmla="*/ 2344738 h 2401887"/>
              <a:gd name="connsiteX46" fmla="*/ 5067300 w 5067300"/>
              <a:gd name="connsiteY46" fmla="*/ 2401887 h 2401887"/>
              <a:gd name="connsiteX47" fmla="*/ 4360862 w 5067300"/>
              <a:gd name="connsiteY47" fmla="*/ 2401887 h 2401887"/>
              <a:gd name="connsiteX48" fmla="*/ 4360862 w 5067300"/>
              <a:gd name="connsiteY48" fmla="*/ 2344737 h 2401887"/>
              <a:gd name="connsiteX49" fmla="*/ 4365571 w 5067300"/>
              <a:gd name="connsiteY49" fmla="*/ 2344737 h 2401887"/>
              <a:gd name="connsiteX50" fmla="*/ 4346785 w 5067300"/>
              <a:gd name="connsiteY50" fmla="*/ 2216788 h 2401887"/>
              <a:gd name="connsiteX51" fmla="*/ 4181469 w 5067300"/>
              <a:gd name="connsiteY51" fmla="*/ 1727568 h 2401887"/>
              <a:gd name="connsiteX52" fmla="*/ 3354887 w 5067300"/>
              <a:gd name="connsiteY52" fmla="*/ 895895 h 2401887"/>
              <a:gd name="connsiteX53" fmla="*/ 2866452 w 5067300"/>
              <a:gd name="connsiteY53" fmla="*/ 734077 h 2401887"/>
              <a:gd name="connsiteX54" fmla="*/ 2532063 w 5067300"/>
              <a:gd name="connsiteY54" fmla="*/ 703971 h 2401887"/>
              <a:gd name="connsiteX55" fmla="*/ 2509520 w 5067300"/>
              <a:gd name="connsiteY55" fmla="*/ 703971 h 2401887"/>
              <a:gd name="connsiteX56" fmla="*/ 2212702 w 5067300"/>
              <a:gd name="connsiteY56" fmla="*/ 730313 h 2401887"/>
              <a:gd name="connsiteX57" fmla="*/ 1953456 w 5067300"/>
              <a:gd name="connsiteY57" fmla="*/ 798051 h 2401887"/>
              <a:gd name="connsiteX58" fmla="*/ 1720510 w 5067300"/>
              <a:gd name="connsiteY58" fmla="*/ 892132 h 2401887"/>
              <a:gd name="connsiteX59" fmla="*/ 1513864 w 5067300"/>
              <a:gd name="connsiteY59" fmla="*/ 1012555 h 2401887"/>
              <a:gd name="connsiteX60" fmla="*/ 1329762 w 5067300"/>
              <a:gd name="connsiteY60" fmla="*/ 1151795 h 2401887"/>
              <a:gd name="connsiteX61" fmla="*/ 1164446 w 5067300"/>
              <a:gd name="connsiteY61" fmla="*/ 1313613 h 2401887"/>
              <a:gd name="connsiteX62" fmla="*/ 1021673 w 5067300"/>
              <a:gd name="connsiteY62" fmla="*/ 1494248 h 2401887"/>
              <a:gd name="connsiteX63" fmla="*/ 897685 w 5067300"/>
              <a:gd name="connsiteY63" fmla="*/ 1701226 h 2401887"/>
              <a:gd name="connsiteX64" fmla="*/ 799998 w 5067300"/>
              <a:gd name="connsiteY64" fmla="*/ 1927019 h 2401887"/>
              <a:gd name="connsiteX65" fmla="*/ 728612 w 5067300"/>
              <a:gd name="connsiteY65" fmla="*/ 2179155 h 2401887"/>
              <a:gd name="connsiteX66" fmla="*/ 702311 w 5067300"/>
              <a:gd name="connsiteY66" fmla="*/ 2344737 h 2401887"/>
              <a:gd name="connsiteX67" fmla="*/ 701675 w 5067300"/>
              <a:gd name="connsiteY67" fmla="*/ 2344737 h 2401887"/>
              <a:gd name="connsiteX68" fmla="*/ 701675 w 5067300"/>
              <a:gd name="connsiteY68" fmla="*/ 2401887 h 2401887"/>
              <a:gd name="connsiteX69" fmla="*/ 0 w 5067300"/>
              <a:gd name="connsiteY69" fmla="*/ 2401887 h 2401887"/>
              <a:gd name="connsiteX70" fmla="*/ 0 w 5067300"/>
              <a:gd name="connsiteY70" fmla="*/ 2344737 h 2401887"/>
              <a:gd name="connsiteX71" fmla="*/ 0 w 5067300"/>
              <a:gd name="connsiteY71" fmla="*/ 2344737 h 2401887"/>
              <a:gd name="connsiteX72" fmla="*/ 15026 w 5067300"/>
              <a:gd name="connsiteY72" fmla="*/ 2192311 h 2401887"/>
              <a:gd name="connsiteX73" fmla="*/ 41320 w 5067300"/>
              <a:gd name="connsiteY73" fmla="*/ 2039885 h 2401887"/>
              <a:gd name="connsiteX74" fmla="*/ 138985 w 5067300"/>
              <a:gd name="connsiteY74" fmla="*/ 1689868 h 2401887"/>
              <a:gd name="connsiteX75" fmla="*/ 274213 w 5067300"/>
              <a:gd name="connsiteY75" fmla="*/ 1377487 h 2401887"/>
              <a:gd name="connsiteX76" fmla="*/ 443248 w 5067300"/>
              <a:gd name="connsiteY76" fmla="*/ 1095215 h 2401887"/>
              <a:gd name="connsiteX77" fmla="*/ 642334 w 5067300"/>
              <a:gd name="connsiteY77" fmla="*/ 843052 h 2401887"/>
              <a:gd name="connsiteX78" fmla="*/ 871471 w 5067300"/>
              <a:gd name="connsiteY78" fmla="*/ 620998 h 2401887"/>
              <a:gd name="connsiteX79" fmla="*/ 1126902 w 5067300"/>
              <a:gd name="connsiteY79" fmla="*/ 425290 h 2401887"/>
              <a:gd name="connsiteX80" fmla="*/ 1412383 w 5067300"/>
              <a:gd name="connsiteY80" fmla="*/ 259690 h 2401887"/>
              <a:gd name="connsiteX81" fmla="*/ 1731672 w 5067300"/>
              <a:gd name="connsiteY81" fmla="*/ 131727 h 2401887"/>
              <a:gd name="connsiteX82" fmla="*/ 2088524 w 5067300"/>
              <a:gd name="connsiteY82" fmla="*/ 37636 h 2401887"/>
              <a:gd name="connsiteX83" fmla="*/ 2501721 w 5067300"/>
              <a:gd name="connsiteY83" fmla="*/ 0 h 24018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5067300" h="2401887">
                <a:moveTo>
                  <a:pt x="2501721" y="75273"/>
                </a:moveTo>
                <a:cubicBezTo>
                  <a:pt x="2366493" y="79036"/>
                  <a:pt x="2235021" y="90327"/>
                  <a:pt x="2103549" y="112909"/>
                </a:cubicBezTo>
                <a:cubicBezTo>
                  <a:pt x="1983347" y="135491"/>
                  <a:pt x="1866900" y="165600"/>
                  <a:pt x="1754210" y="203236"/>
                </a:cubicBezTo>
                <a:cubicBezTo>
                  <a:pt x="1649033" y="237108"/>
                  <a:pt x="1543855" y="278508"/>
                  <a:pt x="1446190" y="327435"/>
                </a:cubicBezTo>
                <a:cubicBezTo>
                  <a:pt x="1348526" y="376363"/>
                  <a:pt x="1258373" y="429053"/>
                  <a:pt x="1168221" y="489271"/>
                </a:cubicBezTo>
                <a:cubicBezTo>
                  <a:pt x="1081826" y="545726"/>
                  <a:pt x="999186" y="609707"/>
                  <a:pt x="920303" y="677453"/>
                </a:cubicBezTo>
                <a:cubicBezTo>
                  <a:pt x="841420" y="745198"/>
                  <a:pt x="770049" y="816707"/>
                  <a:pt x="698679" y="891979"/>
                </a:cubicBezTo>
                <a:cubicBezTo>
                  <a:pt x="631065" y="971015"/>
                  <a:pt x="567207" y="1053815"/>
                  <a:pt x="507106" y="1136615"/>
                </a:cubicBezTo>
                <a:cubicBezTo>
                  <a:pt x="447004" y="1223178"/>
                  <a:pt x="390659" y="1317269"/>
                  <a:pt x="341827" y="1411359"/>
                </a:cubicBezTo>
                <a:cubicBezTo>
                  <a:pt x="292995" y="1509214"/>
                  <a:pt x="247918" y="1610831"/>
                  <a:pt x="210355" y="1716213"/>
                </a:cubicBezTo>
                <a:cubicBezTo>
                  <a:pt x="169035" y="1825358"/>
                  <a:pt x="138985" y="1938267"/>
                  <a:pt x="112690" y="2054939"/>
                </a:cubicBezTo>
                <a:lnTo>
                  <a:pt x="75127" y="2344737"/>
                </a:lnTo>
                <a:lnTo>
                  <a:pt x="657225" y="2344737"/>
                </a:lnTo>
                <a:cubicBezTo>
                  <a:pt x="664740" y="2284526"/>
                  <a:pt x="672254" y="2228077"/>
                  <a:pt x="683525" y="2171629"/>
                </a:cubicBezTo>
                <a:cubicBezTo>
                  <a:pt x="702311" y="2081311"/>
                  <a:pt x="728612" y="1994757"/>
                  <a:pt x="758669" y="1911966"/>
                </a:cubicBezTo>
                <a:cubicBezTo>
                  <a:pt x="784970" y="1832939"/>
                  <a:pt x="818784" y="1753911"/>
                  <a:pt x="860113" y="1678646"/>
                </a:cubicBezTo>
                <a:cubicBezTo>
                  <a:pt x="897685" y="1607145"/>
                  <a:pt x="939014" y="1535644"/>
                  <a:pt x="984101" y="1471669"/>
                </a:cubicBezTo>
                <a:cubicBezTo>
                  <a:pt x="1029187" y="1403931"/>
                  <a:pt x="1078030" y="1343719"/>
                  <a:pt x="1130631" y="1283508"/>
                </a:cubicBezTo>
                <a:cubicBezTo>
                  <a:pt x="1183232" y="1227059"/>
                  <a:pt x="1239590" y="1170611"/>
                  <a:pt x="1299705" y="1117926"/>
                </a:cubicBezTo>
                <a:cubicBezTo>
                  <a:pt x="1359820" y="1069004"/>
                  <a:pt x="1423692" y="1020082"/>
                  <a:pt x="1491321" y="974923"/>
                </a:cubicBezTo>
                <a:cubicBezTo>
                  <a:pt x="1558951" y="929764"/>
                  <a:pt x="1630337" y="888369"/>
                  <a:pt x="1701724" y="850737"/>
                </a:cubicBezTo>
                <a:cubicBezTo>
                  <a:pt x="1776868" y="813104"/>
                  <a:pt x="1855769" y="782999"/>
                  <a:pt x="1938427" y="756656"/>
                </a:cubicBezTo>
                <a:cubicBezTo>
                  <a:pt x="2024842" y="726550"/>
                  <a:pt x="2115015" y="703971"/>
                  <a:pt x="2205187" y="688918"/>
                </a:cubicBezTo>
                <a:cubicBezTo>
                  <a:pt x="2302874" y="670102"/>
                  <a:pt x="2408075" y="662575"/>
                  <a:pt x="2509520" y="658812"/>
                </a:cubicBezTo>
                <a:cubicBezTo>
                  <a:pt x="2517034" y="658812"/>
                  <a:pt x="2524548" y="658812"/>
                  <a:pt x="2532063" y="658812"/>
                </a:cubicBezTo>
                <a:cubicBezTo>
                  <a:pt x="2648536" y="658812"/>
                  <a:pt x="2765008" y="670102"/>
                  <a:pt x="2873967" y="688918"/>
                </a:cubicBezTo>
                <a:cubicBezTo>
                  <a:pt x="3050555" y="722787"/>
                  <a:pt x="3219628" y="779235"/>
                  <a:pt x="3373673" y="858263"/>
                </a:cubicBezTo>
                <a:cubicBezTo>
                  <a:pt x="3741878" y="1038898"/>
                  <a:pt x="4038696" y="1339956"/>
                  <a:pt x="4222798" y="1704989"/>
                </a:cubicBezTo>
                <a:cubicBezTo>
                  <a:pt x="4301699" y="1863044"/>
                  <a:pt x="4358057" y="2028626"/>
                  <a:pt x="4388114" y="2205498"/>
                </a:cubicBezTo>
                <a:cubicBezTo>
                  <a:pt x="4395629" y="2250657"/>
                  <a:pt x="4403143" y="2295815"/>
                  <a:pt x="4406900" y="2344737"/>
                </a:cubicBezTo>
                <a:lnTo>
                  <a:pt x="4992173" y="2344737"/>
                </a:lnTo>
                <a:lnTo>
                  <a:pt x="4962123" y="2100103"/>
                </a:lnTo>
                <a:cubicBezTo>
                  <a:pt x="4917047" y="1870522"/>
                  <a:pt x="4845676" y="1648468"/>
                  <a:pt x="4744255" y="1445232"/>
                </a:cubicBezTo>
                <a:cubicBezTo>
                  <a:pt x="4503850" y="967252"/>
                  <a:pt x="4113190" y="575835"/>
                  <a:pt x="3632379" y="334963"/>
                </a:cubicBezTo>
                <a:cubicBezTo>
                  <a:pt x="3429537" y="233345"/>
                  <a:pt x="3211669" y="158072"/>
                  <a:pt x="2978776" y="116672"/>
                </a:cubicBezTo>
                <a:cubicBezTo>
                  <a:pt x="2836035" y="90327"/>
                  <a:pt x="2685782" y="75273"/>
                  <a:pt x="2531772" y="75273"/>
                </a:cubicBezTo>
                <a:cubicBezTo>
                  <a:pt x="2524259" y="75273"/>
                  <a:pt x="2512990" y="75273"/>
                  <a:pt x="2501721" y="75273"/>
                </a:cubicBezTo>
                <a:close/>
                <a:moveTo>
                  <a:pt x="2501721" y="0"/>
                </a:moveTo>
                <a:cubicBezTo>
                  <a:pt x="2512990" y="0"/>
                  <a:pt x="2524259" y="0"/>
                  <a:pt x="2531772" y="0"/>
                </a:cubicBezTo>
                <a:cubicBezTo>
                  <a:pt x="2689538" y="0"/>
                  <a:pt x="2843548" y="15055"/>
                  <a:pt x="2993802" y="41400"/>
                </a:cubicBezTo>
                <a:cubicBezTo>
                  <a:pt x="3230451" y="86563"/>
                  <a:pt x="3459587" y="161836"/>
                  <a:pt x="3666186" y="267217"/>
                </a:cubicBezTo>
                <a:cubicBezTo>
                  <a:pt x="4162023" y="515617"/>
                  <a:pt x="4563951" y="918325"/>
                  <a:pt x="4811869" y="1411359"/>
                </a:cubicBezTo>
                <a:cubicBezTo>
                  <a:pt x="4913290" y="1622122"/>
                  <a:pt x="4992173" y="1851703"/>
                  <a:pt x="5033493" y="2088812"/>
                </a:cubicBezTo>
                <a:lnTo>
                  <a:pt x="5067300" y="2344737"/>
                </a:lnTo>
                <a:lnTo>
                  <a:pt x="5067300" y="2344737"/>
                </a:lnTo>
                <a:lnTo>
                  <a:pt x="5067300" y="2344738"/>
                </a:lnTo>
                <a:lnTo>
                  <a:pt x="5067300" y="2401887"/>
                </a:lnTo>
                <a:lnTo>
                  <a:pt x="4360862" y="2401887"/>
                </a:lnTo>
                <a:lnTo>
                  <a:pt x="4360862" y="2344737"/>
                </a:lnTo>
                <a:lnTo>
                  <a:pt x="4365571" y="2344737"/>
                </a:lnTo>
                <a:cubicBezTo>
                  <a:pt x="4358057" y="2299578"/>
                  <a:pt x="4354299" y="2258183"/>
                  <a:pt x="4346785" y="2216788"/>
                </a:cubicBezTo>
                <a:cubicBezTo>
                  <a:pt x="4312970" y="2043679"/>
                  <a:pt x="4256613" y="1878097"/>
                  <a:pt x="4181469" y="1727568"/>
                </a:cubicBezTo>
                <a:cubicBezTo>
                  <a:pt x="4004881" y="1366299"/>
                  <a:pt x="3711820" y="1076530"/>
                  <a:pt x="3354887" y="895895"/>
                </a:cubicBezTo>
                <a:cubicBezTo>
                  <a:pt x="3204600" y="820631"/>
                  <a:pt x="3039283" y="764182"/>
                  <a:pt x="2866452" y="734077"/>
                </a:cubicBezTo>
                <a:cubicBezTo>
                  <a:pt x="2757494" y="715261"/>
                  <a:pt x="2648536" y="703971"/>
                  <a:pt x="2532063" y="703971"/>
                </a:cubicBezTo>
                <a:cubicBezTo>
                  <a:pt x="2524548" y="703971"/>
                  <a:pt x="2517034" y="703971"/>
                  <a:pt x="2509520" y="703971"/>
                </a:cubicBezTo>
                <a:cubicBezTo>
                  <a:pt x="2408075" y="703971"/>
                  <a:pt x="2310389" y="715261"/>
                  <a:pt x="2212702" y="730313"/>
                </a:cubicBezTo>
                <a:cubicBezTo>
                  <a:pt x="2122529" y="749130"/>
                  <a:pt x="2036114" y="771709"/>
                  <a:pt x="1953456" y="798051"/>
                </a:cubicBezTo>
                <a:cubicBezTo>
                  <a:pt x="1874555" y="824394"/>
                  <a:pt x="1795654" y="854500"/>
                  <a:pt x="1720510" y="892132"/>
                </a:cubicBezTo>
                <a:cubicBezTo>
                  <a:pt x="1649123" y="929764"/>
                  <a:pt x="1581494" y="967397"/>
                  <a:pt x="1513864" y="1012555"/>
                </a:cubicBezTo>
                <a:cubicBezTo>
                  <a:pt x="1449992" y="1053951"/>
                  <a:pt x="1389877" y="1102873"/>
                  <a:pt x="1329762" y="1151795"/>
                </a:cubicBezTo>
                <a:cubicBezTo>
                  <a:pt x="1273404" y="1204480"/>
                  <a:pt x="1217046" y="1257165"/>
                  <a:pt x="1164446" y="1313613"/>
                </a:cubicBezTo>
                <a:cubicBezTo>
                  <a:pt x="1111845" y="1370062"/>
                  <a:pt x="1066759" y="1430273"/>
                  <a:pt x="1021673" y="1494248"/>
                </a:cubicBezTo>
                <a:cubicBezTo>
                  <a:pt x="976586" y="1561986"/>
                  <a:pt x="935257" y="1629724"/>
                  <a:pt x="897685" y="1701226"/>
                </a:cubicBezTo>
                <a:cubicBezTo>
                  <a:pt x="860113" y="1772727"/>
                  <a:pt x="826299" y="1847991"/>
                  <a:pt x="799998" y="1927019"/>
                </a:cubicBezTo>
                <a:cubicBezTo>
                  <a:pt x="769941" y="2009810"/>
                  <a:pt x="747398" y="2092601"/>
                  <a:pt x="728612" y="2179155"/>
                </a:cubicBezTo>
                <a:cubicBezTo>
                  <a:pt x="717340" y="2235604"/>
                  <a:pt x="709826" y="2288289"/>
                  <a:pt x="702311" y="2344737"/>
                </a:cubicBezTo>
                <a:lnTo>
                  <a:pt x="701675" y="2344737"/>
                </a:lnTo>
                <a:lnTo>
                  <a:pt x="701675" y="2401887"/>
                </a:lnTo>
                <a:lnTo>
                  <a:pt x="0" y="2401887"/>
                </a:lnTo>
                <a:lnTo>
                  <a:pt x="0" y="2344737"/>
                </a:lnTo>
                <a:lnTo>
                  <a:pt x="0" y="2344737"/>
                </a:lnTo>
                <a:lnTo>
                  <a:pt x="15026" y="2192311"/>
                </a:lnTo>
                <a:cubicBezTo>
                  <a:pt x="21599" y="2141502"/>
                  <a:pt x="30051" y="2090693"/>
                  <a:pt x="41320" y="2039885"/>
                </a:cubicBezTo>
                <a:cubicBezTo>
                  <a:pt x="63858" y="1919449"/>
                  <a:pt x="97665" y="1802776"/>
                  <a:pt x="138985" y="1689868"/>
                </a:cubicBezTo>
                <a:cubicBezTo>
                  <a:pt x="176548" y="1580722"/>
                  <a:pt x="221624" y="1475341"/>
                  <a:pt x="274213" y="1377487"/>
                </a:cubicBezTo>
                <a:cubicBezTo>
                  <a:pt x="326802" y="1279632"/>
                  <a:pt x="383147" y="1185542"/>
                  <a:pt x="443248" y="1095215"/>
                </a:cubicBezTo>
                <a:cubicBezTo>
                  <a:pt x="507106" y="1004888"/>
                  <a:pt x="570964" y="922088"/>
                  <a:pt x="642334" y="843052"/>
                </a:cubicBezTo>
                <a:cubicBezTo>
                  <a:pt x="713704" y="764016"/>
                  <a:pt x="792587" y="688743"/>
                  <a:pt x="871471" y="620998"/>
                </a:cubicBezTo>
                <a:cubicBezTo>
                  <a:pt x="950354" y="549489"/>
                  <a:pt x="1036749" y="485508"/>
                  <a:pt x="1126902" y="425290"/>
                </a:cubicBezTo>
                <a:cubicBezTo>
                  <a:pt x="1217054" y="365072"/>
                  <a:pt x="1314718" y="308617"/>
                  <a:pt x="1412383" y="259690"/>
                </a:cubicBezTo>
                <a:cubicBezTo>
                  <a:pt x="1513804" y="210763"/>
                  <a:pt x="1622738" y="165600"/>
                  <a:pt x="1731672" y="131727"/>
                </a:cubicBezTo>
                <a:cubicBezTo>
                  <a:pt x="1848118" y="90327"/>
                  <a:pt x="1968321" y="60218"/>
                  <a:pt x="2088524" y="37636"/>
                </a:cubicBezTo>
                <a:cubicBezTo>
                  <a:pt x="2223752" y="15055"/>
                  <a:pt x="2362737" y="3764"/>
                  <a:pt x="2501721" y="0"/>
                </a:cubicBezTo>
                <a:close/>
              </a:path>
            </a:pathLst>
          </a:custGeom>
          <a:solidFill>
            <a:schemeClr val="tx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241425" y="3421063"/>
            <a:ext cx="652463" cy="511175"/>
            <a:chOff x="1241822" y="3421033"/>
            <a:chExt cx="652066" cy="510754"/>
          </a:xfrm>
        </p:grpSpPr>
        <p:sp>
          <p:nvSpPr>
            <p:cNvPr id="53291" name="TextBox 175"/>
            <p:cNvSpPr txBox="1"/>
            <p:nvPr/>
          </p:nvSpPr>
          <p:spPr>
            <a:xfrm>
              <a:off x="1310074" y="3421033"/>
              <a:ext cx="583814" cy="4001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lvl="0"/>
              <a:r>
                <a:rPr lang="en-US" altLang="zh-CN" sz="20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10</a:t>
              </a:r>
              <a:r>
                <a:rPr lang="en-US" altLang="zh-CN" sz="10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%</a:t>
              </a:r>
              <a:endParaRPr lang="zh-CN" altLang="en-US" sz="10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53292" name="矩形 89"/>
            <p:cNvSpPr/>
            <p:nvPr/>
          </p:nvSpPr>
          <p:spPr>
            <a:xfrm>
              <a:off x="1241822" y="3731732"/>
              <a:ext cx="647934" cy="20005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lvl="0"/>
              <a:r>
                <a:rPr lang="en-US" altLang="zh-CN" sz="7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Add A Title </a:t>
              </a:r>
              <a:endParaRPr lang="zh-CN" altLang="en-US" sz="1600" dirty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516063" y="2671763"/>
            <a:ext cx="679450" cy="512762"/>
            <a:chOff x="1516142" y="2671563"/>
            <a:chExt cx="679564" cy="513464"/>
          </a:xfrm>
        </p:grpSpPr>
        <p:sp>
          <p:nvSpPr>
            <p:cNvPr id="53289" name="TextBox 175"/>
            <p:cNvSpPr txBox="1"/>
            <p:nvPr/>
          </p:nvSpPr>
          <p:spPr>
            <a:xfrm>
              <a:off x="1611892" y="2671563"/>
              <a:ext cx="583814" cy="4001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lvl="0"/>
              <a:r>
                <a:rPr lang="en-US" altLang="zh-CN" sz="20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20</a:t>
              </a:r>
              <a:r>
                <a:rPr lang="en-US" altLang="zh-CN" sz="10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%</a:t>
              </a:r>
              <a:endParaRPr lang="zh-CN" altLang="en-US" sz="10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53290" name="矩形 90"/>
            <p:cNvSpPr/>
            <p:nvPr/>
          </p:nvSpPr>
          <p:spPr>
            <a:xfrm>
              <a:off x="1516142" y="2984972"/>
              <a:ext cx="647934" cy="20005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lvl="0"/>
              <a:r>
                <a:rPr lang="en-US" altLang="zh-CN" sz="7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Add A Title </a:t>
              </a:r>
              <a:endParaRPr lang="zh-CN" altLang="en-US" sz="1600" dirty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935163" y="2051050"/>
            <a:ext cx="698500" cy="509588"/>
            <a:chOff x="1935242" y="2050891"/>
            <a:chExt cx="698297" cy="509296"/>
          </a:xfrm>
        </p:grpSpPr>
        <p:sp>
          <p:nvSpPr>
            <p:cNvPr id="53287" name="TextBox 175"/>
            <p:cNvSpPr txBox="1"/>
            <p:nvPr/>
          </p:nvSpPr>
          <p:spPr>
            <a:xfrm>
              <a:off x="2049725" y="2050891"/>
              <a:ext cx="583814" cy="4001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lvl="0"/>
              <a:r>
                <a:rPr lang="en-US" altLang="zh-CN" sz="20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30</a:t>
              </a:r>
              <a:r>
                <a:rPr lang="en-US" altLang="zh-CN" sz="10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%</a:t>
              </a:r>
              <a:endParaRPr lang="zh-CN" altLang="en-US" sz="10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53288" name="矩形 91"/>
            <p:cNvSpPr/>
            <p:nvPr/>
          </p:nvSpPr>
          <p:spPr>
            <a:xfrm>
              <a:off x="1935242" y="2360132"/>
              <a:ext cx="647934" cy="20005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lvl="0"/>
              <a:r>
                <a:rPr lang="en-US" altLang="zh-CN" sz="7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Add A Title </a:t>
              </a:r>
              <a:endParaRPr lang="zh-CN" altLang="en-US" sz="1600" dirty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2620963" y="1541463"/>
            <a:ext cx="658812" cy="485775"/>
            <a:chOff x="2621042" y="1541713"/>
            <a:chExt cx="659232" cy="485074"/>
          </a:xfrm>
        </p:grpSpPr>
        <p:sp>
          <p:nvSpPr>
            <p:cNvPr id="53285" name="TextBox 175"/>
            <p:cNvSpPr txBox="1"/>
            <p:nvPr/>
          </p:nvSpPr>
          <p:spPr>
            <a:xfrm>
              <a:off x="2696460" y="1541713"/>
              <a:ext cx="583814" cy="4001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lvl="0"/>
              <a:r>
                <a:rPr lang="en-US" altLang="zh-CN" sz="20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40</a:t>
              </a:r>
              <a:r>
                <a:rPr lang="en-US" altLang="zh-CN" sz="10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%</a:t>
              </a:r>
              <a:endParaRPr lang="zh-CN" altLang="en-US" sz="10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53286" name="矩形 92"/>
            <p:cNvSpPr/>
            <p:nvPr/>
          </p:nvSpPr>
          <p:spPr>
            <a:xfrm>
              <a:off x="2621042" y="1826732"/>
              <a:ext cx="647934" cy="20005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lvl="0"/>
              <a:r>
                <a:rPr lang="en-US" altLang="zh-CN" sz="7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Add A Title </a:t>
              </a:r>
              <a:endParaRPr lang="zh-CN" altLang="en-US" sz="1600" dirty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543300" y="1247775"/>
            <a:ext cx="657225" cy="488950"/>
            <a:chOff x="3543062" y="1248269"/>
            <a:chExt cx="658211" cy="488958"/>
          </a:xfrm>
        </p:grpSpPr>
        <p:sp>
          <p:nvSpPr>
            <p:cNvPr id="53283" name="TextBox 175"/>
            <p:cNvSpPr txBox="1"/>
            <p:nvPr/>
          </p:nvSpPr>
          <p:spPr>
            <a:xfrm>
              <a:off x="3617459" y="1248269"/>
              <a:ext cx="583814" cy="4001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lvl="0"/>
              <a:r>
                <a:rPr lang="en-US" altLang="zh-CN" sz="20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50</a:t>
              </a:r>
              <a:r>
                <a:rPr lang="en-US" altLang="zh-CN" sz="10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%</a:t>
              </a:r>
              <a:endParaRPr lang="zh-CN" altLang="en-US" sz="10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53284" name="矩形 93"/>
            <p:cNvSpPr/>
            <p:nvPr/>
          </p:nvSpPr>
          <p:spPr>
            <a:xfrm>
              <a:off x="3543062" y="1537172"/>
              <a:ext cx="647934" cy="20005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lvl="0"/>
              <a:r>
                <a:rPr lang="en-US" altLang="zh-CN" sz="7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Add A Title </a:t>
              </a:r>
              <a:endParaRPr lang="zh-CN" altLang="en-US" sz="1600" dirty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564063" y="1247775"/>
            <a:ext cx="647700" cy="488950"/>
            <a:chOff x="4564142" y="1248222"/>
            <a:chExt cx="647934" cy="489005"/>
          </a:xfrm>
        </p:grpSpPr>
        <p:sp>
          <p:nvSpPr>
            <p:cNvPr id="53281" name="TextBox 175"/>
            <p:cNvSpPr txBox="1"/>
            <p:nvPr/>
          </p:nvSpPr>
          <p:spPr>
            <a:xfrm>
              <a:off x="4627756" y="1248222"/>
              <a:ext cx="583814" cy="4001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lvl="0"/>
              <a:r>
                <a:rPr lang="en-US" altLang="zh-CN" sz="20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60</a:t>
              </a:r>
              <a:r>
                <a:rPr lang="en-US" altLang="zh-CN" sz="10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%</a:t>
              </a:r>
              <a:endParaRPr lang="zh-CN" altLang="en-US" sz="10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53282" name="矩形 94"/>
            <p:cNvSpPr/>
            <p:nvPr/>
          </p:nvSpPr>
          <p:spPr>
            <a:xfrm>
              <a:off x="4564142" y="1537172"/>
              <a:ext cx="647934" cy="20005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lvl="0"/>
              <a:r>
                <a:rPr lang="en-US" altLang="zh-CN" sz="7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Add A Title </a:t>
              </a:r>
              <a:endParaRPr lang="zh-CN" altLang="en-US" sz="1600" dirty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5462588" y="1485900"/>
            <a:ext cx="649287" cy="473075"/>
            <a:chOff x="5463302" y="1486059"/>
            <a:chExt cx="647934" cy="472148"/>
          </a:xfrm>
        </p:grpSpPr>
        <p:sp>
          <p:nvSpPr>
            <p:cNvPr id="53279" name="TextBox 175"/>
            <p:cNvSpPr txBox="1"/>
            <p:nvPr/>
          </p:nvSpPr>
          <p:spPr>
            <a:xfrm>
              <a:off x="5511165" y="1486059"/>
              <a:ext cx="583814" cy="4001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lvl="0"/>
              <a:r>
                <a:rPr lang="en-US" altLang="zh-CN" sz="20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70</a:t>
              </a:r>
              <a:r>
                <a:rPr lang="en-US" altLang="zh-CN" sz="10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%</a:t>
              </a:r>
              <a:endParaRPr lang="zh-CN" altLang="en-US" sz="10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53280" name="矩形 95"/>
            <p:cNvSpPr/>
            <p:nvPr/>
          </p:nvSpPr>
          <p:spPr>
            <a:xfrm>
              <a:off x="5463302" y="1758152"/>
              <a:ext cx="647934" cy="20005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lvl="0"/>
              <a:r>
                <a:rPr lang="en-US" altLang="zh-CN" sz="7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Add A Title </a:t>
              </a:r>
              <a:endParaRPr lang="zh-CN" altLang="en-US" sz="1600" dirty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6210300" y="1965325"/>
            <a:ext cx="647700" cy="488950"/>
            <a:chOff x="6210062" y="1965583"/>
            <a:chExt cx="647934" cy="487924"/>
          </a:xfrm>
        </p:grpSpPr>
        <p:sp>
          <p:nvSpPr>
            <p:cNvPr id="53277" name="TextBox 175"/>
            <p:cNvSpPr txBox="1"/>
            <p:nvPr/>
          </p:nvSpPr>
          <p:spPr>
            <a:xfrm>
              <a:off x="6260886" y="1965583"/>
              <a:ext cx="583814" cy="4001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lvl="0"/>
              <a:r>
                <a:rPr lang="en-US" altLang="zh-CN" sz="20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80</a:t>
              </a:r>
              <a:r>
                <a:rPr lang="en-US" altLang="zh-CN" sz="10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%</a:t>
              </a:r>
              <a:endParaRPr lang="zh-CN" altLang="en-US" sz="10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53278" name="矩形 96"/>
            <p:cNvSpPr/>
            <p:nvPr/>
          </p:nvSpPr>
          <p:spPr>
            <a:xfrm>
              <a:off x="6210062" y="2253452"/>
              <a:ext cx="647934" cy="20005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lvl="0"/>
              <a:r>
                <a:rPr lang="en-US" altLang="zh-CN" sz="7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Add A Title </a:t>
              </a:r>
              <a:endParaRPr lang="zh-CN" altLang="en-US" sz="1600" dirty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6751638" y="2695575"/>
            <a:ext cx="647700" cy="482600"/>
            <a:chOff x="6751082" y="2694851"/>
            <a:chExt cx="647934" cy="482556"/>
          </a:xfrm>
        </p:grpSpPr>
        <p:sp>
          <p:nvSpPr>
            <p:cNvPr id="53275" name="TextBox 175"/>
            <p:cNvSpPr txBox="1"/>
            <p:nvPr/>
          </p:nvSpPr>
          <p:spPr>
            <a:xfrm>
              <a:off x="6795522" y="2694851"/>
              <a:ext cx="583814" cy="4001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lvl="0"/>
              <a:r>
                <a:rPr lang="en-US" altLang="zh-CN" sz="20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90</a:t>
              </a:r>
              <a:r>
                <a:rPr lang="en-US" altLang="zh-CN" sz="10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%</a:t>
              </a:r>
              <a:endParaRPr lang="zh-CN" altLang="en-US" sz="10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53276" name="矩形 97"/>
            <p:cNvSpPr/>
            <p:nvPr/>
          </p:nvSpPr>
          <p:spPr>
            <a:xfrm>
              <a:off x="6751082" y="2977352"/>
              <a:ext cx="647934" cy="20005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lvl="0"/>
              <a:r>
                <a:rPr lang="en-US" altLang="zh-CN" sz="7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Add A Title </a:t>
              </a:r>
              <a:endParaRPr lang="zh-CN" altLang="en-US" sz="1600" dirty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7088188" y="3470275"/>
            <a:ext cx="725487" cy="508000"/>
            <a:chOff x="7087974" y="3469927"/>
            <a:chExt cx="726481" cy="507580"/>
          </a:xfrm>
        </p:grpSpPr>
        <p:sp>
          <p:nvSpPr>
            <p:cNvPr id="53273" name="TextBox 175"/>
            <p:cNvSpPr txBox="1"/>
            <p:nvPr/>
          </p:nvSpPr>
          <p:spPr>
            <a:xfrm>
              <a:off x="7087974" y="3469927"/>
              <a:ext cx="726481" cy="4001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lvl="0"/>
              <a:r>
                <a:rPr lang="en-US" altLang="zh-CN" sz="20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100</a:t>
              </a:r>
              <a:r>
                <a:rPr lang="en-US" altLang="zh-CN" sz="10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%</a:t>
              </a:r>
              <a:endParaRPr lang="zh-CN" altLang="en-US" sz="10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53274" name="矩形 98"/>
            <p:cNvSpPr/>
            <p:nvPr/>
          </p:nvSpPr>
          <p:spPr>
            <a:xfrm>
              <a:off x="7109222" y="3777452"/>
              <a:ext cx="647934" cy="20005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lvl="0"/>
              <a:r>
                <a:rPr lang="en-US" altLang="zh-CN" sz="7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Add A Title </a:t>
              </a:r>
              <a:endParaRPr lang="zh-CN" altLang="en-US" sz="1600" dirty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1906588" y="4160838"/>
            <a:ext cx="5276850" cy="630237"/>
            <a:chOff x="1936677" y="4048567"/>
            <a:chExt cx="5276850" cy="630806"/>
          </a:xfrm>
        </p:grpSpPr>
        <p:sp>
          <p:nvSpPr>
            <p:cNvPr id="53271" name="文本框 66"/>
            <p:cNvSpPr txBox="1"/>
            <p:nvPr/>
          </p:nvSpPr>
          <p:spPr>
            <a:xfrm>
              <a:off x="1936677" y="4356208"/>
              <a:ext cx="5276850" cy="3231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algn="ctr" eaLnBrk="1" hangingPunct="1">
                <a:lnSpc>
                  <a:spcPts val="900"/>
                </a:lnSpc>
              </a:pPr>
              <a:r>
                <a:rPr lang="en-US" altLang="zh-CN" sz="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this is a sample text. insert your desired text here. Again. this is a dummy text. enter your own text here. this is a sample text. insert your desired text here. Again. this is a dummy text. enter your own text here</a:t>
              </a:r>
              <a:endParaRPr lang="zh-CN" altLang="en-US" sz="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53272" name="文本框 73"/>
            <p:cNvSpPr txBox="1"/>
            <p:nvPr/>
          </p:nvSpPr>
          <p:spPr>
            <a:xfrm>
              <a:off x="3296791" y="4048567"/>
              <a:ext cx="2486963" cy="33855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lvl="0" eaLnBrk="1" hangingPunct="1"/>
              <a:r>
                <a:rPr lang="en-US" altLang="zh-CN" sz="1400" dirty="0">
                  <a:solidFill>
                    <a:srgbClr val="FFFFFF"/>
                  </a:solidFill>
                  <a:latin typeface="Arial" panose="020B0604020202020204" pitchFamily="34" charset="0"/>
                  <a:ea typeface="Arial Unicode MS" panose="020B0604020202020204" pitchFamily="34" charset="-122"/>
                </a:rPr>
                <a:t>Click To </a:t>
              </a:r>
              <a:r>
                <a:rPr lang="en-US" altLang="zh-CN" sz="1600" b="1" dirty="0">
                  <a:solidFill>
                    <a:srgbClr val="FFFFFF"/>
                  </a:solidFill>
                  <a:latin typeface="Arial" panose="020B0604020202020204" pitchFamily="34" charset="0"/>
                  <a:ea typeface="Arial Unicode MS" panose="020B0604020202020204" pitchFamily="34" charset="-122"/>
                </a:rPr>
                <a:t>Add Title In Here</a:t>
              </a:r>
              <a:endParaRPr lang="zh-CN" altLang="en-US" sz="1600" b="1" dirty="0">
                <a:solidFill>
                  <a:srgbClr val="FFFFFF"/>
                </a:solidFill>
                <a:latin typeface="Arial" panose="020B0604020202020204" pitchFamily="34" charset="0"/>
                <a:ea typeface="Arial Unicode MS" panose="020B0604020202020204" pitchFamily="34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654425" y="2870200"/>
            <a:ext cx="1800225" cy="1798638"/>
            <a:chOff x="3654903" y="2870518"/>
            <a:chExt cx="1800066" cy="1797867"/>
          </a:xfrm>
        </p:grpSpPr>
        <p:grpSp>
          <p:nvGrpSpPr>
            <p:cNvPr id="53267" name="组合 86"/>
            <p:cNvGrpSpPr/>
            <p:nvPr/>
          </p:nvGrpSpPr>
          <p:grpSpPr>
            <a:xfrm>
              <a:off x="4253231" y="2870518"/>
              <a:ext cx="1201738" cy="1198563"/>
              <a:chOff x="4253231" y="2977198"/>
              <a:chExt cx="1201738" cy="1198563"/>
            </a:xfrm>
          </p:grpSpPr>
          <p:sp>
            <p:nvSpPr>
              <p:cNvPr id="53269" name="Freeform 218"/>
              <p:cNvSpPr/>
              <p:nvPr/>
            </p:nvSpPr>
            <p:spPr>
              <a:xfrm>
                <a:off x="4253231" y="2977198"/>
                <a:ext cx="1201738" cy="1198563"/>
              </a:xfrm>
              <a:custGeom>
                <a:avLst/>
                <a:gdLst/>
                <a:ahLst/>
                <a:cxnLst>
                  <a:cxn ang="0">
                    <a:pos x="394261" y="623858"/>
                  </a:cxn>
                  <a:cxn ang="0">
                    <a:pos x="1201738" y="0"/>
                  </a:cxn>
                  <a:cxn ang="0">
                    <a:pos x="576228" y="805344"/>
                  </a:cxn>
                  <a:cxn ang="0">
                    <a:pos x="507990" y="1088915"/>
                  </a:cxn>
                  <a:cxn ang="0">
                    <a:pos x="109938" y="1088915"/>
                  </a:cxn>
                  <a:cxn ang="0">
                    <a:pos x="109938" y="691915"/>
                  </a:cxn>
                  <a:cxn ang="0">
                    <a:pos x="394261" y="623858"/>
                  </a:cxn>
                </a:cxnLst>
                <a:rect l="0" t="0" r="0" b="0"/>
                <a:pathLst>
                  <a:path w="317" h="317">
                    <a:moveTo>
                      <a:pt x="104" y="165"/>
                    </a:moveTo>
                    <a:cubicBezTo>
                      <a:pt x="183" y="102"/>
                      <a:pt x="317" y="0"/>
                      <a:pt x="317" y="0"/>
                    </a:cubicBezTo>
                    <a:cubicBezTo>
                      <a:pt x="317" y="0"/>
                      <a:pt x="212" y="138"/>
                      <a:pt x="152" y="213"/>
                    </a:cubicBezTo>
                    <a:cubicBezTo>
                      <a:pt x="160" y="239"/>
                      <a:pt x="154" y="268"/>
                      <a:pt x="134" y="288"/>
                    </a:cubicBezTo>
                    <a:cubicBezTo>
                      <a:pt x="105" y="317"/>
                      <a:pt x="58" y="317"/>
                      <a:pt x="29" y="288"/>
                    </a:cubicBezTo>
                    <a:cubicBezTo>
                      <a:pt x="0" y="259"/>
                      <a:pt x="0" y="212"/>
                      <a:pt x="29" y="183"/>
                    </a:cubicBezTo>
                    <a:cubicBezTo>
                      <a:pt x="49" y="163"/>
                      <a:pt x="78" y="157"/>
                      <a:pt x="104" y="165"/>
                    </a:cubicBezTo>
                    <a:close/>
                  </a:path>
                </a:pathLst>
              </a:custGeom>
              <a:solidFill>
                <a:srgbClr val="EAB54E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270" name="矩形 88"/>
              <p:cNvSpPr/>
              <p:nvPr/>
            </p:nvSpPr>
            <p:spPr>
              <a:xfrm>
                <a:off x="4288151" y="3738881"/>
                <a:ext cx="556178" cy="27699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lstStyle/>
              <a:p>
                <a:pPr lvl="0"/>
                <a:r>
                  <a:rPr lang="en-US" altLang="zh-CN" sz="1200" dirty="0">
                    <a:latin typeface="Arial Black" panose="020B0A04020102020204" pitchFamily="34" charset="0"/>
                    <a:ea typeface="微软雅黑" panose="020B0503020204020204" pitchFamily="34" charset="-122"/>
                  </a:rPr>
                  <a:t>Text</a:t>
                </a:r>
                <a:endParaRPr lang="zh-CN" altLang="en-US" sz="3600" dirty="0">
                  <a:latin typeface="Arial Black" panose="020B0A040201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53268" name="Freeform 218"/>
            <p:cNvSpPr/>
            <p:nvPr/>
          </p:nvSpPr>
          <p:spPr>
            <a:xfrm rot="10800000">
              <a:off x="3654903" y="3469822"/>
              <a:ext cx="1201738" cy="1198563"/>
            </a:xfrm>
            <a:custGeom>
              <a:avLst/>
              <a:gdLst/>
              <a:ahLst/>
              <a:cxnLst>
                <a:cxn ang="0">
                  <a:pos x="394261" y="623858"/>
                </a:cxn>
                <a:cxn ang="0">
                  <a:pos x="1201738" y="0"/>
                </a:cxn>
                <a:cxn ang="0">
                  <a:pos x="576228" y="805344"/>
                </a:cxn>
                <a:cxn ang="0">
                  <a:pos x="507990" y="1088915"/>
                </a:cxn>
                <a:cxn ang="0">
                  <a:pos x="109938" y="1088915"/>
                </a:cxn>
                <a:cxn ang="0">
                  <a:pos x="109938" y="691915"/>
                </a:cxn>
                <a:cxn ang="0">
                  <a:pos x="394261" y="623858"/>
                </a:cxn>
              </a:cxnLst>
              <a:rect l="0" t="0" r="0" b="0"/>
              <a:pathLst>
                <a:path w="317" h="317">
                  <a:moveTo>
                    <a:pt x="104" y="165"/>
                  </a:moveTo>
                  <a:cubicBezTo>
                    <a:pt x="183" y="102"/>
                    <a:pt x="317" y="0"/>
                    <a:pt x="317" y="0"/>
                  </a:cubicBezTo>
                  <a:cubicBezTo>
                    <a:pt x="317" y="0"/>
                    <a:pt x="212" y="138"/>
                    <a:pt x="152" y="213"/>
                  </a:cubicBezTo>
                  <a:cubicBezTo>
                    <a:pt x="160" y="239"/>
                    <a:pt x="154" y="268"/>
                    <a:pt x="134" y="288"/>
                  </a:cubicBezTo>
                  <a:cubicBezTo>
                    <a:pt x="105" y="317"/>
                    <a:pt x="58" y="317"/>
                    <a:pt x="29" y="288"/>
                  </a:cubicBezTo>
                  <a:cubicBezTo>
                    <a:pt x="0" y="259"/>
                    <a:pt x="0" y="212"/>
                    <a:pt x="29" y="183"/>
                  </a:cubicBezTo>
                  <a:cubicBezTo>
                    <a:pt x="49" y="163"/>
                    <a:pt x="78" y="157"/>
                    <a:pt x="104" y="165"/>
                  </a:cubicBezTo>
                  <a:close/>
                </a:path>
              </a:pathLst>
            </a:custGeom>
            <a:solidFill>
              <a:srgbClr val="EAB54E">
                <a:alpha val="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8" presetClass="emph" presetSubtype="0" autoRev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Rot by="-6000000">
                                      <p:cBhvr>
                                        <p:cTn id="2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nodeType="withEffect">
                                  <p:stCondLst>
                                    <p:cond delay="51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nodeType="withEffect">
                                  <p:stCondLst>
                                    <p:cond delay="58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nodeType="withEffect">
                                  <p:stCondLst>
                                    <p:cond delay="62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nodeType="withEffect">
                                  <p:stCondLst>
                                    <p:cond delay="66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3" presetClass="entr" presetSubtype="16" fill="hold" nodeType="withEffect">
                                  <p:stCondLst>
                                    <p:cond delay="71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1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604963" y="2039938"/>
            <a:ext cx="5751512" cy="2090737"/>
            <a:chOff x="1804159" y="1713657"/>
            <a:chExt cx="5750198" cy="2088782"/>
          </a:xfrm>
        </p:grpSpPr>
        <p:sp>
          <p:nvSpPr>
            <p:cNvPr id="24" name="任意多边形 23"/>
            <p:cNvSpPr/>
            <p:nvPr/>
          </p:nvSpPr>
          <p:spPr>
            <a:xfrm>
              <a:off x="3043714" y="1754905"/>
              <a:ext cx="822137" cy="989949"/>
            </a:xfrm>
            <a:custGeom>
              <a:avLst/>
              <a:gdLst>
                <a:gd name="connsiteX0" fmla="*/ 62093 w 661122"/>
                <a:gd name="connsiteY0" fmla="*/ 0 h 795282"/>
                <a:gd name="connsiteX1" fmla="*/ 79279 w 661122"/>
                <a:gd name="connsiteY1" fmla="*/ 4419 h 795282"/>
                <a:gd name="connsiteX2" fmla="*/ 661122 w 661122"/>
                <a:gd name="connsiteY2" fmla="*/ 795282 h 795282"/>
                <a:gd name="connsiteX3" fmla="*/ 479775 w 661122"/>
                <a:gd name="connsiteY3" fmla="*/ 795282 h 795282"/>
                <a:gd name="connsiteX4" fmla="*/ 84772 w 661122"/>
                <a:gd name="connsiteY4" fmla="*/ 199361 h 795282"/>
                <a:gd name="connsiteX5" fmla="*/ 0 w 661122"/>
                <a:gd name="connsiteY5" fmla="*/ 173047 h 795282"/>
                <a:gd name="connsiteX6" fmla="*/ 62093 w 661122"/>
                <a:gd name="connsiteY6" fmla="*/ 0 h 7952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61122" h="795282">
                  <a:moveTo>
                    <a:pt x="62093" y="0"/>
                  </a:moveTo>
                  <a:lnTo>
                    <a:pt x="79279" y="4419"/>
                  </a:lnTo>
                  <a:cubicBezTo>
                    <a:pt x="416370" y="109265"/>
                    <a:pt x="661122" y="423691"/>
                    <a:pt x="661122" y="795282"/>
                  </a:cubicBezTo>
                  <a:lnTo>
                    <a:pt x="479775" y="795282"/>
                  </a:lnTo>
                  <a:cubicBezTo>
                    <a:pt x="479775" y="527392"/>
                    <a:pt x="316899" y="297543"/>
                    <a:pt x="84772" y="199361"/>
                  </a:cubicBezTo>
                  <a:lnTo>
                    <a:pt x="0" y="173047"/>
                  </a:lnTo>
                  <a:lnTo>
                    <a:pt x="62093" y="0"/>
                  </a:lnTo>
                  <a:close/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2" name="任意多边形 21"/>
            <p:cNvSpPr/>
            <p:nvPr/>
          </p:nvSpPr>
          <p:spPr>
            <a:xfrm>
              <a:off x="1804159" y="1713657"/>
              <a:ext cx="1315737" cy="1031197"/>
            </a:xfrm>
            <a:custGeom>
              <a:avLst/>
              <a:gdLst>
                <a:gd name="connsiteX0" fmla="*/ 828092 w 1057155"/>
                <a:gd name="connsiteY0" fmla="*/ 0 h 828092"/>
                <a:gd name="connsiteX1" fmla="*/ 994982 w 1057155"/>
                <a:gd name="connsiteY1" fmla="*/ 16824 h 828092"/>
                <a:gd name="connsiteX2" fmla="*/ 1057155 w 1057155"/>
                <a:gd name="connsiteY2" fmla="*/ 32810 h 828092"/>
                <a:gd name="connsiteX3" fmla="*/ 995062 w 1057155"/>
                <a:gd name="connsiteY3" fmla="*/ 205857 h 828092"/>
                <a:gd name="connsiteX4" fmla="*/ 958434 w 1057155"/>
                <a:gd name="connsiteY4" fmla="*/ 194487 h 828092"/>
                <a:gd name="connsiteX5" fmla="*/ 828092 w 1057155"/>
                <a:gd name="connsiteY5" fmla="*/ 181347 h 828092"/>
                <a:gd name="connsiteX6" fmla="*/ 181347 w 1057155"/>
                <a:gd name="connsiteY6" fmla="*/ 828092 h 828092"/>
                <a:gd name="connsiteX7" fmla="*/ 0 w 1057155"/>
                <a:gd name="connsiteY7" fmla="*/ 828092 h 828092"/>
                <a:gd name="connsiteX8" fmla="*/ 828092 w 1057155"/>
                <a:gd name="connsiteY8" fmla="*/ 0 h 8280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57155" h="828092">
                  <a:moveTo>
                    <a:pt x="828092" y="0"/>
                  </a:moveTo>
                  <a:cubicBezTo>
                    <a:pt x="885260" y="0"/>
                    <a:pt x="941075" y="5793"/>
                    <a:pt x="994982" y="16824"/>
                  </a:cubicBezTo>
                  <a:lnTo>
                    <a:pt x="1057155" y="32810"/>
                  </a:lnTo>
                  <a:lnTo>
                    <a:pt x="995062" y="205857"/>
                  </a:lnTo>
                  <a:lnTo>
                    <a:pt x="958434" y="194487"/>
                  </a:lnTo>
                  <a:cubicBezTo>
                    <a:pt x="916332" y="185871"/>
                    <a:pt x="872740" y="181347"/>
                    <a:pt x="828092" y="181347"/>
                  </a:cubicBezTo>
                  <a:cubicBezTo>
                    <a:pt x="470905" y="181347"/>
                    <a:pt x="181347" y="470905"/>
                    <a:pt x="181347" y="828092"/>
                  </a:cubicBezTo>
                  <a:lnTo>
                    <a:pt x="0" y="828092"/>
                  </a:lnTo>
                  <a:cubicBezTo>
                    <a:pt x="0" y="370749"/>
                    <a:pt x="370749" y="0"/>
                    <a:pt x="828092" y="0"/>
                  </a:cubicBezTo>
                  <a:close/>
                </a:path>
              </a:pathLst>
            </a:cu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8" name="任意多边形 27"/>
            <p:cNvSpPr/>
            <p:nvPr/>
          </p:nvSpPr>
          <p:spPr>
            <a:xfrm rot="10800000">
              <a:off x="3651587" y="2771242"/>
              <a:ext cx="823725" cy="989949"/>
            </a:xfrm>
            <a:custGeom>
              <a:avLst/>
              <a:gdLst>
                <a:gd name="connsiteX0" fmla="*/ 62093 w 661122"/>
                <a:gd name="connsiteY0" fmla="*/ 0 h 795282"/>
                <a:gd name="connsiteX1" fmla="*/ 79279 w 661122"/>
                <a:gd name="connsiteY1" fmla="*/ 4419 h 795282"/>
                <a:gd name="connsiteX2" fmla="*/ 661122 w 661122"/>
                <a:gd name="connsiteY2" fmla="*/ 795282 h 795282"/>
                <a:gd name="connsiteX3" fmla="*/ 479775 w 661122"/>
                <a:gd name="connsiteY3" fmla="*/ 795282 h 795282"/>
                <a:gd name="connsiteX4" fmla="*/ 84772 w 661122"/>
                <a:gd name="connsiteY4" fmla="*/ 199361 h 795282"/>
                <a:gd name="connsiteX5" fmla="*/ 0 w 661122"/>
                <a:gd name="connsiteY5" fmla="*/ 173047 h 795282"/>
                <a:gd name="connsiteX6" fmla="*/ 62093 w 661122"/>
                <a:gd name="connsiteY6" fmla="*/ 0 h 7952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61122" h="795282">
                  <a:moveTo>
                    <a:pt x="62093" y="0"/>
                  </a:moveTo>
                  <a:lnTo>
                    <a:pt x="79279" y="4419"/>
                  </a:lnTo>
                  <a:cubicBezTo>
                    <a:pt x="416370" y="109265"/>
                    <a:pt x="661122" y="423691"/>
                    <a:pt x="661122" y="795282"/>
                  </a:cubicBezTo>
                  <a:lnTo>
                    <a:pt x="479775" y="795282"/>
                  </a:lnTo>
                  <a:cubicBezTo>
                    <a:pt x="479775" y="527392"/>
                    <a:pt x="316899" y="297543"/>
                    <a:pt x="84772" y="199361"/>
                  </a:cubicBezTo>
                  <a:lnTo>
                    <a:pt x="0" y="173047"/>
                  </a:lnTo>
                  <a:lnTo>
                    <a:pt x="62093" y="0"/>
                  </a:lnTo>
                  <a:close/>
                </a:path>
              </a:pathLst>
            </a:cu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9" name="任意多边形 28"/>
            <p:cNvSpPr/>
            <p:nvPr/>
          </p:nvSpPr>
          <p:spPr>
            <a:xfrm rot="10800000">
              <a:off x="4397541" y="2771242"/>
              <a:ext cx="1317324" cy="1031197"/>
            </a:xfrm>
            <a:custGeom>
              <a:avLst/>
              <a:gdLst>
                <a:gd name="connsiteX0" fmla="*/ 828092 w 1057155"/>
                <a:gd name="connsiteY0" fmla="*/ 0 h 828092"/>
                <a:gd name="connsiteX1" fmla="*/ 994982 w 1057155"/>
                <a:gd name="connsiteY1" fmla="*/ 16824 h 828092"/>
                <a:gd name="connsiteX2" fmla="*/ 1057155 w 1057155"/>
                <a:gd name="connsiteY2" fmla="*/ 32810 h 828092"/>
                <a:gd name="connsiteX3" fmla="*/ 995062 w 1057155"/>
                <a:gd name="connsiteY3" fmla="*/ 205857 h 828092"/>
                <a:gd name="connsiteX4" fmla="*/ 958434 w 1057155"/>
                <a:gd name="connsiteY4" fmla="*/ 194487 h 828092"/>
                <a:gd name="connsiteX5" fmla="*/ 828092 w 1057155"/>
                <a:gd name="connsiteY5" fmla="*/ 181347 h 828092"/>
                <a:gd name="connsiteX6" fmla="*/ 181347 w 1057155"/>
                <a:gd name="connsiteY6" fmla="*/ 828092 h 828092"/>
                <a:gd name="connsiteX7" fmla="*/ 0 w 1057155"/>
                <a:gd name="connsiteY7" fmla="*/ 828092 h 828092"/>
                <a:gd name="connsiteX8" fmla="*/ 828092 w 1057155"/>
                <a:gd name="connsiteY8" fmla="*/ 0 h 8280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57155" h="828092">
                  <a:moveTo>
                    <a:pt x="828092" y="0"/>
                  </a:moveTo>
                  <a:cubicBezTo>
                    <a:pt x="885260" y="0"/>
                    <a:pt x="941075" y="5793"/>
                    <a:pt x="994982" y="16824"/>
                  </a:cubicBezTo>
                  <a:lnTo>
                    <a:pt x="1057155" y="32810"/>
                  </a:lnTo>
                  <a:lnTo>
                    <a:pt x="995062" y="205857"/>
                  </a:lnTo>
                  <a:lnTo>
                    <a:pt x="958434" y="194487"/>
                  </a:lnTo>
                  <a:cubicBezTo>
                    <a:pt x="916332" y="185871"/>
                    <a:pt x="872740" y="181347"/>
                    <a:pt x="828092" y="181347"/>
                  </a:cubicBezTo>
                  <a:cubicBezTo>
                    <a:pt x="470905" y="181347"/>
                    <a:pt x="181347" y="470905"/>
                    <a:pt x="181347" y="828092"/>
                  </a:cubicBezTo>
                  <a:lnTo>
                    <a:pt x="0" y="828092"/>
                  </a:lnTo>
                  <a:cubicBezTo>
                    <a:pt x="0" y="370749"/>
                    <a:pt x="370749" y="0"/>
                    <a:pt x="828092" y="0"/>
                  </a:cubicBezTo>
                  <a:close/>
                </a:path>
              </a:pathLst>
            </a:cu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2" name="任意多边形 31"/>
            <p:cNvSpPr/>
            <p:nvPr/>
          </p:nvSpPr>
          <p:spPr>
            <a:xfrm>
              <a:off x="6730632" y="1754905"/>
              <a:ext cx="823725" cy="989949"/>
            </a:xfrm>
            <a:custGeom>
              <a:avLst/>
              <a:gdLst>
                <a:gd name="connsiteX0" fmla="*/ 62093 w 661122"/>
                <a:gd name="connsiteY0" fmla="*/ 0 h 795282"/>
                <a:gd name="connsiteX1" fmla="*/ 79279 w 661122"/>
                <a:gd name="connsiteY1" fmla="*/ 4419 h 795282"/>
                <a:gd name="connsiteX2" fmla="*/ 661122 w 661122"/>
                <a:gd name="connsiteY2" fmla="*/ 795282 h 795282"/>
                <a:gd name="connsiteX3" fmla="*/ 479775 w 661122"/>
                <a:gd name="connsiteY3" fmla="*/ 795282 h 795282"/>
                <a:gd name="connsiteX4" fmla="*/ 84772 w 661122"/>
                <a:gd name="connsiteY4" fmla="*/ 199361 h 795282"/>
                <a:gd name="connsiteX5" fmla="*/ 0 w 661122"/>
                <a:gd name="connsiteY5" fmla="*/ 173047 h 795282"/>
                <a:gd name="connsiteX6" fmla="*/ 62093 w 661122"/>
                <a:gd name="connsiteY6" fmla="*/ 0 h 7952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61122" h="795282">
                  <a:moveTo>
                    <a:pt x="62093" y="0"/>
                  </a:moveTo>
                  <a:lnTo>
                    <a:pt x="79279" y="4419"/>
                  </a:lnTo>
                  <a:cubicBezTo>
                    <a:pt x="416370" y="109265"/>
                    <a:pt x="661122" y="423691"/>
                    <a:pt x="661122" y="795282"/>
                  </a:cubicBezTo>
                  <a:lnTo>
                    <a:pt x="479775" y="795282"/>
                  </a:lnTo>
                  <a:cubicBezTo>
                    <a:pt x="479775" y="527392"/>
                    <a:pt x="316899" y="297543"/>
                    <a:pt x="84772" y="199361"/>
                  </a:cubicBezTo>
                  <a:lnTo>
                    <a:pt x="0" y="173047"/>
                  </a:lnTo>
                  <a:lnTo>
                    <a:pt x="62093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3" name="任意多边形 32"/>
            <p:cNvSpPr/>
            <p:nvPr/>
          </p:nvSpPr>
          <p:spPr>
            <a:xfrm>
              <a:off x="5492665" y="1713657"/>
              <a:ext cx="1315737" cy="1031197"/>
            </a:xfrm>
            <a:custGeom>
              <a:avLst/>
              <a:gdLst>
                <a:gd name="connsiteX0" fmla="*/ 828092 w 1057155"/>
                <a:gd name="connsiteY0" fmla="*/ 0 h 828092"/>
                <a:gd name="connsiteX1" fmla="*/ 994982 w 1057155"/>
                <a:gd name="connsiteY1" fmla="*/ 16824 h 828092"/>
                <a:gd name="connsiteX2" fmla="*/ 1057155 w 1057155"/>
                <a:gd name="connsiteY2" fmla="*/ 32810 h 828092"/>
                <a:gd name="connsiteX3" fmla="*/ 995062 w 1057155"/>
                <a:gd name="connsiteY3" fmla="*/ 205857 h 828092"/>
                <a:gd name="connsiteX4" fmla="*/ 958434 w 1057155"/>
                <a:gd name="connsiteY4" fmla="*/ 194487 h 828092"/>
                <a:gd name="connsiteX5" fmla="*/ 828092 w 1057155"/>
                <a:gd name="connsiteY5" fmla="*/ 181347 h 828092"/>
                <a:gd name="connsiteX6" fmla="*/ 181347 w 1057155"/>
                <a:gd name="connsiteY6" fmla="*/ 828092 h 828092"/>
                <a:gd name="connsiteX7" fmla="*/ 0 w 1057155"/>
                <a:gd name="connsiteY7" fmla="*/ 828092 h 828092"/>
                <a:gd name="connsiteX8" fmla="*/ 828092 w 1057155"/>
                <a:gd name="connsiteY8" fmla="*/ 0 h 8280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57155" h="828092">
                  <a:moveTo>
                    <a:pt x="828092" y="0"/>
                  </a:moveTo>
                  <a:cubicBezTo>
                    <a:pt x="885260" y="0"/>
                    <a:pt x="941075" y="5793"/>
                    <a:pt x="994982" y="16824"/>
                  </a:cubicBezTo>
                  <a:lnTo>
                    <a:pt x="1057155" y="32810"/>
                  </a:lnTo>
                  <a:lnTo>
                    <a:pt x="995062" y="205857"/>
                  </a:lnTo>
                  <a:lnTo>
                    <a:pt x="958434" y="194487"/>
                  </a:lnTo>
                  <a:cubicBezTo>
                    <a:pt x="916332" y="185871"/>
                    <a:pt x="872740" y="181347"/>
                    <a:pt x="828092" y="181347"/>
                  </a:cubicBezTo>
                  <a:cubicBezTo>
                    <a:pt x="470905" y="181347"/>
                    <a:pt x="181347" y="470905"/>
                    <a:pt x="181347" y="828092"/>
                  </a:cubicBezTo>
                  <a:lnTo>
                    <a:pt x="0" y="828092"/>
                  </a:lnTo>
                  <a:cubicBezTo>
                    <a:pt x="0" y="370749"/>
                    <a:pt x="370749" y="0"/>
                    <a:pt x="828092" y="0"/>
                  </a:cubicBez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2063750" y="2468563"/>
            <a:ext cx="1176338" cy="1176337"/>
            <a:chOff x="2262247" y="1913319"/>
            <a:chExt cx="1175957" cy="1175956"/>
          </a:xfrm>
        </p:grpSpPr>
        <p:sp>
          <p:nvSpPr>
            <p:cNvPr id="55323" name="椭圆 24"/>
            <p:cNvSpPr/>
            <p:nvPr/>
          </p:nvSpPr>
          <p:spPr>
            <a:xfrm>
              <a:off x="2262247" y="1913319"/>
              <a:ext cx="1175957" cy="1175956"/>
            </a:xfrm>
            <a:prstGeom prst="ellipse">
              <a:avLst/>
            </a:prstGeom>
            <a:noFill/>
            <a:ln w="6350" cap="flat" cmpd="sng">
              <a:solidFill>
                <a:srgbClr val="FFFFFF">
                  <a:alpha val="20000"/>
                </a:srgbClr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pPr lvl="0"/>
              <a:endParaRPr lang="zh-CN" altLang="en-US" dirty="0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5324" name="Freeform 5"/>
            <p:cNvSpPr>
              <a:spLocks noEditPoints="1"/>
            </p:cNvSpPr>
            <p:nvPr/>
          </p:nvSpPr>
          <p:spPr>
            <a:xfrm>
              <a:off x="2692320" y="2187867"/>
              <a:ext cx="330093" cy="309463"/>
            </a:xfrm>
            <a:custGeom>
              <a:avLst/>
              <a:gdLst/>
              <a:ahLst/>
              <a:cxnLst>
                <a:cxn ang="0">
                  <a:pos x="327407" y="92335"/>
                </a:cxn>
                <a:cxn ang="0">
                  <a:pos x="268662" y="5036"/>
                </a:cxn>
                <a:cxn ang="0">
                  <a:pos x="259151" y="0"/>
                </a:cxn>
                <a:cxn ang="0">
                  <a:pos x="71054" y="0"/>
                </a:cxn>
                <a:cxn ang="0">
                  <a:pos x="61543" y="5036"/>
                </a:cxn>
                <a:cxn ang="0">
                  <a:pos x="2797" y="92335"/>
                </a:cxn>
                <a:cxn ang="0">
                  <a:pos x="3133" y="105654"/>
                </a:cxn>
                <a:cxn ang="0">
                  <a:pos x="155983" y="304986"/>
                </a:cxn>
                <a:cxn ang="0">
                  <a:pos x="165047" y="309463"/>
                </a:cxn>
                <a:cxn ang="0">
                  <a:pos x="174110" y="304986"/>
                </a:cxn>
                <a:cxn ang="0">
                  <a:pos x="326960" y="105654"/>
                </a:cxn>
                <a:cxn ang="0">
                  <a:pos x="327407" y="92335"/>
                </a:cxn>
                <a:cxn ang="0">
                  <a:pos x="210588" y="105542"/>
                </a:cxn>
                <a:cxn ang="0">
                  <a:pos x="165047" y="271969"/>
                </a:cxn>
                <a:cxn ang="0">
                  <a:pos x="119617" y="105542"/>
                </a:cxn>
                <a:cxn ang="0">
                  <a:pos x="210588" y="105542"/>
                </a:cxn>
                <a:cxn ang="0">
                  <a:pos x="122974" y="91776"/>
                </a:cxn>
                <a:cxn ang="0">
                  <a:pos x="165047" y="24399"/>
                </a:cxn>
                <a:cxn ang="0">
                  <a:pos x="207119" y="91776"/>
                </a:cxn>
                <a:cxn ang="0">
                  <a:pos x="122974" y="91776"/>
                </a:cxn>
                <a:cxn ang="0">
                  <a:pos x="180376" y="22944"/>
                </a:cxn>
                <a:cxn ang="0">
                  <a:pos x="246395" y="22944"/>
                </a:cxn>
                <a:cxn ang="0">
                  <a:pos x="218645" y="84165"/>
                </a:cxn>
                <a:cxn ang="0">
                  <a:pos x="180376" y="22944"/>
                </a:cxn>
                <a:cxn ang="0">
                  <a:pos x="111560" y="84165"/>
                </a:cxn>
                <a:cxn ang="0">
                  <a:pos x="83810" y="22944"/>
                </a:cxn>
                <a:cxn ang="0">
                  <a:pos x="149829" y="22944"/>
                </a:cxn>
                <a:cxn ang="0">
                  <a:pos x="111560" y="84165"/>
                </a:cxn>
                <a:cxn ang="0">
                  <a:pos x="146024" y="254286"/>
                </a:cxn>
                <a:cxn ang="0">
                  <a:pos x="31890" y="105542"/>
                </a:cxn>
                <a:cxn ang="0">
                  <a:pos x="105294" y="105542"/>
                </a:cxn>
                <a:cxn ang="0">
                  <a:pos x="146024" y="254286"/>
                </a:cxn>
                <a:cxn ang="0">
                  <a:pos x="224799" y="105542"/>
                </a:cxn>
                <a:cxn ang="0">
                  <a:pos x="298203" y="105542"/>
                </a:cxn>
                <a:cxn ang="0">
                  <a:pos x="184181" y="254286"/>
                </a:cxn>
                <a:cxn ang="0">
                  <a:pos x="224799" y="105542"/>
                </a:cxn>
                <a:cxn ang="0">
                  <a:pos x="299434" y="91776"/>
                </a:cxn>
                <a:cxn ang="0">
                  <a:pos x="230282" y="91776"/>
                </a:cxn>
                <a:cxn ang="0">
                  <a:pos x="258032" y="30443"/>
                </a:cxn>
                <a:cxn ang="0">
                  <a:pos x="299434" y="91776"/>
                </a:cxn>
                <a:cxn ang="0">
                  <a:pos x="72061" y="30443"/>
                </a:cxn>
                <a:cxn ang="0">
                  <a:pos x="99923" y="91776"/>
                </a:cxn>
                <a:cxn ang="0">
                  <a:pos x="30659" y="91776"/>
                </a:cxn>
                <a:cxn ang="0">
                  <a:pos x="72061" y="30443"/>
                </a:cxn>
                <a:cxn ang="0">
                  <a:pos x="72061" y="30443"/>
                </a:cxn>
                <a:cxn ang="0">
                  <a:pos x="72061" y="30443"/>
                </a:cxn>
              </a:cxnLst>
              <a:rect l="0" t="0" r="0" b="0"/>
              <a:pathLst>
                <a:path w="2950" h="2765">
                  <a:moveTo>
                    <a:pt x="2926" y="825"/>
                  </a:moveTo>
                  <a:cubicBezTo>
                    <a:pt x="2401" y="45"/>
                    <a:pt x="2401" y="45"/>
                    <a:pt x="2401" y="45"/>
                  </a:cubicBezTo>
                  <a:cubicBezTo>
                    <a:pt x="2382" y="17"/>
                    <a:pt x="2350" y="0"/>
                    <a:pt x="2316" y="0"/>
                  </a:cubicBezTo>
                  <a:cubicBezTo>
                    <a:pt x="635" y="0"/>
                    <a:pt x="635" y="0"/>
                    <a:pt x="635" y="0"/>
                  </a:cubicBezTo>
                  <a:cubicBezTo>
                    <a:pt x="601" y="0"/>
                    <a:pt x="569" y="17"/>
                    <a:pt x="550" y="45"/>
                  </a:cubicBezTo>
                  <a:cubicBezTo>
                    <a:pt x="25" y="825"/>
                    <a:pt x="25" y="825"/>
                    <a:pt x="25" y="825"/>
                  </a:cubicBezTo>
                  <a:cubicBezTo>
                    <a:pt x="0" y="861"/>
                    <a:pt x="1" y="909"/>
                    <a:pt x="28" y="944"/>
                  </a:cubicBezTo>
                  <a:cubicBezTo>
                    <a:pt x="1394" y="2725"/>
                    <a:pt x="1394" y="2725"/>
                    <a:pt x="1394" y="2725"/>
                  </a:cubicBezTo>
                  <a:cubicBezTo>
                    <a:pt x="1413" y="2750"/>
                    <a:pt x="1443" y="2765"/>
                    <a:pt x="1475" y="2765"/>
                  </a:cubicBezTo>
                  <a:cubicBezTo>
                    <a:pt x="1507" y="2765"/>
                    <a:pt x="1537" y="2750"/>
                    <a:pt x="1556" y="2725"/>
                  </a:cubicBezTo>
                  <a:cubicBezTo>
                    <a:pt x="2922" y="944"/>
                    <a:pt x="2922" y="944"/>
                    <a:pt x="2922" y="944"/>
                  </a:cubicBezTo>
                  <a:cubicBezTo>
                    <a:pt x="2949" y="909"/>
                    <a:pt x="2950" y="861"/>
                    <a:pt x="2926" y="825"/>
                  </a:cubicBezTo>
                  <a:close/>
                  <a:moveTo>
                    <a:pt x="1882" y="943"/>
                  </a:moveTo>
                  <a:cubicBezTo>
                    <a:pt x="1475" y="2430"/>
                    <a:pt x="1475" y="2430"/>
                    <a:pt x="1475" y="2430"/>
                  </a:cubicBezTo>
                  <a:cubicBezTo>
                    <a:pt x="1069" y="943"/>
                    <a:pt x="1069" y="943"/>
                    <a:pt x="1069" y="943"/>
                  </a:cubicBezTo>
                  <a:cubicBezTo>
                    <a:pt x="1882" y="943"/>
                    <a:pt x="1882" y="943"/>
                    <a:pt x="1882" y="943"/>
                  </a:cubicBezTo>
                  <a:close/>
                  <a:moveTo>
                    <a:pt x="1099" y="820"/>
                  </a:moveTo>
                  <a:cubicBezTo>
                    <a:pt x="1475" y="218"/>
                    <a:pt x="1475" y="218"/>
                    <a:pt x="1475" y="218"/>
                  </a:cubicBezTo>
                  <a:cubicBezTo>
                    <a:pt x="1851" y="820"/>
                    <a:pt x="1851" y="820"/>
                    <a:pt x="1851" y="820"/>
                  </a:cubicBezTo>
                  <a:cubicBezTo>
                    <a:pt x="1099" y="820"/>
                    <a:pt x="1099" y="820"/>
                    <a:pt x="1099" y="820"/>
                  </a:cubicBezTo>
                  <a:close/>
                  <a:moveTo>
                    <a:pt x="1612" y="205"/>
                  </a:moveTo>
                  <a:cubicBezTo>
                    <a:pt x="2202" y="205"/>
                    <a:pt x="2202" y="205"/>
                    <a:pt x="2202" y="205"/>
                  </a:cubicBezTo>
                  <a:cubicBezTo>
                    <a:pt x="1954" y="752"/>
                    <a:pt x="1954" y="752"/>
                    <a:pt x="1954" y="752"/>
                  </a:cubicBezTo>
                  <a:cubicBezTo>
                    <a:pt x="1612" y="205"/>
                    <a:pt x="1612" y="205"/>
                    <a:pt x="1612" y="205"/>
                  </a:cubicBezTo>
                  <a:close/>
                  <a:moveTo>
                    <a:pt x="997" y="752"/>
                  </a:moveTo>
                  <a:cubicBezTo>
                    <a:pt x="749" y="205"/>
                    <a:pt x="749" y="205"/>
                    <a:pt x="749" y="205"/>
                  </a:cubicBezTo>
                  <a:cubicBezTo>
                    <a:pt x="1339" y="205"/>
                    <a:pt x="1339" y="205"/>
                    <a:pt x="1339" y="205"/>
                  </a:cubicBezTo>
                  <a:cubicBezTo>
                    <a:pt x="997" y="752"/>
                    <a:pt x="997" y="752"/>
                    <a:pt x="997" y="752"/>
                  </a:cubicBezTo>
                  <a:close/>
                  <a:moveTo>
                    <a:pt x="1305" y="2272"/>
                  </a:moveTo>
                  <a:cubicBezTo>
                    <a:pt x="285" y="943"/>
                    <a:pt x="285" y="943"/>
                    <a:pt x="285" y="943"/>
                  </a:cubicBezTo>
                  <a:cubicBezTo>
                    <a:pt x="941" y="943"/>
                    <a:pt x="941" y="943"/>
                    <a:pt x="941" y="943"/>
                  </a:cubicBezTo>
                  <a:cubicBezTo>
                    <a:pt x="1305" y="2272"/>
                    <a:pt x="1305" y="2272"/>
                    <a:pt x="1305" y="2272"/>
                  </a:cubicBezTo>
                  <a:close/>
                  <a:moveTo>
                    <a:pt x="2009" y="943"/>
                  </a:moveTo>
                  <a:cubicBezTo>
                    <a:pt x="2665" y="943"/>
                    <a:pt x="2665" y="943"/>
                    <a:pt x="2665" y="943"/>
                  </a:cubicBezTo>
                  <a:cubicBezTo>
                    <a:pt x="1646" y="2272"/>
                    <a:pt x="1646" y="2272"/>
                    <a:pt x="1646" y="2272"/>
                  </a:cubicBezTo>
                  <a:cubicBezTo>
                    <a:pt x="2009" y="943"/>
                    <a:pt x="2009" y="943"/>
                    <a:pt x="2009" y="943"/>
                  </a:cubicBezTo>
                  <a:close/>
                  <a:moveTo>
                    <a:pt x="2676" y="820"/>
                  </a:moveTo>
                  <a:cubicBezTo>
                    <a:pt x="2058" y="820"/>
                    <a:pt x="2058" y="820"/>
                    <a:pt x="2058" y="820"/>
                  </a:cubicBezTo>
                  <a:cubicBezTo>
                    <a:pt x="2306" y="272"/>
                    <a:pt x="2306" y="272"/>
                    <a:pt x="2306" y="272"/>
                  </a:cubicBezTo>
                  <a:cubicBezTo>
                    <a:pt x="2676" y="820"/>
                    <a:pt x="2676" y="820"/>
                    <a:pt x="2676" y="820"/>
                  </a:cubicBezTo>
                  <a:close/>
                  <a:moveTo>
                    <a:pt x="644" y="272"/>
                  </a:moveTo>
                  <a:cubicBezTo>
                    <a:pt x="893" y="820"/>
                    <a:pt x="893" y="820"/>
                    <a:pt x="893" y="820"/>
                  </a:cubicBezTo>
                  <a:cubicBezTo>
                    <a:pt x="274" y="820"/>
                    <a:pt x="274" y="820"/>
                    <a:pt x="274" y="820"/>
                  </a:cubicBezTo>
                  <a:cubicBezTo>
                    <a:pt x="644" y="272"/>
                    <a:pt x="644" y="272"/>
                    <a:pt x="644" y="272"/>
                  </a:cubicBezTo>
                  <a:close/>
                  <a:moveTo>
                    <a:pt x="644" y="272"/>
                  </a:moveTo>
                  <a:cubicBezTo>
                    <a:pt x="644" y="272"/>
                    <a:pt x="644" y="272"/>
                    <a:pt x="644" y="272"/>
                  </a:cubicBezTo>
                </a:path>
              </a:pathLst>
            </a:custGeom>
            <a:solidFill>
              <a:schemeClr val="bg1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5325" name="文本框 38"/>
            <p:cNvSpPr txBox="1"/>
            <p:nvPr/>
          </p:nvSpPr>
          <p:spPr>
            <a:xfrm>
              <a:off x="2349469" y="2551649"/>
              <a:ext cx="910827" cy="30777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lvl="0"/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￥</a:t>
              </a:r>
              <a:r>
                <a:rPr lang="en-US" altLang="zh-CN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63,286</a:t>
              </a:r>
              <a:endPara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3881438" y="2525713"/>
            <a:ext cx="1176337" cy="1176337"/>
            <a:chOff x="4080595" y="2000633"/>
            <a:chExt cx="1175955" cy="1175956"/>
          </a:xfrm>
        </p:grpSpPr>
        <p:sp>
          <p:nvSpPr>
            <p:cNvPr id="55320" name="椭圆 29"/>
            <p:cNvSpPr/>
            <p:nvPr/>
          </p:nvSpPr>
          <p:spPr>
            <a:xfrm rot="10800000">
              <a:off x="4080595" y="2000633"/>
              <a:ext cx="1175955" cy="1175956"/>
            </a:xfrm>
            <a:prstGeom prst="ellipse">
              <a:avLst/>
            </a:prstGeom>
            <a:noFill/>
            <a:ln w="6350" cap="flat" cmpd="sng">
              <a:solidFill>
                <a:srgbClr val="FFFFFF">
                  <a:alpha val="20000"/>
                </a:srgbClr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pPr lvl="0"/>
              <a:endParaRPr lang="zh-CN" altLang="en-US" dirty="0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5321" name="Freeform 21"/>
            <p:cNvSpPr>
              <a:spLocks noEditPoints="1"/>
            </p:cNvSpPr>
            <p:nvPr/>
          </p:nvSpPr>
          <p:spPr>
            <a:xfrm>
              <a:off x="4534472" y="2240267"/>
              <a:ext cx="326919" cy="326919"/>
            </a:xfrm>
            <a:custGeom>
              <a:avLst/>
              <a:gdLst/>
              <a:ahLst/>
              <a:cxnLst>
                <a:cxn ang="0">
                  <a:pos x="163241" y="0"/>
                </a:cxn>
                <a:cxn ang="0">
                  <a:pos x="226924" y="12867"/>
                </a:cxn>
                <a:cxn ang="0">
                  <a:pos x="278939" y="47980"/>
                </a:cxn>
                <a:cxn ang="0">
                  <a:pos x="314052" y="99995"/>
                </a:cxn>
                <a:cxn ang="0">
                  <a:pos x="326919" y="163678"/>
                </a:cxn>
                <a:cxn ang="0">
                  <a:pos x="314052" y="227360"/>
                </a:cxn>
                <a:cxn ang="0">
                  <a:pos x="278939" y="279375"/>
                </a:cxn>
                <a:cxn ang="0">
                  <a:pos x="226924" y="314270"/>
                </a:cxn>
                <a:cxn ang="0">
                  <a:pos x="163241" y="326919"/>
                </a:cxn>
                <a:cxn ang="0">
                  <a:pos x="106538" y="316887"/>
                </a:cxn>
                <a:cxn ang="0">
                  <a:pos x="58230" y="288971"/>
                </a:cxn>
                <a:cxn ang="0">
                  <a:pos x="98032" y="204134"/>
                </a:cxn>
                <a:cxn ang="0">
                  <a:pos x="111663" y="226161"/>
                </a:cxn>
                <a:cxn ang="0">
                  <a:pos x="122131" y="242736"/>
                </a:cxn>
                <a:cxn ang="0">
                  <a:pos x="129437" y="253313"/>
                </a:cxn>
                <a:cxn ang="0">
                  <a:pos x="136634" y="262364"/>
                </a:cxn>
                <a:cxn ang="0">
                  <a:pos x="145794" y="267271"/>
                </a:cxn>
                <a:cxn ang="0">
                  <a:pos x="156372" y="264654"/>
                </a:cxn>
                <a:cxn ang="0">
                  <a:pos x="163350" y="255058"/>
                </a:cxn>
                <a:cxn ang="0">
                  <a:pos x="167276" y="247752"/>
                </a:cxn>
                <a:cxn ang="0">
                  <a:pos x="174473" y="233140"/>
                </a:cxn>
                <a:cxn ang="0">
                  <a:pos x="183851" y="213730"/>
                </a:cxn>
                <a:cxn ang="0">
                  <a:pos x="194319" y="191920"/>
                </a:cxn>
                <a:cxn ang="0">
                  <a:pos x="221581" y="134344"/>
                </a:cxn>
                <a:cxn ang="0">
                  <a:pos x="258547" y="154300"/>
                </a:cxn>
                <a:cxn ang="0">
                  <a:pos x="243608" y="46453"/>
                </a:cxn>
                <a:cxn ang="0">
                  <a:pos x="148629" y="104684"/>
                </a:cxn>
                <a:cxn ang="0">
                  <a:pos x="190176" y="118969"/>
                </a:cxn>
                <a:cxn ang="0">
                  <a:pos x="146230" y="209368"/>
                </a:cxn>
                <a:cxn ang="0">
                  <a:pos x="128783" y="180798"/>
                </a:cxn>
                <a:cxn ang="0">
                  <a:pos x="122676" y="170875"/>
                </a:cxn>
                <a:cxn ang="0">
                  <a:pos x="117551" y="162587"/>
                </a:cxn>
                <a:cxn ang="0">
                  <a:pos x="114498" y="157353"/>
                </a:cxn>
                <a:cxn ang="0">
                  <a:pos x="114607" y="158225"/>
                </a:cxn>
                <a:cxn ang="0">
                  <a:pos x="110572" y="152882"/>
                </a:cxn>
                <a:cxn ang="0">
                  <a:pos x="104357" y="145903"/>
                </a:cxn>
                <a:cxn ang="0">
                  <a:pos x="97705" y="142414"/>
                </a:cxn>
                <a:cxn ang="0">
                  <a:pos x="86146" y="146339"/>
                </a:cxn>
                <a:cxn ang="0">
                  <a:pos x="80585" y="155608"/>
                </a:cxn>
                <a:cxn ang="0">
                  <a:pos x="77095" y="163132"/>
                </a:cxn>
                <a:cxn ang="0">
                  <a:pos x="69789" y="178290"/>
                </a:cxn>
                <a:cxn ang="0">
                  <a:pos x="59975" y="198572"/>
                </a:cxn>
                <a:cxn ang="0">
                  <a:pos x="48852" y="220163"/>
                </a:cxn>
                <a:cxn ang="0">
                  <a:pos x="38711" y="241427"/>
                </a:cxn>
                <a:cxn ang="0">
                  <a:pos x="30315" y="258547"/>
                </a:cxn>
                <a:cxn ang="0">
                  <a:pos x="7851" y="214275"/>
                </a:cxn>
                <a:cxn ang="0">
                  <a:pos x="0" y="163678"/>
                </a:cxn>
                <a:cxn ang="0">
                  <a:pos x="12758" y="99995"/>
                </a:cxn>
                <a:cxn ang="0">
                  <a:pos x="47653" y="47980"/>
                </a:cxn>
                <a:cxn ang="0">
                  <a:pos x="99668" y="12867"/>
                </a:cxn>
                <a:cxn ang="0">
                  <a:pos x="163350" y="0"/>
                </a:cxn>
                <a:cxn ang="0">
                  <a:pos x="163241" y="0"/>
                </a:cxn>
                <a:cxn ang="0">
                  <a:pos x="163241" y="0"/>
                </a:cxn>
                <a:cxn ang="0">
                  <a:pos x="163241" y="0"/>
                </a:cxn>
              </a:cxnLst>
              <a:rect l="0" t="0" r="0" b="0"/>
              <a:pathLst>
                <a:path w="2998" h="2998">
                  <a:moveTo>
                    <a:pt x="1497" y="0"/>
                  </a:moveTo>
                  <a:cubicBezTo>
                    <a:pt x="1704" y="0"/>
                    <a:pt x="1899" y="39"/>
                    <a:pt x="2081" y="118"/>
                  </a:cubicBezTo>
                  <a:cubicBezTo>
                    <a:pt x="2264" y="197"/>
                    <a:pt x="2423" y="304"/>
                    <a:pt x="2558" y="440"/>
                  </a:cubicBezTo>
                  <a:cubicBezTo>
                    <a:pt x="2694" y="576"/>
                    <a:pt x="2801" y="734"/>
                    <a:pt x="2880" y="917"/>
                  </a:cubicBezTo>
                  <a:cubicBezTo>
                    <a:pt x="2959" y="1099"/>
                    <a:pt x="2998" y="1294"/>
                    <a:pt x="2998" y="1501"/>
                  </a:cubicBezTo>
                  <a:cubicBezTo>
                    <a:pt x="2998" y="1708"/>
                    <a:pt x="2959" y="1902"/>
                    <a:pt x="2880" y="2085"/>
                  </a:cubicBezTo>
                  <a:cubicBezTo>
                    <a:pt x="2801" y="2267"/>
                    <a:pt x="2694" y="2426"/>
                    <a:pt x="2558" y="2562"/>
                  </a:cubicBezTo>
                  <a:cubicBezTo>
                    <a:pt x="2422" y="2697"/>
                    <a:pt x="2264" y="2804"/>
                    <a:pt x="2081" y="2882"/>
                  </a:cubicBezTo>
                  <a:cubicBezTo>
                    <a:pt x="1899" y="2959"/>
                    <a:pt x="1704" y="2998"/>
                    <a:pt x="1497" y="2998"/>
                  </a:cubicBezTo>
                  <a:cubicBezTo>
                    <a:pt x="1314" y="2998"/>
                    <a:pt x="1140" y="2967"/>
                    <a:pt x="977" y="2906"/>
                  </a:cubicBezTo>
                  <a:cubicBezTo>
                    <a:pt x="814" y="2844"/>
                    <a:pt x="666" y="2758"/>
                    <a:pt x="534" y="2650"/>
                  </a:cubicBezTo>
                  <a:cubicBezTo>
                    <a:pt x="899" y="1872"/>
                    <a:pt x="899" y="1872"/>
                    <a:pt x="899" y="1872"/>
                  </a:cubicBezTo>
                  <a:cubicBezTo>
                    <a:pt x="944" y="1945"/>
                    <a:pt x="985" y="2012"/>
                    <a:pt x="1024" y="2074"/>
                  </a:cubicBezTo>
                  <a:cubicBezTo>
                    <a:pt x="1056" y="2127"/>
                    <a:pt x="1088" y="2178"/>
                    <a:pt x="1120" y="2226"/>
                  </a:cubicBezTo>
                  <a:cubicBezTo>
                    <a:pt x="1152" y="2274"/>
                    <a:pt x="1174" y="2306"/>
                    <a:pt x="1187" y="2323"/>
                  </a:cubicBezTo>
                  <a:cubicBezTo>
                    <a:pt x="1211" y="2353"/>
                    <a:pt x="1232" y="2381"/>
                    <a:pt x="1253" y="2406"/>
                  </a:cubicBezTo>
                  <a:cubicBezTo>
                    <a:pt x="1273" y="2432"/>
                    <a:pt x="1301" y="2447"/>
                    <a:pt x="1337" y="2451"/>
                  </a:cubicBezTo>
                  <a:cubicBezTo>
                    <a:pt x="1382" y="2458"/>
                    <a:pt x="1414" y="2450"/>
                    <a:pt x="1434" y="2427"/>
                  </a:cubicBezTo>
                  <a:cubicBezTo>
                    <a:pt x="1453" y="2405"/>
                    <a:pt x="1474" y="2376"/>
                    <a:pt x="1498" y="2339"/>
                  </a:cubicBezTo>
                  <a:cubicBezTo>
                    <a:pt x="1504" y="2331"/>
                    <a:pt x="1516" y="2308"/>
                    <a:pt x="1534" y="2272"/>
                  </a:cubicBezTo>
                  <a:cubicBezTo>
                    <a:pt x="1552" y="2236"/>
                    <a:pt x="1574" y="2191"/>
                    <a:pt x="1600" y="2138"/>
                  </a:cubicBezTo>
                  <a:cubicBezTo>
                    <a:pt x="1626" y="2084"/>
                    <a:pt x="1654" y="2025"/>
                    <a:pt x="1686" y="1960"/>
                  </a:cubicBezTo>
                  <a:cubicBezTo>
                    <a:pt x="1718" y="1895"/>
                    <a:pt x="1750" y="1828"/>
                    <a:pt x="1782" y="1760"/>
                  </a:cubicBezTo>
                  <a:cubicBezTo>
                    <a:pt x="1857" y="1602"/>
                    <a:pt x="1940" y="1426"/>
                    <a:pt x="2032" y="1232"/>
                  </a:cubicBezTo>
                  <a:cubicBezTo>
                    <a:pt x="2371" y="1415"/>
                    <a:pt x="2371" y="1415"/>
                    <a:pt x="2371" y="1415"/>
                  </a:cubicBezTo>
                  <a:cubicBezTo>
                    <a:pt x="2234" y="426"/>
                    <a:pt x="2234" y="426"/>
                    <a:pt x="2234" y="426"/>
                  </a:cubicBezTo>
                  <a:cubicBezTo>
                    <a:pt x="1363" y="960"/>
                    <a:pt x="1363" y="960"/>
                    <a:pt x="1363" y="960"/>
                  </a:cubicBezTo>
                  <a:cubicBezTo>
                    <a:pt x="1744" y="1091"/>
                    <a:pt x="1744" y="1091"/>
                    <a:pt x="1744" y="1091"/>
                  </a:cubicBezTo>
                  <a:cubicBezTo>
                    <a:pt x="1341" y="1920"/>
                    <a:pt x="1341" y="1920"/>
                    <a:pt x="1341" y="1920"/>
                  </a:cubicBezTo>
                  <a:cubicBezTo>
                    <a:pt x="1279" y="1820"/>
                    <a:pt x="1226" y="1732"/>
                    <a:pt x="1181" y="1658"/>
                  </a:cubicBezTo>
                  <a:cubicBezTo>
                    <a:pt x="1162" y="1626"/>
                    <a:pt x="1143" y="1595"/>
                    <a:pt x="1125" y="1567"/>
                  </a:cubicBezTo>
                  <a:cubicBezTo>
                    <a:pt x="1107" y="1538"/>
                    <a:pt x="1091" y="1513"/>
                    <a:pt x="1078" y="1491"/>
                  </a:cubicBezTo>
                  <a:cubicBezTo>
                    <a:pt x="1050" y="1443"/>
                    <a:pt x="1050" y="1443"/>
                    <a:pt x="1050" y="1443"/>
                  </a:cubicBezTo>
                  <a:cubicBezTo>
                    <a:pt x="1058" y="1460"/>
                    <a:pt x="1059" y="1463"/>
                    <a:pt x="1051" y="1451"/>
                  </a:cubicBezTo>
                  <a:cubicBezTo>
                    <a:pt x="1044" y="1440"/>
                    <a:pt x="1032" y="1423"/>
                    <a:pt x="1014" y="1402"/>
                  </a:cubicBezTo>
                  <a:cubicBezTo>
                    <a:pt x="997" y="1380"/>
                    <a:pt x="978" y="1359"/>
                    <a:pt x="957" y="1338"/>
                  </a:cubicBezTo>
                  <a:cubicBezTo>
                    <a:pt x="935" y="1316"/>
                    <a:pt x="915" y="1306"/>
                    <a:pt x="896" y="1306"/>
                  </a:cubicBezTo>
                  <a:cubicBezTo>
                    <a:pt x="847" y="1306"/>
                    <a:pt x="812" y="1318"/>
                    <a:pt x="790" y="1342"/>
                  </a:cubicBezTo>
                  <a:cubicBezTo>
                    <a:pt x="769" y="1367"/>
                    <a:pt x="752" y="1395"/>
                    <a:pt x="739" y="1427"/>
                  </a:cubicBezTo>
                  <a:cubicBezTo>
                    <a:pt x="735" y="1436"/>
                    <a:pt x="724" y="1459"/>
                    <a:pt x="707" y="1496"/>
                  </a:cubicBezTo>
                  <a:cubicBezTo>
                    <a:pt x="690" y="1533"/>
                    <a:pt x="668" y="1580"/>
                    <a:pt x="640" y="1635"/>
                  </a:cubicBezTo>
                  <a:cubicBezTo>
                    <a:pt x="612" y="1691"/>
                    <a:pt x="582" y="1753"/>
                    <a:pt x="550" y="1821"/>
                  </a:cubicBezTo>
                  <a:cubicBezTo>
                    <a:pt x="448" y="2019"/>
                    <a:pt x="448" y="2019"/>
                    <a:pt x="448" y="2019"/>
                  </a:cubicBezTo>
                  <a:cubicBezTo>
                    <a:pt x="416" y="2088"/>
                    <a:pt x="385" y="2153"/>
                    <a:pt x="355" y="2214"/>
                  </a:cubicBezTo>
                  <a:cubicBezTo>
                    <a:pt x="325" y="2276"/>
                    <a:pt x="300" y="2329"/>
                    <a:pt x="278" y="2371"/>
                  </a:cubicBezTo>
                  <a:cubicBezTo>
                    <a:pt x="189" y="2248"/>
                    <a:pt x="120" y="2112"/>
                    <a:pt x="72" y="1965"/>
                  </a:cubicBezTo>
                  <a:cubicBezTo>
                    <a:pt x="24" y="1818"/>
                    <a:pt x="0" y="1663"/>
                    <a:pt x="0" y="1501"/>
                  </a:cubicBezTo>
                  <a:cubicBezTo>
                    <a:pt x="0" y="1294"/>
                    <a:pt x="39" y="1099"/>
                    <a:pt x="117" y="917"/>
                  </a:cubicBezTo>
                  <a:cubicBezTo>
                    <a:pt x="195" y="734"/>
                    <a:pt x="301" y="576"/>
                    <a:pt x="437" y="440"/>
                  </a:cubicBezTo>
                  <a:cubicBezTo>
                    <a:pt x="572" y="305"/>
                    <a:pt x="731" y="197"/>
                    <a:pt x="914" y="118"/>
                  </a:cubicBezTo>
                  <a:cubicBezTo>
                    <a:pt x="1096" y="39"/>
                    <a:pt x="1291" y="0"/>
                    <a:pt x="1498" y="0"/>
                  </a:cubicBezTo>
                  <a:lnTo>
                    <a:pt x="1497" y="0"/>
                  </a:lnTo>
                  <a:close/>
                  <a:moveTo>
                    <a:pt x="1497" y="0"/>
                  </a:moveTo>
                  <a:cubicBezTo>
                    <a:pt x="1497" y="0"/>
                    <a:pt x="1497" y="0"/>
                    <a:pt x="1497" y="0"/>
                  </a:cubicBezTo>
                </a:path>
              </a:pathLst>
            </a:custGeom>
            <a:solidFill>
              <a:schemeClr val="bg1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5322" name="文本框 39"/>
            <p:cNvSpPr txBox="1"/>
            <p:nvPr/>
          </p:nvSpPr>
          <p:spPr>
            <a:xfrm>
              <a:off x="4201129" y="2597369"/>
              <a:ext cx="910827" cy="30777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lvl="0"/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￥</a:t>
              </a:r>
              <a:r>
                <a:rPr lang="en-US" altLang="zh-CN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43,242</a:t>
              </a:r>
              <a:endPara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5751513" y="2468563"/>
            <a:ext cx="1176337" cy="1176337"/>
            <a:chOff x="5950139" y="1913319"/>
            <a:chExt cx="1175957" cy="1175956"/>
          </a:xfrm>
        </p:grpSpPr>
        <p:sp>
          <p:nvSpPr>
            <p:cNvPr id="55317" name="椭圆 33"/>
            <p:cNvSpPr/>
            <p:nvPr/>
          </p:nvSpPr>
          <p:spPr>
            <a:xfrm>
              <a:off x="5950139" y="1913319"/>
              <a:ext cx="1175957" cy="1175956"/>
            </a:xfrm>
            <a:prstGeom prst="ellipse">
              <a:avLst/>
            </a:prstGeom>
            <a:noFill/>
            <a:ln w="6350" cap="flat" cmpd="sng">
              <a:solidFill>
                <a:srgbClr val="FFFFFF">
                  <a:alpha val="20000"/>
                </a:srgbClr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pPr lvl="0"/>
              <a:endParaRPr lang="zh-CN" altLang="en-US" dirty="0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5318" name="Freeform 17"/>
            <p:cNvSpPr>
              <a:spLocks noEditPoints="1"/>
            </p:cNvSpPr>
            <p:nvPr/>
          </p:nvSpPr>
          <p:spPr>
            <a:xfrm>
              <a:off x="6369562" y="2162562"/>
              <a:ext cx="358898" cy="329704"/>
            </a:xfrm>
            <a:custGeom>
              <a:avLst/>
              <a:gdLst/>
              <a:ahLst/>
              <a:cxnLst>
                <a:cxn ang="0">
                  <a:pos x="33700678" y="0"/>
                </a:cxn>
                <a:cxn ang="0">
                  <a:pos x="5687033" y="23421832"/>
                </a:cxn>
                <a:cxn ang="0">
                  <a:pos x="0" y="23421832"/>
                </a:cxn>
                <a:cxn ang="0">
                  <a:pos x="7793238" y="33821311"/>
                </a:cxn>
                <a:cxn ang="0">
                  <a:pos x="15556468" y="23421832"/>
                </a:cxn>
                <a:cxn ang="0">
                  <a:pos x="10892528" y="23421832"/>
                </a:cxn>
                <a:cxn ang="0">
                  <a:pos x="33700678" y="5214844"/>
                </a:cxn>
                <a:cxn ang="0">
                  <a:pos x="57050558" y="28636676"/>
                </a:cxn>
                <a:cxn ang="0">
                  <a:pos x="33700678" y="52058334"/>
                </a:cxn>
                <a:cxn ang="0">
                  <a:pos x="14352971" y="41628646"/>
                </a:cxn>
                <a:cxn ang="0">
                  <a:pos x="8304785" y="41628646"/>
                </a:cxn>
                <a:cxn ang="0">
                  <a:pos x="33700678" y="57243143"/>
                </a:cxn>
                <a:cxn ang="0">
                  <a:pos x="62256053" y="28636676"/>
                </a:cxn>
                <a:cxn ang="0">
                  <a:pos x="33700678" y="0"/>
                </a:cxn>
                <a:cxn ang="0">
                  <a:pos x="32497182" y="10399652"/>
                </a:cxn>
                <a:cxn ang="0">
                  <a:pos x="32497182" y="29480642"/>
                </a:cxn>
                <a:cxn ang="0">
                  <a:pos x="45977453" y="37468715"/>
                </a:cxn>
                <a:cxn ang="0">
                  <a:pos x="47211132" y="35208012"/>
                </a:cxn>
                <a:cxn ang="0">
                  <a:pos x="35084925" y="27913202"/>
                </a:cxn>
                <a:cxn ang="0">
                  <a:pos x="35084925" y="10399652"/>
                </a:cxn>
                <a:cxn ang="0">
                  <a:pos x="32497182" y="10399652"/>
                </a:cxn>
                <a:cxn ang="0">
                  <a:pos x="32497182" y="10399652"/>
                </a:cxn>
                <a:cxn ang="0">
                  <a:pos x="32497182" y="10399652"/>
                </a:cxn>
              </a:cxnLst>
              <a:rect l="0" t="0" r="0" b="0"/>
              <a:pathLst>
                <a:path w="2069" h="1899">
                  <a:moveTo>
                    <a:pt x="1120" y="0"/>
                  </a:moveTo>
                  <a:cubicBezTo>
                    <a:pt x="655" y="0"/>
                    <a:pt x="270" y="334"/>
                    <a:pt x="189" y="777"/>
                  </a:cubicBezTo>
                  <a:cubicBezTo>
                    <a:pt x="0" y="777"/>
                    <a:pt x="0" y="777"/>
                    <a:pt x="0" y="777"/>
                  </a:cubicBezTo>
                  <a:cubicBezTo>
                    <a:pt x="259" y="1122"/>
                    <a:pt x="259" y="1122"/>
                    <a:pt x="259" y="1122"/>
                  </a:cubicBezTo>
                  <a:cubicBezTo>
                    <a:pt x="517" y="777"/>
                    <a:pt x="517" y="777"/>
                    <a:pt x="517" y="777"/>
                  </a:cubicBezTo>
                  <a:cubicBezTo>
                    <a:pt x="362" y="777"/>
                    <a:pt x="362" y="777"/>
                    <a:pt x="362" y="777"/>
                  </a:cubicBezTo>
                  <a:cubicBezTo>
                    <a:pt x="442" y="432"/>
                    <a:pt x="747" y="173"/>
                    <a:pt x="1120" y="173"/>
                  </a:cubicBezTo>
                  <a:cubicBezTo>
                    <a:pt x="1552" y="173"/>
                    <a:pt x="1896" y="518"/>
                    <a:pt x="1896" y="950"/>
                  </a:cubicBezTo>
                  <a:cubicBezTo>
                    <a:pt x="1896" y="1381"/>
                    <a:pt x="1552" y="1727"/>
                    <a:pt x="1120" y="1727"/>
                  </a:cubicBezTo>
                  <a:cubicBezTo>
                    <a:pt x="850" y="1727"/>
                    <a:pt x="615" y="1588"/>
                    <a:pt x="477" y="1381"/>
                  </a:cubicBezTo>
                  <a:cubicBezTo>
                    <a:pt x="276" y="1381"/>
                    <a:pt x="276" y="1381"/>
                    <a:pt x="276" y="1381"/>
                  </a:cubicBezTo>
                  <a:cubicBezTo>
                    <a:pt x="431" y="1686"/>
                    <a:pt x="753" y="1899"/>
                    <a:pt x="1120" y="1899"/>
                  </a:cubicBezTo>
                  <a:cubicBezTo>
                    <a:pt x="1643" y="1899"/>
                    <a:pt x="2069" y="1473"/>
                    <a:pt x="2069" y="950"/>
                  </a:cubicBezTo>
                  <a:cubicBezTo>
                    <a:pt x="2069" y="426"/>
                    <a:pt x="1643" y="0"/>
                    <a:pt x="1120" y="0"/>
                  </a:cubicBezTo>
                  <a:close/>
                  <a:moveTo>
                    <a:pt x="1080" y="345"/>
                  </a:moveTo>
                  <a:cubicBezTo>
                    <a:pt x="1080" y="978"/>
                    <a:pt x="1080" y="978"/>
                    <a:pt x="1080" y="978"/>
                  </a:cubicBezTo>
                  <a:cubicBezTo>
                    <a:pt x="1528" y="1243"/>
                    <a:pt x="1528" y="1243"/>
                    <a:pt x="1528" y="1243"/>
                  </a:cubicBezTo>
                  <a:cubicBezTo>
                    <a:pt x="1569" y="1168"/>
                    <a:pt x="1569" y="1168"/>
                    <a:pt x="1569" y="1168"/>
                  </a:cubicBezTo>
                  <a:cubicBezTo>
                    <a:pt x="1166" y="926"/>
                    <a:pt x="1166" y="926"/>
                    <a:pt x="1166" y="926"/>
                  </a:cubicBezTo>
                  <a:cubicBezTo>
                    <a:pt x="1166" y="345"/>
                    <a:pt x="1166" y="345"/>
                    <a:pt x="1166" y="345"/>
                  </a:cubicBezTo>
                  <a:lnTo>
                    <a:pt x="1080" y="345"/>
                  </a:lnTo>
                  <a:close/>
                  <a:moveTo>
                    <a:pt x="1080" y="345"/>
                  </a:moveTo>
                  <a:cubicBezTo>
                    <a:pt x="1080" y="345"/>
                    <a:pt x="1080" y="345"/>
                    <a:pt x="1080" y="345"/>
                  </a:cubicBezTo>
                </a:path>
              </a:pathLst>
            </a:custGeom>
            <a:solidFill>
              <a:schemeClr val="bg1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5319" name="文本框 40"/>
            <p:cNvSpPr txBox="1"/>
            <p:nvPr/>
          </p:nvSpPr>
          <p:spPr>
            <a:xfrm>
              <a:off x="6082703" y="2551649"/>
              <a:ext cx="910827" cy="30777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lvl="0"/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￥</a:t>
              </a:r>
              <a:r>
                <a:rPr lang="en-US" altLang="zh-CN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33,236</a:t>
              </a:r>
              <a:endPara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652588" y="3649663"/>
            <a:ext cx="1879600" cy="1044575"/>
            <a:chOff x="1850494" y="3322321"/>
            <a:chExt cx="1879684" cy="1043894"/>
          </a:xfrm>
        </p:grpSpPr>
        <p:sp>
          <p:nvSpPr>
            <p:cNvPr id="55313" name="任意多边形 46"/>
            <p:cNvSpPr/>
            <p:nvPr/>
          </p:nvSpPr>
          <p:spPr>
            <a:xfrm>
              <a:off x="2827014" y="3322321"/>
              <a:ext cx="45729" cy="27972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79721"/>
                </a:cxn>
              </a:cxnLst>
              <a:rect l="0" t="0" r="0" b="0"/>
              <a:pathLst>
                <a:path w="45729" h="701040">
                  <a:moveTo>
                    <a:pt x="0" y="0"/>
                  </a:moveTo>
                  <a:lnTo>
                    <a:pt x="0" y="701040"/>
                  </a:lnTo>
                </a:path>
              </a:pathLst>
            </a:custGeom>
            <a:noFill/>
            <a:ln w="6350" cap="flat" cmpd="sng">
              <a:solidFill>
                <a:srgbClr val="FFFFFF">
                  <a:alpha val="2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55314" name="组合 49"/>
            <p:cNvGrpSpPr/>
            <p:nvPr/>
          </p:nvGrpSpPr>
          <p:grpSpPr>
            <a:xfrm>
              <a:off x="1850494" y="3716844"/>
              <a:ext cx="1879684" cy="649371"/>
              <a:chOff x="5674983" y="1043319"/>
              <a:chExt cx="1879684" cy="649371"/>
            </a:xfrm>
          </p:grpSpPr>
          <p:sp>
            <p:nvSpPr>
              <p:cNvPr id="55315" name="文本框 66"/>
              <p:cNvSpPr txBox="1"/>
              <p:nvPr/>
            </p:nvSpPr>
            <p:spPr>
              <a:xfrm>
                <a:off x="5674983" y="1253805"/>
                <a:ext cx="1879684" cy="43888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lvl="0" algn="ctr" eaLnBrk="1" hangingPunct="1">
                  <a:lnSpc>
                    <a:spcPts val="900"/>
                  </a:lnSpc>
                </a:pPr>
                <a:r>
                  <a:rPr lang="en-US" altLang="zh-CN" sz="6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rPr>
                  <a:t>this is a sample text. insert your desired text here. Again. this is a dummy text. enter your own text here. this is a sample text</a:t>
                </a:r>
                <a:endParaRPr lang="zh-CN" altLang="en-US" sz="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55316" name="文本框 51"/>
              <p:cNvSpPr txBox="1"/>
              <p:nvPr/>
            </p:nvSpPr>
            <p:spPr>
              <a:xfrm>
                <a:off x="5903936" y="1043319"/>
                <a:ext cx="1500732" cy="23083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lstStyle/>
              <a:p>
                <a:pPr lvl="0" eaLnBrk="1" hangingPunct="1"/>
                <a:r>
                  <a:rPr lang="en-US" altLang="zh-CN" sz="800" dirty="0">
                    <a:solidFill>
                      <a:schemeClr val="bg1"/>
                    </a:solidFill>
                    <a:latin typeface="Arial" panose="020B0604020202020204" pitchFamily="34" charset="0"/>
                    <a:ea typeface="Arial Unicode MS" panose="020B0604020202020204" pitchFamily="34" charset="-122"/>
                  </a:rPr>
                  <a:t>Click To </a:t>
                </a:r>
                <a:r>
                  <a:rPr lang="en-US" altLang="zh-CN" sz="900" b="1" dirty="0">
                    <a:solidFill>
                      <a:schemeClr val="bg1"/>
                    </a:solidFill>
                    <a:latin typeface="Arial" panose="020B0604020202020204" pitchFamily="34" charset="0"/>
                    <a:ea typeface="Arial Unicode MS" panose="020B0604020202020204" pitchFamily="34" charset="-122"/>
                  </a:rPr>
                  <a:t>Add Title In Here</a:t>
                </a:r>
                <a:endParaRPr lang="zh-CN" altLang="en-US" sz="900" b="1" dirty="0">
                  <a:solidFill>
                    <a:schemeClr val="bg1"/>
                  </a:solidFill>
                  <a:latin typeface="Arial" panose="020B0604020202020204" pitchFamily="34" charset="0"/>
                  <a:ea typeface="Arial Unicode MS" panose="020B0604020202020204" pitchFamily="34" charset="-122"/>
                </a:endParaRPr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5446713" y="3646488"/>
            <a:ext cx="1887537" cy="1019175"/>
            <a:chOff x="5645257" y="3319460"/>
            <a:chExt cx="1887633" cy="1018484"/>
          </a:xfrm>
        </p:grpSpPr>
        <p:sp>
          <p:nvSpPr>
            <p:cNvPr id="55309" name="任意多边形 48"/>
            <p:cNvSpPr/>
            <p:nvPr/>
          </p:nvSpPr>
          <p:spPr>
            <a:xfrm>
              <a:off x="6574147" y="3319460"/>
              <a:ext cx="45729" cy="27707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77071"/>
                </a:cxn>
              </a:cxnLst>
              <a:rect l="0" t="0" r="0" b="0"/>
              <a:pathLst>
                <a:path w="45729" h="388620">
                  <a:moveTo>
                    <a:pt x="0" y="0"/>
                  </a:moveTo>
                  <a:lnTo>
                    <a:pt x="0" y="388620"/>
                  </a:lnTo>
                </a:path>
              </a:pathLst>
            </a:custGeom>
            <a:noFill/>
            <a:ln w="6350" cap="flat" cmpd="sng">
              <a:solidFill>
                <a:srgbClr val="FFFFFF">
                  <a:alpha val="2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55310" name="组合 52"/>
            <p:cNvGrpSpPr/>
            <p:nvPr/>
          </p:nvGrpSpPr>
          <p:grpSpPr>
            <a:xfrm>
              <a:off x="5645257" y="3704286"/>
              <a:ext cx="1887633" cy="633658"/>
              <a:chOff x="5598786" y="1030761"/>
              <a:chExt cx="1887633" cy="633658"/>
            </a:xfrm>
          </p:grpSpPr>
          <p:sp>
            <p:nvSpPr>
              <p:cNvPr id="55311" name="文本框 66"/>
              <p:cNvSpPr txBox="1"/>
              <p:nvPr/>
            </p:nvSpPr>
            <p:spPr>
              <a:xfrm>
                <a:off x="5598786" y="1226006"/>
                <a:ext cx="1887633" cy="43841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lvl="0" algn="ctr" eaLnBrk="1" hangingPunct="1">
                  <a:lnSpc>
                    <a:spcPts val="900"/>
                  </a:lnSpc>
                </a:pPr>
                <a:r>
                  <a:rPr lang="en-US" altLang="zh-CN" sz="6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rPr>
                  <a:t>this is a sample text. insert your desired text here. Again. this is a dummy text. enter your own text here. this is a sample text</a:t>
                </a:r>
                <a:endParaRPr lang="zh-CN" altLang="en-US" sz="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55312" name="文本框 54"/>
              <p:cNvSpPr txBox="1"/>
              <p:nvPr/>
            </p:nvSpPr>
            <p:spPr>
              <a:xfrm>
                <a:off x="5808666" y="1030761"/>
                <a:ext cx="1500732" cy="23083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lstStyle/>
              <a:p>
                <a:pPr lvl="0" eaLnBrk="1" hangingPunct="1"/>
                <a:r>
                  <a:rPr lang="en-US" altLang="zh-CN" sz="800" dirty="0">
                    <a:solidFill>
                      <a:schemeClr val="bg1"/>
                    </a:solidFill>
                    <a:latin typeface="Arial" panose="020B0604020202020204" pitchFamily="34" charset="0"/>
                    <a:ea typeface="Arial Unicode MS" panose="020B0604020202020204" pitchFamily="34" charset="-122"/>
                  </a:rPr>
                  <a:t>Click To </a:t>
                </a:r>
                <a:r>
                  <a:rPr lang="en-US" altLang="zh-CN" sz="900" b="1" dirty="0">
                    <a:solidFill>
                      <a:schemeClr val="bg1"/>
                    </a:solidFill>
                    <a:latin typeface="Arial" panose="020B0604020202020204" pitchFamily="34" charset="0"/>
                    <a:ea typeface="Arial Unicode MS" panose="020B0604020202020204" pitchFamily="34" charset="-122"/>
                  </a:rPr>
                  <a:t>Add Title In Here</a:t>
                </a:r>
                <a:endParaRPr lang="zh-CN" altLang="en-US" sz="900" b="1" dirty="0">
                  <a:solidFill>
                    <a:schemeClr val="bg1"/>
                  </a:solidFill>
                  <a:latin typeface="Arial" panose="020B0604020202020204" pitchFamily="34" charset="0"/>
                  <a:ea typeface="Arial Unicode MS" panose="020B0604020202020204" pitchFamily="34" charset="-122"/>
                </a:endParaRPr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3536950" y="1555750"/>
            <a:ext cx="1900238" cy="965200"/>
            <a:chOff x="3731295" y="1024532"/>
            <a:chExt cx="1900666" cy="963945"/>
          </a:xfrm>
        </p:grpSpPr>
        <p:sp>
          <p:nvSpPr>
            <p:cNvPr id="55305" name="任意多边形 47"/>
            <p:cNvSpPr/>
            <p:nvPr/>
          </p:nvSpPr>
          <p:spPr>
            <a:xfrm>
              <a:off x="4671184" y="1668120"/>
              <a:ext cx="0" cy="320357"/>
            </a:xfrm>
            <a:custGeom>
              <a:avLst/>
              <a:gdLst/>
              <a:ahLst/>
              <a:cxnLst>
                <a:cxn ang="0">
                  <a:pos x="0" y="320357"/>
                </a:cxn>
                <a:cxn ang="0">
                  <a:pos x="0" y="0"/>
                </a:cxn>
              </a:cxnLst>
              <a:rect l="0" t="0" r="0" b="0"/>
              <a:pathLst>
                <a:path h="320040">
                  <a:moveTo>
                    <a:pt x="0" y="320040"/>
                  </a:moveTo>
                  <a:lnTo>
                    <a:pt x="0" y="0"/>
                  </a:lnTo>
                </a:path>
              </a:pathLst>
            </a:custGeom>
            <a:noFill/>
            <a:ln w="6350" cap="flat" cmpd="sng">
              <a:solidFill>
                <a:srgbClr val="FFFFFF">
                  <a:alpha val="2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55306" name="组合 55"/>
            <p:cNvGrpSpPr/>
            <p:nvPr/>
          </p:nvGrpSpPr>
          <p:grpSpPr>
            <a:xfrm>
              <a:off x="3731295" y="1024532"/>
              <a:ext cx="1900666" cy="648633"/>
              <a:chOff x="5627924" y="1170407"/>
              <a:chExt cx="1900666" cy="648633"/>
            </a:xfrm>
          </p:grpSpPr>
          <p:sp>
            <p:nvSpPr>
              <p:cNvPr id="55307" name="文本框 66"/>
              <p:cNvSpPr txBox="1"/>
              <p:nvPr/>
            </p:nvSpPr>
            <p:spPr>
              <a:xfrm>
                <a:off x="5627924" y="1380893"/>
                <a:ext cx="1900666" cy="43814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lvl="0" algn="ctr" eaLnBrk="1" hangingPunct="1">
                  <a:lnSpc>
                    <a:spcPts val="900"/>
                  </a:lnSpc>
                </a:pPr>
                <a:r>
                  <a:rPr lang="en-US" altLang="zh-CN" sz="6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rPr>
                  <a:t>this is a sample text. insert your desired text here. Again. this is a dummy text. enter your own text here. this is a sample text</a:t>
                </a:r>
                <a:endParaRPr lang="zh-CN" altLang="en-US" sz="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55308" name="文本框 57"/>
              <p:cNvSpPr txBox="1"/>
              <p:nvPr/>
            </p:nvSpPr>
            <p:spPr>
              <a:xfrm>
                <a:off x="5821369" y="1170407"/>
                <a:ext cx="1500732" cy="23083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lstStyle/>
              <a:p>
                <a:pPr lvl="0" eaLnBrk="1" hangingPunct="1"/>
                <a:r>
                  <a:rPr lang="en-US" altLang="zh-CN" sz="800" dirty="0">
                    <a:solidFill>
                      <a:schemeClr val="bg1"/>
                    </a:solidFill>
                    <a:latin typeface="Arial" panose="020B0604020202020204" pitchFamily="34" charset="0"/>
                    <a:ea typeface="Arial Unicode MS" panose="020B0604020202020204" pitchFamily="34" charset="-122"/>
                  </a:rPr>
                  <a:t>Click To </a:t>
                </a:r>
                <a:r>
                  <a:rPr lang="en-US" altLang="zh-CN" sz="900" b="1" dirty="0">
                    <a:solidFill>
                      <a:schemeClr val="bg1"/>
                    </a:solidFill>
                    <a:latin typeface="Arial" panose="020B0604020202020204" pitchFamily="34" charset="0"/>
                    <a:ea typeface="Arial Unicode MS" panose="020B0604020202020204" pitchFamily="34" charset="-122"/>
                  </a:rPr>
                  <a:t>Add Title In Here</a:t>
                </a:r>
                <a:endParaRPr lang="zh-CN" altLang="en-US" sz="900" b="1" dirty="0">
                  <a:solidFill>
                    <a:schemeClr val="bg1"/>
                  </a:solidFill>
                  <a:latin typeface="Arial" panose="020B0604020202020204" pitchFamily="34" charset="0"/>
                  <a:ea typeface="Arial Unicode MS" panose="020B0604020202020204" pitchFamily="34" charset="-122"/>
                </a:endParaRPr>
              </a:p>
            </p:txBody>
          </p:sp>
        </p:grp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230313" y="3189288"/>
            <a:ext cx="1490662" cy="1208087"/>
            <a:chOff x="1231035" y="3014662"/>
            <a:chExt cx="1489859" cy="1207241"/>
          </a:xfrm>
        </p:grpSpPr>
        <p:grpSp>
          <p:nvGrpSpPr>
            <p:cNvPr id="57400" name="组合 62"/>
            <p:cNvGrpSpPr/>
            <p:nvPr/>
          </p:nvGrpSpPr>
          <p:grpSpPr>
            <a:xfrm>
              <a:off x="1231035" y="3450809"/>
              <a:ext cx="1489859" cy="771094"/>
              <a:chOff x="1307235" y="3801329"/>
              <a:chExt cx="1489859" cy="771094"/>
            </a:xfrm>
          </p:grpSpPr>
          <p:grpSp>
            <p:nvGrpSpPr>
              <p:cNvPr id="57402" name="组合 37"/>
              <p:cNvGrpSpPr/>
              <p:nvPr/>
            </p:nvGrpSpPr>
            <p:grpSpPr>
              <a:xfrm>
                <a:off x="1315606" y="3801329"/>
                <a:ext cx="958917" cy="511335"/>
                <a:chOff x="1193686" y="3050759"/>
                <a:chExt cx="958917" cy="511335"/>
              </a:xfrm>
            </p:grpSpPr>
            <p:sp>
              <p:nvSpPr>
                <p:cNvPr id="57404" name="文本框 38"/>
                <p:cNvSpPr txBox="1"/>
                <p:nvPr/>
              </p:nvSpPr>
              <p:spPr>
                <a:xfrm>
                  <a:off x="1217899" y="3050759"/>
                  <a:ext cx="492443" cy="36933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none">
                  <a:spAutoFit/>
                </a:bodyPr>
                <a:lstStyle/>
                <a:p>
                  <a:pPr lvl="0"/>
                  <a:r>
                    <a:rPr lang="en-US" altLang="zh-CN" dirty="0">
                      <a:solidFill>
                        <a:schemeClr val="bg1"/>
                      </a:solidFill>
                      <a:latin typeface="Arial Black" panose="020B0A04020102020204" pitchFamily="34" charset="0"/>
                      <a:ea typeface="微软雅黑" panose="020B0503020204020204" pitchFamily="34" charset="-122"/>
                    </a:rPr>
                    <a:t>01</a:t>
                  </a:r>
                  <a:endParaRPr lang="zh-CN" altLang="en-US" dirty="0">
                    <a:solidFill>
                      <a:schemeClr val="bg1"/>
                    </a:solidFill>
                    <a:latin typeface="Arial Black" panose="020B0A04020102020204" pitchFamily="34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57405" name="矩形 39"/>
                <p:cNvSpPr/>
                <p:nvPr/>
              </p:nvSpPr>
              <p:spPr>
                <a:xfrm>
                  <a:off x="1193686" y="3346650"/>
                  <a:ext cx="958917" cy="21544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none">
                  <a:spAutoFit/>
                </a:bodyPr>
                <a:lstStyle/>
                <a:p>
                  <a:pPr lvl="0"/>
                  <a:r>
                    <a:rPr lang="en-US" altLang="zh-CN" sz="800" dirty="0">
                      <a:solidFill>
                        <a:schemeClr val="bg1"/>
                      </a:solidFill>
                      <a:latin typeface="Arial" panose="020B0604020202020204" pitchFamily="34" charset="0"/>
                      <a:ea typeface="Arial Unicode MS" panose="020B0604020202020204" pitchFamily="34" charset="-122"/>
                    </a:rPr>
                    <a:t>Add Title In Here</a:t>
                  </a:r>
                  <a:endParaRPr lang="zh-CN" altLang="en-US" sz="800" dirty="0">
                    <a:solidFill>
                      <a:schemeClr val="bg1"/>
                    </a:solidFill>
                    <a:latin typeface="Calibri" panose="020F0502020204030204" pitchFamily="34" charset="0"/>
                    <a:ea typeface="Arial" panose="020B0604020202020204" pitchFamily="34" charset="0"/>
                  </a:endParaRPr>
                </a:p>
              </p:txBody>
            </p:sp>
          </p:grpSp>
          <p:sp>
            <p:nvSpPr>
              <p:cNvPr id="57403" name="矩形 40"/>
              <p:cNvSpPr/>
              <p:nvPr/>
            </p:nvSpPr>
            <p:spPr>
              <a:xfrm>
                <a:off x="1307235" y="4249301"/>
                <a:ext cx="1489859" cy="32312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lvl="0" eaLnBrk="1" hangingPunct="1">
                  <a:lnSpc>
                    <a:spcPts val="900"/>
                  </a:lnSpc>
                </a:pPr>
                <a:r>
                  <a:rPr lang="en-US" altLang="zh-CN" sz="6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rPr>
                  <a:t>this is a sample text. insert your desired text here</a:t>
                </a:r>
                <a:endParaRPr lang="zh-CN" altLang="en-US" sz="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60" name="任意多边形 59"/>
            <p:cNvSpPr/>
            <p:nvPr/>
          </p:nvSpPr>
          <p:spPr>
            <a:xfrm>
              <a:off x="1492831" y="3014662"/>
              <a:ext cx="306223" cy="396822"/>
            </a:xfrm>
            <a:custGeom>
              <a:avLst/>
              <a:gdLst>
                <a:gd name="connsiteX0" fmla="*/ 304800 w 304800"/>
                <a:gd name="connsiteY0" fmla="*/ 0 h 396240"/>
                <a:gd name="connsiteX1" fmla="*/ 0 w 304800"/>
                <a:gd name="connsiteY1" fmla="*/ 396240 h 396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4800" h="396240">
                  <a:moveTo>
                    <a:pt x="304800" y="0"/>
                  </a:moveTo>
                  <a:lnTo>
                    <a:pt x="0" y="396240"/>
                  </a:lnTo>
                </a:path>
              </a:pathLst>
            </a:custGeom>
            <a:noFill/>
            <a:ln w="3175">
              <a:solidFill>
                <a:schemeClr val="bg1">
                  <a:alpha val="30000"/>
                </a:schemeClr>
              </a:soli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921125" y="1476375"/>
            <a:ext cx="1855788" cy="1158875"/>
            <a:chOff x="3921126" y="1301969"/>
            <a:chExt cx="1855388" cy="1159305"/>
          </a:xfrm>
        </p:grpSpPr>
        <p:sp>
          <p:nvSpPr>
            <p:cNvPr id="61" name="任意多边形 60"/>
            <p:cNvSpPr/>
            <p:nvPr/>
          </p:nvSpPr>
          <p:spPr>
            <a:xfrm>
              <a:off x="3921126" y="1576709"/>
              <a:ext cx="304734" cy="884565"/>
            </a:xfrm>
            <a:custGeom>
              <a:avLst/>
              <a:gdLst>
                <a:gd name="connsiteX0" fmla="*/ 0 w 304800"/>
                <a:gd name="connsiteY0" fmla="*/ 883920 h 883920"/>
                <a:gd name="connsiteX1" fmla="*/ 304800 w 304800"/>
                <a:gd name="connsiteY1" fmla="*/ 0 h 883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4800" h="883920">
                  <a:moveTo>
                    <a:pt x="0" y="883920"/>
                  </a:moveTo>
                  <a:lnTo>
                    <a:pt x="304800" y="0"/>
                  </a:lnTo>
                </a:path>
              </a:pathLst>
            </a:custGeom>
            <a:noFill/>
            <a:ln w="3175">
              <a:solidFill>
                <a:schemeClr val="bg1">
                  <a:alpha val="30000"/>
                </a:schemeClr>
              </a:soli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57395" name="组合 63"/>
            <p:cNvGrpSpPr/>
            <p:nvPr/>
          </p:nvGrpSpPr>
          <p:grpSpPr>
            <a:xfrm>
              <a:off x="4286172" y="1301969"/>
              <a:ext cx="1490342" cy="771126"/>
              <a:chOff x="1306752" y="3801329"/>
              <a:chExt cx="1490342" cy="771126"/>
            </a:xfrm>
          </p:grpSpPr>
          <p:grpSp>
            <p:nvGrpSpPr>
              <p:cNvPr id="57396" name="组合 64"/>
              <p:cNvGrpSpPr/>
              <p:nvPr/>
            </p:nvGrpSpPr>
            <p:grpSpPr>
              <a:xfrm>
                <a:off x="1315606" y="3801329"/>
                <a:ext cx="958917" cy="511335"/>
                <a:chOff x="1193686" y="3050759"/>
                <a:chExt cx="958917" cy="511335"/>
              </a:xfrm>
            </p:grpSpPr>
            <p:sp>
              <p:nvSpPr>
                <p:cNvPr id="57398" name="文本框 66"/>
                <p:cNvSpPr txBox="1"/>
                <p:nvPr/>
              </p:nvSpPr>
              <p:spPr>
                <a:xfrm>
                  <a:off x="1217899" y="3050759"/>
                  <a:ext cx="492443" cy="36933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none">
                  <a:spAutoFit/>
                </a:bodyPr>
                <a:lstStyle/>
                <a:p>
                  <a:pPr lvl="0"/>
                  <a:r>
                    <a:rPr lang="en-US" altLang="zh-CN" dirty="0">
                      <a:solidFill>
                        <a:schemeClr val="bg1"/>
                      </a:solidFill>
                      <a:latin typeface="Arial Black" panose="020B0A04020102020204" pitchFamily="34" charset="0"/>
                      <a:ea typeface="微软雅黑" panose="020B0503020204020204" pitchFamily="34" charset="-122"/>
                    </a:rPr>
                    <a:t>03</a:t>
                  </a:r>
                  <a:endParaRPr lang="zh-CN" altLang="en-US" dirty="0">
                    <a:solidFill>
                      <a:schemeClr val="bg1"/>
                    </a:solidFill>
                    <a:latin typeface="Arial Black" panose="020B0A04020102020204" pitchFamily="34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57399" name="矩形 67"/>
                <p:cNvSpPr/>
                <p:nvPr/>
              </p:nvSpPr>
              <p:spPr>
                <a:xfrm>
                  <a:off x="1193686" y="3346650"/>
                  <a:ext cx="958917" cy="21544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none">
                  <a:spAutoFit/>
                </a:bodyPr>
                <a:lstStyle/>
                <a:p>
                  <a:pPr lvl="0"/>
                  <a:r>
                    <a:rPr lang="en-US" altLang="zh-CN" sz="800" dirty="0">
                      <a:solidFill>
                        <a:schemeClr val="bg1"/>
                      </a:solidFill>
                      <a:latin typeface="Arial" panose="020B0604020202020204" pitchFamily="34" charset="0"/>
                      <a:ea typeface="Arial Unicode MS" panose="020B0604020202020204" pitchFamily="34" charset="-122"/>
                    </a:rPr>
                    <a:t>Add Title In Here</a:t>
                  </a:r>
                  <a:endParaRPr lang="zh-CN" altLang="en-US" sz="800" dirty="0">
                    <a:solidFill>
                      <a:schemeClr val="bg1"/>
                    </a:solidFill>
                    <a:latin typeface="Calibri" panose="020F0502020204030204" pitchFamily="34" charset="0"/>
                    <a:ea typeface="Arial" panose="020B0604020202020204" pitchFamily="34" charset="0"/>
                  </a:endParaRPr>
                </a:p>
              </p:txBody>
            </p:sp>
          </p:grpSp>
          <p:sp>
            <p:nvSpPr>
              <p:cNvPr id="57397" name="矩形 65"/>
              <p:cNvSpPr/>
              <p:nvPr/>
            </p:nvSpPr>
            <p:spPr>
              <a:xfrm>
                <a:off x="1306752" y="4249170"/>
                <a:ext cx="1490342" cy="32328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lvl="0" eaLnBrk="1" hangingPunct="1">
                  <a:lnSpc>
                    <a:spcPts val="900"/>
                  </a:lnSpc>
                </a:pPr>
                <a:r>
                  <a:rPr lang="en-US" altLang="zh-CN" sz="6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rPr>
                  <a:t>this is a sample text. insert your desired text here</a:t>
                </a:r>
                <a:endParaRPr lang="zh-CN" altLang="en-US" sz="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14" name="组合 13"/>
          <p:cNvGrpSpPr/>
          <p:nvPr/>
        </p:nvGrpSpPr>
        <p:grpSpPr>
          <a:xfrm>
            <a:off x="1208088" y="1552575"/>
            <a:ext cx="1630362" cy="1095375"/>
            <a:chOff x="1208175" y="1378169"/>
            <a:chExt cx="1629638" cy="1094505"/>
          </a:xfrm>
        </p:grpSpPr>
        <p:sp>
          <p:nvSpPr>
            <p:cNvPr id="59" name="任意多边形 58"/>
            <p:cNvSpPr/>
            <p:nvPr/>
          </p:nvSpPr>
          <p:spPr>
            <a:xfrm>
              <a:off x="2745779" y="2084046"/>
              <a:ext cx="92034" cy="388628"/>
            </a:xfrm>
            <a:custGeom>
              <a:avLst/>
              <a:gdLst>
                <a:gd name="connsiteX0" fmla="*/ 91440 w 91440"/>
                <a:gd name="connsiteY0" fmla="*/ 388620 h 388620"/>
                <a:gd name="connsiteX1" fmla="*/ 0 w 91440"/>
                <a:gd name="connsiteY1" fmla="*/ 0 h 388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1440" h="388620">
                  <a:moveTo>
                    <a:pt x="91440" y="388620"/>
                  </a:moveTo>
                  <a:lnTo>
                    <a:pt x="0" y="0"/>
                  </a:lnTo>
                </a:path>
              </a:pathLst>
            </a:custGeom>
            <a:noFill/>
            <a:ln w="3175">
              <a:solidFill>
                <a:schemeClr val="bg1">
                  <a:alpha val="30000"/>
                </a:schemeClr>
              </a:soli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57389" name="组合 68"/>
            <p:cNvGrpSpPr/>
            <p:nvPr/>
          </p:nvGrpSpPr>
          <p:grpSpPr>
            <a:xfrm>
              <a:off x="1208175" y="1378169"/>
              <a:ext cx="1515627" cy="771815"/>
              <a:chOff x="1307235" y="3801329"/>
              <a:chExt cx="1515627" cy="771815"/>
            </a:xfrm>
          </p:grpSpPr>
          <p:grpSp>
            <p:nvGrpSpPr>
              <p:cNvPr id="57390" name="组合 69"/>
              <p:cNvGrpSpPr/>
              <p:nvPr/>
            </p:nvGrpSpPr>
            <p:grpSpPr>
              <a:xfrm>
                <a:off x="1849006" y="3801329"/>
                <a:ext cx="973856" cy="511335"/>
                <a:chOff x="1727086" y="3050759"/>
                <a:chExt cx="973856" cy="511335"/>
              </a:xfrm>
            </p:grpSpPr>
            <p:sp>
              <p:nvSpPr>
                <p:cNvPr id="57392" name="文本框 71"/>
                <p:cNvSpPr txBox="1"/>
                <p:nvPr/>
              </p:nvSpPr>
              <p:spPr>
                <a:xfrm>
                  <a:off x="2208499" y="3050759"/>
                  <a:ext cx="492443" cy="36933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none">
                  <a:spAutoFit/>
                </a:bodyPr>
                <a:lstStyle/>
                <a:p>
                  <a:pPr lvl="0"/>
                  <a:r>
                    <a:rPr lang="en-US" altLang="zh-CN" dirty="0">
                      <a:solidFill>
                        <a:schemeClr val="bg1"/>
                      </a:solidFill>
                      <a:latin typeface="Arial Black" panose="020B0A04020102020204" pitchFamily="34" charset="0"/>
                      <a:ea typeface="微软雅黑" panose="020B0503020204020204" pitchFamily="34" charset="-122"/>
                    </a:rPr>
                    <a:t>02</a:t>
                  </a:r>
                  <a:endParaRPr lang="zh-CN" altLang="en-US" dirty="0">
                    <a:solidFill>
                      <a:schemeClr val="bg1"/>
                    </a:solidFill>
                    <a:latin typeface="Arial Black" panose="020B0A04020102020204" pitchFamily="34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57393" name="矩形 72"/>
                <p:cNvSpPr/>
                <p:nvPr/>
              </p:nvSpPr>
              <p:spPr>
                <a:xfrm>
                  <a:off x="1727086" y="3346650"/>
                  <a:ext cx="958917" cy="21544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none">
                  <a:spAutoFit/>
                </a:bodyPr>
                <a:lstStyle/>
                <a:p>
                  <a:pPr lvl="0"/>
                  <a:r>
                    <a:rPr lang="en-US" altLang="zh-CN" sz="800" dirty="0">
                      <a:solidFill>
                        <a:schemeClr val="bg1"/>
                      </a:solidFill>
                      <a:latin typeface="Arial" panose="020B0604020202020204" pitchFamily="34" charset="0"/>
                      <a:ea typeface="Arial Unicode MS" panose="020B0604020202020204" pitchFamily="34" charset="-122"/>
                    </a:rPr>
                    <a:t>Add Title In Here</a:t>
                  </a:r>
                  <a:endParaRPr lang="zh-CN" altLang="en-US" sz="800" dirty="0">
                    <a:solidFill>
                      <a:schemeClr val="bg1"/>
                    </a:solidFill>
                    <a:latin typeface="Calibri" panose="020F0502020204030204" pitchFamily="34" charset="0"/>
                    <a:ea typeface="Arial" panose="020B0604020202020204" pitchFamily="34" charset="0"/>
                  </a:endParaRPr>
                </a:p>
              </p:txBody>
            </p:sp>
          </p:grpSp>
          <p:sp>
            <p:nvSpPr>
              <p:cNvPr id="57391" name="矩形 70"/>
              <p:cNvSpPr/>
              <p:nvPr/>
            </p:nvSpPr>
            <p:spPr>
              <a:xfrm>
                <a:off x="1307235" y="4250236"/>
                <a:ext cx="1490000" cy="32290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lvl="0" algn="r" eaLnBrk="1" hangingPunct="1">
                  <a:lnSpc>
                    <a:spcPts val="900"/>
                  </a:lnSpc>
                </a:pPr>
                <a:r>
                  <a:rPr lang="en-US" altLang="zh-CN" sz="6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rPr>
                  <a:t>this is a sample text. insert your desired text here</a:t>
                </a:r>
                <a:endParaRPr lang="zh-CN" altLang="en-US" sz="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16" name="组合 15"/>
          <p:cNvGrpSpPr/>
          <p:nvPr/>
        </p:nvGrpSpPr>
        <p:grpSpPr>
          <a:xfrm>
            <a:off x="4348163" y="3841750"/>
            <a:ext cx="1489075" cy="936625"/>
            <a:chOff x="4347615" y="3666487"/>
            <a:chExt cx="1489859" cy="936400"/>
          </a:xfrm>
        </p:grpSpPr>
        <p:sp>
          <p:nvSpPr>
            <p:cNvPr id="62" name="任意多边形 61"/>
            <p:cNvSpPr/>
            <p:nvPr/>
          </p:nvSpPr>
          <p:spPr>
            <a:xfrm>
              <a:off x="4884473" y="3666487"/>
              <a:ext cx="243015" cy="351011"/>
            </a:xfrm>
            <a:custGeom>
              <a:avLst/>
              <a:gdLst>
                <a:gd name="connsiteX0" fmla="*/ 243840 w 243840"/>
                <a:gd name="connsiteY0" fmla="*/ 0 h 350520"/>
                <a:gd name="connsiteX1" fmla="*/ 0 w 243840"/>
                <a:gd name="connsiteY1" fmla="*/ 350520 h 350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3840" h="350520">
                  <a:moveTo>
                    <a:pt x="243840" y="0"/>
                  </a:moveTo>
                  <a:lnTo>
                    <a:pt x="0" y="350520"/>
                  </a:lnTo>
                </a:path>
              </a:pathLst>
            </a:custGeom>
            <a:noFill/>
            <a:ln w="3175">
              <a:solidFill>
                <a:schemeClr val="bg1">
                  <a:alpha val="30000"/>
                </a:schemeClr>
              </a:soli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57383" name="组合 74"/>
            <p:cNvGrpSpPr/>
            <p:nvPr/>
          </p:nvGrpSpPr>
          <p:grpSpPr>
            <a:xfrm>
              <a:off x="4347615" y="3831809"/>
              <a:ext cx="1489859" cy="771078"/>
              <a:chOff x="1307235" y="3801329"/>
              <a:chExt cx="1489859" cy="771078"/>
            </a:xfrm>
          </p:grpSpPr>
          <p:grpSp>
            <p:nvGrpSpPr>
              <p:cNvPr id="57384" name="组合 75"/>
              <p:cNvGrpSpPr/>
              <p:nvPr/>
            </p:nvGrpSpPr>
            <p:grpSpPr>
              <a:xfrm>
                <a:off x="1315606" y="3801329"/>
                <a:ext cx="958917" cy="511335"/>
                <a:chOff x="1193686" y="3050759"/>
                <a:chExt cx="958917" cy="511335"/>
              </a:xfrm>
            </p:grpSpPr>
            <p:sp>
              <p:nvSpPr>
                <p:cNvPr id="57386" name="文本框 77"/>
                <p:cNvSpPr txBox="1"/>
                <p:nvPr/>
              </p:nvSpPr>
              <p:spPr>
                <a:xfrm>
                  <a:off x="1217899" y="3050759"/>
                  <a:ext cx="492443" cy="36933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none">
                  <a:spAutoFit/>
                </a:bodyPr>
                <a:lstStyle/>
                <a:p>
                  <a:pPr lvl="0"/>
                  <a:r>
                    <a:rPr lang="en-US" altLang="zh-CN" dirty="0">
                      <a:solidFill>
                        <a:schemeClr val="bg1"/>
                      </a:solidFill>
                      <a:latin typeface="Arial Black" panose="020B0A04020102020204" pitchFamily="34" charset="0"/>
                      <a:ea typeface="微软雅黑" panose="020B0503020204020204" pitchFamily="34" charset="-122"/>
                    </a:rPr>
                    <a:t>04</a:t>
                  </a:r>
                  <a:endParaRPr lang="zh-CN" altLang="en-US" dirty="0">
                    <a:solidFill>
                      <a:schemeClr val="bg1"/>
                    </a:solidFill>
                    <a:latin typeface="Arial Black" panose="020B0A04020102020204" pitchFamily="34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57387" name="矩形 78"/>
                <p:cNvSpPr/>
                <p:nvPr/>
              </p:nvSpPr>
              <p:spPr>
                <a:xfrm>
                  <a:off x="1193686" y="3346650"/>
                  <a:ext cx="958917" cy="21544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none">
                  <a:spAutoFit/>
                </a:bodyPr>
                <a:lstStyle/>
                <a:p>
                  <a:pPr lvl="0"/>
                  <a:r>
                    <a:rPr lang="en-US" altLang="zh-CN" sz="800" dirty="0">
                      <a:solidFill>
                        <a:schemeClr val="bg1"/>
                      </a:solidFill>
                      <a:latin typeface="Arial" panose="020B0604020202020204" pitchFamily="34" charset="0"/>
                      <a:ea typeface="Arial Unicode MS" panose="020B0604020202020204" pitchFamily="34" charset="-122"/>
                    </a:rPr>
                    <a:t>Add Title In Here</a:t>
                  </a:r>
                  <a:endParaRPr lang="zh-CN" altLang="en-US" sz="800" dirty="0">
                    <a:solidFill>
                      <a:schemeClr val="bg1"/>
                    </a:solidFill>
                    <a:latin typeface="Calibri" panose="020F0502020204030204" pitchFamily="34" charset="0"/>
                    <a:ea typeface="Arial" panose="020B0604020202020204" pitchFamily="34" charset="0"/>
                  </a:endParaRPr>
                </a:p>
              </p:txBody>
            </p:sp>
          </p:grpSp>
          <p:sp>
            <p:nvSpPr>
              <p:cNvPr id="57385" name="矩形 76"/>
              <p:cNvSpPr/>
              <p:nvPr/>
            </p:nvSpPr>
            <p:spPr>
              <a:xfrm>
                <a:off x="1307235" y="4249083"/>
                <a:ext cx="1489859" cy="32332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lvl="0" eaLnBrk="1" hangingPunct="1">
                  <a:lnSpc>
                    <a:spcPts val="900"/>
                  </a:lnSpc>
                </a:pPr>
                <a:r>
                  <a:rPr lang="en-US" altLang="zh-CN" sz="6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rPr>
                  <a:t>this is a sample text. insert your desired text here</a:t>
                </a:r>
                <a:endParaRPr lang="zh-CN" altLang="en-US" sz="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17" name="组合 16"/>
          <p:cNvGrpSpPr/>
          <p:nvPr/>
        </p:nvGrpSpPr>
        <p:grpSpPr>
          <a:xfrm>
            <a:off x="6519863" y="3448050"/>
            <a:ext cx="1489075" cy="1009650"/>
            <a:chOff x="6519315" y="3273744"/>
            <a:chExt cx="1489859" cy="1009113"/>
          </a:xfrm>
        </p:grpSpPr>
        <p:sp>
          <p:nvSpPr>
            <p:cNvPr id="80" name="任意多边形 79"/>
            <p:cNvSpPr/>
            <p:nvPr/>
          </p:nvSpPr>
          <p:spPr>
            <a:xfrm>
              <a:off x="6842541" y="3273744"/>
              <a:ext cx="258899" cy="449328"/>
            </a:xfrm>
            <a:custGeom>
              <a:avLst/>
              <a:gdLst>
                <a:gd name="connsiteX0" fmla="*/ 0 w 259080"/>
                <a:gd name="connsiteY0" fmla="*/ 0 h 449580"/>
                <a:gd name="connsiteX1" fmla="*/ 259080 w 259080"/>
                <a:gd name="connsiteY1" fmla="*/ 449580 h 449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59080" h="449580">
                  <a:moveTo>
                    <a:pt x="0" y="0"/>
                  </a:moveTo>
                  <a:lnTo>
                    <a:pt x="259080" y="449580"/>
                  </a:lnTo>
                </a:path>
              </a:pathLst>
            </a:custGeom>
            <a:noFill/>
            <a:ln w="3175">
              <a:solidFill>
                <a:schemeClr val="bg1">
                  <a:alpha val="30000"/>
                </a:schemeClr>
              </a:soli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57377" name="组合 80"/>
            <p:cNvGrpSpPr/>
            <p:nvPr/>
          </p:nvGrpSpPr>
          <p:grpSpPr>
            <a:xfrm>
              <a:off x="6519315" y="3511769"/>
              <a:ext cx="1489859" cy="771088"/>
              <a:chOff x="1307235" y="3801329"/>
              <a:chExt cx="1489859" cy="771088"/>
            </a:xfrm>
          </p:grpSpPr>
          <p:grpSp>
            <p:nvGrpSpPr>
              <p:cNvPr id="57378" name="组合 81"/>
              <p:cNvGrpSpPr/>
              <p:nvPr/>
            </p:nvGrpSpPr>
            <p:grpSpPr>
              <a:xfrm>
                <a:off x="1315606" y="3801329"/>
                <a:ext cx="958917" cy="511335"/>
                <a:chOff x="1193686" y="3050759"/>
                <a:chExt cx="958917" cy="511335"/>
              </a:xfrm>
            </p:grpSpPr>
            <p:sp>
              <p:nvSpPr>
                <p:cNvPr id="57380" name="文本框 83"/>
                <p:cNvSpPr txBox="1"/>
                <p:nvPr/>
              </p:nvSpPr>
              <p:spPr>
                <a:xfrm>
                  <a:off x="1217899" y="3050759"/>
                  <a:ext cx="492443" cy="36933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none">
                  <a:spAutoFit/>
                </a:bodyPr>
                <a:lstStyle/>
                <a:p>
                  <a:pPr lvl="0"/>
                  <a:r>
                    <a:rPr lang="en-US" altLang="zh-CN" dirty="0">
                      <a:solidFill>
                        <a:schemeClr val="bg1"/>
                      </a:solidFill>
                      <a:latin typeface="Arial Black" panose="020B0A04020102020204" pitchFamily="34" charset="0"/>
                      <a:ea typeface="微软雅黑" panose="020B0503020204020204" pitchFamily="34" charset="-122"/>
                    </a:rPr>
                    <a:t>05</a:t>
                  </a:r>
                  <a:endParaRPr lang="zh-CN" altLang="en-US" dirty="0">
                    <a:solidFill>
                      <a:schemeClr val="bg1"/>
                    </a:solidFill>
                    <a:latin typeface="Arial Black" panose="020B0A04020102020204" pitchFamily="34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57381" name="矩形 84"/>
                <p:cNvSpPr/>
                <p:nvPr/>
              </p:nvSpPr>
              <p:spPr>
                <a:xfrm>
                  <a:off x="1193686" y="3346650"/>
                  <a:ext cx="958917" cy="21544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none">
                  <a:spAutoFit/>
                </a:bodyPr>
                <a:lstStyle/>
                <a:p>
                  <a:pPr lvl="0"/>
                  <a:r>
                    <a:rPr lang="en-US" altLang="zh-CN" sz="800" dirty="0">
                      <a:solidFill>
                        <a:schemeClr val="bg1"/>
                      </a:solidFill>
                      <a:latin typeface="Arial" panose="020B0604020202020204" pitchFamily="34" charset="0"/>
                      <a:ea typeface="Arial Unicode MS" panose="020B0604020202020204" pitchFamily="34" charset="-122"/>
                    </a:rPr>
                    <a:t>Add Title In Here</a:t>
                  </a:r>
                  <a:endParaRPr lang="zh-CN" altLang="en-US" sz="800" dirty="0">
                    <a:solidFill>
                      <a:schemeClr val="bg1"/>
                    </a:solidFill>
                    <a:latin typeface="Calibri" panose="020F0502020204030204" pitchFamily="34" charset="0"/>
                    <a:ea typeface="Arial" panose="020B0604020202020204" pitchFamily="34" charset="0"/>
                  </a:endParaRPr>
                </a:p>
              </p:txBody>
            </p:sp>
          </p:grpSp>
          <p:sp>
            <p:nvSpPr>
              <p:cNvPr id="57379" name="矩形 82"/>
              <p:cNvSpPr/>
              <p:nvPr/>
            </p:nvSpPr>
            <p:spPr>
              <a:xfrm>
                <a:off x="1307235" y="4249204"/>
                <a:ext cx="1489859" cy="32321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lvl="0" eaLnBrk="1" hangingPunct="1">
                  <a:lnSpc>
                    <a:spcPts val="900"/>
                  </a:lnSpc>
                </a:pPr>
                <a:r>
                  <a:rPr lang="en-US" altLang="zh-CN" sz="6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rPr>
                  <a:t>this is a sample text. insert your desired text here</a:t>
                </a:r>
                <a:endParaRPr lang="zh-CN" altLang="en-US" sz="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27" name="组合 26"/>
          <p:cNvGrpSpPr/>
          <p:nvPr/>
        </p:nvGrpSpPr>
        <p:grpSpPr>
          <a:xfrm>
            <a:off x="1565275" y="2401888"/>
            <a:ext cx="828675" cy="828675"/>
            <a:chOff x="1657425" y="1633389"/>
            <a:chExt cx="828600" cy="828600"/>
          </a:xfrm>
        </p:grpSpPr>
        <p:sp>
          <p:nvSpPr>
            <p:cNvPr id="3" name="椭圆 2"/>
            <p:cNvSpPr/>
            <p:nvPr/>
          </p:nvSpPr>
          <p:spPr>
            <a:xfrm>
              <a:off x="1657425" y="1633389"/>
              <a:ext cx="828600" cy="828600"/>
            </a:xfrm>
            <a:prstGeom prst="ellipse">
              <a:avLst/>
            </a:prstGeom>
            <a:solidFill>
              <a:schemeClr val="tx1">
                <a:alpha val="49000"/>
              </a:schemeClr>
            </a:solidFill>
            <a:ln w="3175">
              <a:solidFill>
                <a:schemeClr val="bg1">
                  <a:alpha val="23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57373" name="组合 9"/>
            <p:cNvGrpSpPr/>
            <p:nvPr/>
          </p:nvGrpSpPr>
          <p:grpSpPr>
            <a:xfrm>
              <a:off x="1694798" y="1760842"/>
              <a:ext cx="747253" cy="524808"/>
              <a:chOff x="1694798" y="1989442"/>
              <a:chExt cx="747253" cy="524808"/>
            </a:xfrm>
          </p:grpSpPr>
          <p:sp>
            <p:nvSpPr>
              <p:cNvPr id="57374" name="矩形 7"/>
              <p:cNvSpPr/>
              <p:nvPr/>
            </p:nvSpPr>
            <p:spPr>
              <a:xfrm>
                <a:off x="1891236" y="1989442"/>
                <a:ext cx="370614" cy="40011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lstStyle/>
              <a:p>
                <a:pPr lvl="0"/>
                <a:r>
                  <a:rPr lang="en-US" altLang="zh-CN" sz="2000" b="1" dirty="0">
                    <a:solidFill>
                      <a:srgbClr val="FFFFFF"/>
                    </a:solidFill>
                    <a:latin typeface="Arial" panose="020B0604020202020204" pitchFamily="34" charset="0"/>
                    <a:ea typeface="Arial Unicode MS" panose="020B0604020202020204" pitchFamily="34" charset="-122"/>
                  </a:rPr>
                  <a:t>A</a:t>
                </a:r>
                <a:endParaRPr lang="zh-CN" altLang="en-US" sz="2000" dirty="0">
                  <a:solidFill>
                    <a:srgbClr val="FFFFFF"/>
                  </a:solidFill>
                  <a:latin typeface="Calibri" panose="020F0502020204030204" pitchFamily="34" charset="0"/>
                  <a:ea typeface="Arial" panose="020B0604020202020204" pitchFamily="34" charset="0"/>
                </a:endParaRPr>
              </a:p>
            </p:txBody>
          </p:sp>
          <p:sp>
            <p:nvSpPr>
              <p:cNvPr id="53279" name="矩形 8"/>
              <p:cNvSpPr>
                <a:spLocks noChangeArrowheads="1"/>
              </p:cNvSpPr>
              <p:nvPr/>
            </p:nvSpPr>
            <p:spPr bwMode="auto">
              <a:xfrm>
                <a:off x="1694798" y="2303249"/>
                <a:ext cx="747253" cy="2110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ts val="9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05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Your text</a:t>
                </a:r>
                <a:endParaRPr kumimoji="0" lang="zh-CN" alt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28" name="组合 27"/>
          <p:cNvGrpSpPr/>
          <p:nvPr/>
        </p:nvGrpSpPr>
        <p:grpSpPr>
          <a:xfrm>
            <a:off x="2236788" y="2644775"/>
            <a:ext cx="1076325" cy="1076325"/>
            <a:chOff x="2267025" y="1814364"/>
            <a:chExt cx="1076250" cy="1076250"/>
          </a:xfrm>
        </p:grpSpPr>
        <p:sp>
          <p:nvSpPr>
            <p:cNvPr id="4" name="椭圆 3"/>
            <p:cNvSpPr/>
            <p:nvPr/>
          </p:nvSpPr>
          <p:spPr>
            <a:xfrm>
              <a:off x="2267025" y="1814364"/>
              <a:ext cx="1076250" cy="1076250"/>
            </a:xfrm>
            <a:prstGeom prst="ellipse">
              <a:avLst/>
            </a:prstGeom>
            <a:solidFill>
              <a:schemeClr val="tx1">
                <a:alpha val="49000"/>
              </a:schemeClr>
            </a:solidFill>
            <a:ln w="3175">
              <a:solidFill>
                <a:schemeClr val="bg1">
                  <a:alpha val="23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57369" name="组合 10"/>
            <p:cNvGrpSpPr/>
            <p:nvPr/>
          </p:nvGrpSpPr>
          <p:grpSpPr>
            <a:xfrm>
              <a:off x="2423787" y="2037067"/>
              <a:ext cx="747268" cy="578690"/>
              <a:chOff x="1680837" y="1932292"/>
              <a:chExt cx="747268" cy="578690"/>
            </a:xfrm>
          </p:grpSpPr>
          <p:sp>
            <p:nvSpPr>
              <p:cNvPr id="57370" name="矩形 11"/>
              <p:cNvSpPr/>
              <p:nvPr/>
            </p:nvSpPr>
            <p:spPr>
              <a:xfrm>
                <a:off x="1872186" y="1932292"/>
                <a:ext cx="407484" cy="46166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lstStyle/>
              <a:p>
                <a:pPr lvl="0"/>
                <a:r>
                  <a:rPr lang="en-US" altLang="zh-CN" sz="2400" b="1" dirty="0">
                    <a:solidFill>
                      <a:srgbClr val="FFFFFF"/>
                    </a:solidFill>
                    <a:latin typeface="Arial" panose="020B0604020202020204" pitchFamily="34" charset="0"/>
                    <a:ea typeface="Arial Unicode MS" panose="020B0604020202020204" pitchFamily="34" charset="-122"/>
                  </a:rPr>
                  <a:t>B</a:t>
                </a:r>
                <a:endParaRPr lang="zh-CN" altLang="en-US" sz="2400" dirty="0">
                  <a:solidFill>
                    <a:srgbClr val="FFFFFF"/>
                  </a:solidFill>
                  <a:latin typeface="Calibri" panose="020F0502020204030204" pitchFamily="34" charset="0"/>
                  <a:ea typeface="Arial" panose="020B0604020202020204" pitchFamily="34" charset="0"/>
                </a:endParaRPr>
              </a:p>
            </p:txBody>
          </p:sp>
          <p:sp>
            <p:nvSpPr>
              <p:cNvPr id="53275" name="矩形 12"/>
              <p:cNvSpPr>
                <a:spLocks noChangeArrowheads="1"/>
              </p:cNvSpPr>
              <p:nvPr/>
            </p:nvSpPr>
            <p:spPr bwMode="auto">
              <a:xfrm>
                <a:off x="1680837" y="2303248"/>
                <a:ext cx="747268" cy="20773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ts val="9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05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Your text</a:t>
                </a:r>
                <a:endParaRPr kumimoji="0" lang="zh-CN" alt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29" name="组合 28"/>
          <p:cNvGrpSpPr/>
          <p:nvPr/>
        </p:nvGrpSpPr>
        <p:grpSpPr>
          <a:xfrm>
            <a:off x="3230563" y="2630488"/>
            <a:ext cx="1317625" cy="1317625"/>
            <a:chOff x="3108732" y="1751196"/>
            <a:chExt cx="1316886" cy="1316886"/>
          </a:xfrm>
        </p:grpSpPr>
        <p:sp>
          <p:nvSpPr>
            <p:cNvPr id="5" name="椭圆 4"/>
            <p:cNvSpPr/>
            <p:nvPr/>
          </p:nvSpPr>
          <p:spPr>
            <a:xfrm>
              <a:off x="3108732" y="1751196"/>
              <a:ext cx="1316886" cy="1316886"/>
            </a:xfrm>
            <a:prstGeom prst="ellipse">
              <a:avLst/>
            </a:prstGeom>
            <a:solidFill>
              <a:schemeClr val="tx1">
                <a:alpha val="49000"/>
              </a:schemeClr>
            </a:solidFill>
            <a:ln w="3175">
              <a:solidFill>
                <a:schemeClr val="bg1">
                  <a:alpha val="23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57365" name="组合 17"/>
            <p:cNvGrpSpPr/>
            <p:nvPr/>
          </p:nvGrpSpPr>
          <p:grpSpPr>
            <a:xfrm>
              <a:off x="3416346" y="2065642"/>
              <a:ext cx="761382" cy="619950"/>
              <a:chOff x="1701846" y="1894192"/>
              <a:chExt cx="761382" cy="619950"/>
            </a:xfrm>
          </p:grpSpPr>
          <p:sp>
            <p:nvSpPr>
              <p:cNvPr id="57366" name="矩形 18"/>
              <p:cNvSpPr/>
              <p:nvPr/>
            </p:nvSpPr>
            <p:spPr>
              <a:xfrm>
                <a:off x="1834086" y="1894192"/>
                <a:ext cx="444352" cy="52322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lstStyle/>
              <a:p>
                <a:pPr lvl="0"/>
                <a:r>
                  <a:rPr lang="en-US" altLang="zh-CN" sz="2800" b="1" dirty="0">
                    <a:solidFill>
                      <a:srgbClr val="FFFFFF"/>
                    </a:solidFill>
                    <a:latin typeface="Arial" panose="020B0604020202020204" pitchFamily="34" charset="0"/>
                    <a:ea typeface="Arial Unicode MS" panose="020B0604020202020204" pitchFamily="34" charset="-122"/>
                  </a:rPr>
                  <a:t>C</a:t>
                </a:r>
                <a:endParaRPr lang="zh-CN" altLang="en-US" sz="2800" dirty="0">
                  <a:solidFill>
                    <a:srgbClr val="FFFFFF"/>
                  </a:solidFill>
                  <a:latin typeface="Calibri" panose="020F0502020204030204" pitchFamily="34" charset="0"/>
                  <a:ea typeface="Arial" panose="020B0604020202020204" pitchFamily="34" charset="0"/>
                </a:endParaRPr>
              </a:p>
            </p:txBody>
          </p:sp>
          <p:sp>
            <p:nvSpPr>
              <p:cNvPr id="53271" name="矩形 19"/>
              <p:cNvSpPr>
                <a:spLocks noChangeArrowheads="1"/>
              </p:cNvSpPr>
              <p:nvPr/>
            </p:nvSpPr>
            <p:spPr bwMode="auto">
              <a:xfrm>
                <a:off x="1701846" y="2303240"/>
                <a:ext cx="761382" cy="2109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ts val="9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05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Your text</a:t>
                </a:r>
                <a:endParaRPr kumimoji="0" lang="zh-CN" alt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30" name="组合 29"/>
          <p:cNvGrpSpPr/>
          <p:nvPr/>
        </p:nvGrpSpPr>
        <p:grpSpPr>
          <a:xfrm>
            <a:off x="4448175" y="2330450"/>
            <a:ext cx="1514475" cy="1514475"/>
            <a:chOff x="4219650" y="1642914"/>
            <a:chExt cx="1514400" cy="1514400"/>
          </a:xfrm>
        </p:grpSpPr>
        <p:sp>
          <p:nvSpPr>
            <p:cNvPr id="6" name="椭圆 5"/>
            <p:cNvSpPr/>
            <p:nvPr/>
          </p:nvSpPr>
          <p:spPr>
            <a:xfrm>
              <a:off x="4219650" y="1642914"/>
              <a:ext cx="1514400" cy="1514400"/>
            </a:xfrm>
            <a:prstGeom prst="ellipse">
              <a:avLst/>
            </a:prstGeom>
            <a:solidFill>
              <a:schemeClr val="tx1">
                <a:alpha val="49000"/>
              </a:schemeClr>
            </a:solidFill>
            <a:ln w="3175">
              <a:solidFill>
                <a:schemeClr val="bg1">
                  <a:alpha val="23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57361" name="组合 20"/>
            <p:cNvGrpSpPr/>
            <p:nvPr/>
          </p:nvGrpSpPr>
          <p:grpSpPr>
            <a:xfrm>
              <a:off x="4500397" y="1960867"/>
              <a:ext cx="984267" cy="713936"/>
              <a:chOff x="1585747" y="1817992"/>
              <a:chExt cx="984267" cy="713936"/>
            </a:xfrm>
          </p:grpSpPr>
          <p:sp>
            <p:nvSpPr>
              <p:cNvPr id="57362" name="矩形 21"/>
              <p:cNvSpPr/>
              <p:nvPr/>
            </p:nvSpPr>
            <p:spPr>
              <a:xfrm>
                <a:off x="1834086" y="1817992"/>
                <a:ext cx="481222" cy="58477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lstStyle/>
              <a:p>
                <a:pPr lvl="0"/>
                <a:r>
                  <a:rPr lang="en-US" altLang="zh-CN" sz="3200" b="1" dirty="0">
                    <a:solidFill>
                      <a:srgbClr val="FFFFFF"/>
                    </a:solidFill>
                    <a:latin typeface="Arial" panose="020B0604020202020204" pitchFamily="34" charset="0"/>
                    <a:ea typeface="Arial Unicode MS" panose="020B0604020202020204" pitchFamily="34" charset="-122"/>
                  </a:rPr>
                  <a:t>D</a:t>
                </a:r>
                <a:endParaRPr lang="zh-CN" altLang="en-US" sz="3200" dirty="0">
                  <a:solidFill>
                    <a:srgbClr val="FFFFFF"/>
                  </a:solidFill>
                  <a:latin typeface="Calibri" panose="020F0502020204030204" pitchFamily="34" charset="0"/>
                  <a:ea typeface="Arial" panose="020B0604020202020204" pitchFamily="34" charset="0"/>
                </a:endParaRPr>
              </a:p>
            </p:txBody>
          </p:sp>
          <p:sp>
            <p:nvSpPr>
              <p:cNvPr id="53267" name="矩形 22"/>
              <p:cNvSpPr>
                <a:spLocks noChangeArrowheads="1"/>
              </p:cNvSpPr>
              <p:nvPr/>
            </p:nvSpPr>
            <p:spPr bwMode="auto">
              <a:xfrm>
                <a:off x="1585747" y="2324189"/>
                <a:ext cx="984267" cy="2077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ts val="9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05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Add your text</a:t>
                </a:r>
                <a:endParaRPr kumimoji="0" lang="zh-CN" alt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31" name="组合 30"/>
          <p:cNvGrpSpPr/>
          <p:nvPr/>
        </p:nvGrpSpPr>
        <p:grpSpPr>
          <a:xfrm>
            <a:off x="5754688" y="1565275"/>
            <a:ext cx="1895475" cy="1895475"/>
            <a:chOff x="5496000" y="1185714"/>
            <a:chExt cx="1895400" cy="1895400"/>
          </a:xfrm>
        </p:grpSpPr>
        <p:sp>
          <p:nvSpPr>
            <p:cNvPr id="7" name="椭圆 6"/>
            <p:cNvSpPr/>
            <p:nvPr/>
          </p:nvSpPr>
          <p:spPr>
            <a:xfrm>
              <a:off x="5496000" y="1185714"/>
              <a:ext cx="1895400" cy="1895400"/>
            </a:xfrm>
            <a:prstGeom prst="ellipse">
              <a:avLst/>
            </a:prstGeom>
            <a:solidFill>
              <a:schemeClr val="tx1">
                <a:alpha val="49000"/>
              </a:schemeClr>
            </a:solidFill>
            <a:ln w="3175">
              <a:solidFill>
                <a:schemeClr val="bg1">
                  <a:alpha val="23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57357" name="组合 23"/>
            <p:cNvGrpSpPr/>
            <p:nvPr/>
          </p:nvGrpSpPr>
          <p:grpSpPr>
            <a:xfrm>
              <a:off x="5984742" y="1608442"/>
              <a:ext cx="1057832" cy="811733"/>
              <a:chOff x="1565142" y="1751317"/>
              <a:chExt cx="1057832" cy="811733"/>
            </a:xfrm>
          </p:grpSpPr>
          <p:sp>
            <p:nvSpPr>
              <p:cNvPr id="57358" name="矩形 24"/>
              <p:cNvSpPr/>
              <p:nvPr/>
            </p:nvSpPr>
            <p:spPr>
              <a:xfrm>
                <a:off x="1786461" y="1751317"/>
                <a:ext cx="526106" cy="70788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lstStyle/>
              <a:p>
                <a:pPr lvl="0"/>
                <a:r>
                  <a:rPr lang="en-US" altLang="zh-CN" sz="4000" b="1" dirty="0">
                    <a:solidFill>
                      <a:srgbClr val="FFFFFF"/>
                    </a:solidFill>
                    <a:latin typeface="Arial" panose="020B0604020202020204" pitchFamily="34" charset="0"/>
                    <a:ea typeface="Arial Unicode MS" panose="020B0604020202020204" pitchFamily="34" charset="-122"/>
                  </a:rPr>
                  <a:t>E</a:t>
                </a:r>
                <a:endParaRPr lang="zh-CN" altLang="en-US" sz="4000" dirty="0">
                  <a:solidFill>
                    <a:srgbClr val="FFFFFF"/>
                  </a:solidFill>
                  <a:latin typeface="Calibri" panose="020F0502020204030204" pitchFamily="34" charset="0"/>
                  <a:ea typeface="Arial" panose="020B0604020202020204" pitchFamily="34" charset="0"/>
                </a:endParaRPr>
              </a:p>
            </p:txBody>
          </p:sp>
          <p:sp>
            <p:nvSpPr>
              <p:cNvPr id="53263" name="矩形 25"/>
              <p:cNvSpPr>
                <a:spLocks noChangeArrowheads="1"/>
              </p:cNvSpPr>
              <p:nvPr/>
            </p:nvSpPr>
            <p:spPr bwMode="auto">
              <a:xfrm>
                <a:off x="1565142" y="2355309"/>
                <a:ext cx="1057832" cy="2077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ts val="9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05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Add your text</a:t>
                </a:r>
                <a:endParaRPr kumimoji="0" lang="zh-CN" alt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7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7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/>
          <p:nvPr/>
        </p:nvGrpSpPr>
        <p:grpSpPr>
          <a:xfrm>
            <a:off x="641350" y="1590675"/>
            <a:ext cx="1655763" cy="1970088"/>
            <a:chOff x="641811" y="1591085"/>
            <a:chExt cx="1655930" cy="1969180"/>
          </a:xfrm>
        </p:grpSpPr>
        <p:sp>
          <p:nvSpPr>
            <p:cNvPr id="2" name="任意多边形 1"/>
            <p:cNvSpPr/>
            <p:nvPr/>
          </p:nvSpPr>
          <p:spPr bwMode="auto">
            <a:xfrm>
              <a:off x="641811" y="1591085"/>
              <a:ext cx="1655930" cy="1969180"/>
            </a:xfrm>
            <a:custGeom>
              <a:avLst/>
              <a:gdLst>
                <a:gd name="connsiteX0" fmla="*/ 1043740 w 2081213"/>
                <a:gd name="connsiteY0" fmla="*/ 0 h 2474913"/>
                <a:gd name="connsiteX1" fmla="*/ 1051288 w 2081213"/>
                <a:gd name="connsiteY1" fmla="*/ 0 h 2474913"/>
                <a:gd name="connsiteX2" fmla="*/ 1054118 w 2081213"/>
                <a:gd name="connsiteY2" fmla="*/ 121956 h 2474913"/>
                <a:gd name="connsiteX3" fmla="*/ 1055137 w 2081213"/>
                <a:gd name="connsiteY3" fmla="*/ 165833 h 2474913"/>
                <a:gd name="connsiteX4" fmla="*/ 1146735 w 2081213"/>
                <a:gd name="connsiteY4" fmla="*/ 170450 h 2474913"/>
                <a:gd name="connsiteX5" fmla="*/ 2081213 w 2081213"/>
                <a:gd name="connsiteY5" fmla="*/ 1205904 h 2474913"/>
                <a:gd name="connsiteX6" fmla="*/ 1813521 w 2081213"/>
                <a:gd name="connsiteY6" fmla="*/ 1058834 h 2474913"/>
                <a:gd name="connsiteX7" fmla="*/ 1557140 w 2081213"/>
                <a:gd name="connsiteY7" fmla="*/ 1190820 h 2474913"/>
                <a:gd name="connsiteX8" fmla="*/ 1300758 w 2081213"/>
                <a:gd name="connsiteY8" fmla="*/ 1058834 h 2474913"/>
                <a:gd name="connsiteX9" fmla="*/ 1093450 w 2081213"/>
                <a:gd name="connsiteY9" fmla="*/ 1136788 h 2474913"/>
                <a:gd name="connsiteX10" fmla="*/ 1073184 w 2081213"/>
                <a:gd name="connsiteY10" fmla="*/ 1159102 h 2474913"/>
                <a:gd name="connsiteX11" fmla="*/ 1073010 w 2081213"/>
                <a:gd name="connsiteY11" fmla="*/ 1201891 h 2474913"/>
                <a:gd name="connsiteX12" fmla="*/ 1070157 w 2081213"/>
                <a:gd name="connsiteY12" fmla="*/ 1902331 h 2474913"/>
                <a:gd name="connsiteX13" fmla="*/ 1089026 w 2081213"/>
                <a:gd name="connsiteY13" fmla="*/ 1902331 h 2474913"/>
                <a:gd name="connsiteX14" fmla="*/ 1089026 w 2081213"/>
                <a:gd name="connsiteY14" fmla="*/ 2260195 h 2474913"/>
                <a:gd name="connsiteX15" fmla="*/ 873920 w 2081213"/>
                <a:gd name="connsiteY15" fmla="*/ 2474913 h 2474913"/>
                <a:gd name="connsiteX16" fmla="*/ 658813 w 2081213"/>
                <a:gd name="connsiteY16" fmla="*/ 2260195 h 2474913"/>
                <a:gd name="connsiteX17" fmla="*/ 658813 w 2081213"/>
                <a:gd name="connsiteY17" fmla="*/ 2211224 h 2474913"/>
                <a:gd name="connsiteX18" fmla="*/ 749384 w 2081213"/>
                <a:gd name="connsiteY18" fmla="*/ 2211224 h 2474913"/>
                <a:gd name="connsiteX19" fmla="*/ 749384 w 2081213"/>
                <a:gd name="connsiteY19" fmla="*/ 2260195 h 2474913"/>
                <a:gd name="connsiteX20" fmla="*/ 873920 w 2081213"/>
                <a:gd name="connsiteY20" fmla="*/ 2384505 h 2474913"/>
                <a:gd name="connsiteX21" fmla="*/ 998455 w 2081213"/>
                <a:gd name="connsiteY21" fmla="*/ 2260195 h 2474913"/>
                <a:gd name="connsiteX22" fmla="*/ 998455 w 2081213"/>
                <a:gd name="connsiteY22" fmla="*/ 1902331 h 2474913"/>
                <a:gd name="connsiteX23" fmla="*/ 1017324 w 2081213"/>
                <a:gd name="connsiteY23" fmla="*/ 1902331 h 2474913"/>
                <a:gd name="connsiteX24" fmla="*/ 1014796 w 2081213"/>
                <a:gd name="connsiteY24" fmla="*/ 1284051 h 2474913"/>
                <a:gd name="connsiteX25" fmla="*/ 1014279 w 2081213"/>
                <a:gd name="connsiteY25" fmla="*/ 1157681 h 2474913"/>
                <a:gd name="connsiteX26" fmla="*/ 995304 w 2081213"/>
                <a:gd name="connsiteY26" fmla="*/ 1136788 h 2474913"/>
                <a:gd name="connsiteX27" fmla="*/ 787996 w 2081213"/>
                <a:gd name="connsiteY27" fmla="*/ 1058834 h 2474913"/>
                <a:gd name="connsiteX28" fmla="*/ 531614 w 2081213"/>
                <a:gd name="connsiteY28" fmla="*/ 1190820 h 2474913"/>
                <a:gd name="connsiteX29" fmla="*/ 275233 w 2081213"/>
                <a:gd name="connsiteY29" fmla="*/ 1058834 h 2474913"/>
                <a:gd name="connsiteX30" fmla="*/ 7541 w 2081213"/>
                <a:gd name="connsiteY30" fmla="*/ 1209675 h 2474913"/>
                <a:gd name="connsiteX31" fmla="*/ 0 w 2081213"/>
                <a:gd name="connsiteY31" fmla="*/ 1209675 h 2474913"/>
                <a:gd name="connsiteX32" fmla="*/ 0 w 2081213"/>
                <a:gd name="connsiteY32" fmla="*/ 1205904 h 2474913"/>
                <a:gd name="connsiteX33" fmla="*/ 933857 w 2081213"/>
                <a:gd name="connsiteY33" fmla="*/ 170450 h 2474913"/>
                <a:gd name="connsiteX34" fmla="*/ 1038648 w 2081213"/>
                <a:gd name="connsiteY34" fmla="*/ 165198 h 2474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2081213" h="2474913">
                  <a:moveTo>
                    <a:pt x="1043740" y="0"/>
                  </a:moveTo>
                  <a:cubicBezTo>
                    <a:pt x="1043740" y="0"/>
                    <a:pt x="1043740" y="0"/>
                    <a:pt x="1051288" y="0"/>
                  </a:cubicBezTo>
                  <a:cubicBezTo>
                    <a:pt x="1051288" y="0"/>
                    <a:pt x="1051288" y="0"/>
                    <a:pt x="1054118" y="121956"/>
                  </a:cubicBezTo>
                  <a:lnTo>
                    <a:pt x="1055137" y="165833"/>
                  </a:lnTo>
                  <a:lnTo>
                    <a:pt x="1146735" y="170450"/>
                  </a:lnTo>
                  <a:cubicBezTo>
                    <a:pt x="1670308" y="223522"/>
                    <a:pt x="2081213" y="664997"/>
                    <a:pt x="2081213" y="1205904"/>
                  </a:cubicBezTo>
                  <a:cubicBezTo>
                    <a:pt x="2024658" y="1115399"/>
                    <a:pt x="1926630" y="1058834"/>
                    <a:pt x="1813521" y="1058834"/>
                  </a:cubicBezTo>
                  <a:cubicBezTo>
                    <a:pt x="1707952" y="1058834"/>
                    <a:pt x="1613694" y="1111628"/>
                    <a:pt x="1557140" y="1190820"/>
                  </a:cubicBezTo>
                  <a:cubicBezTo>
                    <a:pt x="1500585" y="1111628"/>
                    <a:pt x="1406327" y="1058834"/>
                    <a:pt x="1300758" y="1058834"/>
                  </a:cubicBezTo>
                  <a:cubicBezTo>
                    <a:pt x="1221582" y="1058834"/>
                    <a:pt x="1148767" y="1088531"/>
                    <a:pt x="1093450" y="1136788"/>
                  </a:cubicBezTo>
                  <a:lnTo>
                    <a:pt x="1073184" y="1159102"/>
                  </a:lnTo>
                  <a:lnTo>
                    <a:pt x="1073010" y="1201891"/>
                  </a:lnTo>
                  <a:cubicBezTo>
                    <a:pt x="1072457" y="1337635"/>
                    <a:pt x="1071572" y="1554826"/>
                    <a:pt x="1070157" y="1902331"/>
                  </a:cubicBezTo>
                  <a:lnTo>
                    <a:pt x="1089026" y="1902331"/>
                  </a:lnTo>
                  <a:cubicBezTo>
                    <a:pt x="1089026" y="1902331"/>
                    <a:pt x="1089026" y="1902331"/>
                    <a:pt x="1089026" y="2260195"/>
                  </a:cubicBezTo>
                  <a:cubicBezTo>
                    <a:pt x="1089026" y="2376971"/>
                    <a:pt x="990907" y="2474913"/>
                    <a:pt x="873920" y="2474913"/>
                  </a:cubicBezTo>
                  <a:cubicBezTo>
                    <a:pt x="756932" y="2474913"/>
                    <a:pt x="658813" y="2376971"/>
                    <a:pt x="658813" y="2260195"/>
                  </a:cubicBezTo>
                  <a:cubicBezTo>
                    <a:pt x="658813" y="2260195"/>
                    <a:pt x="658813" y="2260195"/>
                    <a:pt x="658813" y="2211224"/>
                  </a:cubicBezTo>
                  <a:cubicBezTo>
                    <a:pt x="658813" y="2211224"/>
                    <a:pt x="658813" y="2211224"/>
                    <a:pt x="749384" y="2211224"/>
                  </a:cubicBezTo>
                  <a:cubicBezTo>
                    <a:pt x="749384" y="2211224"/>
                    <a:pt x="749384" y="2211224"/>
                    <a:pt x="749384" y="2260195"/>
                  </a:cubicBezTo>
                  <a:cubicBezTo>
                    <a:pt x="749384" y="2328000"/>
                    <a:pt x="805991" y="2384505"/>
                    <a:pt x="873920" y="2384505"/>
                  </a:cubicBezTo>
                  <a:cubicBezTo>
                    <a:pt x="941848" y="2384505"/>
                    <a:pt x="998455" y="2328000"/>
                    <a:pt x="998455" y="2260195"/>
                  </a:cubicBezTo>
                  <a:cubicBezTo>
                    <a:pt x="998455" y="2260195"/>
                    <a:pt x="998455" y="2260195"/>
                    <a:pt x="998455" y="1902331"/>
                  </a:cubicBezTo>
                  <a:cubicBezTo>
                    <a:pt x="998455" y="1902331"/>
                    <a:pt x="998455" y="1902331"/>
                    <a:pt x="1017324" y="1902331"/>
                  </a:cubicBezTo>
                  <a:cubicBezTo>
                    <a:pt x="1017324" y="1902331"/>
                    <a:pt x="1017324" y="1902331"/>
                    <a:pt x="1014796" y="1284051"/>
                  </a:cubicBezTo>
                  <a:lnTo>
                    <a:pt x="1014279" y="1157681"/>
                  </a:lnTo>
                  <a:lnTo>
                    <a:pt x="995304" y="1136788"/>
                  </a:lnTo>
                  <a:cubicBezTo>
                    <a:pt x="939986" y="1088531"/>
                    <a:pt x="867172" y="1058834"/>
                    <a:pt x="787996" y="1058834"/>
                  </a:cubicBezTo>
                  <a:cubicBezTo>
                    <a:pt x="682427" y="1058834"/>
                    <a:pt x="588169" y="1111628"/>
                    <a:pt x="531614" y="1190820"/>
                  </a:cubicBezTo>
                  <a:cubicBezTo>
                    <a:pt x="475059" y="1111628"/>
                    <a:pt x="380802" y="1058834"/>
                    <a:pt x="275233" y="1058834"/>
                  </a:cubicBezTo>
                  <a:cubicBezTo>
                    <a:pt x="162124" y="1058834"/>
                    <a:pt x="60325" y="1119170"/>
                    <a:pt x="7541" y="1209675"/>
                  </a:cubicBezTo>
                  <a:cubicBezTo>
                    <a:pt x="7541" y="1209675"/>
                    <a:pt x="7541" y="1209675"/>
                    <a:pt x="0" y="1209675"/>
                  </a:cubicBezTo>
                  <a:cubicBezTo>
                    <a:pt x="0" y="1209675"/>
                    <a:pt x="0" y="1205904"/>
                    <a:pt x="0" y="1205904"/>
                  </a:cubicBezTo>
                  <a:cubicBezTo>
                    <a:pt x="0" y="664997"/>
                    <a:pt x="407591" y="223522"/>
                    <a:pt x="933857" y="170450"/>
                  </a:cubicBezTo>
                  <a:lnTo>
                    <a:pt x="1038648" y="165198"/>
                  </a:lnTo>
                  <a:close/>
                </a:path>
              </a:pathLst>
            </a:custGeom>
            <a:solidFill>
              <a:schemeClr val="tx1">
                <a:alpha val="49000"/>
              </a:schemeClr>
            </a:solidFill>
            <a:ln w="3175">
              <a:solidFill>
                <a:schemeClr val="bg1">
                  <a:alpha val="23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1127448" y="1793876"/>
              <a:ext cx="69762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600" b="1" i="0" u="none" strike="noStrike" kern="1200" cap="none" spc="0" normalizeH="0" baseline="0" noProof="0" dirty="0" smtClean="0">
                  <a:ln w="38100">
                    <a:noFill/>
                  </a:ln>
                  <a:solidFill>
                    <a:schemeClr val="tx1">
                      <a:lumMod val="10000"/>
                      <a:lumOff val="90000"/>
                    </a:schemeClr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rPr>
                <a:t>01</a:t>
              </a:r>
              <a:endParaRPr kumimoji="0" lang="zh-CN" altLang="en-US" sz="3600" b="1" i="0" u="none" strike="noStrike" kern="1200" cap="none" spc="0" normalizeH="0" baseline="0" noProof="0" dirty="0">
                <a:ln w="38100">
                  <a:noFill/>
                </a:ln>
                <a:solidFill>
                  <a:schemeClr val="tx1">
                    <a:lumMod val="10000"/>
                    <a:lumOff val="9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2738438" y="1590675"/>
            <a:ext cx="1655762" cy="1970088"/>
            <a:chOff x="2738667" y="1591085"/>
            <a:chExt cx="1655930" cy="1969180"/>
          </a:xfrm>
        </p:grpSpPr>
        <p:sp>
          <p:nvSpPr>
            <p:cNvPr id="3" name="任意多边形 2"/>
            <p:cNvSpPr/>
            <p:nvPr/>
          </p:nvSpPr>
          <p:spPr bwMode="auto">
            <a:xfrm>
              <a:off x="2738667" y="1591085"/>
              <a:ext cx="1655930" cy="1969180"/>
            </a:xfrm>
            <a:custGeom>
              <a:avLst/>
              <a:gdLst>
                <a:gd name="connsiteX0" fmla="*/ 1043740 w 2081213"/>
                <a:gd name="connsiteY0" fmla="*/ 0 h 2474913"/>
                <a:gd name="connsiteX1" fmla="*/ 1051288 w 2081213"/>
                <a:gd name="connsiteY1" fmla="*/ 0 h 2474913"/>
                <a:gd name="connsiteX2" fmla="*/ 1054118 w 2081213"/>
                <a:gd name="connsiteY2" fmla="*/ 121956 h 2474913"/>
                <a:gd name="connsiteX3" fmla="*/ 1055137 w 2081213"/>
                <a:gd name="connsiteY3" fmla="*/ 165833 h 2474913"/>
                <a:gd name="connsiteX4" fmla="*/ 1146735 w 2081213"/>
                <a:gd name="connsiteY4" fmla="*/ 170450 h 2474913"/>
                <a:gd name="connsiteX5" fmla="*/ 2081213 w 2081213"/>
                <a:gd name="connsiteY5" fmla="*/ 1205904 h 2474913"/>
                <a:gd name="connsiteX6" fmla="*/ 1813521 w 2081213"/>
                <a:gd name="connsiteY6" fmla="*/ 1058834 h 2474913"/>
                <a:gd name="connsiteX7" fmla="*/ 1557140 w 2081213"/>
                <a:gd name="connsiteY7" fmla="*/ 1190820 h 2474913"/>
                <a:gd name="connsiteX8" fmla="*/ 1300758 w 2081213"/>
                <a:gd name="connsiteY8" fmla="*/ 1058834 h 2474913"/>
                <a:gd name="connsiteX9" fmla="*/ 1093450 w 2081213"/>
                <a:gd name="connsiteY9" fmla="*/ 1136788 h 2474913"/>
                <a:gd name="connsiteX10" fmla="*/ 1073184 w 2081213"/>
                <a:gd name="connsiteY10" fmla="*/ 1159102 h 2474913"/>
                <a:gd name="connsiteX11" fmla="*/ 1073010 w 2081213"/>
                <a:gd name="connsiteY11" fmla="*/ 1201891 h 2474913"/>
                <a:gd name="connsiteX12" fmla="*/ 1070157 w 2081213"/>
                <a:gd name="connsiteY12" fmla="*/ 1902331 h 2474913"/>
                <a:gd name="connsiteX13" fmla="*/ 1089026 w 2081213"/>
                <a:gd name="connsiteY13" fmla="*/ 1902331 h 2474913"/>
                <a:gd name="connsiteX14" fmla="*/ 1089026 w 2081213"/>
                <a:gd name="connsiteY14" fmla="*/ 2260195 h 2474913"/>
                <a:gd name="connsiteX15" fmla="*/ 873920 w 2081213"/>
                <a:gd name="connsiteY15" fmla="*/ 2474913 h 2474913"/>
                <a:gd name="connsiteX16" fmla="*/ 658813 w 2081213"/>
                <a:gd name="connsiteY16" fmla="*/ 2260195 h 2474913"/>
                <a:gd name="connsiteX17" fmla="*/ 658813 w 2081213"/>
                <a:gd name="connsiteY17" fmla="*/ 2211224 h 2474913"/>
                <a:gd name="connsiteX18" fmla="*/ 749384 w 2081213"/>
                <a:gd name="connsiteY18" fmla="*/ 2211224 h 2474913"/>
                <a:gd name="connsiteX19" fmla="*/ 749384 w 2081213"/>
                <a:gd name="connsiteY19" fmla="*/ 2260195 h 2474913"/>
                <a:gd name="connsiteX20" fmla="*/ 873920 w 2081213"/>
                <a:gd name="connsiteY20" fmla="*/ 2384505 h 2474913"/>
                <a:gd name="connsiteX21" fmla="*/ 998455 w 2081213"/>
                <a:gd name="connsiteY21" fmla="*/ 2260195 h 2474913"/>
                <a:gd name="connsiteX22" fmla="*/ 998455 w 2081213"/>
                <a:gd name="connsiteY22" fmla="*/ 1902331 h 2474913"/>
                <a:gd name="connsiteX23" fmla="*/ 1017324 w 2081213"/>
                <a:gd name="connsiteY23" fmla="*/ 1902331 h 2474913"/>
                <a:gd name="connsiteX24" fmla="*/ 1014796 w 2081213"/>
                <a:gd name="connsiteY24" fmla="*/ 1284051 h 2474913"/>
                <a:gd name="connsiteX25" fmla="*/ 1014279 w 2081213"/>
                <a:gd name="connsiteY25" fmla="*/ 1157681 h 2474913"/>
                <a:gd name="connsiteX26" fmla="*/ 995304 w 2081213"/>
                <a:gd name="connsiteY26" fmla="*/ 1136788 h 2474913"/>
                <a:gd name="connsiteX27" fmla="*/ 787996 w 2081213"/>
                <a:gd name="connsiteY27" fmla="*/ 1058834 h 2474913"/>
                <a:gd name="connsiteX28" fmla="*/ 531614 w 2081213"/>
                <a:gd name="connsiteY28" fmla="*/ 1190820 h 2474913"/>
                <a:gd name="connsiteX29" fmla="*/ 275233 w 2081213"/>
                <a:gd name="connsiteY29" fmla="*/ 1058834 h 2474913"/>
                <a:gd name="connsiteX30" fmla="*/ 7541 w 2081213"/>
                <a:gd name="connsiteY30" fmla="*/ 1209675 h 2474913"/>
                <a:gd name="connsiteX31" fmla="*/ 0 w 2081213"/>
                <a:gd name="connsiteY31" fmla="*/ 1209675 h 2474913"/>
                <a:gd name="connsiteX32" fmla="*/ 0 w 2081213"/>
                <a:gd name="connsiteY32" fmla="*/ 1205904 h 2474913"/>
                <a:gd name="connsiteX33" fmla="*/ 933857 w 2081213"/>
                <a:gd name="connsiteY33" fmla="*/ 170450 h 2474913"/>
                <a:gd name="connsiteX34" fmla="*/ 1038648 w 2081213"/>
                <a:gd name="connsiteY34" fmla="*/ 165198 h 2474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2081213" h="2474913">
                  <a:moveTo>
                    <a:pt x="1043740" y="0"/>
                  </a:moveTo>
                  <a:cubicBezTo>
                    <a:pt x="1043740" y="0"/>
                    <a:pt x="1043740" y="0"/>
                    <a:pt x="1051288" y="0"/>
                  </a:cubicBezTo>
                  <a:cubicBezTo>
                    <a:pt x="1051288" y="0"/>
                    <a:pt x="1051288" y="0"/>
                    <a:pt x="1054118" y="121956"/>
                  </a:cubicBezTo>
                  <a:lnTo>
                    <a:pt x="1055137" y="165833"/>
                  </a:lnTo>
                  <a:lnTo>
                    <a:pt x="1146735" y="170450"/>
                  </a:lnTo>
                  <a:cubicBezTo>
                    <a:pt x="1670308" y="223522"/>
                    <a:pt x="2081213" y="664997"/>
                    <a:pt x="2081213" y="1205904"/>
                  </a:cubicBezTo>
                  <a:cubicBezTo>
                    <a:pt x="2024658" y="1115399"/>
                    <a:pt x="1926630" y="1058834"/>
                    <a:pt x="1813521" y="1058834"/>
                  </a:cubicBezTo>
                  <a:cubicBezTo>
                    <a:pt x="1707952" y="1058834"/>
                    <a:pt x="1613694" y="1111628"/>
                    <a:pt x="1557140" y="1190820"/>
                  </a:cubicBezTo>
                  <a:cubicBezTo>
                    <a:pt x="1500585" y="1111628"/>
                    <a:pt x="1406327" y="1058834"/>
                    <a:pt x="1300758" y="1058834"/>
                  </a:cubicBezTo>
                  <a:cubicBezTo>
                    <a:pt x="1221582" y="1058834"/>
                    <a:pt x="1148767" y="1088531"/>
                    <a:pt x="1093450" y="1136788"/>
                  </a:cubicBezTo>
                  <a:lnTo>
                    <a:pt x="1073184" y="1159102"/>
                  </a:lnTo>
                  <a:lnTo>
                    <a:pt x="1073010" y="1201891"/>
                  </a:lnTo>
                  <a:cubicBezTo>
                    <a:pt x="1072457" y="1337635"/>
                    <a:pt x="1071572" y="1554826"/>
                    <a:pt x="1070157" y="1902331"/>
                  </a:cubicBezTo>
                  <a:lnTo>
                    <a:pt x="1089026" y="1902331"/>
                  </a:lnTo>
                  <a:cubicBezTo>
                    <a:pt x="1089026" y="1902331"/>
                    <a:pt x="1089026" y="1902331"/>
                    <a:pt x="1089026" y="2260195"/>
                  </a:cubicBezTo>
                  <a:cubicBezTo>
                    <a:pt x="1089026" y="2376971"/>
                    <a:pt x="990907" y="2474913"/>
                    <a:pt x="873920" y="2474913"/>
                  </a:cubicBezTo>
                  <a:cubicBezTo>
                    <a:pt x="756932" y="2474913"/>
                    <a:pt x="658813" y="2376971"/>
                    <a:pt x="658813" y="2260195"/>
                  </a:cubicBezTo>
                  <a:cubicBezTo>
                    <a:pt x="658813" y="2260195"/>
                    <a:pt x="658813" y="2260195"/>
                    <a:pt x="658813" y="2211224"/>
                  </a:cubicBezTo>
                  <a:cubicBezTo>
                    <a:pt x="658813" y="2211224"/>
                    <a:pt x="658813" y="2211224"/>
                    <a:pt x="749384" y="2211224"/>
                  </a:cubicBezTo>
                  <a:cubicBezTo>
                    <a:pt x="749384" y="2211224"/>
                    <a:pt x="749384" y="2211224"/>
                    <a:pt x="749384" y="2260195"/>
                  </a:cubicBezTo>
                  <a:cubicBezTo>
                    <a:pt x="749384" y="2328000"/>
                    <a:pt x="805991" y="2384505"/>
                    <a:pt x="873920" y="2384505"/>
                  </a:cubicBezTo>
                  <a:cubicBezTo>
                    <a:pt x="941848" y="2384505"/>
                    <a:pt x="998455" y="2328000"/>
                    <a:pt x="998455" y="2260195"/>
                  </a:cubicBezTo>
                  <a:cubicBezTo>
                    <a:pt x="998455" y="2260195"/>
                    <a:pt x="998455" y="2260195"/>
                    <a:pt x="998455" y="1902331"/>
                  </a:cubicBezTo>
                  <a:cubicBezTo>
                    <a:pt x="998455" y="1902331"/>
                    <a:pt x="998455" y="1902331"/>
                    <a:pt x="1017324" y="1902331"/>
                  </a:cubicBezTo>
                  <a:cubicBezTo>
                    <a:pt x="1017324" y="1902331"/>
                    <a:pt x="1017324" y="1902331"/>
                    <a:pt x="1014796" y="1284051"/>
                  </a:cubicBezTo>
                  <a:lnTo>
                    <a:pt x="1014279" y="1157681"/>
                  </a:lnTo>
                  <a:lnTo>
                    <a:pt x="995304" y="1136788"/>
                  </a:lnTo>
                  <a:cubicBezTo>
                    <a:pt x="939986" y="1088531"/>
                    <a:pt x="867172" y="1058834"/>
                    <a:pt x="787996" y="1058834"/>
                  </a:cubicBezTo>
                  <a:cubicBezTo>
                    <a:pt x="682427" y="1058834"/>
                    <a:pt x="588169" y="1111628"/>
                    <a:pt x="531614" y="1190820"/>
                  </a:cubicBezTo>
                  <a:cubicBezTo>
                    <a:pt x="475059" y="1111628"/>
                    <a:pt x="380802" y="1058834"/>
                    <a:pt x="275233" y="1058834"/>
                  </a:cubicBezTo>
                  <a:cubicBezTo>
                    <a:pt x="162124" y="1058834"/>
                    <a:pt x="60325" y="1119170"/>
                    <a:pt x="7541" y="1209675"/>
                  </a:cubicBezTo>
                  <a:cubicBezTo>
                    <a:pt x="7541" y="1209675"/>
                    <a:pt x="7541" y="1209675"/>
                    <a:pt x="0" y="1209675"/>
                  </a:cubicBezTo>
                  <a:cubicBezTo>
                    <a:pt x="0" y="1209675"/>
                    <a:pt x="0" y="1205904"/>
                    <a:pt x="0" y="1205904"/>
                  </a:cubicBezTo>
                  <a:cubicBezTo>
                    <a:pt x="0" y="664997"/>
                    <a:pt x="407591" y="223522"/>
                    <a:pt x="933857" y="170450"/>
                  </a:cubicBezTo>
                  <a:lnTo>
                    <a:pt x="1038648" y="165198"/>
                  </a:lnTo>
                  <a:close/>
                </a:path>
              </a:pathLst>
            </a:custGeom>
            <a:solidFill>
              <a:schemeClr val="tx1">
                <a:alpha val="49000"/>
              </a:schemeClr>
            </a:solidFill>
            <a:ln w="3175">
              <a:solidFill>
                <a:schemeClr val="bg1">
                  <a:alpha val="23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3217868" y="1793876"/>
              <a:ext cx="69762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600" b="1" i="0" u="none" strike="noStrike" kern="1200" cap="none" spc="0" normalizeH="0" baseline="0" noProof="0" dirty="0" smtClean="0">
                  <a:ln w="38100">
                    <a:noFill/>
                  </a:ln>
                  <a:solidFill>
                    <a:schemeClr val="tx1">
                      <a:lumMod val="10000"/>
                      <a:lumOff val="90000"/>
                    </a:schemeClr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rPr>
                <a:t>02</a:t>
              </a:r>
              <a:endParaRPr kumimoji="0" lang="zh-CN" altLang="en-US" sz="3600" b="1" i="0" u="none" strike="noStrike" kern="1200" cap="none" spc="0" normalizeH="0" baseline="0" noProof="0" dirty="0">
                <a:ln w="38100">
                  <a:noFill/>
                </a:ln>
                <a:solidFill>
                  <a:schemeClr val="tx1">
                    <a:lumMod val="10000"/>
                    <a:lumOff val="9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4865688" y="1590675"/>
            <a:ext cx="1655762" cy="1970088"/>
            <a:chOff x="4866003" y="1591085"/>
            <a:chExt cx="1655930" cy="1969180"/>
          </a:xfrm>
        </p:grpSpPr>
        <p:sp>
          <p:nvSpPr>
            <p:cNvPr id="4" name="任意多边形 3"/>
            <p:cNvSpPr/>
            <p:nvPr/>
          </p:nvSpPr>
          <p:spPr bwMode="auto">
            <a:xfrm>
              <a:off x="4866003" y="1591085"/>
              <a:ext cx="1655930" cy="1969180"/>
            </a:xfrm>
            <a:custGeom>
              <a:avLst/>
              <a:gdLst>
                <a:gd name="connsiteX0" fmla="*/ 1043740 w 2081213"/>
                <a:gd name="connsiteY0" fmla="*/ 0 h 2474913"/>
                <a:gd name="connsiteX1" fmla="*/ 1051288 w 2081213"/>
                <a:gd name="connsiteY1" fmla="*/ 0 h 2474913"/>
                <a:gd name="connsiteX2" fmla="*/ 1054118 w 2081213"/>
                <a:gd name="connsiteY2" fmla="*/ 121956 h 2474913"/>
                <a:gd name="connsiteX3" fmla="*/ 1055137 w 2081213"/>
                <a:gd name="connsiteY3" fmla="*/ 165833 h 2474913"/>
                <a:gd name="connsiteX4" fmla="*/ 1146735 w 2081213"/>
                <a:gd name="connsiteY4" fmla="*/ 170450 h 2474913"/>
                <a:gd name="connsiteX5" fmla="*/ 2081213 w 2081213"/>
                <a:gd name="connsiteY5" fmla="*/ 1205904 h 2474913"/>
                <a:gd name="connsiteX6" fmla="*/ 1813521 w 2081213"/>
                <a:gd name="connsiteY6" fmla="*/ 1058834 h 2474913"/>
                <a:gd name="connsiteX7" fmla="*/ 1557140 w 2081213"/>
                <a:gd name="connsiteY7" fmla="*/ 1190820 h 2474913"/>
                <a:gd name="connsiteX8" fmla="*/ 1300758 w 2081213"/>
                <a:gd name="connsiteY8" fmla="*/ 1058834 h 2474913"/>
                <a:gd name="connsiteX9" fmla="*/ 1093450 w 2081213"/>
                <a:gd name="connsiteY9" fmla="*/ 1136788 h 2474913"/>
                <a:gd name="connsiteX10" fmla="*/ 1073184 w 2081213"/>
                <a:gd name="connsiteY10" fmla="*/ 1159102 h 2474913"/>
                <a:gd name="connsiteX11" fmla="*/ 1073010 w 2081213"/>
                <a:gd name="connsiteY11" fmla="*/ 1201891 h 2474913"/>
                <a:gd name="connsiteX12" fmla="*/ 1070157 w 2081213"/>
                <a:gd name="connsiteY12" fmla="*/ 1902331 h 2474913"/>
                <a:gd name="connsiteX13" fmla="*/ 1089026 w 2081213"/>
                <a:gd name="connsiteY13" fmla="*/ 1902331 h 2474913"/>
                <a:gd name="connsiteX14" fmla="*/ 1089026 w 2081213"/>
                <a:gd name="connsiteY14" fmla="*/ 2260195 h 2474913"/>
                <a:gd name="connsiteX15" fmla="*/ 873920 w 2081213"/>
                <a:gd name="connsiteY15" fmla="*/ 2474913 h 2474913"/>
                <a:gd name="connsiteX16" fmla="*/ 658813 w 2081213"/>
                <a:gd name="connsiteY16" fmla="*/ 2260195 h 2474913"/>
                <a:gd name="connsiteX17" fmla="*/ 658813 w 2081213"/>
                <a:gd name="connsiteY17" fmla="*/ 2211224 h 2474913"/>
                <a:gd name="connsiteX18" fmla="*/ 749384 w 2081213"/>
                <a:gd name="connsiteY18" fmla="*/ 2211224 h 2474913"/>
                <a:gd name="connsiteX19" fmla="*/ 749384 w 2081213"/>
                <a:gd name="connsiteY19" fmla="*/ 2260195 h 2474913"/>
                <a:gd name="connsiteX20" fmla="*/ 873920 w 2081213"/>
                <a:gd name="connsiteY20" fmla="*/ 2384505 h 2474913"/>
                <a:gd name="connsiteX21" fmla="*/ 998455 w 2081213"/>
                <a:gd name="connsiteY21" fmla="*/ 2260195 h 2474913"/>
                <a:gd name="connsiteX22" fmla="*/ 998455 w 2081213"/>
                <a:gd name="connsiteY22" fmla="*/ 1902331 h 2474913"/>
                <a:gd name="connsiteX23" fmla="*/ 1017324 w 2081213"/>
                <a:gd name="connsiteY23" fmla="*/ 1902331 h 2474913"/>
                <a:gd name="connsiteX24" fmla="*/ 1014796 w 2081213"/>
                <a:gd name="connsiteY24" fmla="*/ 1284051 h 2474913"/>
                <a:gd name="connsiteX25" fmla="*/ 1014279 w 2081213"/>
                <a:gd name="connsiteY25" fmla="*/ 1157681 h 2474913"/>
                <a:gd name="connsiteX26" fmla="*/ 995304 w 2081213"/>
                <a:gd name="connsiteY26" fmla="*/ 1136788 h 2474913"/>
                <a:gd name="connsiteX27" fmla="*/ 787996 w 2081213"/>
                <a:gd name="connsiteY27" fmla="*/ 1058834 h 2474913"/>
                <a:gd name="connsiteX28" fmla="*/ 531614 w 2081213"/>
                <a:gd name="connsiteY28" fmla="*/ 1190820 h 2474913"/>
                <a:gd name="connsiteX29" fmla="*/ 275233 w 2081213"/>
                <a:gd name="connsiteY29" fmla="*/ 1058834 h 2474913"/>
                <a:gd name="connsiteX30" fmla="*/ 7541 w 2081213"/>
                <a:gd name="connsiteY30" fmla="*/ 1209675 h 2474913"/>
                <a:gd name="connsiteX31" fmla="*/ 0 w 2081213"/>
                <a:gd name="connsiteY31" fmla="*/ 1209675 h 2474913"/>
                <a:gd name="connsiteX32" fmla="*/ 0 w 2081213"/>
                <a:gd name="connsiteY32" fmla="*/ 1205904 h 2474913"/>
                <a:gd name="connsiteX33" fmla="*/ 933857 w 2081213"/>
                <a:gd name="connsiteY33" fmla="*/ 170450 h 2474913"/>
                <a:gd name="connsiteX34" fmla="*/ 1038648 w 2081213"/>
                <a:gd name="connsiteY34" fmla="*/ 165198 h 2474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2081213" h="2474913">
                  <a:moveTo>
                    <a:pt x="1043740" y="0"/>
                  </a:moveTo>
                  <a:cubicBezTo>
                    <a:pt x="1043740" y="0"/>
                    <a:pt x="1043740" y="0"/>
                    <a:pt x="1051288" y="0"/>
                  </a:cubicBezTo>
                  <a:cubicBezTo>
                    <a:pt x="1051288" y="0"/>
                    <a:pt x="1051288" y="0"/>
                    <a:pt x="1054118" y="121956"/>
                  </a:cubicBezTo>
                  <a:lnTo>
                    <a:pt x="1055137" y="165833"/>
                  </a:lnTo>
                  <a:lnTo>
                    <a:pt x="1146735" y="170450"/>
                  </a:lnTo>
                  <a:cubicBezTo>
                    <a:pt x="1670308" y="223522"/>
                    <a:pt x="2081213" y="664997"/>
                    <a:pt x="2081213" y="1205904"/>
                  </a:cubicBezTo>
                  <a:cubicBezTo>
                    <a:pt x="2024658" y="1115399"/>
                    <a:pt x="1926630" y="1058834"/>
                    <a:pt x="1813521" y="1058834"/>
                  </a:cubicBezTo>
                  <a:cubicBezTo>
                    <a:pt x="1707952" y="1058834"/>
                    <a:pt x="1613694" y="1111628"/>
                    <a:pt x="1557140" y="1190820"/>
                  </a:cubicBezTo>
                  <a:cubicBezTo>
                    <a:pt x="1500585" y="1111628"/>
                    <a:pt x="1406327" y="1058834"/>
                    <a:pt x="1300758" y="1058834"/>
                  </a:cubicBezTo>
                  <a:cubicBezTo>
                    <a:pt x="1221582" y="1058834"/>
                    <a:pt x="1148767" y="1088531"/>
                    <a:pt x="1093450" y="1136788"/>
                  </a:cubicBezTo>
                  <a:lnTo>
                    <a:pt x="1073184" y="1159102"/>
                  </a:lnTo>
                  <a:lnTo>
                    <a:pt x="1073010" y="1201891"/>
                  </a:lnTo>
                  <a:cubicBezTo>
                    <a:pt x="1072457" y="1337635"/>
                    <a:pt x="1071572" y="1554826"/>
                    <a:pt x="1070157" y="1902331"/>
                  </a:cubicBezTo>
                  <a:lnTo>
                    <a:pt x="1089026" y="1902331"/>
                  </a:lnTo>
                  <a:cubicBezTo>
                    <a:pt x="1089026" y="1902331"/>
                    <a:pt x="1089026" y="1902331"/>
                    <a:pt x="1089026" y="2260195"/>
                  </a:cubicBezTo>
                  <a:cubicBezTo>
                    <a:pt x="1089026" y="2376971"/>
                    <a:pt x="990907" y="2474913"/>
                    <a:pt x="873920" y="2474913"/>
                  </a:cubicBezTo>
                  <a:cubicBezTo>
                    <a:pt x="756932" y="2474913"/>
                    <a:pt x="658813" y="2376971"/>
                    <a:pt x="658813" y="2260195"/>
                  </a:cubicBezTo>
                  <a:cubicBezTo>
                    <a:pt x="658813" y="2260195"/>
                    <a:pt x="658813" y="2260195"/>
                    <a:pt x="658813" y="2211224"/>
                  </a:cubicBezTo>
                  <a:cubicBezTo>
                    <a:pt x="658813" y="2211224"/>
                    <a:pt x="658813" y="2211224"/>
                    <a:pt x="749384" y="2211224"/>
                  </a:cubicBezTo>
                  <a:cubicBezTo>
                    <a:pt x="749384" y="2211224"/>
                    <a:pt x="749384" y="2211224"/>
                    <a:pt x="749384" y="2260195"/>
                  </a:cubicBezTo>
                  <a:cubicBezTo>
                    <a:pt x="749384" y="2328000"/>
                    <a:pt x="805991" y="2384505"/>
                    <a:pt x="873920" y="2384505"/>
                  </a:cubicBezTo>
                  <a:cubicBezTo>
                    <a:pt x="941848" y="2384505"/>
                    <a:pt x="998455" y="2328000"/>
                    <a:pt x="998455" y="2260195"/>
                  </a:cubicBezTo>
                  <a:cubicBezTo>
                    <a:pt x="998455" y="2260195"/>
                    <a:pt x="998455" y="2260195"/>
                    <a:pt x="998455" y="1902331"/>
                  </a:cubicBezTo>
                  <a:cubicBezTo>
                    <a:pt x="998455" y="1902331"/>
                    <a:pt x="998455" y="1902331"/>
                    <a:pt x="1017324" y="1902331"/>
                  </a:cubicBezTo>
                  <a:cubicBezTo>
                    <a:pt x="1017324" y="1902331"/>
                    <a:pt x="1017324" y="1902331"/>
                    <a:pt x="1014796" y="1284051"/>
                  </a:cubicBezTo>
                  <a:lnTo>
                    <a:pt x="1014279" y="1157681"/>
                  </a:lnTo>
                  <a:lnTo>
                    <a:pt x="995304" y="1136788"/>
                  </a:lnTo>
                  <a:cubicBezTo>
                    <a:pt x="939986" y="1088531"/>
                    <a:pt x="867172" y="1058834"/>
                    <a:pt x="787996" y="1058834"/>
                  </a:cubicBezTo>
                  <a:cubicBezTo>
                    <a:pt x="682427" y="1058834"/>
                    <a:pt x="588169" y="1111628"/>
                    <a:pt x="531614" y="1190820"/>
                  </a:cubicBezTo>
                  <a:cubicBezTo>
                    <a:pt x="475059" y="1111628"/>
                    <a:pt x="380802" y="1058834"/>
                    <a:pt x="275233" y="1058834"/>
                  </a:cubicBezTo>
                  <a:cubicBezTo>
                    <a:pt x="162124" y="1058834"/>
                    <a:pt x="60325" y="1119170"/>
                    <a:pt x="7541" y="1209675"/>
                  </a:cubicBezTo>
                  <a:cubicBezTo>
                    <a:pt x="7541" y="1209675"/>
                    <a:pt x="7541" y="1209675"/>
                    <a:pt x="0" y="1209675"/>
                  </a:cubicBezTo>
                  <a:cubicBezTo>
                    <a:pt x="0" y="1209675"/>
                    <a:pt x="0" y="1205904"/>
                    <a:pt x="0" y="1205904"/>
                  </a:cubicBezTo>
                  <a:cubicBezTo>
                    <a:pt x="0" y="664997"/>
                    <a:pt x="407591" y="223522"/>
                    <a:pt x="933857" y="170450"/>
                  </a:cubicBezTo>
                  <a:lnTo>
                    <a:pt x="1038648" y="165198"/>
                  </a:lnTo>
                  <a:close/>
                </a:path>
              </a:pathLst>
            </a:custGeom>
            <a:solidFill>
              <a:schemeClr val="tx1">
                <a:alpha val="49000"/>
              </a:schemeClr>
            </a:solidFill>
            <a:ln w="3175">
              <a:solidFill>
                <a:schemeClr val="bg1">
                  <a:alpha val="23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5338768" y="1793876"/>
              <a:ext cx="69762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600" b="1" i="0" u="none" strike="noStrike" kern="1200" cap="none" spc="0" normalizeH="0" baseline="0" noProof="0" dirty="0" smtClean="0">
                  <a:ln w="38100">
                    <a:noFill/>
                  </a:ln>
                  <a:solidFill>
                    <a:schemeClr val="tx1">
                      <a:lumMod val="10000"/>
                      <a:lumOff val="90000"/>
                    </a:schemeClr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rPr>
                <a:t>03</a:t>
              </a:r>
              <a:endParaRPr kumimoji="0" lang="zh-CN" altLang="en-US" sz="3600" b="1" i="0" u="none" strike="noStrike" kern="1200" cap="none" spc="0" normalizeH="0" baseline="0" noProof="0" dirty="0">
                <a:ln w="38100">
                  <a:noFill/>
                </a:ln>
                <a:solidFill>
                  <a:schemeClr val="tx1">
                    <a:lumMod val="10000"/>
                    <a:lumOff val="9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6985000" y="1590675"/>
            <a:ext cx="1657350" cy="1970088"/>
            <a:chOff x="6985718" y="1591085"/>
            <a:chExt cx="1655930" cy="1969180"/>
          </a:xfrm>
        </p:grpSpPr>
        <p:sp>
          <p:nvSpPr>
            <p:cNvPr id="5" name="任意多边形 4"/>
            <p:cNvSpPr/>
            <p:nvPr/>
          </p:nvSpPr>
          <p:spPr bwMode="auto">
            <a:xfrm>
              <a:off x="6985718" y="1591085"/>
              <a:ext cx="1655930" cy="1969180"/>
            </a:xfrm>
            <a:custGeom>
              <a:avLst/>
              <a:gdLst>
                <a:gd name="connsiteX0" fmla="*/ 1043740 w 2081213"/>
                <a:gd name="connsiteY0" fmla="*/ 0 h 2474913"/>
                <a:gd name="connsiteX1" fmla="*/ 1051288 w 2081213"/>
                <a:gd name="connsiteY1" fmla="*/ 0 h 2474913"/>
                <a:gd name="connsiteX2" fmla="*/ 1054118 w 2081213"/>
                <a:gd name="connsiteY2" fmla="*/ 121956 h 2474913"/>
                <a:gd name="connsiteX3" fmla="*/ 1055137 w 2081213"/>
                <a:gd name="connsiteY3" fmla="*/ 165833 h 2474913"/>
                <a:gd name="connsiteX4" fmla="*/ 1146735 w 2081213"/>
                <a:gd name="connsiteY4" fmla="*/ 170450 h 2474913"/>
                <a:gd name="connsiteX5" fmla="*/ 2081213 w 2081213"/>
                <a:gd name="connsiteY5" fmla="*/ 1205904 h 2474913"/>
                <a:gd name="connsiteX6" fmla="*/ 1813521 w 2081213"/>
                <a:gd name="connsiteY6" fmla="*/ 1058834 h 2474913"/>
                <a:gd name="connsiteX7" fmla="*/ 1557140 w 2081213"/>
                <a:gd name="connsiteY7" fmla="*/ 1190820 h 2474913"/>
                <a:gd name="connsiteX8" fmla="*/ 1300758 w 2081213"/>
                <a:gd name="connsiteY8" fmla="*/ 1058834 h 2474913"/>
                <a:gd name="connsiteX9" fmla="*/ 1093450 w 2081213"/>
                <a:gd name="connsiteY9" fmla="*/ 1136788 h 2474913"/>
                <a:gd name="connsiteX10" fmla="*/ 1073184 w 2081213"/>
                <a:gd name="connsiteY10" fmla="*/ 1159102 h 2474913"/>
                <a:gd name="connsiteX11" fmla="*/ 1073010 w 2081213"/>
                <a:gd name="connsiteY11" fmla="*/ 1201891 h 2474913"/>
                <a:gd name="connsiteX12" fmla="*/ 1070157 w 2081213"/>
                <a:gd name="connsiteY12" fmla="*/ 1902331 h 2474913"/>
                <a:gd name="connsiteX13" fmla="*/ 1089026 w 2081213"/>
                <a:gd name="connsiteY13" fmla="*/ 1902331 h 2474913"/>
                <a:gd name="connsiteX14" fmla="*/ 1089026 w 2081213"/>
                <a:gd name="connsiteY14" fmla="*/ 2260195 h 2474913"/>
                <a:gd name="connsiteX15" fmla="*/ 873920 w 2081213"/>
                <a:gd name="connsiteY15" fmla="*/ 2474913 h 2474913"/>
                <a:gd name="connsiteX16" fmla="*/ 658813 w 2081213"/>
                <a:gd name="connsiteY16" fmla="*/ 2260195 h 2474913"/>
                <a:gd name="connsiteX17" fmla="*/ 658813 w 2081213"/>
                <a:gd name="connsiteY17" fmla="*/ 2211224 h 2474913"/>
                <a:gd name="connsiteX18" fmla="*/ 749384 w 2081213"/>
                <a:gd name="connsiteY18" fmla="*/ 2211224 h 2474913"/>
                <a:gd name="connsiteX19" fmla="*/ 749384 w 2081213"/>
                <a:gd name="connsiteY19" fmla="*/ 2260195 h 2474913"/>
                <a:gd name="connsiteX20" fmla="*/ 873920 w 2081213"/>
                <a:gd name="connsiteY20" fmla="*/ 2384505 h 2474913"/>
                <a:gd name="connsiteX21" fmla="*/ 998455 w 2081213"/>
                <a:gd name="connsiteY21" fmla="*/ 2260195 h 2474913"/>
                <a:gd name="connsiteX22" fmla="*/ 998455 w 2081213"/>
                <a:gd name="connsiteY22" fmla="*/ 1902331 h 2474913"/>
                <a:gd name="connsiteX23" fmla="*/ 1017324 w 2081213"/>
                <a:gd name="connsiteY23" fmla="*/ 1902331 h 2474913"/>
                <a:gd name="connsiteX24" fmla="*/ 1014796 w 2081213"/>
                <a:gd name="connsiteY24" fmla="*/ 1284051 h 2474913"/>
                <a:gd name="connsiteX25" fmla="*/ 1014279 w 2081213"/>
                <a:gd name="connsiteY25" fmla="*/ 1157681 h 2474913"/>
                <a:gd name="connsiteX26" fmla="*/ 995304 w 2081213"/>
                <a:gd name="connsiteY26" fmla="*/ 1136788 h 2474913"/>
                <a:gd name="connsiteX27" fmla="*/ 787996 w 2081213"/>
                <a:gd name="connsiteY27" fmla="*/ 1058834 h 2474913"/>
                <a:gd name="connsiteX28" fmla="*/ 531614 w 2081213"/>
                <a:gd name="connsiteY28" fmla="*/ 1190820 h 2474913"/>
                <a:gd name="connsiteX29" fmla="*/ 275233 w 2081213"/>
                <a:gd name="connsiteY29" fmla="*/ 1058834 h 2474913"/>
                <a:gd name="connsiteX30" fmla="*/ 7541 w 2081213"/>
                <a:gd name="connsiteY30" fmla="*/ 1209675 h 2474913"/>
                <a:gd name="connsiteX31" fmla="*/ 0 w 2081213"/>
                <a:gd name="connsiteY31" fmla="*/ 1209675 h 2474913"/>
                <a:gd name="connsiteX32" fmla="*/ 0 w 2081213"/>
                <a:gd name="connsiteY32" fmla="*/ 1205904 h 2474913"/>
                <a:gd name="connsiteX33" fmla="*/ 933857 w 2081213"/>
                <a:gd name="connsiteY33" fmla="*/ 170450 h 2474913"/>
                <a:gd name="connsiteX34" fmla="*/ 1038648 w 2081213"/>
                <a:gd name="connsiteY34" fmla="*/ 165198 h 2474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2081213" h="2474913">
                  <a:moveTo>
                    <a:pt x="1043740" y="0"/>
                  </a:moveTo>
                  <a:cubicBezTo>
                    <a:pt x="1043740" y="0"/>
                    <a:pt x="1043740" y="0"/>
                    <a:pt x="1051288" y="0"/>
                  </a:cubicBezTo>
                  <a:cubicBezTo>
                    <a:pt x="1051288" y="0"/>
                    <a:pt x="1051288" y="0"/>
                    <a:pt x="1054118" y="121956"/>
                  </a:cubicBezTo>
                  <a:lnTo>
                    <a:pt x="1055137" y="165833"/>
                  </a:lnTo>
                  <a:lnTo>
                    <a:pt x="1146735" y="170450"/>
                  </a:lnTo>
                  <a:cubicBezTo>
                    <a:pt x="1670308" y="223522"/>
                    <a:pt x="2081213" y="664997"/>
                    <a:pt x="2081213" y="1205904"/>
                  </a:cubicBezTo>
                  <a:cubicBezTo>
                    <a:pt x="2024658" y="1115399"/>
                    <a:pt x="1926630" y="1058834"/>
                    <a:pt x="1813521" y="1058834"/>
                  </a:cubicBezTo>
                  <a:cubicBezTo>
                    <a:pt x="1707952" y="1058834"/>
                    <a:pt x="1613694" y="1111628"/>
                    <a:pt x="1557140" y="1190820"/>
                  </a:cubicBezTo>
                  <a:cubicBezTo>
                    <a:pt x="1500585" y="1111628"/>
                    <a:pt x="1406327" y="1058834"/>
                    <a:pt x="1300758" y="1058834"/>
                  </a:cubicBezTo>
                  <a:cubicBezTo>
                    <a:pt x="1221582" y="1058834"/>
                    <a:pt x="1148767" y="1088531"/>
                    <a:pt x="1093450" y="1136788"/>
                  </a:cubicBezTo>
                  <a:lnTo>
                    <a:pt x="1073184" y="1159102"/>
                  </a:lnTo>
                  <a:lnTo>
                    <a:pt x="1073010" y="1201891"/>
                  </a:lnTo>
                  <a:cubicBezTo>
                    <a:pt x="1072457" y="1337635"/>
                    <a:pt x="1071572" y="1554826"/>
                    <a:pt x="1070157" y="1902331"/>
                  </a:cubicBezTo>
                  <a:lnTo>
                    <a:pt x="1089026" y="1902331"/>
                  </a:lnTo>
                  <a:cubicBezTo>
                    <a:pt x="1089026" y="1902331"/>
                    <a:pt x="1089026" y="1902331"/>
                    <a:pt x="1089026" y="2260195"/>
                  </a:cubicBezTo>
                  <a:cubicBezTo>
                    <a:pt x="1089026" y="2376971"/>
                    <a:pt x="990907" y="2474913"/>
                    <a:pt x="873920" y="2474913"/>
                  </a:cubicBezTo>
                  <a:cubicBezTo>
                    <a:pt x="756932" y="2474913"/>
                    <a:pt x="658813" y="2376971"/>
                    <a:pt x="658813" y="2260195"/>
                  </a:cubicBezTo>
                  <a:cubicBezTo>
                    <a:pt x="658813" y="2260195"/>
                    <a:pt x="658813" y="2260195"/>
                    <a:pt x="658813" y="2211224"/>
                  </a:cubicBezTo>
                  <a:cubicBezTo>
                    <a:pt x="658813" y="2211224"/>
                    <a:pt x="658813" y="2211224"/>
                    <a:pt x="749384" y="2211224"/>
                  </a:cubicBezTo>
                  <a:cubicBezTo>
                    <a:pt x="749384" y="2211224"/>
                    <a:pt x="749384" y="2211224"/>
                    <a:pt x="749384" y="2260195"/>
                  </a:cubicBezTo>
                  <a:cubicBezTo>
                    <a:pt x="749384" y="2328000"/>
                    <a:pt x="805991" y="2384505"/>
                    <a:pt x="873920" y="2384505"/>
                  </a:cubicBezTo>
                  <a:cubicBezTo>
                    <a:pt x="941848" y="2384505"/>
                    <a:pt x="998455" y="2328000"/>
                    <a:pt x="998455" y="2260195"/>
                  </a:cubicBezTo>
                  <a:cubicBezTo>
                    <a:pt x="998455" y="2260195"/>
                    <a:pt x="998455" y="2260195"/>
                    <a:pt x="998455" y="1902331"/>
                  </a:cubicBezTo>
                  <a:cubicBezTo>
                    <a:pt x="998455" y="1902331"/>
                    <a:pt x="998455" y="1902331"/>
                    <a:pt x="1017324" y="1902331"/>
                  </a:cubicBezTo>
                  <a:cubicBezTo>
                    <a:pt x="1017324" y="1902331"/>
                    <a:pt x="1017324" y="1902331"/>
                    <a:pt x="1014796" y="1284051"/>
                  </a:cubicBezTo>
                  <a:lnTo>
                    <a:pt x="1014279" y="1157681"/>
                  </a:lnTo>
                  <a:lnTo>
                    <a:pt x="995304" y="1136788"/>
                  </a:lnTo>
                  <a:cubicBezTo>
                    <a:pt x="939986" y="1088531"/>
                    <a:pt x="867172" y="1058834"/>
                    <a:pt x="787996" y="1058834"/>
                  </a:cubicBezTo>
                  <a:cubicBezTo>
                    <a:pt x="682427" y="1058834"/>
                    <a:pt x="588169" y="1111628"/>
                    <a:pt x="531614" y="1190820"/>
                  </a:cubicBezTo>
                  <a:cubicBezTo>
                    <a:pt x="475059" y="1111628"/>
                    <a:pt x="380802" y="1058834"/>
                    <a:pt x="275233" y="1058834"/>
                  </a:cubicBezTo>
                  <a:cubicBezTo>
                    <a:pt x="162124" y="1058834"/>
                    <a:pt x="60325" y="1119170"/>
                    <a:pt x="7541" y="1209675"/>
                  </a:cubicBezTo>
                  <a:cubicBezTo>
                    <a:pt x="7541" y="1209675"/>
                    <a:pt x="7541" y="1209675"/>
                    <a:pt x="0" y="1209675"/>
                  </a:cubicBezTo>
                  <a:cubicBezTo>
                    <a:pt x="0" y="1209675"/>
                    <a:pt x="0" y="1205904"/>
                    <a:pt x="0" y="1205904"/>
                  </a:cubicBezTo>
                  <a:cubicBezTo>
                    <a:pt x="0" y="664997"/>
                    <a:pt x="407591" y="223522"/>
                    <a:pt x="933857" y="170450"/>
                  </a:cubicBezTo>
                  <a:lnTo>
                    <a:pt x="1038648" y="165198"/>
                  </a:lnTo>
                  <a:close/>
                </a:path>
              </a:pathLst>
            </a:custGeom>
            <a:solidFill>
              <a:schemeClr val="tx1">
                <a:alpha val="49000"/>
              </a:schemeClr>
            </a:solidFill>
            <a:ln w="3175">
              <a:solidFill>
                <a:schemeClr val="bg1">
                  <a:alpha val="23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7477448" y="1793876"/>
              <a:ext cx="69762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600" b="1" i="0" u="none" strike="noStrike" kern="1200" cap="none" spc="0" normalizeH="0" baseline="0" noProof="0" dirty="0" smtClean="0">
                  <a:ln w="38100">
                    <a:noFill/>
                  </a:ln>
                  <a:solidFill>
                    <a:schemeClr val="tx1">
                      <a:lumMod val="10000"/>
                      <a:lumOff val="90000"/>
                    </a:schemeClr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rPr>
                <a:t>04</a:t>
              </a:r>
              <a:endParaRPr kumimoji="0" lang="zh-CN" altLang="en-US" sz="3600" b="1" i="0" u="none" strike="noStrike" kern="1200" cap="none" spc="0" normalizeH="0" baseline="0" noProof="0" dirty="0">
                <a:ln w="38100">
                  <a:noFill/>
                </a:ln>
                <a:solidFill>
                  <a:schemeClr val="tx1">
                    <a:lumMod val="10000"/>
                    <a:lumOff val="9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523875" y="2547938"/>
            <a:ext cx="1889125" cy="774700"/>
            <a:chOff x="1753603" y="-468618"/>
            <a:chExt cx="1888526" cy="723755"/>
          </a:xfrm>
        </p:grpSpPr>
        <p:sp>
          <p:nvSpPr>
            <p:cNvPr id="59411" name="文本框 10"/>
            <p:cNvSpPr txBox="1"/>
            <p:nvPr/>
          </p:nvSpPr>
          <p:spPr>
            <a:xfrm>
              <a:off x="2787907" y="-468618"/>
              <a:ext cx="854222" cy="72375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eaLnBrk="1" hangingPunct="1">
                <a:lnSpc>
                  <a:spcPts val="900"/>
                </a:lnSpc>
              </a:pPr>
              <a:r>
                <a:rPr lang="en-US" altLang="zh-CN" sz="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This is a sample text. Insert your desired text here. Again. This is a dummy text. Enter your own text here</a:t>
              </a:r>
              <a:endParaRPr lang="zh-CN" altLang="en-US" sz="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59412" name="文本框 24"/>
            <p:cNvSpPr txBox="1"/>
            <p:nvPr/>
          </p:nvSpPr>
          <p:spPr>
            <a:xfrm>
              <a:off x="1753603" y="-276637"/>
              <a:ext cx="985961" cy="3743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eaLnBrk="1" hangingPunct="1">
                <a:lnSpc>
                  <a:spcPts val="1200"/>
                </a:lnSpc>
              </a:pPr>
              <a:r>
                <a:rPr lang="en-US" altLang="zh-CN" sz="10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Add A Title In Here</a:t>
              </a:r>
              <a:endParaRPr lang="zh-CN" altLang="en-US" sz="10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2627313" y="2547938"/>
            <a:ext cx="1889125" cy="774700"/>
            <a:chOff x="1753603" y="-468618"/>
            <a:chExt cx="1888526" cy="723755"/>
          </a:xfrm>
        </p:grpSpPr>
        <p:sp>
          <p:nvSpPr>
            <p:cNvPr id="59409" name="文本框 13"/>
            <p:cNvSpPr txBox="1"/>
            <p:nvPr/>
          </p:nvSpPr>
          <p:spPr>
            <a:xfrm>
              <a:off x="2787907" y="-468618"/>
              <a:ext cx="854222" cy="72375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eaLnBrk="1" hangingPunct="1">
                <a:lnSpc>
                  <a:spcPts val="900"/>
                </a:lnSpc>
              </a:pPr>
              <a:r>
                <a:rPr lang="en-US" altLang="zh-CN" sz="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This is a sample text. Insert your desired text here. Again. This is a dummy text. Enter your own text here</a:t>
              </a:r>
              <a:endParaRPr lang="zh-CN" altLang="en-US" sz="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59410" name="文本框 24"/>
            <p:cNvSpPr txBox="1"/>
            <p:nvPr/>
          </p:nvSpPr>
          <p:spPr>
            <a:xfrm>
              <a:off x="1753603" y="-276637"/>
              <a:ext cx="985961" cy="3743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eaLnBrk="1" hangingPunct="1">
                <a:lnSpc>
                  <a:spcPts val="1200"/>
                </a:lnSpc>
              </a:pPr>
              <a:r>
                <a:rPr lang="en-US" altLang="zh-CN" sz="10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Add A Title In Here</a:t>
              </a:r>
              <a:endParaRPr lang="zh-CN" altLang="en-US" sz="10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4786313" y="2547938"/>
            <a:ext cx="1889125" cy="774700"/>
            <a:chOff x="1753603" y="-468618"/>
            <a:chExt cx="1888526" cy="723755"/>
          </a:xfrm>
        </p:grpSpPr>
        <p:sp>
          <p:nvSpPr>
            <p:cNvPr id="59407" name="文本框 16"/>
            <p:cNvSpPr txBox="1"/>
            <p:nvPr/>
          </p:nvSpPr>
          <p:spPr>
            <a:xfrm>
              <a:off x="2787907" y="-468618"/>
              <a:ext cx="854222" cy="72375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eaLnBrk="1" hangingPunct="1">
                <a:lnSpc>
                  <a:spcPts val="900"/>
                </a:lnSpc>
              </a:pPr>
              <a:r>
                <a:rPr lang="en-US" altLang="zh-CN" sz="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This is a sample text. Insert your desired text here. Again. This is a dummy text. Enter your own text here</a:t>
              </a:r>
              <a:endParaRPr lang="zh-CN" altLang="en-US" sz="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59408" name="文本框 24"/>
            <p:cNvSpPr txBox="1"/>
            <p:nvPr/>
          </p:nvSpPr>
          <p:spPr>
            <a:xfrm>
              <a:off x="1753603" y="-276637"/>
              <a:ext cx="985961" cy="3743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eaLnBrk="1" hangingPunct="1">
                <a:lnSpc>
                  <a:spcPts val="1200"/>
                </a:lnSpc>
              </a:pPr>
              <a:r>
                <a:rPr lang="en-US" altLang="zh-CN" sz="10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Add A Title In Here</a:t>
              </a:r>
              <a:endParaRPr lang="zh-CN" altLang="en-US" sz="10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6950075" y="2547938"/>
            <a:ext cx="1889125" cy="774700"/>
            <a:chOff x="1753603" y="-468618"/>
            <a:chExt cx="1888526" cy="723755"/>
          </a:xfrm>
        </p:grpSpPr>
        <p:sp>
          <p:nvSpPr>
            <p:cNvPr id="59405" name="文本框 19"/>
            <p:cNvSpPr txBox="1"/>
            <p:nvPr/>
          </p:nvSpPr>
          <p:spPr>
            <a:xfrm>
              <a:off x="2787907" y="-468618"/>
              <a:ext cx="854222" cy="72375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eaLnBrk="1" hangingPunct="1">
                <a:lnSpc>
                  <a:spcPts val="900"/>
                </a:lnSpc>
              </a:pPr>
              <a:r>
                <a:rPr lang="en-US" altLang="zh-CN" sz="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This is a sample text. Insert your desired text here. Again. This is a dummy text. Enter your own text here</a:t>
              </a:r>
              <a:endParaRPr lang="zh-CN" altLang="en-US" sz="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59406" name="文本框 24"/>
            <p:cNvSpPr txBox="1"/>
            <p:nvPr/>
          </p:nvSpPr>
          <p:spPr>
            <a:xfrm>
              <a:off x="1753603" y="-276637"/>
              <a:ext cx="985961" cy="3743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eaLnBrk="1" hangingPunct="1">
                <a:lnSpc>
                  <a:spcPts val="1200"/>
                </a:lnSpc>
              </a:pPr>
              <a:r>
                <a:rPr lang="en-US" altLang="zh-CN" sz="10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Add A Title In Here</a:t>
              </a:r>
              <a:endParaRPr lang="zh-CN" altLang="en-US" sz="10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1093788" y="3927475"/>
            <a:ext cx="6762750" cy="641350"/>
            <a:chOff x="1048462" y="3799468"/>
            <a:chExt cx="6762038" cy="641173"/>
          </a:xfrm>
        </p:grpSpPr>
        <p:sp>
          <p:nvSpPr>
            <p:cNvPr id="59403" name="文本框 22"/>
            <p:cNvSpPr txBox="1"/>
            <p:nvPr/>
          </p:nvSpPr>
          <p:spPr>
            <a:xfrm>
              <a:off x="1048462" y="4117476"/>
              <a:ext cx="6762038" cy="3231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algn="ctr" eaLnBrk="1" hangingPunct="1">
                <a:lnSpc>
                  <a:spcPts val="900"/>
                </a:lnSpc>
              </a:pPr>
              <a:r>
                <a:rPr lang="en-US" altLang="zh-CN" sz="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this is a sample text. insert your desired text here. Again. this is a dummy text. enter your own text here. this is a sample text. insert your desired text here. Again. this is a dummy text. enter your own text here. this is a sample text. insert your desired text here. Again. this is a dummy text. insert your desired text here. </a:t>
              </a:r>
              <a:endParaRPr lang="zh-CN" altLang="en-US" sz="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59404" name="文本框 23"/>
            <p:cNvSpPr txBox="1"/>
            <p:nvPr/>
          </p:nvSpPr>
          <p:spPr>
            <a:xfrm>
              <a:off x="2893675" y="3799468"/>
              <a:ext cx="3142720" cy="33855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lvl="0" algn="ctr"/>
              <a:r>
                <a:rPr lang="en-US" altLang="zh-CN" sz="1600" dirty="0">
                  <a:solidFill>
                    <a:schemeClr val="bg1"/>
                  </a:solidFill>
                  <a:latin typeface="Arial Black" panose="020B0A04020102020204" pitchFamily="34" charset="0"/>
                  <a:ea typeface="宋体" panose="02010600030101010101" pitchFamily="2" charset="-122"/>
                </a:rPr>
                <a:t>Please Add A Title In Here</a:t>
              </a:r>
              <a:endParaRPr lang="zh-CN" altLang="en-US" sz="1600" dirty="0">
                <a:solidFill>
                  <a:schemeClr val="bg1"/>
                </a:solidFill>
                <a:latin typeface="Arial Black" panose="020B0A04020102020204" pitchFamily="34" charset="0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1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1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1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Freeform 12"/>
          <p:cNvSpPr/>
          <p:nvPr/>
        </p:nvSpPr>
        <p:spPr>
          <a:xfrm>
            <a:off x="2503488" y="782638"/>
            <a:ext cx="4133850" cy="3579812"/>
          </a:xfrm>
          <a:custGeom>
            <a:avLst/>
            <a:gdLst/>
            <a:ahLst/>
            <a:cxnLst>
              <a:cxn ang="0">
                <a:pos x="1035050" y="3579813"/>
              </a:cxn>
              <a:cxn ang="0">
                <a:pos x="0" y="1789113"/>
              </a:cxn>
              <a:cxn ang="0">
                <a:pos x="1035050" y="0"/>
              </a:cxn>
              <a:cxn ang="0">
                <a:pos x="3100388" y="0"/>
              </a:cxn>
              <a:cxn ang="0">
                <a:pos x="4133850" y="1789113"/>
              </a:cxn>
              <a:cxn ang="0">
                <a:pos x="3100388" y="3579813"/>
              </a:cxn>
              <a:cxn ang="0">
                <a:pos x="1035050" y="3579813"/>
              </a:cxn>
            </a:cxnLst>
            <a:rect l="0" t="0" r="0" b="0"/>
            <a:pathLst>
              <a:path w="2604" h="2255">
                <a:moveTo>
                  <a:pt x="652" y="2255"/>
                </a:moveTo>
                <a:lnTo>
                  <a:pt x="0" y="1127"/>
                </a:lnTo>
                <a:lnTo>
                  <a:pt x="652" y="0"/>
                </a:lnTo>
                <a:lnTo>
                  <a:pt x="1953" y="0"/>
                </a:lnTo>
                <a:lnTo>
                  <a:pt x="2604" y="1127"/>
                </a:lnTo>
                <a:lnTo>
                  <a:pt x="1953" y="2255"/>
                </a:lnTo>
                <a:lnTo>
                  <a:pt x="652" y="2255"/>
                </a:lnTo>
                <a:close/>
              </a:path>
            </a:pathLst>
          </a:custGeom>
          <a:noFill/>
          <a:ln w="6350" cap="flat" cmpd="sng">
            <a:solidFill>
              <a:srgbClr val="FFFFFF">
                <a:alpha val="50195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6" name="Freeform 13"/>
          <p:cNvSpPr/>
          <p:nvPr/>
        </p:nvSpPr>
        <p:spPr>
          <a:xfrm>
            <a:off x="2495550" y="176213"/>
            <a:ext cx="4151313" cy="4794250"/>
          </a:xfrm>
          <a:custGeom>
            <a:avLst/>
            <a:gdLst/>
            <a:ahLst/>
            <a:cxnLst>
              <a:cxn ang="0">
                <a:pos x="4151313" y="3594100"/>
              </a:cxn>
              <a:cxn ang="0">
                <a:pos x="2076450" y="4794250"/>
              </a:cxn>
              <a:cxn ang="0">
                <a:pos x="0" y="3594100"/>
              </a:cxn>
              <a:cxn ang="0">
                <a:pos x="0" y="1200150"/>
              </a:cxn>
              <a:cxn ang="0">
                <a:pos x="2076450" y="0"/>
              </a:cxn>
              <a:cxn ang="0">
                <a:pos x="4151313" y="1200150"/>
              </a:cxn>
              <a:cxn ang="0">
                <a:pos x="4151313" y="3594100"/>
              </a:cxn>
            </a:cxnLst>
            <a:rect l="0" t="0" r="0" b="0"/>
            <a:pathLst>
              <a:path w="2615" h="3020">
                <a:moveTo>
                  <a:pt x="2615" y="2264"/>
                </a:moveTo>
                <a:lnTo>
                  <a:pt x="1308" y="3020"/>
                </a:lnTo>
                <a:lnTo>
                  <a:pt x="0" y="2264"/>
                </a:lnTo>
                <a:lnTo>
                  <a:pt x="0" y="756"/>
                </a:lnTo>
                <a:lnTo>
                  <a:pt x="1308" y="0"/>
                </a:lnTo>
                <a:lnTo>
                  <a:pt x="2615" y="756"/>
                </a:lnTo>
                <a:lnTo>
                  <a:pt x="2615" y="2264"/>
                </a:lnTo>
                <a:close/>
              </a:path>
            </a:pathLst>
          </a:custGeom>
          <a:noFill/>
          <a:ln w="6350" cap="flat" cmpd="sng">
            <a:solidFill>
              <a:srgbClr val="FFFFFF">
                <a:alpha val="65097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7" name="Oval 14"/>
          <p:cNvSpPr/>
          <p:nvPr/>
        </p:nvSpPr>
        <p:spPr>
          <a:xfrm>
            <a:off x="2168525" y="168275"/>
            <a:ext cx="4806950" cy="4808538"/>
          </a:xfrm>
          <a:prstGeom prst="ellipse">
            <a:avLst/>
          </a:prstGeom>
          <a:noFill/>
          <a:ln w="6350" cap="flat" cmpd="sng">
            <a:solidFill>
              <a:srgbClr val="FFFFFF">
                <a:alpha val="83920"/>
              </a:srgbClr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lvl="0"/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9144000" y="-957262"/>
            <a:ext cx="144463" cy="14446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1446" name="Freeform 24"/>
          <p:cNvSpPr/>
          <p:nvPr/>
        </p:nvSpPr>
        <p:spPr>
          <a:xfrm>
            <a:off x="5583238" y="3443288"/>
            <a:ext cx="87312" cy="123825"/>
          </a:xfrm>
          <a:custGeom>
            <a:avLst/>
            <a:gdLst/>
            <a:ahLst/>
            <a:cxnLst>
              <a:cxn ang="0">
                <a:pos x="87313" y="0"/>
              </a:cxn>
              <a:cxn ang="0">
                <a:pos x="0" y="123825"/>
              </a:cxn>
              <a:cxn ang="0">
                <a:pos x="87313" y="0"/>
              </a:cxn>
            </a:cxnLst>
            <a:rect l="0" t="0" r="0" b="0"/>
            <a:pathLst>
              <a:path w="23" h="33">
                <a:moveTo>
                  <a:pt x="23" y="0"/>
                </a:moveTo>
                <a:cubicBezTo>
                  <a:pt x="14" y="11"/>
                  <a:pt x="7" y="21"/>
                  <a:pt x="0" y="33"/>
                </a:cubicBezTo>
                <a:lnTo>
                  <a:pt x="23" y="0"/>
                </a:lnTo>
                <a:close/>
              </a:path>
            </a:pathLst>
          </a:custGeom>
          <a:solidFill>
            <a:srgbClr val="5D5D5D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" name="文本框 29"/>
          <p:cNvSpPr txBox="1"/>
          <p:nvPr/>
        </p:nvSpPr>
        <p:spPr>
          <a:xfrm>
            <a:off x="1249363" y="935038"/>
            <a:ext cx="6484937" cy="26463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/>
            <a:r>
              <a:rPr lang="en-US" altLang="zh-CN" sz="166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Thanks</a:t>
            </a:r>
            <a:endParaRPr lang="zh-CN" altLang="en-US" sz="16600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2541588" y="3197225"/>
            <a:ext cx="3984625" cy="4000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/>
            <a:r>
              <a:rPr lang="en-US" altLang="zh-CN" sz="2000" b="1" dirty="0">
                <a:solidFill>
                  <a:srgbClr val="FBE467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POWERPOINT PRESENTATION</a:t>
            </a:r>
            <a:endParaRPr lang="zh-CN" altLang="en-US" sz="2000" b="1" dirty="0">
              <a:solidFill>
                <a:srgbClr val="FBE467"/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34" name="文本框 66"/>
          <p:cNvSpPr txBox="1"/>
          <p:nvPr/>
        </p:nvSpPr>
        <p:spPr>
          <a:xfrm>
            <a:off x="2995613" y="3576638"/>
            <a:ext cx="3098800" cy="4270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ctr" eaLnBrk="1" hangingPunct="1">
              <a:lnSpc>
                <a:spcPts val="900"/>
              </a:lnSpc>
            </a:pPr>
            <a:r>
              <a:rPr lang="en-US" altLang="zh-CN" sz="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this is a sample text. insert your desired text here. Again. this is a dummy text. enter your own text here. this is a sample text. insert your desired text here. Again. this is a dummy text. enter your own text here</a:t>
            </a:r>
            <a:endParaRPr lang="zh-CN" altLang="en-US" sz="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7216603" y="3405131"/>
            <a:ext cx="793354" cy="762546"/>
            <a:chOff x="-3638552" y="2451100"/>
            <a:chExt cx="1144588" cy="1100141"/>
          </a:xfrm>
          <a:noFill/>
        </p:grpSpPr>
        <p:sp>
          <p:nvSpPr>
            <p:cNvPr id="32" name="Freeform 12"/>
            <p:cNvSpPr/>
            <p:nvPr/>
          </p:nvSpPr>
          <p:spPr bwMode="auto">
            <a:xfrm>
              <a:off x="-3638552" y="2451103"/>
              <a:ext cx="1144588" cy="1100138"/>
            </a:xfrm>
            <a:custGeom>
              <a:avLst/>
              <a:gdLst>
                <a:gd name="T0" fmla="*/ 0 w 721"/>
                <a:gd name="T1" fmla="*/ 0 h 693"/>
                <a:gd name="T2" fmla="*/ 721 w 721"/>
                <a:gd name="T3" fmla="*/ 693 h 693"/>
                <a:gd name="T4" fmla="*/ 517 w 721"/>
                <a:gd name="T5" fmla="*/ 142 h 693"/>
                <a:gd name="T6" fmla="*/ 0 w 721"/>
                <a:gd name="T7" fmla="*/ 0 h 6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21" h="693">
                  <a:moveTo>
                    <a:pt x="0" y="0"/>
                  </a:moveTo>
                  <a:lnTo>
                    <a:pt x="721" y="693"/>
                  </a:lnTo>
                  <a:lnTo>
                    <a:pt x="517" y="14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>
              <a:solidFill>
                <a:schemeClr val="bg1">
                  <a:lumMod val="95000"/>
                  <a:alpha val="16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" name="Freeform 13"/>
            <p:cNvSpPr/>
            <p:nvPr/>
          </p:nvSpPr>
          <p:spPr bwMode="auto">
            <a:xfrm>
              <a:off x="-3638551" y="2451101"/>
              <a:ext cx="820738" cy="339725"/>
            </a:xfrm>
            <a:custGeom>
              <a:avLst/>
              <a:gdLst>
                <a:gd name="T0" fmla="*/ 404 w 517"/>
                <a:gd name="T1" fmla="*/ 214 h 214"/>
                <a:gd name="T2" fmla="*/ 517 w 517"/>
                <a:gd name="T3" fmla="*/ 142 h 214"/>
                <a:gd name="T4" fmla="*/ 0 w 517"/>
                <a:gd name="T5" fmla="*/ 0 h 214"/>
                <a:gd name="T6" fmla="*/ 404 w 517"/>
                <a:gd name="T7" fmla="*/ 214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7" h="214">
                  <a:moveTo>
                    <a:pt x="404" y="214"/>
                  </a:moveTo>
                  <a:lnTo>
                    <a:pt x="517" y="142"/>
                  </a:lnTo>
                  <a:lnTo>
                    <a:pt x="0" y="0"/>
                  </a:lnTo>
                  <a:lnTo>
                    <a:pt x="404" y="214"/>
                  </a:lnTo>
                  <a:close/>
                </a:path>
              </a:pathLst>
            </a:custGeom>
            <a:grpFill/>
            <a:ln w="3175">
              <a:solidFill>
                <a:schemeClr val="bg1">
                  <a:lumMod val="95000"/>
                  <a:alpha val="16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8" name="Freeform 14"/>
            <p:cNvSpPr/>
            <p:nvPr/>
          </p:nvSpPr>
          <p:spPr bwMode="auto">
            <a:xfrm>
              <a:off x="-3638551" y="2451100"/>
              <a:ext cx="1144587" cy="1100137"/>
            </a:xfrm>
            <a:custGeom>
              <a:avLst/>
              <a:gdLst>
                <a:gd name="T0" fmla="*/ 0 w 721"/>
                <a:gd name="T1" fmla="*/ 0 h 693"/>
                <a:gd name="T2" fmla="*/ 721 w 721"/>
                <a:gd name="T3" fmla="*/ 693 h 693"/>
                <a:gd name="T4" fmla="*/ 404 w 721"/>
                <a:gd name="T5" fmla="*/ 214 h 693"/>
                <a:gd name="T6" fmla="*/ 0 w 721"/>
                <a:gd name="T7" fmla="*/ 0 h 6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21" h="693">
                  <a:moveTo>
                    <a:pt x="0" y="0"/>
                  </a:moveTo>
                  <a:lnTo>
                    <a:pt x="721" y="693"/>
                  </a:lnTo>
                  <a:lnTo>
                    <a:pt x="404" y="21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>
              <a:solidFill>
                <a:schemeClr val="bg1">
                  <a:lumMod val="95000"/>
                  <a:alpha val="16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 rot="20579631">
            <a:off x="2073000" y="3908366"/>
            <a:ext cx="472081" cy="377929"/>
            <a:chOff x="-4386268" y="4064001"/>
            <a:chExt cx="565155" cy="452439"/>
          </a:xfrm>
          <a:noFill/>
        </p:grpSpPr>
        <p:sp>
          <p:nvSpPr>
            <p:cNvPr id="40" name="Freeform 18"/>
            <p:cNvSpPr/>
            <p:nvPr/>
          </p:nvSpPr>
          <p:spPr bwMode="auto">
            <a:xfrm>
              <a:off x="-4386268" y="4064002"/>
              <a:ext cx="565151" cy="452438"/>
            </a:xfrm>
            <a:custGeom>
              <a:avLst/>
              <a:gdLst>
                <a:gd name="T0" fmla="*/ 0 w 356"/>
                <a:gd name="T1" fmla="*/ 285 h 285"/>
                <a:gd name="T2" fmla="*/ 356 w 356"/>
                <a:gd name="T3" fmla="*/ 202 h 285"/>
                <a:gd name="T4" fmla="*/ 195 w 356"/>
                <a:gd name="T5" fmla="*/ 0 h 285"/>
                <a:gd name="T6" fmla="*/ 0 w 356"/>
                <a:gd name="T7" fmla="*/ 285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6" h="285">
                  <a:moveTo>
                    <a:pt x="0" y="285"/>
                  </a:moveTo>
                  <a:lnTo>
                    <a:pt x="356" y="202"/>
                  </a:lnTo>
                  <a:lnTo>
                    <a:pt x="195" y="0"/>
                  </a:lnTo>
                  <a:lnTo>
                    <a:pt x="0" y="285"/>
                  </a:lnTo>
                  <a:close/>
                </a:path>
              </a:pathLst>
            </a:custGeom>
            <a:grpFill/>
            <a:ln w="6350">
              <a:solidFill>
                <a:schemeClr val="bg1">
                  <a:alpha val="33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" name="Freeform 19"/>
            <p:cNvSpPr/>
            <p:nvPr/>
          </p:nvSpPr>
          <p:spPr bwMode="auto">
            <a:xfrm>
              <a:off x="-4076701" y="4064001"/>
              <a:ext cx="255588" cy="320675"/>
            </a:xfrm>
            <a:custGeom>
              <a:avLst/>
              <a:gdLst>
                <a:gd name="T0" fmla="*/ 95 w 161"/>
                <a:gd name="T1" fmla="*/ 153 h 202"/>
                <a:gd name="T2" fmla="*/ 161 w 161"/>
                <a:gd name="T3" fmla="*/ 202 h 202"/>
                <a:gd name="T4" fmla="*/ 0 w 161"/>
                <a:gd name="T5" fmla="*/ 0 h 202"/>
                <a:gd name="T6" fmla="*/ 95 w 161"/>
                <a:gd name="T7" fmla="*/ 153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1" h="202">
                  <a:moveTo>
                    <a:pt x="95" y="153"/>
                  </a:moveTo>
                  <a:lnTo>
                    <a:pt x="161" y="202"/>
                  </a:lnTo>
                  <a:lnTo>
                    <a:pt x="0" y="0"/>
                  </a:lnTo>
                  <a:lnTo>
                    <a:pt x="95" y="153"/>
                  </a:lnTo>
                  <a:close/>
                </a:path>
              </a:pathLst>
            </a:custGeom>
            <a:grpFill/>
            <a:ln w="6350">
              <a:solidFill>
                <a:schemeClr val="bg1">
                  <a:alpha val="33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2" name="Freeform 20"/>
            <p:cNvSpPr/>
            <p:nvPr/>
          </p:nvSpPr>
          <p:spPr bwMode="auto">
            <a:xfrm>
              <a:off x="-4386263" y="4064001"/>
              <a:ext cx="460375" cy="452438"/>
            </a:xfrm>
            <a:custGeom>
              <a:avLst/>
              <a:gdLst>
                <a:gd name="T0" fmla="*/ 0 w 290"/>
                <a:gd name="T1" fmla="*/ 285 h 285"/>
                <a:gd name="T2" fmla="*/ 290 w 290"/>
                <a:gd name="T3" fmla="*/ 153 h 285"/>
                <a:gd name="T4" fmla="*/ 195 w 290"/>
                <a:gd name="T5" fmla="*/ 0 h 285"/>
                <a:gd name="T6" fmla="*/ 0 w 290"/>
                <a:gd name="T7" fmla="*/ 285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0" h="285">
                  <a:moveTo>
                    <a:pt x="0" y="285"/>
                  </a:moveTo>
                  <a:lnTo>
                    <a:pt x="290" y="153"/>
                  </a:lnTo>
                  <a:lnTo>
                    <a:pt x="195" y="0"/>
                  </a:lnTo>
                  <a:lnTo>
                    <a:pt x="0" y="285"/>
                  </a:lnTo>
                  <a:close/>
                </a:path>
              </a:pathLst>
            </a:custGeom>
            <a:grpFill/>
            <a:ln w="6350">
              <a:solidFill>
                <a:schemeClr val="bg1">
                  <a:alpha val="33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 rot="12854419">
            <a:off x="7238800" y="864414"/>
            <a:ext cx="445864" cy="337545"/>
            <a:chOff x="-2359026" y="3105151"/>
            <a:chExt cx="1081088" cy="825500"/>
          </a:xfrm>
          <a:noFill/>
        </p:grpSpPr>
        <p:sp>
          <p:nvSpPr>
            <p:cNvPr id="44" name="Freeform 24"/>
            <p:cNvSpPr/>
            <p:nvPr/>
          </p:nvSpPr>
          <p:spPr bwMode="auto">
            <a:xfrm>
              <a:off x="-2359026" y="3105151"/>
              <a:ext cx="1081088" cy="825500"/>
            </a:xfrm>
            <a:custGeom>
              <a:avLst/>
              <a:gdLst>
                <a:gd name="T0" fmla="*/ 607 w 681"/>
                <a:gd name="T1" fmla="*/ 350 h 520"/>
                <a:gd name="T2" fmla="*/ 681 w 681"/>
                <a:gd name="T3" fmla="*/ 0 h 520"/>
                <a:gd name="T4" fmla="*/ 0 w 681"/>
                <a:gd name="T5" fmla="*/ 520 h 520"/>
                <a:gd name="T6" fmla="*/ 607 w 681"/>
                <a:gd name="T7" fmla="*/ 350 h 5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81" h="520">
                  <a:moveTo>
                    <a:pt x="607" y="350"/>
                  </a:moveTo>
                  <a:lnTo>
                    <a:pt x="681" y="0"/>
                  </a:lnTo>
                  <a:lnTo>
                    <a:pt x="0" y="520"/>
                  </a:lnTo>
                  <a:lnTo>
                    <a:pt x="607" y="350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alpha val="17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5" name="Freeform 25"/>
            <p:cNvSpPr/>
            <p:nvPr/>
          </p:nvSpPr>
          <p:spPr bwMode="auto">
            <a:xfrm>
              <a:off x="-1509713" y="3105151"/>
              <a:ext cx="231775" cy="555625"/>
            </a:xfrm>
            <a:custGeom>
              <a:avLst/>
              <a:gdLst>
                <a:gd name="T0" fmla="*/ 72 w 146"/>
                <a:gd name="T1" fmla="*/ 350 h 350"/>
                <a:gd name="T2" fmla="*/ 146 w 146"/>
                <a:gd name="T3" fmla="*/ 0 h 350"/>
                <a:gd name="T4" fmla="*/ 0 w 146"/>
                <a:gd name="T5" fmla="*/ 219 h 350"/>
                <a:gd name="T6" fmla="*/ 72 w 146"/>
                <a:gd name="T7" fmla="*/ 35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6" h="350">
                  <a:moveTo>
                    <a:pt x="72" y="350"/>
                  </a:moveTo>
                  <a:lnTo>
                    <a:pt x="146" y="0"/>
                  </a:lnTo>
                  <a:lnTo>
                    <a:pt x="0" y="219"/>
                  </a:lnTo>
                  <a:lnTo>
                    <a:pt x="72" y="350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alpha val="17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6" name="Freeform 26"/>
            <p:cNvSpPr/>
            <p:nvPr/>
          </p:nvSpPr>
          <p:spPr bwMode="auto">
            <a:xfrm>
              <a:off x="-2359026" y="3452813"/>
              <a:ext cx="963613" cy="477838"/>
            </a:xfrm>
            <a:custGeom>
              <a:avLst/>
              <a:gdLst>
                <a:gd name="T0" fmla="*/ 0 w 607"/>
                <a:gd name="T1" fmla="*/ 301 h 301"/>
                <a:gd name="T2" fmla="*/ 607 w 607"/>
                <a:gd name="T3" fmla="*/ 131 h 301"/>
                <a:gd name="T4" fmla="*/ 535 w 607"/>
                <a:gd name="T5" fmla="*/ 0 h 301"/>
                <a:gd name="T6" fmla="*/ 0 w 607"/>
                <a:gd name="T7" fmla="*/ 301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07" h="301">
                  <a:moveTo>
                    <a:pt x="0" y="301"/>
                  </a:moveTo>
                  <a:lnTo>
                    <a:pt x="607" y="131"/>
                  </a:lnTo>
                  <a:lnTo>
                    <a:pt x="535" y="0"/>
                  </a:lnTo>
                  <a:lnTo>
                    <a:pt x="0" y="301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alpha val="17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 rot="9755398">
            <a:off x="2059195" y="705883"/>
            <a:ext cx="235241" cy="245057"/>
            <a:chOff x="-2906718" y="4687886"/>
            <a:chExt cx="1255718" cy="1308107"/>
          </a:xfrm>
          <a:noFill/>
        </p:grpSpPr>
        <p:sp>
          <p:nvSpPr>
            <p:cNvPr id="48" name="Freeform 30"/>
            <p:cNvSpPr/>
            <p:nvPr/>
          </p:nvSpPr>
          <p:spPr bwMode="auto">
            <a:xfrm>
              <a:off x="-2906718" y="4687892"/>
              <a:ext cx="1255715" cy="1308101"/>
            </a:xfrm>
            <a:custGeom>
              <a:avLst/>
              <a:gdLst>
                <a:gd name="T0" fmla="*/ 0 w 791"/>
                <a:gd name="T1" fmla="*/ 0 h 824"/>
                <a:gd name="T2" fmla="*/ 386 w 791"/>
                <a:gd name="T3" fmla="*/ 824 h 824"/>
                <a:gd name="T4" fmla="*/ 791 w 791"/>
                <a:gd name="T5" fmla="*/ 358 h 824"/>
                <a:gd name="T6" fmla="*/ 0 w 791"/>
                <a:gd name="T7" fmla="*/ 0 h 8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1" h="824">
                  <a:moveTo>
                    <a:pt x="0" y="0"/>
                  </a:moveTo>
                  <a:lnTo>
                    <a:pt x="386" y="824"/>
                  </a:lnTo>
                  <a:lnTo>
                    <a:pt x="791" y="35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>
              <a:solidFill>
                <a:schemeClr val="bg1">
                  <a:alpha val="38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9" name="Freeform 31"/>
            <p:cNvSpPr/>
            <p:nvPr/>
          </p:nvSpPr>
          <p:spPr bwMode="auto">
            <a:xfrm>
              <a:off x="-2906713" y="4687888"/>
              <a:ext cx="1255713" cy="606425"/>
            </a:xfrm>
            <a:custGeom>
              <a:avLst/>
              <a:gdLst>
                <a:gd name="T0" fmla="*/ 500 w 791"/>
                <a:gd name="T1" fmla="*/ 382 h 382"/>
                <a:gd name="T2" fmla="*/ 791 w 791"/>
                <a:gd name="T3" fmla="*/ 358 h 382"/>
                <a:gd name="T4" fmla="*/ 0 w 791"/>
                <a:gd name="T5" fmla="*/ 0 h 382"/>
                <a:gd name="T6" fmla="*/ 500 w 791"/>
                <a:gd name="T7" fmla="*/ 382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1" h="382">
                  <a:moveTo>
                    <a:pt x="500" y="382"/>
                  </a:moveTo>
                  <a:lnTo>
                    <a:pt x="791" y="358"/>
                  </a:lnTo>
                  <a:lnTo>
                    <a:pt x="0" y="0"/>
                  </a:lnTo>
                  <a:lnTo>
                    <a:pt x="500" y="382"/>
                  </a:lnTo>
                  <a:close/>
                </a:path>
              </a:pathLst>
            </a:custGeom>
            <a:grpFill/>
            <a:ln w="6350">
              <a:solidFill>
                <a:schemeClr val="bg1">
                  <a:alpha val="38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0" name="Freeform 32"/>
            <p:cNvSpPr/>
            <p:nvPr/>
          </p:nvSpPr>
          <p:spPr bwMode="auto">
            <a:xfrm>
              <a:off x="-2906711" y="4687886"/>
              <a:ext cx="793750" cy="1308099"/>
            </a:xfrm>
            <a:custGeom>
              <a:avLst/>
              <a:gdLst>
                <a:gd name="T0" fmla="*/ 0 w 500"/>
                <a:gd name="T1" fmla="*/ 0 h 824"/>
                <a:gd name="T2" fmla="*/ 386 w 500"/>
                <a:gd name="T3" fmla="*/ 824 h 824"/>
                <a:gd name="T4" fmla="*/ 500 w 500"/>
                <a:gd name="T5" fmla="*/ 382 h 824"/>
                <a:gd name="T6" fmla="*/ 0 w 500"/>
                <a:gd name="T7" fmla="*/ 0 h 8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0" h="824">
                  <a:moveTo>
                    <a:pt x="0" y="0"/>
                  </a:moveTo>
                  <a:lnTo>
                    <a:pt x="386" y="824"/>
                  </a:lnTo>
                  <a:lnTo>
                    <a:pt x="500" y="38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>
              <a:solidFill>
                <a:schemeClr val="bg1">
                  <a:alpha val="38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 rot="12854419">
            <a:off x="555865" y="2446120"/>
            <a:ext cx="636000" cy="485638"/>
            <a:chOff x="-2359026" y="3105151"/>
            <a:chExt cx="1081088" cy="825500"/>
          </a:xfrm>
          <a:noFill/>
        </p:grpSpPr>
        <p:sp>
          <p:nvSpPr>
            <p:cNvPr id="52" name="Freeform 24"/>
            <p:cNvSpPr/>
            <p:nvPr/>
          </p:nvSpPr>
          <p:spPr bwMode="auto">
            <a:xfrm>
              <a:off x="-2359026" y="3105151"/>
              <a:ext cx="1081088" cy="825500"/>
            </a:xfrm>
            <a:custGeom>
              <a:avLst/>
              <a:gdLst>
                <a:gd name="T0" fmla="*/ 607 w 681"/>
                <a:gd name="T1" fmla="*/ 350 h 520"/>
                <a:gd name="T2" fmla="*/ 681 w 681"/>
                <a:gd name="T3" fmla="*/ 0 h 520"/>
                <a:gd name="T4" fmla="*/ 0 w 681"/>
                <a:gd name="T5" fmla="*/ 520 h 520"/>
                <a:gd name="T6" fmla="*/ 607 w 681"/>
                <a:gd name="T7" fmla="*/ 350 h 5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81" h="520">
                  <a:moveTo>
                    <a:pt x="607" y="350"/>
                  </a:moveTo>
                  <a:lnTo>
                    <a:pt x="681" y="0"/>
                  </a:lnTo>
                  <a:lnTo>
                    <a:pt x="0" y="520"/>
                  </a:lnTo>
                  <a:lnTo>
                    <a:pt x="607" y="350"/>
                  </a:lnTo>
                  <a:close/>
                </a:path>
              </a:pathLst>
            </a:custGeom>
            <a:grpFill/>
            <a:ln w="6350">
              <a:solidFill>
                <a:srgbClr val="EAB54E">
                  <a:alpha val="30000"/>
                </a:srgb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3" name="Freeform 25"/>
            <p:cNvSpPr/>
            <p:nvPr/>
          </p:nvSpPr>
          <p:spPr bwMode="auto">
            <a:xfrm>
              <a:off x="-1509713" y="3105151"/>
              <a:ext cx="231775" cy="555625"/>
            </a:xfrm>
            <a:custGeom>
              <a:avLst/>
              <a:gdLst>
                <a:gd name="T0" fmla="*/ 72 w 146"/>
                <a:gd name="T1" fmla="*/ 350 h 350"/>
                <a:gd name="T2" fmla="*/ 146 w 146"/>
                <a:gd name="T3" fmla="*/ 0 h 350"/>
                <a:gd name="T4" fmla="*/ 0 w 146"/>
                <a:gd name="T5" fmla="*/ 219 h 350"/>
                <a:gd name="T6" fmla="*/ 72 w 146"/>
                <a:gd name="T7" fmla="*/ 35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6" h="350">
                  <a:moveTo>
                    <a:pt x="72" y="350"/>
                  </a:moveTo>
                  <a:lnTo>
                    <a:pt x="146" y="0"/>
                  </a:lnTo>
                  <a:lnTo>
                    <a:pt x="0" y="219"/>
                  </a:lnTo>
                  <a:lnTo>
                    <a:pt x="72" y="350"/>
                  </a:lnTo>
                  <a:close/>
                </a:path>
              </a:pathLst>
            </a:custGeom>
            <a:grpFill/>
            <a:ln w="6350">
              <a:solidFill>
                <a:srgbClr val="EAB54E">
                  <a:alpha val="30000"/>
                </a:srgb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4" name="Freeform 26"/>
            <p:cNvSpPr/>
            <p:nvPr/>
          </p:nvSpPr>
          <p:spPr bwMode="auto">
            <a:xfrm>
              <a:off x="-2359026" y="3452813"/>
              <a:ext cx="963613" cy="477838"/>
            </a:xfrm>
            <a:custGeom>
              <a:avLst/>
              <a:gdLst>
                <a:gd name="T0" fmla="*/ 0 w 607"/>
                <a:gd name="T1" fmla="*/ 301 h 301"/>
                <a:gd name="T2" fmla="*/ 607 w 607"/>
                <a:gd name="T3" fmla="*/ 131 h 301"/>
                <a:gd name="T4" fmla="*/ 535 w 607"/>
                <a:gd name="T5" fmla="*/ 0 h 301"/>
                <a:gd name="T6" fmla="*/ 0 w 607"/>
                <a:gd name="T7" fmla="*/ 301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07" h="301">
                  <a:moveTo>
                    <a:pt x="0" y="301"/>
                  </a:moveTo>
                  <a:lnTo>
                    <a:pt x="607" y="131"/>
                  </a:lnTo>
                  <a:lnTo>
                    <a:pt x="535" y="0"/>
                  </a:lnTo>
                  <a:lnTo>
                    <a:pt x="0" y="301"/>
                  </a:lnTo>
                  <a:close/>
                </a:path>
              </a:pathLst>
            </a:custGeom>
            <a:grpFill/>
            <a:ln w="6350">
              <a:solidFill>
                <a:srgbClr val="EAB54E">
                  <a:alpha val="30000"/>
                </a:srgb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path" presetSubtype="0" repeatCount="indefinite" autoRev="1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8.33333E-7 -1.11111E-6 L -8.33333E-7 0.03148 " pathEditMode="relative" rAng="0" ptsTypes="AA">
                                      <p:cBhvr>
                                        <p:cTn id="17" dur="1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600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53" presetClass="entr" presetSubtype="52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3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3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9" presetClass="entr" presetSubtype="1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3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path" presetSubtype="0" repeatCount="indefinite" autoRev="1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animMotion origin="layout" path="M 3.88889E-6 4.93827E-7 L 3.88889E-6 -0.03086 " pathEditMode="relative" rAng="0" ptsTypes="AA">
                                      <p:cBhvr>
                                        <p:cTn id="30" dur="1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500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3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3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3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19" presetClass="entr" presetSubtype="1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3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path" presetSubtype="0" repeatCount="indefinite" autoRev="1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-5.55556E-7 -4.93827E-6 L -5.55556E-7 -0.0395 " pathEditMode="relative" rAng="0" ptsTypes="AA">
                                      <p:cBhvr>
                                        <p:cTn id="43" dur="1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000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53" presetClass="entr" presetSubtype="52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3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3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3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19" presetClass="entr" presetSubtype="1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3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path" presetSubtype="0" repeatCount="indefinite" autoRev="1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animMotion origin="layout" path="M -2.22222E-6 4.07407E-6 L -2.22222E-6 0.02129 " pathEditMode="relative" rAng="0" ptsTypes="AA">
                                      <p:cBhvr>
                                        <p:cTn id="56" dur="1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000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53" presetClass="entr" presetSubtype="52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3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3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3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3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3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19" presetClass="entr" presetSubtype="1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3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3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2" presetClass="path" presetSubtype="0" repeatCount="indefinite" autoRev="1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animMotion origin="layout" path="M 1.11111E-6 -1.11111E-6 L 1.11111E-6 -0.03395 " pathEditMode="relative" rAng="0" ptsTypes="AA">
                                      <p:cBhvr>
                                        <p:cTn id="69" dur="1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700"/>
                                    </p:animMotion>
                                  </p:childTnLst>
                                </p:cTn>
                              </p:par>
                              <p:par>
                                <p:cTn id="70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3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3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19" presetClass="entr" presetSubtype="1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3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3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19" presetClass="entr" presetSubtype="1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3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3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34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34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34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53" presetClass="entr" presetSubtype="16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1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1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53" presetClass="entr" presetSubtype="16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1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1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 animBg="1"/>
      <p:bldP spid="30" grpId="0"/>
      <p:bldP spid="33" grpId="0"/>
      <p:bldP spid="3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228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Freeform 12"/>
          <p:cNvSpPr/>
          <p:nvPr/>
        </p:nvSpPr>
        <p:spPr>
          <a:xfrm rot="1800000">
            <a:off x="2903538" y="917575"/>
            <a:ext cx="3213100" cy="2782888"/>
          </a:xfrm>
          <a:custGeom>
            <a:avLst/>
            <a:gdLst/>
            <a:ahLst/>
            <a:cxnLst>
              <a:cxn ang="0">
                <a:pos x="804735" y="2783247"/>
              </a:cxn>
              <a:cxn ang="0">
                <a:pos x="0" y="1391006"/>
              </a:cxn>
              <a:cxn ang="0">
                <a:pos x="804735" y="0"/>
              </a:cxn>
              <a:cxn ang="0">
                <a:pos x="2410501" y="0"/>
              </a:cxn>
              <a:cxn ang="0">
                <a:pos x="3214001" y="1391006"/>
              </a:cxn>
              <a:cxn ang="0">
                <a:pos x="2410501" y="2783247"/>
              </a:cxn>
              <a:cxn ang="0">
                <a:pos x="804735" y="2783247"/>
              </a:cxn>
            </a:cxnLst>
            <a:rect l="0" t="0" r="0" b="0"/>
            <a:pathLst>
              <a:path w="2604" h="2255">
                <a:moveTo>
                  <a:pt x="652" y="2255"/>
                </a:moveTo>
                <a:lnTo>
                  <a:pt x="0" y="1127"/>
                </a:lnTo>
                <a:lnTo>
                  <a:pt x="652" y="0"/>
                </a:lnTo>
                <a:lnTo>
                  <a:pt x="1953" y="0"/>
                </a:lnTo>
                <a:lnTo>
                  <a:pt x="2604" y="1127"/>
                </a:lnTo>
                <a:lnTo>
                  <a:pt x="1953" y="2255"/>
                </a:lnTo>
                <a:lnTo>
                  <a:pt x="652" y="2255"/>
                </a:lnTo>
                <a:close/>
              </a:path>
            </a:pathLst>
          </a:custGeom>
          <a:noFill/>
          <a:ln w="12700" cap="flat" cmpd="sng">
            <a:solidFill>
              <a:srgbClr val="FFFFFF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" name="Freeform 13"/>
          <p:cNvSpPr/>
          <p:nvPr/>
        </p:nvSpPr>
        <p:spPr>
          <a:xfrm rot="1800000">
            <a:off x="2895600" y="446088"/>
            <a:ext cx="3228975" cy="3727450"/>
          </a:xfrm>
          <a:custGeom>
            <a:avLst/>
            <a:gdLst/>
            <a:ahLst/>
            <a:cxnLst>
              <a:cxn ang="0">
                <a:pos x="3227578" y="2794355"/>
              </a:cxn>
              <a:cxn ang="0">
                <a:pos x="1614406" y="3727452"/>
              </a:cxn>
              <a:cxn ang="0">
                <a:pos x="0" y="2794355"/>
              </a:cxn>
              <a:cxn ang="0">
                <a:pos x="0" y="933097"/>
              </a:cxn>
              <a:cxn ang="0">
                <a:pos x="1614406" y="0"/>
              </a:cxn>
              <a:cxn ang="0">
                <a:pos x="3227578" y="933097"/>
              </a:cxn>
              <a:cxn ang="0">
                <a:pos x="3227578" y="2794355"/>
              </a:cxn>
            </a:cxnLst>
            <a:rect l="0" t="0" r="0" b="0"/>
            <a:pathLst>
              <a:path w="2615" h="3020">
                <a:moveTo>
                  <a:pt x="2615" y="2264"/>
                </a:moveTo>
                <a:lnTo>
                  <a:pt x="1308" y="3020"/>
                </a:lnTo>
                <a:lnTo>
                  <a:pt x="0" y="2264"/>
                </a:lnTo>
                <a:lnTo>
                  <a:pt x="0" y="756"/>
                </a:lnTo>
                <a:lnTo>
                  <a:pt x="1308" y="0"/>
                </a:lnTo>
                <a:lnTo>
                  <a:pt x="2615" y="756"/>
                </a:lnTo>
                <a:lnTo>
                  <a:pt x="2615" y="2264"/>
                </a:lnTo>
                <a:close/>
              </a:path>
            </a:pathLst>
          </a:custGeom>
          <a:noFill/>
          <a:ln w="12700" cap="flat" cmpd="sng">
            <a:solidFill>
              <a:srgbClr val="FFFFFF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1906588" y="4048125"/>
            <a:ext cx="5276850" cy="631825"/>
            <a:chOff x="1936677" y="4048567"/>
            <a:chExt cx="5276850" cy="630806"/>
          </a:xfrm>
        </p:grpSpPr>
        <p:sp>
          <p:nvSpPr>
            <p:cNvPr id="18452" name="文本框 66"/>
            <p:cNvSpPr txBox="1"/>
            <p:nvPr/>
          </p:nvSpPr>
          <p:spPr>
            <a:xfrm>
              <a:off x="1936677" y="4356208"/>
              <a:ext cx="5276850" cy="3231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algn="ctr" eaLnBrk="1" hangingPunct="1">
                <a:lnSpc>
                  <a:spcPts val="900"/>
                </a:lnSpc>
              </a:pPr>
              <a:r>
                <a:rPr lang="en-US" altLang="zh-CN" sz="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this is a sample text. insert your desired text here. Again. this is a dummy text. enter your own text here. this is a sample text. insert your desired text here. Again. this is a dummy text. enter your own text here</a:t>
              </a:r>
              <a:endParaRPr lang="zh-CN" altLang="en-US" sz="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8453" name="文本框 49"/>
            <p:cNvSpPr txBox="1"/>
            <p:nvPr/>
          </p:nvSpPr>
          <p:spPr>
            <a:xfrm>
              <a:off x="3296791" y="4048567"/>
              <a:ext cx="2486963" cy="33855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lvl="0" eaLnBrk="1" hangingPunct="1"/>
              <a:r>
                <a:rPr lang="en-US" altLang="zh-CN" sz="1400" dirty="0">
                  <a:solidFill>
                    <a:srgbClr val="FFFFFF"/>
                  </a:solidFill>
                  <a:latin typeface="Arial" panose="020B0604020202020204" pitchFamily="34" charset="0"/>
                  <a:ea typeface="Arial Unicode MS" panose="020B0604020202020204" pitchFamily="34" charset="-122"/>
                </a:rPr>
                <a:t>Click To </a:t>
              </a:r>
              <a:r>
                <a:rPr lang="en-US" altLang="zh-CN" sz="1600" b="1" dirty="0">
                  <a:solidFill>
                    <a:srgbClr val="FFFFFF"/>
                  </a:solidFill>
                  <a:latin typeface="Arial" panose="020B0604020202020204" pitchFamily="34" charset="0"/>
                  <a:ea typeface="Arial Unicode MS" panose="020B0604020202020204" pitchFamily="34" charset="-122"/>
                </a:rPr>
                <a:t>Add Title In Here</a:t>
              </a:r>
              <a:endParaRPr lang="zh-CN" altLang="en-US" sz="1600" b="1" dirty="0">
                <a:solidFill>
                  <a:srgbClr val="FFFFFF"/>
                </a:solidFill>
                <a:latin typeface="Arial" panose="020B0604020202020204" pitchFamily="34" charset="0"/>
                <a:ea typeface="Arial Unicode MS" panose="020B0604020202020204" pitchFamily="34" charset="-122"/>
              </a:endParaRPr>
            </a:p>
          </p:txBody>
        </p:sp>
      </p:grpSp>
      <p:grpSp>
        <p:nvGrpSpPr>
          <p:cNvPr id="14406" name="组合 14405"/>
          <p:cNvGrpSpPr/>
          <p:nvPr/>
        </p:nvGrpSpPr>
        <p:grpSpPr>
          <a:xfrm>
            <a:off x="3287747" y="1235486"/>
            <a:ext cx="2215133" cy="2149887"/>
            <a:chOff x="3367088" y="1236663"/>
            <a:chExt cx="2155825" cy="2092325"/>
          </a:xfrm>
          <a:solidFill>
            <a:srgbClr val="7030A0">
              <a:alpha val="23000"/>
            </a:srgbClr>
          </a:solidFill>
        </p:grpSpPr>
        <p:sp>
          <p:nvSpPr>
            <p:cNvPr id="13" name="Freeform 5"/>
            <p:cNvSpPr/>
            <p:nvPr/>
          </p:nvSpPr>
          <p:spPr bwMode="auto">
            <a:xfrm>
              <a:off x="3521075" y="1346200"/>
              <a:ext cx="84138" cy="314325"/>
            </a:xfrm>
            <a:custGeom>
              <a:avLst/>
              <a:gdLst>
                <a:gd name="T0" fmla="*/ 32 w 53"/>
                <a:gd name="T1" fmla="*/ 0 h 198"/>
                <a:gd name="T2" fmla="*/ 0 w 53"/>
                <a:gd name="T3" fmla="*/ 28 h 198"/>
                <a:gd name="T4" fmla="*/ 53 w 53"/>
                <a:gd name="T5" fmla="*/ 198 h 198"/>
                <a:gd name="T6" fmla="*/ 32 w 53"/>
                <a:gd name="T7" fmla="*/ 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" h="198">
                  <a:moveTo>
                    <a:pt x="32" y="0"/>
                  </a:moveTo>
                  <a:lnTo>
                    <a:pt x="0" y="28"/>
                  </a:lnTo>
                  <a:lnTo>
                    <a:pt x="53" y="198"/>
                  </a:lnTo>
                  <a:lnTo>
                    <a:pt x="32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" name="Freeform 6"/>
            <p:cNvSpPr/>
            <p:nvPr/>
          </p:nvSpPr>
          <p:spPr bwMode="auto">
            <a:xfrm>
              <a:off x="3373438" y="1660525"/>
              <a:ext cx="231775" cy="301625"/>
            </a:xfrm>
            <a:custGeom>
              <a:avLst/>
              <a:gdLst>
                <a:gd name="T0" fmla="*/ 0 w 146"/>
                <a:gd name="T1" fmla="*/ 93 h 190"/>
                <a:gd name="T2" fmla="*/ 4 w 146"/>
                <a:gd name="T3" fmla="*/ 190 h 190"/>
                <a:gd name="T4" fmla="*/ 146 w 146"/>
                <a:gd name="T5" fmla="*/ 0 h 190"/>
                <a:gd name="T6" fmla="*/ 0 w 146"/>
                <a:gd name="T7" fmla="*/ 93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6" h="190">
                  <a:moveTo>
                    <a:pt x="0" y="93"/>
                  </a:moveTo>
                  <a:lnTo>
                    <a:pt x="4" y="190"/>
                  </a:lnTo>
                  <a:lnTo>
                    <a:pt x="146" y="0"/>
                  </a:lnTo>
                  <a:lnTo>
                    <a:pt x="0" y="93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337" name="Freeform 7"/>
            <p:cNvSpPr/>
            <p:nvPr/>
          </p:nvSpPr>
          <p:spPr bwMode="auto">
            <a:xfrm>
              <a:off x="3373438" y="1493838"/>
              <a:ext cx="231775" cy="314325"/>
            </a:xfrm>
            <a:custGeom>
              <a:avLst/>
              <a:gdLst>
                <a:gd name="T0" fmla="*/ 40 w 146"/>
                <a:gd name="T1" fmla="*/ 0 h 198"/>
                <a:gd name="T2" fmla="*/ 0 w 146"/>
                <a:gd name="T3" fmla="*/ 198 h 198"/>
                <a:gd name="T4" fmla="*/ 146 w 146"/>
                <a:gd name="T5" fmla="*/ 105 h 198"/>
                <a:gd name="T6" fmla="*/ 40 w 146"/>
                <a:gd name="T7" fmla="*/ 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6" h="198">
                  <a:moveTo>
                    <a:pt x="40" y="0"/>
                  </a:moveTo>
                  <a:lnTo>
                    <a:pt x="0" y="198"/>
                  </a:lnTo>
                  <a:lnTo>
                    <a:pt x="146" y="105"/>
                  </a:lnTo>
                  <a:lnTo>
                    <a:pt x="40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338" name="Freeform 8"/>
            <p:cNvSpPr/>
            <p:nvPr/>
          </p:nvSpPr>
          <p:spPr bwMode="auto">
            <a:xfrm>
              <a:off x="3436938" y="1390650"/>
              <a:ext cx="168275" cy="269875"/>
            </a:xfrm>
            <a:custGeom>
              <a:avLst/>
              <a:gdLst>
                <a:gd name="T0" fmla="*/ 53 w 106"/>
                <a:gd name="T1" fmla="*/ 0 h 170"/>
                <a:gd name="T2" fmla="*/ 0 w 106"/>
                <a:gd name="T3" fmla="*/ 65 h 170"/>
                <a:gd name="T4" fmla="*/ 106 w 106"/>
                <a:gd name="T5" fmla="*/ 170 h 170"/>
                <a:gd name="T6" fmla="*/ 53 w 106"/>
                <a:gd name="T7" fmla="*/ 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6" h="170">
                  <a:moveTo>
                    <a:pt x="53" y="0"/>
                  </a:moveTo>
                  <a:lnTo>
                    <a:pt x="0" y="65"/>
                  </a:lnTo>
                  <a:lnTo>
                    <a:pt x="106" y="170"/>
                  </a:lnTo>
                  <a:lnTo>
                    <a:pt x="53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339" name="Freeform 9"/>
            <p:cNvSpPr/>
            <p:nvPr/>
          </p:nvSpPr>
          <p:spPr bwMode="auto">
            <a:xfrm>
              <a:off x="3367088" y="2713038"/>
              <a:ext cx="257175" cy="276225"/>
            </a:xfrm>
            <a:custGeom>
              <a:avLst/>
              <a:gdLst>
                <a:gd name="T0" fmla="*/ 0 w 162"/>
                <a:gd name="T1" fmla="*/ 0 h 174"/>
                <a:gd name="T2" fmla="*/ 28 w 162"/>
                <a:gd name="T3" fmla="*/ 174 h 174"/>
                <a:gd name="T4" fmla="*/ 162 w 162"/>
                <a:gd name="T5" fmla="*/ 8 h 174"/>
                <a:gd name="T6" fmla="*/ 0 w 162"/>
                <a:gd name="T7" fmla="*/ 0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2" h="174">
                  <a:moveTo>
                    <a:pt x="0" y="0"/>
                  </a:moveTo>
                  <a:lnTo>
                    <a:pt x="28" y="174"/>
                  </a:lnTo>
                  <a:lnTo>
                    <a:pt x="162" y="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340" name="Freeform 10"/>
            <p:cNvSpPr/>
            <p:nvPr/>
          </p:nvSpPr>
          <p:spPr bwMode="auto">
            <a:xfrm>
              <a:off x="3367088" y="2436813"/>
              <a:ext cx="257175" cy="288925"/>
            </a:xfrm>
            <a:custGeom>
              <a:avLst/>
              <a:gdLst>
                <a:gd name="T0" fmla="*/ 0 w 162"/>
                <a:gd name="T1" fmla="*/ 0 h 182"/>
                <a:gd name="T2" fmla="*/ 0 w 162"/>
                <a:gd name="T3" fmla="*/ 174 h 182"/>
                <a:gd name="T4" fmla="*/ 162 w 162"/>
                <a:gd name="T5" fmla="*/ 182 h 182"/>
                <a:gd name="T6" fmla="*/ 0 w 162"/>
                <a:gd name="T7" fmla="*/ 0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2" h="182">
                  <a:moveTo>
                    <a:pt x="0" y="0"/>
                  </a:moveTo>
                  <a:lnTo>
                    <a:pt x="0" y="174"/>
                  </a:lnTo>
                  <a:lnTo>
                    <a:pt x="162" y="18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341" name="Freeform 11"/>
            <p:cNvSpPr/>
            <p:nvPr/>
          </p:nvSpPr>
          <p:spPr bwMode="auto">
            <a:xfrm>
              <a:off x="3367088" y="2200275"/>
              <a:ext cx="493713" cy="236538"/>
            </a:xfrm>
            <a:custGeom>
              <a:avLst/>
              <a:gdLst>
                <a:gd name="T0" fmla="*/ 4 w 311"/>
                <a:gd name="T1" fmla="*/ 0 h 149"/>
                <a:gd name="T2" fmla="*/ 0 w 311"/>
                <a:gd name="T3" fmla="*/ 149 h 149"/>
                <a:gd name="T4" fmla="*/ 311 w 311"/>
                <a:gd name="T5" fmla="*/ 32 h 149"/>
                <a:gd name="T6" fmla="*/ 4 w 311"/>
                <a:gd name="T7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1" h="149">
                  <a:moveTo>
                    <a:pt x="4" y="0"/>
                  </a:moveTo>
                  <a:lnTo>
                    <a:pt x="0" y="149"/>
                  </a:lnTo>
                  <a:lnTo>
                    <a:pt x="311" y="32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342" name="Freeform 12"/>
            <p:cNvSpPr/>
            <p:nvPr/>
          </p:nvSpPr>
          <p:spPr bwMode="auto">
            <a:xfrm>
              <a:off x="3379788" y="1660525"/>
              <a:ext cx="481013" cy="320675"/>
            </a:xfrm>
            <a:custGeom>
              <a:avLst/>
              <a:gdLst>
                <a:gd name="T0" fmla="*/ 142 w 303"/>
                <a:gd name="T1" fmla="*/ 0 h 202"/>
                <a:gd name="T2" fmla="*/ 0 w 303"/>
                <a:gd name="T3" fmla="*/ 190 h 202"/>
                <a:gd name="T4" fmla="*/ 303 w 303"/>
                <a:gd name="T5" fmla="*/ 202 h 202"/>
                <a:gd name="T6" fmla="*/ 142 w 303"/>
                <a:gd name="T7" fmla="*/ 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3" h="202">
                  <a:moveTo>
                    <a:pt x="142" y="0"/>
                  </a:moveTo>
                  <a:lnTo>
                    <a:pt x="0" y="190"/>
                  </a:lnTo>
                  <a:lnTo>
                    <a:pt x="303" y="202"/>
                  </a:lnTo>
                  <a:lnTo>
                    <a:pt x="142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344" name="Freeform 13"/>
            <p:cNvSpPr/>
            <p:nvPr/>
          </p:nvSpPr>
          <p:spPr bwMode="auto">
            <a:xfrm>
              <a:off x="3605213" y="1660525"/>
              <a:ext cx="261938" cy="320675"/>
            </a:xfrm>
            <a:custGeom>
              <a:avLst/>
              <a:gdLst>
                <a:gd name="T0" fmla="*/ 0 w 165"/>
                <a:gd name="T1" fmla="*/ 0 h 202"/>
                <a:gd name="T2" fmla="*/ 161 w 165"/>
                <a:gd name="T3" fmla="*/ 202 h 202"/>
                <a:gd name="T4" fmla="*/ 165 w 165"/>
                <a:gd name="T5" fmla="*/ 121 h 202"/>
                <a:gd name="T6" fmla="*/ 0 w 165"/>
                <a:gd name="T7" fmla="*/ 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5" h="202">
                  <a:moveTo>
                    <a:pt x="0" y="0"/>
                  </a:moveTo>
                  <a:lnTo>
                    <a:pt x="161" y="202"/>
                  </a:lnTo>
                  <a:lnTo>
                    <a:pt x="165" y="12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345" name="Freeform 14"/>
            <p:cNvSpPr/>
            <p:nvPr/>
          </p:nvSpPr>
          <p:spPr bwMode="auto">
            <a:xfrm>
              <a:off x="3605213" y="1647825"/>
              <a:ext cx="268288" cy="204788"/>
            </a:xfrm>
            <a:custGeom>
              <a:avLst/>
              <a:gdLst>
                <a:gd name="T0" fmla="*/ 0 w 169"/>
                <a:gd name="T1" fmla="*/ 8 h 129"/>
                <a:gd name="T2" fmla="*/ 165 w 169"/>
                <a:gd name="T3" fmla="*/ 129 h 129"/>
                <a:gd name="T4" fmla="*/ 169 w 169"/>
                <a:gd name="T5" fmla="*/ 0 h 129"/>
                <a:gd name="T6" fmla="*/ 0 w 169"/>
                <a:gd name="T7" fmla="*/ 8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9" h="129">
                  <a:moveTo>
                    <a:pt x="0" y="8"/>
                  </a:moveTo>
                  <a:lnTo>
                    <a:pt x="165" y="129"/>
                  </a:lnTo>
                  <a:lnTo>
                    <a:pt x="169" y="0"/>
                  </a:lnTo>
                  <a:lnTo>
                    <a:pt x="0" y="8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346" name="Freeform 15"/>
            <p:cNvSpPr/>
            <p:nvPr/>
          </p:nvSpPr>
          <p:spPr bwMode="auto">
            <a:xfrm>
              <a:off x="3508375" y="2951163"/>
              <a:ext cx="365125" cy="301625"/>
            </a:xfrm>
            <a:custGeom>
              <a:avLst/>
              <a:gdLst>
                <a:gd name="T0" fmla="*/ 0 w 230"/>
                <a:gd name="T1" fmla="*/ 133 h 190"/>
                <a:gd name="T2" fmla="*/ 93 w 230"/>
                <a:gd name="T3" fmla="*/ 190 h 190"/>
                <a:gd name="T4" fmla="*/ 230 w 230"/>
                <a:gd name="T5" fmla="*/ 0 h 190"/>
                <a:gd name="T6" fmla="*/ 0 w 230"/>
                <a:gd name="T7" fmla="*/ 133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0" h="190">
                  <a:moveTo>
                    <a:pt x="0" y="133"/>
                  </a:moveTo>
                  <a:lnTo>
                    <a:pt x="93" y="190"/>
                  </a:lnTo>
                  <a:lnTo>
                    <a:pt x="230" y="0"/>
                  </a:lnTo>
                  <a:lnTo>
                    <a:pt x="0" y="133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347" name="Freeform 16"/>
            <p:cNvSpPr/>
            <p:nvPr/>
          </p:nvSpPr>
          <p:spPr bwMode="auto">
            <a:xfrm>
              <a:off x="3411538" y="2951163"/>
              <a:ext cx="461963" cy="211138"/>
            </a:xfrm>
            <a:custGeom>
              <a:avLst/>
              <a:gdLst>
                <a:gd name="T0" fmla="*/ 0 w 291"/>
                <a:gd name="T1" fmla="*/ 24 h 133"/>
                <a:gd name="T2" fmla="*/ 61 w 291"/>
                <a:gd name="T3" fmla="*/ 133 h 133"/>
                <a:gd name="T4" fmla="*/ 291 w 291"/>
                <a:gd name="T5" fmla="*/ 0 h 133"/>
                <a:gd name="T6" fmla="*/ 0 w 291"/>
                <a:gd name="T7" fmla="*/ 24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1" h="133">
                  <a:moveTo>
                    <a:pt x="0" y="24"/>
                  </a:moveTo>
                  <a:lnTo>
                    <a:pt x="61" y="133"/>
                  </a:lnTo>
                  <a:lnTo>
                    <a:pt x="291" y="0"/>
                  </a:lnTo>
                  <a:lnTo>
                    <a:pt x="0" y="24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348" name="Freeform 17"/>
            <p:cNvSpPr/>
            <p:nvPr/>
          </p:nvSpPr>
          <p:spPr bwMode="auto">
            <a:xfrm>
              <a:off x="3411538" y="2725738"/>
              <a:ext cx="461963" cy="263525"/>
            </a:xfrm>
            <a:custGeom>
              <a:avLst/>
              <a:gdLst>
                <a:gd name="T0" fmla="*/ 134 w 291"/>
                <a:gd name="T1" fmla="*/ 0 h 166"/>
                <a:gd name="T2" fmla="*/ 0 w 291"/>
                <a:gd name="T3" fmla="*/ 166 h 166"/>
                <a:gd name="T4" fmla="*/ 291 w 291"/>
                <a:gd name="T5" fmla="*/ 142 h 166"/>
                <a:gd name="T6" fmla="*/ 134 w 291"/>
                <a:gd name="T7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1" h="166">
                  <a:moveTo>
                    <a:pt x="134" y="0"/>
                  </a:moveTo>
                  <a:lnTo>
                    <a:pt x="0" y="166"/>
                  </a:lnTo>
                  <a:lnTo>
                    <a:pt x="291" y="142"/>
                  </a:lnTo>
                  <a:lnTo>
                    <a:pt x="134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349" name="Freeform 18"/>
            <p:cNvSpPr/>
            <p:nvPr/>
          </p:nvSpPr>
          <p:spPr bwMode="auto">
            <a:xfrm>
              <a:off x="3373438" y="2128838"/>
              <a:ext cx="500063" cy="122238"/>
            </a:xfrm>
            <a:custGeom>
              <a:avLst/>
              <a:gdLst>
                <a:gd name="T0" fmla="*/ 0 w 315"/>
                <a:gd name="T1" fmla="*/ 45 h 77"/>
                <a:gd name="T2" fmla="*/ 307 w 315"/>
                <a:gd name="T3" fmla="*/ 77 h 77"/>
                <a:gd name="T4" fmla="*/ 315 w 315"/>
                <a:gd name="T5" fmla="*/ 0 h 77"/>
                <a:gd name="T6" fmla="*/ 0 w 315"/>
                <a:gd name="T7" fmla="*/ 4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5" h="77">
                  <a:moveTo>
                    <a:pt x="0" y="45"/>
                  </a:moveTo>
                  <a:lnTo>
                    <a:pt x="307" y="77"/>
                  </a:lnTo>
                  <a:lnTo>
                    <a:pt x="315" y="0"/>
                  </a:lnTo>
                  <a:lnTo>
                    <a:pt x="0" y="45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350" name="Freeform 19"/>
            <p:cNvSpPr/>
            <p:nvPr/>
          </p:nvSpPr>
          <p:spPr bwMode="auto">
            <a:xfrm>
              <a:off x="3373438" y="1962150"/>
              <a:ext cx="500063" cy="238125"/>
            </a:xfrm>
            <a:custGeom>
              <a:avLst/>
              <a:gdLst>
                <a:gd name="T0" fmla="*/ 4 w 315"/>
                <a:gd name="T1" fmla="*/ 0 h 150"/>
                <a:gd name="T2" fmla="*/ 0 w 315"/>
                <a:gd name="T3" fmla="*/ 150 h 150"/>
                <a:gd name="T4" fmla="*/ 315 w 315"/>
                <a:gd name="T5" fmla="*/ 105 h 150"/>
                <a:gd name="T6" fmla="*/ 4 w 315"/>
                <a:gd name="T7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5" h="150">
                  <a:moveTo>
                    <a:pt x="4" y="0"/>
                  </a:moveTo>
                  <a:lnTo>
                    <a:pt x="0" y="150"/>
                  </a:lnTo>
                  <a:lnTo>
                    <a:pt x="315" y="105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351" name="Freeform 20"/>
            <p:cNvSpPr/>
            <p:nvPr/>
          </p:nvSpPr>
          <p:spPr bwMode="auto">
            <a:xfrm>
              <a:off x="3379788" y="1962150"/>
              <a:ext cx="493713" cy="166688"/>
            </a:xfrm>
            <a:custGeom>
              <a:avLst/>
              <a:gdLst>
                <a:gd name="T0" fmla="*/ 303 w 311"/>
                <a:gd name="T1" fmla="*/ 12 h 105"/>
                <a:gd name="T2" fmla="*/ 0 w 311"/>
                <a:gd name="T3" fmla="*/ 0 h 105"/>
                <a:gd name="T4" fmla="*/ 311 w 311"/>
                <a:gd name="T5" fmla="*/ 105 h 105"/>
                <a:gd name="T6" fmla="*/ 303 w 311"/>
                <a:gd name="T7" fmla="*/ 12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1" h="105">
                  <a:moveTo>
                    <a:pt x="303" y="12"/>
                  </a:moveTo>
                  <a:lnTo>
                    <a:pt x="0" y="0"/>
                  </a:lnTo>
                  <a:lnTo>
                    <a:pt x="311" y="105"/>
                  </a:lnTo>
                  <a:lnTo>
                    <a:pt x="303" y="12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352" name="Freeform 21"/>
            <p:cNvSpPr/>
            <p:nvPr/>
          </p:nvSpPr>
          <p:spPr bwMode="auto">
            <a:xfrm>
              <a:off x="3624263" y="2462213"/>
              <a:ext cx="249238" cy="263525"/>
            </a:xfrm>
            <a:custGeom>
              <a:avLst/>
              <a:gdLst>
                <a:gd name="T0" fmla="*/ 0 w 157"/>
                <a:gd name="T1" fmla="*/ 166 h 166"/>
                <a:gd name="T2" fmla="*/ 153 w 157"/>
                <a:gd name="T3" fmla="*/ 142 h 166"/>
                <a:gd name="T4" fmla="*/ 157 w 157"/>
                <a:gd name="T5" fmla="*/ 0 h 166"/>
                <a:gd name="T6" fmla="*/ 0 w 157"/>
                <a:gd name="T7" fmla="*/ 16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7" h="166">
                  <a:moveTo>
                    <a:pt x="0" y="166"/>
                  </a:moveTo>
                  <a:lnTo>
                    <a:pt x="153" y="142"/>
                  </a:lnTo>
                  <a:lnTo>
                    <a:pt x="157" y="0"/>
                  </a:lnTo>
                  <a:lnTo>
                    <a:pt x="0" y="166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353" name="Freeform 22"/>
            <p:cNvSpPr/>
            <p:nvPr/>
          </p:nvSpPr>
          <p:spPr bwMode="auto">
            <a:xfrm>
              <a:off x="3367088" y="2436813"/>
              <a:ext cx="506413" cy="288925"/>
            </a:xfrm>
            <a:custGeom>
              <a:avLst/>
              <a:gdLst>
                <a:gd name="T0" fmla="*/ 0 w 319"/>
                <a:gd name="T1" fmla="*/ 0 h 182"/>
                <a:gd name="T2" fmla="*/ 162 w 319"/>
                <a:gd name="T3" fmla="*/ 182 h 182"/>
                <a:gd name="T4" fmla="*/ 319 w 319"/>
                <a:gd name="T5" fmla="*/ 16 h 182"/>
                <a:gd name="T6" fmla="*/ 0 w 319"/>
                <a:gd name="T7" fmla="*/ 0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9" h="182">
                  <a:moveTo>
                    <a:pt x="0" y="0"/>
                  </a:moveTo>
                  <a:lnTo>
                    <a:pt x="162" y="182"/>
                  </a:lnTo>
                  <a:lnTo>
                    <a:pt x="319" y="1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354" name="Freeform 23"/>
            <p:cNvSpPr/>
            <p:nvPr/>
          </p:nvSpPr>
          <p:spPr bwMode="auto">
            <a:xfrm>
              <a:off x="3367088" y="2251075"/>
              <a:ext cx="506413" cy="211138"/>
            </a:xfrm>
            <a:custGeom>
              <a:avLst/>
              <a:gdLst>
                <a:gd name="T0" fmla="*/ 311 w 319"/>
                <a:gd name="T1" fmla="*/ 0 h 133"/>
                <a:gd name="T2" fmla="*/ 0 w 319"/>
                <a:gd name="T3" fmla="*/ 117 h 133"/>
                <a:gd name="T4" fmla="*/ 319 w 319"/>
                <a:gd name="T5" fmla="*/ 133 h 133"/>
                <a:gd name="T6" fmla="*/ 311 w 319"/>
                <a:gd name="T7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9" h="133">
                  <a:moveTo>
                    <a:pt x="311" y="0"/>
                  </a:moveTo>
                  <a:lnTo>
                    <a:pt x="0" y="117"/>
                  </a:lnTo>
                  <a:lnTo>
                    <a:pt x="319" y="133"/>
                  </a:lnTo>
                  <a:lnTo>
                    <a:pt x="311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355" name="Freeform 24"/>
            <p:cNvSpPr/>
            <p:nvPr/>
          </p:nvSpPr>
          <p:spPr bwMode="auto">
            <a:xfrm>
              <a:off x="3624263" y="2687638"/>
              <a:ext cx="249238" cy="166688"/>
            </a:xfrm>
            <a:custGeom>
              <a:avLst/>
              <a:gdLst>
                <a:gd name="T0" fmla="*/ 153 w 157"/>
                <a:gd name="T1" fmla="*/ 0 h 105"/>
                <a:gd name="T2" fmla="*/ 0 w 157"/>
                <a:gd name="T3" fmla="*/ 24 h 105"/>
                <a:gd name="T4" fmla="*/ 157 w 157"/>
                <a:gd name="T5" fmla="*/ 105 h 105"/>
                <a:gd name="T6" fmla="*/ 153 w 157"/>
                <a:gd name="T7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7" h="105">
                  <a:moveTo>
                    <a:pt x="153" y="0"/>
                  </a:moveTo>
                  <a:lnTo>
                    <a:pt x="0" y="24"/>
                  </a:lnTo>
                  <a:lnTo>
                    <a:pt x="157" y="105"/>
                  </a:lnTo>
                  <a:lnTo>
                    <a:pt x="153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356" name="Freeform 25"/>
            <p:cNvSpPr/>
            <p:nvPr/>
          </p:nvSpPr>
          <p:spPr bwMode="auto">
            <a:xfrm>
              <a:off x="3624263" y="2725738"/>
              <a:ext cx="249238" cy="225425"/>
            </a:xfrm>
            <a:custGeom>
              <a:avLst/>
              <a:gdLst>
                <a:gd name="T0" fmla="*/ 0 w 157"/>
                <a:gd name="T1" fmla="*/ 0 h 142"/>
                <a:gd name="T2" fmla="*/ 157 w 157"/>
                <a:gd name="T3" fmla="*/ 142 h 142"/>
                <a:gd name="T4" fmla="*/ 157 w 157"/>
                <a:gd name="T5" fmla="*/ 81 h 142"/>
                <a:gd name="T6" fmla="*/ 0 w 157"/>
                <a:gd name="T7" fmla="*/ 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7" h="142">
                  <a:moveTo>
                    <a:pt x="0" y="0"/>
                  </a:moveTo>
                  <a:lnTo>
                    <a:pt x="157" y="142"/>
                  </a:lnTo>
                  <a:lnTo>
                    <a:pt x="157" y="8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357" name="Freeform 26"/>
            <p:cNvSpPr/>
            <p:nvPr/>
          </p:nvSpPr>
          <p:spPr bwMode="auto">
            <a:xfrm>
              <a:off x="3571875" y="1274763"/>
              <a:ext cx="333375" cy="282575"/>
            </a:xfrm>
            <a:custGeom>
              <a:avLst/>
              <a:gdLst>
                <a:gd name="T0" fmla="*/ 61 w 210"/>
                <a:gd name="T1" fmla="*/ 0 h 178"/>
                <a:gd name="T2" fmla="*/ 0 w 210"/>
                <a:gd name="T3" fmla="*/ 45 h 178"/>
                <a:gd name="T4" fmla="*/ 210 w 210"/>
                <a:gd name="T5" fmla="*/ 178 h 178"/>
                <a:gd name="T6" fmla="*/ 61 w 210"/>
                <a:gd name="T7" fmla="*/ 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0" h="178">
                  <a:moveTo>
                    <a:pt x="61" y="0"/>
                  </a:moveTo>
                  <a:lnTo>
                    <a:pt x="0" y="45"/>
                  </a:lnTo>
                  <a:lnTo>
                    <a:pt x="210" y="178"/>
                  </a:lnTo>
                  <a:lnTo>
                    <a:pt x="61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358" name="Freeform 27"/>
            <p:cNvSpPr/>
            <p:nvPr/>
          </p:nvSpPr>
          <p:spPr bwMode="auto">
            <a:xfrm>
              <a:off x="3571875" y="1346200"/>
              <a:ext cx="333375" cy="314325"/>
            </a:xfrm>
            <a:custGeom>
              <a:avLst/>
              <a:gdLst>
                <a:gd name="T0" fmla="*/ 0 w 210"/>
                <a:gd name="T1" fmla="*/ 0 h 198"/>
                <a:gd name="T2" fmla="*/ 21 w 210"/>
                <a:gd name="T3" fmla="*/ 198 h 198"/>
                <a:gd name="T4" fmla="*/ 210 w 210"/>
                <a:gd name="T5" fmla="*/ 133 h 198"/>
                <a:gd name="T6" fmla="*/ 0 w 210"/>
                <a:gd name="T7" fmla="*/ 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0" h="198">
                  <a:moveTo>
                    <a:pt x="0" y="0"/>
                  </a:moveTo>
                  <a:lnTo>
                    <a:pt x="21" y="198"/>
                  </a:lnTo>
                  <a:lnTo>
                    <a:pt x="210" y="133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359" name="Freeform 28"/>
            <p:cNvSpPr/>
            <p:nvPr/>
          </p:nvSpPr>
          <p:spPr bwMode="auto">
            <a:xfrm>
              <a:off x="3605213" y="1557338"/>
              <a:ext cx="300038" cy="103188"/>
            </a:xfrm>
            <a:custGeom>
              <a:avLst/>
              <a:gdLst>
                <a:gd name="T0" fmla="*/ 0 w 189"/>
                <a:gd name="T1" fmla="*/ 65 h 65"/>
                <a:gd name="T2" fmla="*/ 169 w 189"/>
                <a:gd name="T3" fmla="*/ 57 h 65"/>
                <a:gd name="T4" fmla="*/ 189 w 189"/>
                <a:gd name="T5" fmla="*/ 0 h 65"/>
                <a:gd name="T6" fmla="*/ 0 w 189"/>
                <a:gd name="T7" fmla="*/ 6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9" h="65">
                  <a:moveTo>
                    <a:pt x="0" y="65"/>
                  </a:moveTo>
                  <a:lnTo>
                    <a:pt x="169" y="57"/>
                  </a:lnTo>
                  <a:lnTo>
                    <a:pt x="189" y="0"/>
                  </a:lnTo>
                  <a:lnTo>
                    <a:pt x="0" y="65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360" name="Freeform 29"/>
            <p:cNvSpPr/>
            <p:nvPr/>
          </p:nvSpPr>
          <p:spPr bwMode="auto">
            <a:xfrm>
              <a:off x="3668713" y="1243013"/>
              <a:ext cx="236538" cy="314325"/>
            </a:xfrm>
            <a:custGeom>
              <a:avLst/>
              <a:gdLst>
                <a:gd name="T0" fmla="*/ 121 w 149"/>
                <a:gd name="T1" fmla="*/ 0 h 198"/>
                <a:gd name="T2" fmla="*/ 0 w 149"/>
                <a:gd name="T3" fmla="*/ 20 h 198"/>
                <a:gd name="T4" fmla="*/ 149 w 149"/>
                <a:gd name="T5" fmla="*/ 198 h 198"/>
                <a:gd name="T6" fmla="*/ 121 w 149"/>
                <a:gd name="T7" fmla="*/ 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9" h="198">
                  <a:moveTo>
                    <a:pt x="121" y="0"/>
                  </a:moveTo>
                  <a:lnTo>
                    <a:pt x="0" y="20"/>
                  </a:lnTo>
                  <a:lnTo>
                    <a:pt x="149" y="198"/>
                  </a:lnTo>
                  <a:lnTo>
                    <a:pt x="121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361" name="Freeform 30"/>
            <p:cNvSpPr/>
            <p:nvPr/>
          </p:nvSpPr>
          <p:spPr bwMode="auto">
            <a:xfrm>
              <a:off x="3656013" y="2951163"/>
              <a:ext cx="295275" cy="301625"/>
            </a:xfrm>
            <a:custGeom>
              <a:avLst/>
              <a:gdLst>
                <a:gd name="T0" fmla="*/ 137 w 186"/>
                <a:gd name="T1" fmla="*/ 0 h 190"/>
                <a:gd name="T2" fmla="*/ 0 w 186"/>
                <a:gd name="T3" fmla="*/ 190 h 190"/>
                <a:gd name="T4" fmla="*/ 186 w 186"/>
                <a:gd name="T5" fmla="*/ 44 h 190"/>
                <a:gd name="T6" fmla="*/ 137 w 186"/>
                <a:gd name="T7" fmla="*/ 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6" h="190">
                  <a:moveTo>
                    <a:pt x="137" y="0"/>
                  </a:moveTo>
                  <a:lnTo>
                    <a:pt x="0" y="190"/>
                  </a:lnTo>
                  <a:lnTo>
                    <a:pt x="186" y="44"/>
                  </a:lnTo>
                  <a:lnTo>
                    <a:pt x="137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362" name="Freeform 31"/>
            <p:cNvSpPr/>
            <p:nvPr/>
          </p:nvSpPr>
          <p:spPr bwMode="auto">
            <a:xfrm>
              <a:off x="3656013" y="3021013"/>
              <a:ext cx="295275" cy="307975"/>
            </a:xfrm>
            <a:custGeom>
              <a:avLst/>
              <a:gdLst>
                <a:gd name="T0" fmla="*/ 0 w 186"/>
                <a:gd name="T1" fmla="*/ 146 h 194"/>
                <a:gd name="T2" fmla="*/ 149 w 186"/>
                <a:gd name="T3" fmla="*/ 194 h 194"/>
                <a:gd name="T4" fmla="*/ 186 w 186"/>
                <a:gd name="T5" fmla="*/ 0 h 194"/>
                <a:gd name="T6" fmla="*/ 0 w 186"/>
                <a:gd name="T7" fmla="*/ 146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6" h="194">
                  <a:moveTo>
                    <a:pt x="0" y="146"/>
                  </a:moveTo>
                  <a:lnTo>
                    <a:pt x="149" y="194"/>
                  </a:lnTo>
                  <a:lnTo>
                    <a:pt x="186" y="0"/>
                  </a:lnTo>
                  <a:lnTo>
                    <a:pt x="0" y="146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363" name="Freeform 32"/>
            <p:cNvSpPr/>
            <p:nvPr/>
          </p:nvSpPr>
          <p:spPr bwMode="auto">
            <a:xfrm>
              <a:off x="3860800" y="1236663"/>
              <a:ext cx="141288" cy="320675"/>
            </a:xfrm>
            <a:custGeom>
              <a:avLst/>
              <a:gdLst>
                <a:gd name="T0" fmla="*/ 0 w 89"/>
                <a:gd name="T1" fmla="*/ 4 h 202"/>
                <a:gd name="T2" fmla="*/ 28 w 89"/>
                <a:gd name="T3" fmla="*/ 202 h 202"/>
                <a:gd name="T4" fmla="*/ 89 w 89"/>
                <a:gd name="T5" fmla="*/ 0 h 202"/>
                <a:gd name="T6" fmla="*/ 0 w 89"/>
                <a:gd name="T7" fmla="*/ 4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9" h="202">
                  <a:moveTo>
                    <a:pt x="0" y="4"/>
                  </a:moveTo>
                  <a:lnTo>
                    <a:pt x="28" y="202"/>
                  </a:lnTo>
                  <a:lnTo>
                    <a:pt x="89" y="0"/>
                  </a:lnTo>
                  <a:lnTo>
                    <a:pt x="0" y="4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364" name="Freeform 33"/>
            <p:cNvSpPr/>
            <p:nvPr/>
          </p:nvSpPr>
          <p:spPr bwMode="auto">
            <a:xfrm>
              <a:off x="3905250" y="1236663"/>
              <a:ext cx="128588" cy="358775"/>
            </a:xfrm>
            <a:custGeom>
              <a:avLst/>
              <a:gdLst>
                <a:gd name="T0" fmla="*/ 61 w 81"/>
                <a:gd name="T1" fmla="*/ 0 h 226"/>
                <a:gd name="T2" fmla="*/ 0 w 81"/>
                <a:gd name="T3" fmla="*/ 202 h 226"/>
                <a:gd name="T4" fmla="*/ 81 w 81"/>
                <a:gd name="T5" fmla="*/ 226 h 226"/>
                <a:gd name="T6" fmla="*/ 61 w 81"/>
                <a:gd name="T7" fmla="*/ 0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1" h="226">
                  <a:moveTo>
                    <a:pt x="61" y="0"/>
                  </a:moveTo>
                  <a:lnTo>
                    <a:pt x="0" y="202"/>
                  </a:lnTo>
                  <a:lnTo>
                    <a:pt x="81" y="226"/>
                  </a:lnTo>
                  <a:lnTo>
                    <a:pt x="61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365" name="Freeform 34"/>
            <p:cNvSpPr/>
            <p:nvPr/>
          </p:nvSpPr>
          <p:spPr bwMode="auto">
            <a:xfrm>
              <a:off x="3892550" y="3021013"/>
              <a:ext cx="187325" cy="307975"/>
            </a:xfrm>
            <a:custGeom>
              <a:avLst/>
              <a:gdLst>
                <a:gd name="T0" fmla="*/ 37 w 118"/>
                <a:gd name="T1" fmla="*/ 0 h 194"/>
                <a:gd name="T2" fmla="*/ 0 w 118"/>
                <a:gd name="T3" fmla="*/ 194 h 194"/>
                <a:gd name="T4" fmla="*/ 118 w 118"/>
                <a:gd name="T5" fmla="*/ 182 h 194"/>
                <a:gd name="T6" fmla="*/ 37 w 118"/>
                <a:gd name="T7" fmla="*/ 0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8" h="194">
                  <a:moveTo>
                    <a:pt x="37" y="0"/>
                  </a:moveTo>
                  <a:lnTo>
                    <a:pt x="0" y="194"/>
                  </a:lnTo>
                  <a:lnTo>
                    <a:pt x="118" y="182"/>
                  </a:lnTo>
                  <a:lnTo>
                    <a:pt x="37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366" name="Freeform 35"/>
            <p:cNvSpPr/>
            <p:nvPr/>
          </p:nvSpPr>
          <p:spPr bwMode="auto">
            <a:xfrm>
              <a:off x="3951288" y="2970213"/>
              <a:ext cx="128588" cy="339725"/>
            </a:xfrm>
            <a:custGeom>
              <a:avLst/>
              <a:gdLst>
                <a:gd name="T0" fmla="*/ 56 w 81"/>
                <a:gd name="T1" fmla="*/ 0 h 214"/>
                <a:gd name="T2" fmla="*/ 0 w 81"/>
                <a:gd name="T3" fmla="*/ 32 h 214"/>
                <a:gd name="T4" fmla="*/ 81 w 81"/>
                <a:gd name="T5" fmla="*/ 214 h 214"/>
                <a:gd name="T6" fmla="*/ 56 w 81"/>
                <a:gd name="T7" fmla="*/ 0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1" h="214">
                  <a:moveTo>
                    <a:pt x="56" y="0"/>
                  </a:moveTo>
                  <a:lnTo>
                    <a:pt x="0" y="32"/>
                  </a:lnTo>
                  <a:lnTo>
                    <a:pt x="81" y="214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367" name="Freeform 36"/>
            <p:cNvSpPr/>
            <p:nvPr/>
          </p:nvSpPr>
          <p:spPr bwMode="auto">
            <a:xfrm>
              <a:off x="4002088" y="1236663"/>
              <a:ext cx="211138" cy="358775"/>
            </a:xfrm>
            <a:custGeom>
              <a:avLst/>
              <a:gdLst>
                <a:gd name="T0" fmla="*/ 0 w 133"/>
                <a:gd name="T1" fmla="*/ 0 h 226"/>
                <a:gd name="T2" fmla="*/ 20 w 133"/>
                <a:gd name="T3" fmla="*/ 226 h 226"/>
                <a:gd name="T4" fmla="*/ 133 w 133"/>
                <a:gd name="T5" fmla="*/ 32 h 226"/>
                <a:gd name="T6" fmla="*/ 0 w 133"/>
                <a:gd name="T7" fmla="*/ 0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3" h="226">
                  <a:moveTo>
                    <a:pt x="0" y="0"/>
                  </a:moveTo>
                  <a:lnTo>
                    <a:pt x="20" y="226"/>
                  </a:lnTo>
                  <a:lnTo>
                    <a:pt x="133" y="3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" name="Freeform 37"/>
            <p:cNvSpPr/>
            <p:nvPr/>
          </p:nvSpPr>
          <p:spPr bwMode="auto">
            <a:xfrm>
              <a:off x="4040188" y="2970213"/>
              <a:ext cx="206375" cy="339725"/>
            </a:xfrm>
            <a:custGeom>
              <a:avLst/>
              <a:gdLst>
                <a:gd name="T0" fmla="*/ 0 w 130"/>
                <a:gd name="T1" fmla="*/ 0 h 214"/>
                <a:gd name="T2" fmla="*/ 25 w 130"/>
                <a:gd name="T3" fmla="*/ 214 h 214"/>
                <a:gd name="T4" fmla="*/ 130 w 130"/>
                <a:gd name="T5" fmla="*/ 194 h 214"/>
                <a:gd name="T6" fmla="*/ 0 w 130"/>
                <a:gd name="T7" fmla="*/ 0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0" h="214">
                  <a:moveTo>
                    <a:pt x="0" y="0"/>
                  </a:moveTo>
                  <a:lnTo>
                    <a:pt x="25" y="214"/>
                  </a:lnTo>
                  <a:lnTo>
                    <a:pt x="130" y="19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2" name="Freeform 38"/>
            <p:cNvSpPr/>
            <p:nvPr/>
          </p:nvSpPr>
          <p:spPr bwMode="auto">
            <a:xfrm>
              <a:off x="4046538" y="2514600"/>
              <a:ext cx="263525" cy="288925"/>
            </a:xfrm>
            <a:custGeom>
              <a:avLst/>
              <a:gdLst>
                <a:gd name="T0" fmla="*/ 0 w 166"/>
                <a:gd name="T1" fmla="*/ 0 h 182"/>
                <a:gd name="T2" fmla="*/ 4 w 166"/>
                <a:gd name="T3" fmla="*/ 101 h 182"/>
                <a:gd name="T4" fmla="*/ 166 w 166"/>
                <a:gd name="T5" fmla="*/ 182 h 182"/>
                <a:gd name="T6" fmla="*/ 0 w 166"/>
                <a:gd name="T7" fmla="*/ 0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6" h="182">
                  <a:moveTo>
                    <a:pt x="0" y="0"/>
                  </a:moveTo>
                  <a:lnTo>
                    <a:pt x="4" y="101"/>
                  </a:lnTo>
                  <a:lnTo>
                    <a:pt x="166" y="18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3" name="Freeform 39"/>
            <p:cNvSpPr/>
            <p:nvPr/>
          </p:nvSpPr>
          <p:spPr bwMode="auto">
            <a:xfrm>
              <a:off x="4046538" y="2674938"/>
              <a:ext cx="263525" cy="153988"/>
            </a:xfrm>
            <a:custGeom>
              <a:avLst/>
              <a:gdLst>
                <a:gd name="T0" fmla="*/ 4 w 166"/>
                <a:gd name="T1" fmla="*/ 0 h 97"/>
                <a:gd name="T2" fmla="*/ 0 w 166"/>
                <a:gd name="T3" fmla="*/ 97 h 97"/>
                <a:gd name="T4" fmla="*/ 166 w 166"/>
                <a:gd name="T5" fmla="*/ 81 h 97"/>
                <a:gd name="T6" fmla="*/ 4 w 166"/>
                <a:gd name="T7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6" h="97">
                  <a:moveTo>
                    <a:pt x="4" y="0"/>
                  </a:moveTo>
                  <a:lnTo>
                    <a:pt x="0" y="97"/>
                  </a:lnTo>
                  <a:lnTo>
                    <a:pt x="166" y="81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4" name="Freeform 40"/>
            <p:cNvSpPr/>
            <p:nvPr/>
          </p:nvSpPr>
          <p:spPr bwMode="auto">
            <a:xfrm>
              <a:off x="4040188" y="2803525"/>
              <a:ext cx="269875" cy="166688"/>
            </a:xfrm>
            <a:custGeom>
              <a:avLst/>
              <a:gdLst>
                <a:gd name="T0" fmla="*/ 4 w 170"/>
                <a:gd name="T1" fmla="*/ 16 h 105"/>
                <a:gd name="T2" fmla="*/ 0 w 170"/>
                <a:gd name="T3" fmla="*/ 105 h 105"/>
                <a:gd name="T4" fmla="*/ 170 w 170"/>
                <a:gd name="T5" fmla="*/ 0 h 105"/>
                <a:gd name="T6" fmla="*/ 4 w 170"/>
                <a:gd name="T7" fmla="*/ 16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0" h="105">
                  <a:moveTo>
                    <a:pt x="4" y="16"/>
                  </a:moveTo>
                  <a:lnTo>
                    <a:pt x="0" y="105"/>
                  </a:lnTo>
                  <a:lnTo>
                    <a:pt x="170" y="0"/>
                  </a:lnTo>
                  <a:lnTo>
                    <a:pt x="4" y="16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5" name="Freeform 41"/>
            <p:cNvSpPr/>
            <p:nvPr/>
          </p:nvSpPr>
          <p:spPr bwMode="auto">
            <a:xfrm>
              <a:off x="4040188" y="1858963"/>
              <a:ext cx="320675" cy="193675"/>
            </a:xfrm>
            <a:custGeom>
              <a:avLst/>
              <a:gdLst>
                <a:gd name="T0" fmla="*/ 4 w 202"/>
                <a:gd name="T1" fmla="*/ 0 h 122"/>
                <a:gd name="T2" fmla="*/ 0 w 202"/>
                <a:gd name="T3" fmla="*/ 122 h 122"/>
                <a:gd name="T4" fmla="*/ 202 w 202"/>
                <a:gd name="T5" fmla="*/ 49 h 122"/>
                <a:gd name="T6" fmla="*/ 4 w 202"/>
                <a:gd name="T7" fmla="*/ 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2" h="122">
                  <a:moveTo>
                    <a:pt x="4" y="0"/>
                  </a:moveTo>
                  <a:lnTo>
                    <a:pt x="0" y="122"/>
                  </a:lnTo>
                  <a:lnTo>
                    <a:pt x="202" y="49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6" name="Freeform 42"/>
            <p:cNvSpPr/>
            <p:nvPr/>
          </p:nvSpPr>
          <p:spPr bwMode="auto">
            <a:xfrm>
              <a:off x="4040188" y="1936750"/>
              <a:ext cx="320675" cy="358775"/>
            </a:xfrm>
            <a:custGeom>
              <a:avLst/>
              <a:gdLst>
                <a:gd name="T0" fmla="*/ 0 w 202"/>
                <a:gd name="T1" fmla="*/ 73 h 226"/>
                <a:gd name="T2" fmla="*/ 8 w 202"/>
                <a:gd name="T3" fmla="*/ 226 h 226"/>
                <a:gd name="T4" fmla="*/ 202 w 202"/>
                <a:gd name="T5" fmla="*/ 0 h 226"/>
                <a:gd name="T6" fmla="*/ 0 w 202"/>
                <a:gd name="T7" fmla="*/ 73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2" h="226">
                  <a:moveTo>
                    <a:pt x="0" y="73"/>
                  </a:moveTo>
                  <a:lnTo>
                    <a:pt x="8" y="226"/>
                  </a:lnTo>
                  <a:lnTo>
                    <a:pt x="202" y="0"/>
                  </a:lnTo>
                  <a:lnTo>
                    <a:pt x="0" y="73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7" name="Freeform 43"/>
            <p:cNvSpPr/>
            <p:nvPr/>
          </p:nvSpPr>
          <p:spPr bwMode="auto">
            <a:xfrm>
              <a:off x="4046538" y="1717675"/>
              <a:ext cx="314325" cy="219075"/>
            </a:xfrm>
            <a:custGeom>
              <a:avLst/>
              <a:gdLst>
                <a:gd name="T0" fmla="*/ 0 w 198"/>
                <a:gd name="T1" fmla="*/ 0 h 138"/>
                <a:gd name="T2" fmla="*/ 0 w 198"/>
                <a:gd name="T3" fmla="*/ 89 h 138"/>
                <a:gd name="T4" fmla="*/ 198 w 198"/>
                <a:gd name="T5" fmla="*/ 138 h 138"/>
                <a:gd name="T6" fmla="*/ 0 w 198"/>
                <a:gd name="T7" fmla="*/ 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8" h="138">
                  <a:moveTo>
                    <a:pt x="0" y="0"/>
                  </a:moveTo>
                  <a:lnTo>
                    <a:pt x="0" y="89"/>
                  </a:lnTo>
                  <a:lnTo>
                    <a:pt x="198" y="13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8" name="Freeform 44"/>
            <p:cNvSpPr/>
            <p:nvPr/>
          </p:nvSpPr>
          <p:spPr bwMode="auto">
            <a:xfrm>
              <a:off x="4033838" y="1287463"/>
              <a:ext cx="360363" cy="307975"/>
            </a:xfrm>
            <a:custGeom>
              <a:avLst/>
              <a:gdLst>
                <a:gd name="T0" fmla="*/ 113 w 227"/>
                <a:gd name="T1" fmla="*/ 0 h 194"/>
                <a:gd name="T2" fmla="*/ 0 w 227"/>
                <a:gd name="T3" fmla="*/ 194 h 194"/>
                <a:gd name="T4" fmla="*/ 227 w 227"/>
                <a:gd name="T5" fmla="*/ 65 h 194"/>
                <a:gd name="T6" fmla="*/ 113 w 227"/>
                <a:gd name="T7" fmla="*/ 0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7" h="194">
                  <a:moveTo>
                    <a:pt x="113" y="0"/>
                  </a:moveTo>
                  <a:lnTo>
                    <a:pt x="0" y="194"/>
                  </a:lnTo>
                  <a:lnTo>
                    <a:pt x="227" y="65"/>
                  </a:lnTo>
                  <a:lnTo>
                    <a:pt x="113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9" name="Freeform 45"/>
            <p:cNvSpPr/>
            <p:nvPr/>
          </p:nvSpPr>
          <p:spPr bwMode="auto">
            <a:xfrm>
              <a:off x="4040188" y="2970213"/>
              <a:ext cx="360363" cy="307975"/>
            </a:xfrm>
            <a:custGeom>
              <a:avLst/>
              <a:gdLst>
                <a:gd name="T0" fmla="*/ 0 w 227"/>
                <a:gd name="T1" fmla="*/ 0 h 194"/>
                <a:gd name="T2" fmla="*/ 130 w 227"/>
                <a:gd name="T3" fmla="*/ 194 h 194"/>
                <a:gd name="T4" fmla="*/ 227 w 227"/>
                <a:gd name="T5" fmla="*/ 133 h 194"/>
                <a:gd name="T6" fmla="*/ 0 w 227"/>
                <a:gd name="T7" fmla="*/ 0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7" h="194">
                  <a:moveTo>
                    <a:pt x="0" y="0"/>
                  </a:moveTo>
                  <a:lnTo>
                    <a:pt x="130" y="194"/>
                  </a:lnTo>
                  <a:lnTo>
                    <a:pt x="227" y="133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0" name="Freeform 46"/>
            <p:cNvSpPr/>
            <p:nvPr/>
          </p:nvSpPr>
          <p:spPr bwMode="auto">
            <a:xfrm>
              <a:off x="4040188" y="2803525"/>
              <a:ext cx="360363" cy="377825"/>
            </a:xfrm>
            <a:custGeom>
              <a:avLst/>
              <a:gdLst>
                <a:gd name="T0" fmla="*/ 170 w 227"/>
                <a:gd name="T1" fmla="*/ 0 h 238"/>
                <a:gd name="T2" fmla="*/ 0 w 227"/>
                <a:gd name="T3" fmla="*/ 105 h 238"/>
                <a:gd name="T4" fmla="*/ 227 w 227"/>
                <a:gd name="T5" fmla="*/ 238 h 238"/>
                <a:gd name="T6" fmla="*/ 170 w 227"/>
                <a:gd name="T7" fmla="*/ 0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7" h="238">
                  <a:moveTo>
                    <a:pt x="170" y="0"/>
                  </a:moveTo>
                  <a:lnTo>
                    <a:pt x="0" y="105"/>
                  </a:lnTo>
                  <a:lnTo>
                    <a:pt x="227" y="238"/>
                  </a:lnTo>
                  <a:lnTo>
                    <a:pt x="170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" name="Freeform 47"/>
            <p:cNvSpPr/>
            <p:nvPr/>
          </p:nvSpPr>
          <p:spPr bwMode="auto">
            <a:xfrm>
              <a:off x="4033838" y="1487488"/>
              <a:ext cx="430213" cy="230188"/>
            </a:xfrm>
            <a:custGeom>
              <a:avLst/>
              <a:gdLst>
                <a:gd name="T0" fmla="*/ 0 w 271"/>
                <a:gd name="T1" fmla="*/ 68 h 145"/>
                <a:gd name="T2" fmla="*/ 8 w 271"/>
                <a:gd name="T3" fmla="*/ 145 h 145"/>
                <a:gd name="T4" fmla="*/ 271 w 271"/>
                <a:gd name="T5" fmla="*/ 0 h 145"/>
                <a:gd name="T6" fmla="*/ 0 w 271"/>
                <a:gd name="T7" fmla="*/ 68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1" h="145">
                  <a:moveTo>
                    <a:pt x="0" y="68"/>
                  </a:moveTo>
                  <a:lnTo>
                    <a:pt x="8" y="145"/>
                  </a:lnTo>
                  <a:lnTo>
                    <a:pt x="271" y="0"/>
                  </a:lnTo>
                  <a:lnTo>
                    <a:pt x="0" y="68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2" name="Freeform 48"/>
            <p:cNvSpPr/>
            <p:nvPr/>
          </p:nvSpPr>
          <p:spPr bwMode="auto">
            <a:xfrm>
              <a:off x="4033838" y="1390650"/>
              <a:ext cx="430213" cy="204788"/>
            </a:xfrm>
            <a:custGeom>
              <a:avLst/>
              <a:gdLst>
                <a:gd name="T0" fmla="*/ 227 w 271"/>
                <a:gd name="T1" fmla="*/ 0 h 129"/>
                <a:gd name="T2" fmla="*/ 0 w 271"/>
                <a:gd name="T3" fmla="*/ 129 h 129"/>
                <a:gd name="T4" fmla="*/ 271 w 271"/>
                <a:gd name="T5" fmla="*/ 61 h 129"/>
                <a:gd name="T6" fmla="*/ 227 w 271"/>
                <a:gd name="T7" fmla="*/ 0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1" h="129">
                  <a:moveTo>
                    <a:pt x="227" y="0"/>
                  </a:moveTo>
                  <a:lnTo>
                    <a:pt x="0" y="129"/>
                  </a:lnTo>
                  <a:lnTo>
                    <a:pt x="271" y="61"/>
                  </a:lnTo>
                  <a:lnTo>
                    <a:pt x="227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3" name="Freeform 49"/>
            <p:cNvSpPr/>
            <p:nvPr/>
          </p:nvSpPr>
          <p:spPr bwMode="auto">
            <a:xfrm>
              <a:off x="4310063" y="2803525"/>
              <a:ext cx="166688" cy="377825"/>
            </a:xfrm>
            <a:custGeom>
              <a:avLst/>
              <a:gdLst>
                <a:gd name="T0" fmla="*/ 0 w 105"/>
                <a:gd name="T1" fmla="*/ 0 h 238"/>
                <a:gd name="T2" fmla="*/ 57 w 105"/>
                <a:gd name="T3" fmla="*/ 238 h 238"/>
                <a:gd name="T4" fmla="*/ 105 w 105"/>
                <a:gd name="T5" fmla="*/ 169 h 238"/>
                <a:gd name="T6" fmla="*/ 0 w 105"/>
                <a:gd name="T7" fmla="*/ 0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5" h="238">
                  <a:moveTo>
                    <a:pt x="0" y="0"/>
                  </a:moveTo>
                  <a:lnTo>
                    <a:pt x="57" y="238"/>
                  </a:lnTo>
                  <a:lnTo>
                    <a:pt x="105" y="169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368" name="Freeform 50"/>
            <p:cNvSpPr/>
            <p:nvPr/>
          </p:nvSpPr>
          <p:spPr bwMode="auto">
            <a:xfrm>
              <a:off x="4310063" y="2803525"/>
              <a:ext cx="204788" cy="268288"/>
            </a:xfrm>
            <a:custGeom>
              <a:avLst/>
              <a:gdLst>
                <a:gd name="T0" fmla="*/ 0 w 129"/>
                <a:gd name="T1" fmla="*/ 0 h 169"/>
                <a:gd name="T2" fmla="*/ 105 w 129"/>
                <a:gd name="T3" fmla="*/ 169 h 169"/>
                <a:gd name="T4" fmla="*/ 129 w 129"/>
                <a:gd name="T5" fmla="*/ 68 h 169"/>
                <a:gd name="T6" fmla="*/ 0 w 129"/>
                <a:gd name="T7" fmla="*/ 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9" h="169">
                  <a:moveTo>
                    <a:pt x="0" y="0"/>
                  </a:moveTo>
                  <a:lnTo>
                    <a:pt x="105" y="169"/>
                  </a:lnTo>
                  <a:lnTo>
                    <a:pt x="129" y="6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369" name="Freeform 51"/>
            <p:cNvSpPr/>
            <p:nvPr/>
          </p:nvSpPr>
          <p:spPr bwMode="auto">
            <a:xfrm>
              <a:off x="4046538" y="1717675"/>
              <a:ext cx="488950" cy="219075"/>
            </a:xfrm>
            <a:custGeom>
              <a:avLst/>
              <a:gdLst>
                <a:gd name="T0" fmla="*/ 0 w 308"/>
                <a:gd name="T1" fmla="*/ 0 h 138"/>
                <a:gd name="T2" fmla="*/ 198 w 308"/>
                <a:gd name="T3" fmla="*/ 138 h 138"/>
                <a:gd name="T4" fmla="*/ 308 w 308"/>
                <a:gd name="T5" fmla="*/ 4 h 138"/>
                <a:gd name="T6" fmla="*/ 0 w 308"/>
                <a:gd name="T7" fmla="*/ 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8" h="138">
                  <a:moveTo>
                    <a:pt x="0" y="0"/>
                  </a:moveTo>
                  <a:lnTo>
                    <a:pt x="198" y="138"/>
                  </a:lnTo>
                  <a:lnTo>
                    <a:pt x="308" y="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370" name="Freeform 52"/>
            <p:cNvSpPr/>
            <p:nvPr/>
          </p:nvSpPr>
          <p:spPr bwMode="auto">
            <a:xfrm>
              <a:off x="4046538" y="1487488"/>
              <a:ext cx="488950" cy="236538"/>
            </a:xfrm>
            <a:custGeom>
              <a:avLst/>
              <a:gdLst>
                <a:gd name="T0" fmla="*/ 263 w 308"/>
                <a:gd name="T1" fmla="*/ 0 h 149"/>
                <a:gd name="T2" fmla="*/ 0 w 308"/>
                <a:gd name="T3" fmla="*/ 145 h 149"/>
                <a:gd name="T4" fmla="*/ 308 w 308"/>
                <a:gd name="T5" fmla="*/ 149 h 149"/>
                <a:gd name="T6" fmla="*/ 263 w 308"/>
                <a:gd name="T7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8" h="149">
                  <a:moveTo>
                    <a:pt x="263" y="0"/>
                  </a:moveTo>
                  <a:lnTo>
                    <a:pt x="0" y="145"/>
                  </a:lnTo>
                  <a:lnTo>
                    <a:pt x="308" y="149"/>
                  </a:lnTo>
                  <a:lnTo>
                    <a:pt x="263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371" name="Freeform 53"/>
            <p:cNvSpPr/>
            <p:nvPr/>
          </p:nvSpPr>
          <p:spPr bwMode="auto">
            <a:xfrm>
              <a:off x="4310063" y="2744788"/>
              <a:ext cx="231775" cy="166688"/>
            </a:xfrm>
            <a:custGeom>
              <a:avLst/>
              <a:gdLst>
                <a:gd name="T0" fmla="*/ 0 w 146"/>
                <a:gd name="T1" fmla="*/ 37 h 105"/>
                <a:gd name="T2" fmla="*/ 129 w 146"/>
                <a:gd name="T3" fmla="*/ 105 h 105"/>
                <a:gd name="T4" fmla="*/ 146 w 146"/>
                <a:gd name="T5" fmla="*/ 0 h 105"/>
                <a:gd name="T6" fmla="*/ 0 w 146"/>
                <a:gd name="T7" fmla="*/ 37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6" h="105">
                  <a:moveTo>
                    <a:pt x="0" y="37"/>
                  </a:moveTo>
                  <a:lnTo>
                    <a:pt x="129" y="105"/>
                  </a:lnTo>
                  <a:lnTo>
                    <a:pt x="146" y="0"/>
                  </a:lnTo>
                  <a:lnTo>
                    <a:pt x="0" y="37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372" name="Freeform 54"/>
            <p:cNvSpPr/>
            <p:nvPr/>
          </p:nvSpPr>
          <p:spPr bwMode="auto">
            <a:xfrm>
              <a:off x="4360863" y="1724025"/>
              <a:ext cx="180975" cy="212725"/>
            </a:xfrm>
            <a:custGeom>
              <a:avLst/>
              <a:gdLst>
                <a:gd name="T0" fmla="*/ 110 w 114"/>
                <a:gd name="T1" fmla="*/ 0 h 134"/>
                <a:gd name="T2" fmla="*/ 0 w 114"/>
                <a:gd name="T3" fmla="*/ 134 h 134"/>
                <a:gd name="T4" fmla="*/ 114 w 114"/>
                <a:gd name="T5" fmla="*/ 81 h 134"/>
                <a:gd name="T6" fmla="*/ 110 w 114"/>
                <a:gd name="T7" fmla="*/ 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4" h="134">
                  <a:moveTo>
                    <a:pt x="110" y="0"/>
                  </a:moveTo>
                  <a:lnTo>
                    <a:pt x="0" y="134"/>
                  </a:lnTo>
                  <a:lnTo>
                    <a:pt x="114" y="81"/>
                  </a:lnTo>
                  <a:lnTo>
                    <a:pt x="110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373" name="Freeform 55"/>
            <p:cNvSpPr/>
            <p:nvPr/>
          </p:nvSpPr>
          <p:spPr bwMode="auto">
            <a:xfrm>
              <a:off x="4046538" y="2462213"/>
              <a:ext cx="501650" cy="341313"/>
            </a:xfrm>
            <a:custGeom>
              <a:avLst/>
              <a:gdLst>
                <a:gd name="T0" fmla="*/ 0 w 316"/>
                <a:gd name="T1" fmla="*/ 33 h 215"/>
                <a:gd name="T2" fmla="*/ 166 w 316"/>
                <a:gd name="T3" fmla="*/ 215 h 215"/>
                <a:gd name="T4" fmla="*/ 316 w 316"/>
                <a:gd name="T5" fmla="*/ 0 h 215"/>
                <a:gd name="T6" fmla="*/ 0 w 316"/>
                <a:gd name="T7" fmla="*/ 33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6" h="215">
                  <a:moveTo>
                    <a:pt x="0" y="33"/>
                  </a:moveTo>
                  <a:lnTo>
                    <a:pt x="166" y="215"/>
                  </a:lnTo>
                  <a:lnTo>
                    <a:pt x="316" y="0"/>
                  </a:lnTo>
                  <a:lnTo>
                    <a:pt x="0" y="33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374" name="Freeform 56"/>
            <p:cNvSpPr/>
            <p:nvPr/>
          </p:nvSpPr>
          <p:spPr bwMode="auto">
            <a:xfrm>
              <a:off x="4310063" y="2462213"/>
              <a:ext cx="238125" cy="341313"/>
            </a:xfrm>
            <a:custGeom>
              <a:avLst/>
              <a:gdLst>
                <a:gd name="T0" fmla="*/ 0 w 150"/>
                <a:gd name="T1" fmla="*/ 215 h 215"/>
                <a:gd name="T2" fmla="*/ 146 w 150"/>
                <a:gd name="T3" fmla="*/ 178 h 215"/>
                <a:gd name="T4" fmla="*/ 150 w 150"/>
                <a:gd name="T5" fmla="*/ 0 h 215"/>
                <a:gd name="T6" fmla="*/ 0 w 150"/>
                <a:gd name="T7" fmla="*/ 215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0" h="215">
                  <a:moveTo>
                    <a:pt x="0" y="215"/>
                  </a:moveTo>
                  <a:lnTo>
                    <a:pt x="146" y="178"/>
                  </a:lnTo>
                  <a:lnTo>
                    <a:pt x="150" y="0"/>
                  </a:lnTo>
                  <a:lnTo>
                    <a:pt x="0" y="215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375" name="Freeform 57"/>
            <p:cNvSpPr/>
            <p:nvPr/>
          </p:nvSpPr>
          <p:spPr bwMode="auto">
            <a:xfrm>
              <a:off x="4046538" y="2295525"/>
              <a:ext cx="501650" cy="219075"/>
            </a:xfrm>
            <a:custGeom>
              <a:avLst/>
              <a:gdLst>
                <a:gd name="T0" fmla="*/ 4 w 316"/>
                <a:gd name="T1" fmla="*/ 0 h 138"/>
                <a:gd name="T2" fmla="*/ 0 w 316"/>
                <a:gd name="T3" fmla="*/ 138 h 138"/>
                <a:gd name="T4" fmla="*/ 316 w 316"/>
                <a:gd name="T5" fmla="*/ 105 h 138"/>
                <a:gd name="T6" fmla="*/ 4 w 316"/>
                <a:gd name="T7" fmla="*/ 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6" h="138">
                  <a:moveTo>
                    <a:pt x="4" y="0"/>
                  </a:moveTo>
                  <a:lnTo>
                    <a:pt x="0" y="138"/>
                  </a:lnTo>
                  <a:lnTo>
                    <a:pt x="316" y="105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376" name="Freeform 58"/>
            <p:cNvSpPr/>
            <p:nvPr/>
          </p:nvSpPr>
          <p:spPr bwMode="auto">
            <a:xfrm>
              <a:off x="4052888" y="1936750"/>
              <a:ext cx="501650" cy="358775"/>
            </a:xfrm>
            <a:custGeom>
              <a:avLst/>
              <a:gdLst>
                <a:gd name="T0" fmla="*/ 194 w 316"/>
                <a:gd name="T1" fmla="*/ 0 h 226"/>
                <a:gd name="T2" fmla="*/ 0 w 316"/>
                <a:gd name="T3" fmla="*/ 226 h 226"/>
                <a:gd name="T4" fmla="*/ 316 w 316"/>
                <a:gd name="T5" fmla="*/ 133 h 226"/>
                <a:gd name="T6" fmla="*/ 194 w 316"/>
                <a:gd name="T7" fmla="*/ 0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6" h="226">
                  <a:moveTo>
                    <a:pt x="194" y="0"/>
                  </a:moveTo>
                  <a:lnTo>
                    <a:pt x="0" y="226"/>
                  </a:lnTo>
                  <a:lnTo>
                    <a:pt x="316" y="133"/>
                  </a:lnTo>
                  <a:lnTo>
                    <a:pt x="194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377" name="Freeform 59"/>
            <p:cNvSpPr/>
            <p:nvPr/>
          </p:nvSpPr>
          <p:spPr bwMode="auto">
            <a:xfrm>
              <a:off x="4052888" y="2147888"/>
              <a:ext cx="501650" cy="314325"/>
            </a:xfrm>
            <a:custGeom>
              <a:avLst/>
              <a:gdLst>
                <a:gd name="T0" fmla="*/ 0 w 316"/>
                <a:gd name="T1" fmla="*/ 93 h 198"/>
                <a:gd name="T2" fmla="*/ 312 w 316"/>
                <a:gd name="T3" fmla="*/ 198 h 198"/>
                <a:gd name="T4" fmla="*/ 316 w 316"/>
                <a:gd name="T5" fmla="*/ 0 h 198"/>
                <a:gd name="T6" fmla="*/ 0 w 316"/>
                <a:gd name="T7" fmla="*/ 93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6" h="198">
                  <a:moveTo>
                    <a:pt x="0" y="93"/>
                  </a:moveTo>
                  <a:lnTo>
                    <a:pt x="312" y="198"/>
                  </a:lnTo>
                  <a:lnTo>
                    <a:pt x="316" y="0"/>
                  </a:lnTo>
                  <a:lnTo>
                    <a:pt x="0" y="93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378" name="Freeform 60"/>
            <p:cNvSpPr/>
            <p:nvPr/>
          </p:nvSpPr>
          <p:spPr bwMode="auto">
            <a:xfrm>
              <a:off x="4360863" y="1852613"/>
              <a:ext cx="193675" cy="295275"/>
            </a:xfrm>
            <a:custGeom>
              <a:avLst/>
              <a:gdLst>
                <a:gd name="T0" fmla="*/ 114 w 122"/>
                <a:gd name="T1" fmla="*/ 0 h 186"/>
                <a:gd name="T2" fmla="*/ 0 w 122"/>
                <a:gd name="T3" fmla="*/ 53 h 186"/>
                <a:gd name="T4" fmla="*/ 122 w 122"/>
                <a:gd name="T5" fmla="*/ 186 h 186"/>
                <a:gd name="T6" fmla="*/ 114 w 122"/>
                <a:gd name="T7" fmla="*/ 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2" h="186">
                  <a:moveTo>
                    <a:pt x="114" y="0"/>
                  </a:moveTo>
                  <a:lnTo>
                    <a:pt x="0" y="53"/>
                  </a:lnTo>
                  <a:lnTo>
                    <a:pt x="122" y="186"/>
                  </a:lnTo>
                  <a:lnTo>
                    <a:pt x="114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379" name="Freeform 61"/>
            <p:cNvSpPr/>
            <p:nvPr/>
          </p:nvSpPr>
          <p:spPr bwMode="auto">
            <a:xfrm>
              <a:off x="4668838" y="1698625"/>
              <a:ext cx="84138" cy="134938"/>
            </a:xfrm>
            <a:custGeom>
              <a:avLst/>
              <a:gdLst>
                <a:gd name="T0" fmla="*/ 0 w 53"/>
                <a:gd name="T1" fmla="*/ 0 h 85"/>
                <a:gd name="T2" fmla="*/ 0 w 53"/>
                <a:gd name="T3" fmla="*/ 77 h 85"/>
                <a:gd name="T4" fmla="*/ 53 w 53"/>
                <a:gd name="T5" fmla="*/ 85 h 85"/>
                <a:gd name="T6" fmla="*/ 0 w 53"/>
                <a:gd name="T7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" h="85">
                  <a:moveTo>
                    <a:pt x="0" y="0"/>
                  </a:moveTo>
                  <a:lnTo>
                    <a:pt x="0" y="77"/>
                  </a:lnTo>
                  <a:lnTo>
                    <a:pt x="53" y="8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380" name="Freeform 62"/>
            <p:cNvSpPr/>
            <p:nvPr/>
          </p:nvSpPr>
          <p:spPr bwMode="auto">
            <a:xfrm>
              <a:off x="4668838" y="1519238"/>
              <a:ext cx="231775" cy="179388"/>
            </a:xfrm>
            <a:custGeom>
              <a:avLst/>
              <a:gdLst>
                <a:gd name="T0" fmla="*/ 4 w 146"/>
                <a:gd name="T1" fmla="*/ 40 h 113"/>
                <a:gd name="T2" fmla="*/ 0 w 146"/>
                <a:gd name="T3" fmla="*/ 113 h 113"/>
                <a:gd name="T4" fmla="*/ 146 w 146"/>
                <a:gd name="T5" fmla="*/ 0 h 113"/>
                <a:gd name="T6" fmla="*/ 4 w 146"/>
                <a:gd name="T7" fmla="*/ 4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6" h="113">
                  <a:moveTo>
                    <a:pt x="4" y="40"/>
                  </a:moveTo>
                  <a:lnTo>
                    <a:pt x="0" y="113"/>
                  </a:lnTo>
                  <a:lnTo>
                    <a:pt x="146" y="0"/>
                  </a:lnTo>
                  <a:lnTo>
                    <a:pt x="4" y="4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381" name="Freeform 63"/>
            <p:cNvSpPr/>
            <p:nvPr/>
          </p:nvSpPr>
          <p:spPr bwMode="auto">
            <a:xfrm>
              <a:off x="4668838" y="1698625"/>
              <a:ext cx="231775" cy="134938"/>
            </a:xfrm>
            <a:custGeom>
              <a:avLst/>
              <a:gdLst>
                <a:gd name="T0" fmla="*/ 0 w 146"/>
                <a:gd name="T1" fmla="*/ 0 h 85"/>
                <a:gd name="T2" fmla="*/ 53 w 146"/>
                <a:gd name="T3" fmla="*/ 85 h 85"/>
                <a:gd name="T4" fmla="*/ 146 w 146"/>
                <a:gd name="T5" fmla="*/ 85 h 85"/>
                <a:gd name="T6" fmla="*/ 0 w 146"/>
                <a:gd name="T7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6" h="85">
                  <a:moveTo>
                    <a:pt x="0" y="0"/>
                  </a:moveTo>
                  <a:lnTo>
                    <a:pt x="53" y="85"/>
                  </a:lnTo>
                  <a:lnTo>
                    <a:pt x="146" y="8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382" name="Freeform 64"/>
            <p:cNvSpPr/>
            <p:nvPr/>
          </p:nvSpPr>
          <p:spPr bwMode="auto">
            <a:xfrm>
              <a:off x="4668838" y="1519238"/>
              <a:ext cx="231775" cy="314325"/>
            </a:xfrm>
            <a:custGeom>
              <a:avLst/>
              <a:gdLst>
                <a:gd name="T0" fmla="*/ 146 w 146"/>
                <a:gd name="T1" fmla="*/ 0 h 198"/>
                <a:gd name="T2" fmla="*/ 0 w 146"/>
                <a:gd name="T3" fmla="*/ 113 h 198"/>
                <a:gd name="T4" fmla="*/ 146 w 146"/>
                <a:gd name="T5" fmla="*/ 198 h 198"/>
                <a:gd name="T6" fmla="*/ 146 w 146"/>
                <a:gd name="T7" fmla="*/ 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6" h="198">
                  <a:moveTo>
                    <a:pt x="146" y="0"/>
                  </a:moveTo>
                  <a:lnTo>
                    <a:pt x="0" y="113"/>
                  </a:lnTo>
                  <a:lnTo>
                    <a:pt x="146" y="198"/>
                  </a:lnTo>
                  <a:lnTo>
                    <a:pt x="146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383" name="Freeform 65"/>
            <p:cNvSpPr/>
            <p:nvPr/>
          </p:nvSpPr>
          <p:spPr bwMode="auto">
            <a:xfrm>
              <a:off x="4900613" y="1519238"/>
              <a:ext cx="147638" cy="314325"/>
            </a:xfrm>
            <a:custGeom>
              <a:avLst/>
              <a:gdLst>
                <a:gd name="T0" fmla="*/ 0 w 93"/>
                <a:gd name="T1" fmla="*/ 0 h 198"/>
                <a:gd name="T2" fmla="*/ 0 w 93"/>
                <a:gd name="T3" fmla="*/ 198 h 198"/>
                <a:gd name="T4" fmla="*/ 93 w 93"/>
                <a:gd name="T5" fmla="*/ 89 h 198"/>
                <a:gd name="T6" fmla="*/ 0 w 93"/>
                <a:gd name="T7" fmla="*/ 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3" h="198">
                  <a:moveTo>
                    <a:pt x="0" y="0"/>
                  </a:moveTo>
                  <a:lnTo>
                    <a:pt x="0" y="198"/>
                  </a:lnTo>
                  <a:lnTo>
                    <a:pt x="93" y="89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384" name="Freeform 66"/>
            <p:cNvSpPr/>
            <p:nvPr/>
          </p:nvSpPr>
          <p:spPr bwMode="auto">
            <a:xfrm>
              <a:off x="4900613" y="1660525"/>
              <a:ext cx="147638" cy="223838"/>
            </a:xfrm>
            <a:custGeom>
              <a:avLst/>
              <a:gdLst>
                <a:gd name="T0" fmla="*/ 0 w 93"/>
                <a:gd name="T1" fmla="*/ 109 h 141"/>
                <a:gd name="T2" fmla="*/ 52 w 93"/>
                <a:gd name="T3" fmla="*/ 141 h 141"/>
                <a:gd name="T4" fmla="*/ 93 w 93"/>
                <a:gd name="T5" fmla="*/ 0 h 141"/>
                <a:gd name="T6" fmla="*/ 0 w 93"/>
                <a:gd name="T7" fmla="*/ 109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3" h="141">
                  <a:moveTo>
                    <a:pt x="0" y="109"/>
                  </a:moveTo>
                  <a:lnTo>
                    <a:pt x="52" y="141"/>
                  </a:lnTo>
                  <a:lnTo>
                    <a:pt x="93" y="0"/>
                  </a:lnTo>
                  <a:lnTo>
                    <a:pt x="0" y="109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385" name="Freeform 67"/>
            <p:cNvSpPr/>
            <p:nvPr/>
          </p:nvSpPr>
          <p:spPr bwMode="auto">
            <a:xfrm>
              <a:off x="4900613" y="1409700"/>
              <a:ext cx="185738" cy="250825"/>
            </a:xfrm>
            <a:custGeom>
              <a:avLst/>
              <a:gdLst>
                <a:gd name="T0" fmla="*/ 0 w 117"/>
                <a:gd name="T1" fmla="*/ 69 h 158"/>
                <a:gd name="T2" fmla="*/ 93 w 117"/>
                <a:gd name="T3" fmla="*/ 158 h 158"/>
                <a:gd name="T4" fmla="*/ 117 w 117"/>
                <a:gd name="T5" fmla="*/ 0 h 158"/>
                <a:gd name="T6" fmla="*/ 0 w 117"/>
                <a:gd name="T7" fmla="*/ 69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7" h="158">
                  <a:moveTo>
                    <a:pt x="0" y="69"/>
                  </a:moveTo>
                  <a:lnTo>
                    <a:pt x="93" y="158"/>
                  </a:lnTo>
                  <a:lnTo>
                    <a:pt x="117" y="0"/>
                  </a:lnTo>
                  <a:lnTo>
                    <a:pt x="0" y="69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386" name="Freeform 68"/>
            <p:cNvSpPr/>
            <p:nvPr/>
          </p:nvSpPr>
          <p:spPr bwMode="auto">
            <a:xfrm>
              <a:off x="5022850" y="2392363"/>
              <a:ext cx="160338" cy="358775"/>
            </a:xfrm>
            <a:custGeom>
              <a:avLst/>
              <a:gdLst>
                <a:gd name="T0" fmla="*/ 0 w 101"/>
                <a:gd name="T1" fmla="*/ 0 h 226"/>
                <a:gd name="T2" fmla="*/ 0 w 101"/>
                <a:gd name="T3" fmla="*/ 226 h 226"/>
                <a:gd name="T4" fmla="*/ 101 w 101"/>
                <a:gd name="T5" fmla="*/ 158 h 226"/>
                <a:gd name="T6" fmla="*/ 0 w 101"/>
                <a:gd name="T7" fmla="*/ 0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1" h="226">
                  <a:moveTo>
                    <a:pt x="0" y="0"/>
                  </a:moveTo>
                  <a:lnTo>
                    <a:pt x="0" y="226"/>
                  </a:lnTo>
                  <a:lnTo>
                    <a:pt x="101" y="15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387" name="Freeform 69"/>
            <p:cNvSpPr/>
            <p:nvPr/>
          </p:nvSpPr>
          <p:spPr bwMode="auto">
            <a:xfrm>
              <a:off x="5048250" y="1409700"/>
              <a:ext cx="314325" cy="250825"/>
            </a:xfrm>
            <a:custGeom>
              <a:avLst/>
              <a:gdLst>
                <a:gd name="T0" fmla="*/ 24 w 198"/>
                <a:gd name="T1" fmla="*/ 0 h 158"/>
                <a:gd name="T2" fmla="*/ 0 w 198"/>
                <a:gd name="T3" fmla="*/ 158 h 158"/>
                <a:gd name="T4" fmla="*/ 198 w 198"/>
                <a:gd name="T5" fmla="*/ 65 h 158"/>
                <a:gd name="T6" fmla="*/ 24 w 198"/>
                <a:gd name="T7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8" h="158">
                  <a:moveTo>
                    <a:pt x="24" y="0"/>
                  </a:moveTo>
                  <a:lnTo>
                    <a:pt x="0" y="158"/>
                  </a:lnTo>
                  <a:lnTo>
                    <a:pt x="198" y="65"/>
                  </a:lnTo>
                  <a:lnTo>
                    <a:pt x="24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388" name="Freeform 70"/>
            <p:cNvSpPr/>
            <p:nvPr/>
          </p:nvSpPr>
          <p:spPr bwMode="auto">
            <a:xfrm>
              <a:off x="5086350" y="1268413"/>
              <a:ext cx="276225" cy="244475"/>
            </a:xfrm>
            <a:custGeom>
              <a:avLst/>
              <a:gdLst>
                <a:gd name="T0" fmla="*/ 85 w 174"/>
                <a:gd name="T1" fmla="*/ 0 h 154"/>
                <a:gd name="T2" fmla="*/ 0 w 174"/>
                <a:gd name="T3" fmla="*/ 89 h 154"/>
                <a:gd name="T4" fmla="*/ 174 w 174"/>
                <a:gd name="T5" fmla="*/ 154 h 154"/>
                <a:gd name="T6" fmla="*/ 85 w 174"/>
                <a:gd name="T7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4" h="154">
                  <a:moveTo>
                    <a:pt x="85" y="0"/>
                  </a:moveTo>
                  <a:lnTo>
                    <a:pt x="0" y="89"/>
                  </a:lnTo>
                  <a:lnTo>
                    <a:pt x="174" y="154"/>
                  </a:lnTo>
                  <a:lnTo>
                    <a:pt x="85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389" name="Freeform 71"/>
            <p:cNvSpPr/>
            <p:nvPr/>
          </p:nvSpPr>
          <p:spPr bwMode="auto">
            <a:xfrm>
              <a:off x="5022850" y="2751138"/>
              <a:ext cx="371475" cy="347663"/>
            </a:xfrm>
            <a:custGeom>
              <a:avLst/>
              <a:gdLst>
                <a:gd name="T0" fmla="*/ 0 w 234"/>
                <a:gd name="T1" fmla="*/ 0 h 219"/>
                <a:gd name="T2" fmla="*/ 0 w 234"/>
                <a:gd name="T3" fmla="*/ 219 h 219"/>
                <a:gd name="T4" fmla="*/ 234 w 234"/>
                <a:gd name="T5" fmla="*/ 126 h 219"/>
                <a:gd name="T6" fmla="*/ 0 w 234"/>
                <a:gd name="T7" fmla="*/ 0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4" h="219">
                  <a:moveTo>
                    <a:pt x="0" y="0"/>
                  </a:moveTo>
                  <a:lnTo>
                    <a:pt x="0" y="219"/>
                  </a:lnTo>
                  <a:lnTo>
                    <a:pt x="234" y="12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390" name="Freeform 72"/>
            <p:cNvSpPr/>
            <p:nvPr/>
          </p:nvSpPr>
          <p:spPr bwMode="auto">
            <a:xfrm>
              <a:off x="5022850" y="2643188"/>
              <a:ext cx="371475" cy="307975"/>
            </a:xfrm>
            <a:custGeom>
              <a:avLst/>
              <a:gdLst>
                <a:gd name="T0" fmla="*/ 101 w 234"/>
                <a:gd name="T1" fmla="*/ 0 h 194"/>
                <a:gd name="T2" fmla="*/ 0 w 234"/>
                <a:gd name="T3" fmla="*/ 68 h 194"/>
                <a:gd name="T4" fmla="*/ 234 w 234"/>
                <a:gd name="T5" fmla="*/ 194 h 194"/>
                <a:gd name="T6" fmla="*/ 101 w 234"/>
                <a:gd name="T7" fmla="*/ 0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4" h="194">
                  <a:moveTo>
                    <a:pt x="101" y="0"/>
                  </a:moveTo>
                  <a:lnTo>
                    <a:pt x="0" y="68"/>
                  </a:lnTo>
                  <a:lnTo>
                    <a:pt x="234" y="194"/>
                  </a:lnTo>
                  <a:lnTo>
                    <a:pt x="101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391" name="Freeform 73"/>
            <p:cNvSpPr/>
            <p:nvPr/>
          </p:nvSpPr>
          <p:spPr bwMode="auto">
            <a:xfrm>
              <a:off x="5022850" y="3098800"/>
              <a:ext cx="487363" cy="185738"/>
            </a:xfrm>
            <a:custGeom>
              <a:avLst/>
              <a:gdLst>
                <a:gd name="T0" fmla="*/ 0 w 307"/>
                <a:gd name="T1" fmla="*/ 0 h 117"/>
                <a:gd name="T2" fmla="*/ 0 w 307"/>
                <a:gd name="T3" fmla="*/ 117 h 117"/>
                <a:gd name="T4" fmla="*/ 307 w 307"/>
                <a:gd name="T5" fmla="*/ 105 h 117"/>
                <a:gd name="T6" fmla="*/ 0 w 307"/>
                <a:gd name="T7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7" h="117">
                  <a:moveTo>
                    <a:pt x="0" y="0"/>
                  </a:moveTo>
                  <a:lnTo>
                    <a:pt x="0" y="117"/>
                  </a:lnTo>
                  <a:lnTo>
                    <a:pt x="307" y="10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392" name="Freeform 74"/>
            <p:cNvSpPr/>
            <p:nvPr/>
          </p:nvSpPr>
          <p:spPr bwMode="auto">
            <a:xfrm>
              <a:off x="5022850" y="2951163"/>
              <a:ext cx="487363" cy="314325"/>
            </a:xfrm>
            <a:custGeom>
              <a:avLst/>
              <a:gdLst>
                <a:gd name="T0" fmla="*/ 234 w 307"/>
                <a:gd name="T1" fmla="*/ 0 h 198"/>
                <a:gd name="T2" fmla="*/ 0 w 307"/>
                <a:gd name="T3" fmla="*/ 93 h 198"/>
                <a:gd name="T4" fmla="*/ 307 w 307"/>
                <a:gd name="T5" fmla="*/ 198 h 198"/>
                <a:gd name="T6" fmla="*/ 234 w 307"/>
                <a:gd name="T7" fmla="*/ 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7" h="198">
                  <a:moveTo>
                    <a:pt x="234" y="0"/>
                  </a:moveTo>
                  <a:lnTo>
                    <a:pt x="0" y="93"/>
                  </a:lnTo>
                  <a:lnTo>
                    <a:pt x="307" y="198"/>
                  </a:lnTo>
                  <a:lnTo>
                    <a:pt x="234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393" name="Freeform 75"/>
            <p:cNvSpPr/>
            <p:nvPr/>
          </p:nvSpPr>
          <p:spPr bwMode="auto">
            <a:xfrm>
              <a:off x="5221288" y="1268413"/>
              <a:ext cx="295275" cy="244475"/>
            </a:xfrm>
            <a:custGeom>
              <a:avLst/>
              <a:gdLst>
                <a:gd name="T0" fmla="*/ 0 w 186"/>
                <a:gd name="T1" fmla="*/ 0 h 154"/>
                <a:gd name="T2" fmla="*/ 89 w 186"/>
                <a:gd name="T3" fmla="*/ 154 h 154"/>
                <a:gd name="T4" fmla="*/ 186 w 186"/>
                <a:gd name="T5" fmla="*/ 4 h 154"/>
                <a:gd name="T6" fmla="*/ 0 w 186"/>
                <a:gd name="T7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6" h="154">
                  <a:moveTo>
                    <a:pt x="0" y="0"/>
                  </a:moveTo>
                  <a:lnTo>
                    <a:pt x="89" y="154"/>
                  </a:lnTo>
                  <a:lnTo>
                    <a:pt x="186" y="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394" name="Freeform 76"/>
            <p:cNvSpPr/>
            <p:nvPr/>
          </p:nvSpPr>
          <p:spPr bwMode="auto">
            <a:xfrm>
              <a:off x="5394325" y="2951163"/>
              <a:ext cx="122238" cy="314325"/>
            </a:xfrm>
            <a:custGeom>
              <a:avLst/>
              <a:gdLst>
                <a:gd name="T0" fmla="*/ 0 w 77"/>
                <a:gd name="T1" fmla="*/ 0 h 198"/>
                <a:gd name="T2" fmla="*/ 73 w 77"/>
                <a:gd name="T3" fmla="*/ 198 h 198"/>
                <a:gd name="T4" fmla="*/ 77 w 77"/>
                <a:gd name="T5" fmla="*/ 16 h 198"/>
                <a:gd name="T6" fmla="*/ 0 w 77"/>
                <a:gd name="T7" fmla="*/ 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7" h="198">
                  <a:moveTo>
                    <a:pt x="0" y="0"/>
                  </a:moveTo>
                  <a:lnTo>
                    <a:pt x="73" y="198"/>
                  </a:lnTo>
                  <a:lnTo>
                    <a:pt x="77" y="1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395" name="Freeform 77"/>
            <p:cNvSpPr/>
            <p:nvPr/>
          </p:nvSpPr>
          <p:spPr bwMode="auto">
            <a:xfrm>
              <a:off x="5183188" y="2643188"/>
              <a:ext cx="333375" cy="307975"/>
            </a:xfrm>
            <a:custGeom>
              <a:avLst/>
              <a:gdLst>
                <a:gd name="T0" fmla="*/ 0 w 210"/>
                <a:gd name="T1" fmla="*/ 0 h 194"/>
                <a:gd name="T2" fmla="*/ 133 w 210"/>
                <a:gd name="T3" fmla="*/ 194 h 194"/>
                <a:gd name="T4" fmla="*/ 210 w 210"/>
                <a:gd name="T5" fmla="*/ 20 h 194"/>
                <a:gd name="T6" fmla="*/ 0 w 210"/>
                <a:gd name="T7" fmla="*/ 0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0" h="194">
                  <a:moveTo>
                    <a:pt x="0" y="0"/>
                  </a:moveTo>
                  <a:lnTo>
                    <a:pt x="133" y="194"/>
                  </a:lnTo>
                  <a:lnTo>
                    <a:pt x="210" y="2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396" name="Freeform 78"/>
            <p:cNvSpPr/>
            <p:nvPr/>
          </p:nvSpPr>
          <p:spPr bwMode="auto">
            <a:xfrm>
              <a:off x="5394325" y="2674938"/>
              <a:ext cx="122238" cy="301625"/>
            </a:xfrm>
            <a:custGeom>
              <a:avLst/>
              <a:gdLst>
                <a:gd name="T0" fmla="*/ 0 w 77"/>
                <a:gd name="T1" fmla="*/ 174 h 190"/>
                <a:gd name="T2" fmla="*/ 77 w 77"/>
                <a:gd name="T3" fmla="*/ 190 h 190"/>
                <a:gd name="T4" fmla="*/ 77 w 77"/>
                <a:gd name="T5" fmla="*/ 0 h 190"/>
                <a:gd name="T6" fmla="*/ 0 w 77"/>
                <a:gd name="T7" fmla="*/ 174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7" h="190">
                  <a:moveTo>
                    <a:pt x="0" y="174"/>
                  </a:moveTo>
                  <a:lnTo>
                    <a:pt x="77" y="190"/>
                  </a:lnTo>
                  <a:lnTo>
                    <a:pt x="77" y="0"/>
                  </a:lnTo>
                  <a:lnTo>
                    <a:pt x="0" y="174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397" name="Freeform 79"/>
            <p:cNvSpPr/>
            <p:nvPr/>
          </p:nvSpPr>
          <p:spPr bwMode="auto">
            <a:xfrm>
              <a:off x="5022850" y="2238375"/>
              <a:ext cx="500063" cy="404813"/>
            </a:xfrm>
            <a:custGeom>
              <a:avLst/>
              <a:gdLst>
                <a:gd name="T0" fmla="*/ 0 w 315"/>
                <a:gd name="T1" fmla="*/ 97 h 255"/>
                <a:gd name="T2" fmla="*/ 101 w 315"/>
                <a:gd name="T3" fmla="*/ 255 h 255"/>
                <a:gd name="T4" fmla="*/ 315 w 315"/>
                <a:gd name="T5" fmla="*/ 0 h 255"/>
                <a:gd name="T6" fmla="*/ 0 w 315"/>
                <a:gd name="T7" fmla="*/ 97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5" h="255">
                  <a:moveTo>
                    <a:pt x="0" y="97"/>
                  </a:moveTo>
                  <a:lnTo>
                    <a:pt x="101" y="255"/>
                  </a:lnTo>
                  <a:lnTo>
                    <a:pt x="315" y="0"/>
                  </a:lnTo>
                  <a:lnTo>
                    <a:pt x="0" y="97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398" name="Freeform 80"/>
            <p:cNvSpPr/>
            <p:nvPr/>
          </p:nvSpPr>
          <p:spPr bwMode="auto">
            <a:xfrm>
              <a:off x="5183188" y="2238375"/>
              <a:ext cx="339725" cy="436563"/>
            </a:xfrm>
            <a:custGeom>
              <a:avLst/>
              <a:gdLst>
                <a:gd name="T0" fmla="*/ 0 w 214"/>
                <a:gd name="T1" fmla="*/ 255 h 275"/>
                <a:gd name="T2" fmla="*/ 210 w 214"/>
                <a:gd name="T3" fmla="*/ 275 h 275"/>
                <a:gd name="T4" fmla="*/ 214 w 214"/>
                <a:gd name="T5" fmla="*/ 0 h 275"/>
                <a:gd name="T6" fmla="*/ 0 w 214"/>
                <a:gd name="T7" fmla="*/ 255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4" h="275">
                  <a:moveTo>
                    <a:pt x="0" y="255"/>
                  </a:moveTo>
                  <a:lnTo>
                    <a:pt x="210" y="275"/>
                  </a:lnTo>
                  <a:lnTo>
                    <a:pt x="214" y="0"/>
                  </a:lnTo>
                  <a:lnTo>
                    <a:pt x="0" y="255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399" name="Freeform 81"/>
            <p:cNvSpPr/>
            <p:nvPr/>
          </p:nvSpPr>
          <p:spPr bwMode="auto">
            <a:xfrm>
              <a:off x="5010150" y="1993900"/>
              <a:ext cx="512763" cy="398463"/>
            </a:xfrm>
            <a:custGeom>
              <a:avLst/>
              <a:gdLst>
                <a:gd name="T0" fmla="*/ 0 w 323"/>
                <a:gd name="T1" fmla="*/ 0 h 251"/>
                <a:gd name="T2" fmla="*/ 8 w 323"/>
                <a:gd name="T3" fmla="*/ 251 h 251"/>
                <a:gd name="T4" fmla="*/ 323 w 323"/>
                <a:gd name="T5" fmla="*/ 154 h 251"/>
                <a:gd name="T6" fmla="*/ 0 w 323"/>
                <a:gd name="T7" fmla="*/ 0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3" h="251">
                  <a:moveTo>
                    <a:pt x="0" y="0"/>
                  </a:moveTo>
                  <a:lnTo>
                    <a:pt x="8" y="251"/>
                  </a:lnTo>
                  <a:lnTo>
                    <a:pt x="323" y="15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400" name="Freeform 82"/>
            <p:cNvSpPr/>
            <p:nvPr/>
          </p:nvSpPr>
          <p:spPr bwMode="auto">
            <a:xfrm>
              <a:off x="5362575" y="1274763"/>
              <a:ext cx="160338" cy="398463"/>
            </a:xfrm>
            <a:custGeom>
              <a:avLst/>
              <a:gdLst>
                <a:gd name="T0" fmla="*/ 97 w 101"/>
                <a:gd name="T1" fmla="*/ 0 h 251"/>
                <a:gd name="T2" fmla="*/ 0 w 101"/>
                <a:gd name="T3" fmla="*/ 150 h 251"/>
                <a:gd name="T4" fmla="*/ 101 w 101"/>
                <a:gd name="T5" fmla="*/ 251 h 251"/>
                <a:gd name="T6" fmla="*/ 97 w 101"/>
                <a:gd name="T7" fmla="*/ 0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1" h="251">
                  <a:moveTo>
                    <a:pt x="97" y="0"/>
                  </a:moveTo>
                  <a:lnTo>
                    <a:pt x="0" y="150"/>
                  </a:lnTo>
                  <a:lnTo>
                    <a:pt x="101" y="251"/>
                  </a:lnTo>
                  <a:lnTo>
                    <a:pt x="97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401" name="Freeform 83"/>
            <p:cNvSpPr/>
            <p:nvPr/>
          </p:nvSpPr>
          <p:spPr bwMode="auto">
            <a:xfrm>
              <a:off x="5048250" y="1512888"/>
              <a:ext cx="474663" cy="160338"/>
            </a:xfrm>
            <a:custGeom>
              <a:avLst/>
              <a:gdLst>
                <a:gd name="T0" fmla="*/ 198 w 299"/>
                <a:gd name="T1" fmla="*/ 0 h 101"/>
                <a:gd name="T2" fmla="*/ 0 w 299"/>
                <a:gd name="T3" fmla="*/ 93 h 101"/>
                <a:gd name="T4" fmla="*/ 299 w 299"/>
                <a:gd name="T5" fmla="*/ 101 h 101"/>
                <a:gd name="T6" fmla="*/ 198 w 299"/>
                <a:gd name="T7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9" h="101">
                  <a:moveTo>
                    <a:pt x="198" y="0"/>
                  </a:moveTo>
                  <a:lnTo>
                    <a:pt x="0" y="93"/>
                  </a:lnTo>
                  <a:lnTo>
                    <a:pt x="299" y="101"/>
                  </a:lnTo>
                  <a:lnTo>
                    <a:pt x="198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402" name="Freeform 84"/>
            <p:cNvSpPr/>
            <p:nvPr/>
          </p:nvSpPr>
          <p:spPr bwMode="auto">
            <a:xfrm>
              <a:off x="4983163" y="1660525"/>
              <a:ext cx="539750" cy="327025"/>
            </a:xfrm>
            <a:custGeom>
              <a:avLst/>
              <a:gdLst>
                <a:gd name="T0" fmla="*/ 41 w 340"/>
                <a:gd name="T1" fmla="*/ 0 h 206"/>
                <a:gd name="T2" fmla="*/ 0 w 340"/>
                <a:gd name="T3" fmla="*/ 141 h 206"/>
                <a:gd name="T4" fmla="*/ 340 w 340"/>
                <a:gd name="T5" fmla="*/ 206 h 206"/>
                <a:gd name="T6" fmla="*/ 41 w 340"/>
                <a:gd name="T7" fmla="*/ 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0" h="206">
                  <a:moveTo>
                    <a:pt x="41" y="0"/>
                  </a:moveTo>
                  <a:lnTo>
                    <a:pt x="0" y="141"/>
                  </a:lnTo>
                  <a:lnTo>
                    <a:pt x="340" y="206"/>
                  </a:lnTo>
                  <a:lnTo>
                    <a:pt x="41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403" name="Freeform 85"/>
            <p:cNvSpPr/>
            <p:nvPr/>
          </p:nvSpPr>
          <p:spPr bwMode="auto">
            <a:xfrm>
              <a:off x="5048250" y="1660525"/>
              <a:ext cx="474663" cy="327025"/>
            </a:xfrm>
            <a:custGeom>
              <a:avLst/>
              <a:gdLst>
                <a:gd name="T0" fmla="*/ 299 w 299"/>
                <a:gd name="T1" fmla="*/ 8 h 206"/>
                <a:gd name="T2" fmla="*/ 0 w 299"/>
                <a:gd name="T3" fmla="*/ 0 h 206"/>
                <a:gd name="T4" fmla="*/ 299 w 299"/>
                <a:gd name="T5" fmla="*/ 206 h 206"/>
                <a:gd name="T6" fmla="*/ 299 w 299"/>
                <a:gd name="T7" fmla="*/ 8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9" h="206">
                  <a:moveTo>
                    <a:pt x="299" y="8"/>
                  </a:moveTo>
                  <a:lnTo>
                    <a:pt x="0" y="0"/>
                  </a:lnTo>
                  <a:lnTo>
                    <a:pt x="299" y="206"/>
                  </a:lnTo>
                  <a:lnTo>
                    <a:pt x="299" y="8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404" name="Freeform 86"/>
            <p:cNvSpPr/>
            <p:nvPr/>
          </p:nvSpPr>
          <p:spPr bwMode="auto">
            <a:xfrm>
              <a:off x="4983163" y="1884363"/>
              <a:ext cx="539750" cy="109538"/>
            </a:xfrm>
            <a:custGeom>
              <a:avLst/>
              <a:gdLst>
                <a:gd name="T0" fmla="*/ 0 w 340"/>
                <a:gd name="T1" fmla="*/ 0 h 69"/>
                <a:gd name="T2" fmla="*/ 17 w 340"/>
                <a:gd name="T3" fmla="*/ 69 h 69"/>
                <a:gd name="T4" fmla="*/ 340 w 340"/>
                <a:gd name="T5" fmla="*/ 65 h 69"/>
                <a:gd name="T6" fmla="*/ 0 w 340"/>
                <a:gd name="T7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0" h="69">
                  <a:moveTo>
                    <a:pt x="0" y="0"/>
                  </a:moveTo>
                  <a:lnTo>
                    <a:pt x="17" y="69"/>
                  </a:lnTo>
                  <a:lnTo>
                    <a:pt x="340" y="6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405" name="Freeform 87"/>
            <p:cNvSpPr/>
            <p:nvPr/>
          </p:nvSpPr>
          <p:spPr bwMode="auto">
            <a:xfrm>
              <a:off x="5010150" y="1987550"/>
              <a:ext cx="512763" cy="250825"/>
            </a:xfrm>
            <a:custGeom>
              <a:avLst/>
              <a:gdLst>
                <a:gd name="T0" fmla="*/ 0 w 323"/>
                <a:gd name="T1" fmla="*/ 4 h 158"/>
                <a:gd name="T2" fmla="*/ 323 w 323"/>
                <a:gd name="T3" fmla="*/ 158 h 158"/>
                <a:gd name="T4" fmla="*/ 323 w 323"/>
                <a:gd name="T5" fmla="*/ 0 h 158"/>
                <a:gd name="T6" fmla="*/ 0 w 323"/>
                <a:gd name="T7" fmla="*/ 4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3" h="158">
                  <a:moveTo>
                    <a:pt x="0" y="4"/>
                  </a:moveTo>
                  <a:lnTo>
                    <a:pt x="323" y="158"/>
                  </a:lnTo>
                  <a:lnTo>
                    <a:pt x="323" y="0"/>
                  </a:lnTo>
                  <a:lnTo>
                    <a:pt x="0" y="4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43" name="组合 142"/>
          <p:cNvGrpSpPr/>
          <p:nvPr/>
        </p:nvGrpSpPr>
        <p:grpSpPr>
          <a:xfrm rot="2988405">
            <a:off x="693738" y="1608138"/>
            <a:ext cx="452437" cy="274637"/>
            <a:chOff x="-4897438" y="2819401"/>
            <a:chExt cx="1293813" cy="555625"/>
          </a:xfrm>
        </p:grpSpPr>
        <p:sp>
          <p:nvSpPr>
            <p:cNvPr id="18449" name="Freeform 15"/>
            <p:cNvSpPr/>
            <p:nvPr/>
          </p:nvSpPr>
          <p:spPr>
            <a:xfrm>
              <a:off x="-4897438" y="2819401"/>
              <a:ext cx="1293813" cy="555625"/>
            </a:xfrm>
            <a:custGeom>
              <a:avLst/>
              <a:gdLst/>
              <a:ahLst/>
              <a:cxnLst>
                <a:cxn ang="0">
                  <a:pos x="0" y="555625"/>
                </a:cxn>
                <a:cxn ang="0">
                  <a:pos x="1293813" y="0"/>
                </a:cxn>
                <a:cxn ang="0">
                  <a:pos x="368300" y="31750"/>
                </a:cxn>
                <a:cxn ang="0">
                  <a:pos x="0" y="555625"/>
                </a:cxn>
              </a:cxnLst>
              <a:rect l="0" t="0" r="0" b="0"/>
              <a:pathLst>
                <a:path w="815" h="350">
                  <a:moveTo>
                    <a:pt x="0" y="350"/>
                  </a:moveTo>
                  <a:lnTo>
                    <a:pt x="815" y="0"/>
                  </a:lnTo>
                  <a:lnTo>
                    <a:pt x="232" y="20"/>
                  </a:lnTo>
                  <a:lnTo>
                    <a:pt x="0" y="35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>
                  <a:alpha val="10196"/>
                </a:schemeClr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50" name="Freeform 16"/>
            <p:cNvSpPr/>
            <p:nvPr/>
          </p:nvSpPr>
          <p:spPr>
            <a:xfrm>
              <a:off x="-4529138" y="2819401"/>
              <a:ext cx="925513" cy="152400"/>
            </a:xfrm>
            <a:custGeom>
              <a:avLst/>
              <a:gdLst/>
              <a:ahLst/>
              <a:cxnLst>
                <a:cxn ang="0">
                  <a:pos x="142875" y="152400"/>
                </a:cxn>
                <a:cxn ang="0">
                  <a:pos x="925513" y="0"/>
                </a:cxn>
                <a:cxn ang="0">
                  <a:pos x="0" y="31750"/>
                </a:cxn>
                <a:cxn ang="0">
                  <a:pos x="142875" y="152400"/>
                </a:cxn>
              </a:cxnLst>
              <a:rect l="0" t="0" r="0" b="0"/>
              <a:pathLst>
                <a:path w="583" h="96">
                  <a:moveTo>
                    <a:pt x="90" y="96"/>
                  </a:moveTo>
                  <a:lnTo>
                    <a:pt x="583" y="0"/>
                  </a:lnTo>
                  <a:lnTo>
                    <a:pt x="0" y="20"/>
                  </a:lnTo>
                  <a:lnTo>
                    <a:pt x="90" y="96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>
                  <a:alpha val="10196"/>
                </a:schemeClr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51" name="Freeform 17"/>
            <p:cNvSpPr/>
            <p:nvPr/>
          </p:nvSpPr>
          <p:spPr>
            <a:xfrm>
              <a:off x="-4897438" y="2851151"/>
              <a:ext cx="511175" cy="523875"/>
            </a:xfrm>
            <a:custGeom>
              <a:avLst/>
              <a:gdLst/>
              <a:ahLst/>
              <a:cxnLst>
                <a:cxn ang="0">
                  <a:pos x="0" y="523875"/>
                </a:cxn>
                <a:cxn ang="0">
                  <a:pos x="511175" y="120650"/>
                </a:cxn>
                <a:cxn ang="0">
                  <a:pos x="368300" y="0"/>
                </a:cxn>
                <a:cxn ang="0">
                  <a:pos x="0" y="523875"/>
                </a:cxn>
              </a:cxnLst>
              <a:rect l="0" t="0" r="0" b="0"/>
              <a:pathLst>
                <a:path w="322" h="330">
                  <a:moveTo>
                    <a:pt x="0" y="330"/>
                  </a:moveTo>
                  <a:lnTo>
                    <a:pt x="322" y="76"/>
                  </a:lnTo>
                  <a:lnTo>
                    <a:pt x="232" y="0"/>
                  </a:lnTo>
                  <a:lnTo>
                    <a:pt x="0" y="33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>
                  <a:alpha val="10196"/>
                </a:schemeClr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47" name="组合 146"/>
          <p:cNvGrpSpPr/>
          <p:nvPr/>
        </p:nvGrpSpPr>
        <p:grpSpPr>
          <a:xfrm>
            <a:off x="1500188" y="3122613"/>
            <a:ext cx="542925" cy="434975"/>
            <a:chOff x="-4386263" y="4064001"/>
            <a:chExt cx="565150" cy="452438"/>
          </a:xfrm>
        </p:grpSpPr>
        <p:sp>
          <p:nvSpPr>
            <p:cNvPr id="18446" name="Freeform 18"/>
            <p:cNvSpPr/>
            <p:nvPr/>
          </p:nvSpPr>
          <p:spPr>
            <a:xfrm>
              <a:off x="-4386263" y="4064001"/>
              <a:ext cx="565150" cy="452438"/>
            </a:xfrm>
            <a:custGeom>
              <a:avLst/>
              <a:gdLst/>
              <a:ahLst/>
              <a:cxnLst>
                <a:cxn ang="0">
                  <a:pos x="0" y="452438"/>
                </a:cxn>
                <a:cxn ang="0">
                  <a:pos x="565150" y="320675"/>
                </a:cxn>
                <a:cxn ang="0">
                  <a:pos x="309563" y="0"/>
                </a:cxn>
                <a:cxn ang="0">
                  <a:pos x="0" y="452438"/>
                </a:cxn>
              </a:cxnLst>
              <a:rect l="0" t="0" r="0" b="0"/>
              <a:pathLst>
                <a:path w="356" h="285">
                  <a:moveTo>
                    <a:pt x="0" y="285"/>
                  </a:moveTo>
                  <a:lnTo>
                    <a:pt x="356" y="202"/>
                  </a:lnTo>
                  <a:lnTo>
                    <a:pt x="195" y="0"/>
                  </a:lnTo>
                  <a:lnTo>
                    <a:pt x="0" y="285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>
                  <a:alpha val="7843"/>
                </a:schemeClr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47" name="Freeform 19"/>
            <p:cNvSpPr/>
            <p:nvPr/>
          </p:nvSpPr>
          <p:spPr>
            <a:xfrm>
              <a:off x="-4076701" y="4064001"/>
              <a:ext cx="255588" cy="320675"/>
            </a:xfrm>
            <a:custGeom>
              <a:avLst/>
              <a:gdLst/>
              <a:ahLst/>
              <a:cxnLst>
                <a:cxn ang="0">
                  <a:pos x="150813" y="242888"/>
                </a:cxn>
                <a:cxn ang="0">
                  <a:pos x="255588" y="320675"/>
                </a:cxn>
                <a:cxn ang="0">
                  <a:pos x="0" y="0"/>
                </a:cxn>
                <a:cxn ang="0">
                  <a:pos x="150813" y="242888"/>
                </a:cxn>
              </a:cxnLst>
              <a:rect l="0" t="0" r="0" b="0"/>
              <a:pathLst>
                <a:path w="161" h="202">
                  <a:moveTo>
                    <a:pt x="95" y="153"/>
                  </a:moveTo>
                  <a:lnTo>
                    <a:pt x="161" y="202"/>
                  </a:lnTo>
                  <a:lnTo>
                    <a:pt x="0" y="0"/>
                  </a:lnTo>
                  <a:lnTo>
                    <a:pt x="95" y="153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>
                  <a:alpha val="7843"/>
                </a:schemeClr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48" name="Freeform 20"/>
            <p:cNvSpPr/>
            <p:nvPr/>
          </p:nvSpPr>
          <p:spPr>
            <a:xfrm>
              <a:off x="-4386263" y="4064001"/>
              <a:ext cx="460375" cy="452438"/>
            </a:xfrm>
            <a:custGeom>
              <a:avLst/>
              <a:gdLst/>
              <a:ahLst/>
              <a:cxnLst>
                <a:cxn ang="0">
                  <a:pos x="0" y="452438"/>
                </a:cxn>
                <a:cxn ang="0">
                  <a:pos x="460375" y="242888"/>
                </a:cxn>
                <a:cxn ang="0">
                  <a:pos x="309563" y="0"/>
                </a:cxn>
                <a:cxn ang="0">
                  <a:pos x="0" y="452438"/>
                </a:cxn>
              </a:cxnLst>
              <a:rect l="0" t="0" r="0" b="0"/>
              <a:pathLst>
                <a:path w="290" h="285">
                  <a:moveTo>
                    <a:pt x="0" y="285"/>
                  </a:moveTo>
                  <a:lnTo>
                    <a:pt x="290" y="153"/>
                  </a:lnTo>
                  <a:lnTo>
                    <a:pt x="195" y="0"/>
                  </a:lnTo>
                  <a:lnTo>
                    <a:pt x="0" y="285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>
                  <a:alpha val="7843"/>
                </a:schemeClr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20" name="组合 119"/>
          <p:cNvGrpSpPr/>
          <p:nvPr/>
        </p:nvGrpSpPr>
        <p:grpSpPr>
          <a:xfrm rot="12854419">
            <a:off x="7238800" y="864414"/>
            <a:ext cx="445864" cy="337545"/>
            <a:chOff x="-2359026" y="3105151"/>
            <a:chExt cx="1081088" cy="825500"/>
          </a:xfrm>
          <a:noFill/>
        </p:grpSpPr>
        <p:sp>
          <p:nvSpPr>
            <p:cNvPr id="121" name="Freeform 24"/>
            <p:cNvSpPr/>
            <p:nvPr/>
          </p:nvSpPr>
          <p:spPr bwMode="auto">
            <a:xfrm>
              <a:off x="-2359026" y="3105151"/>
              <a:ext cx="1081088" cy="825500"/>
            </a:xfrm>
            <a:custGeom>
              <a:avLst/>
              <a:gdLst>
                <a:gd name="T0" fmla="*/ 607 w 681"/>
                <a:gd name="T1" fmla="*/ 350 h 520"/>
                <a:gd name="T2" fmla="*/ 681 w 681"/>
                <a:gd name="T3" fmla="*/ 0 h 520"/>
                <a:gd name="T4" fmla="*/ 0 w 681"/>
                <a:gd name="T5" fmla="*/ 520 h 520"/>
                <a:gd name="T6" fmla="*/ 607 w 681"/>
                <a:gd name="T7" fmla="*/ 350 h 5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81" h="520">
                  <a:moveTo>
                    <a:pt x="607" y="350"/>
                  </a:moveTo>
                  <a:lnTo>
                    <a:pt x="681" y="0"/>
                  </a:lnTo>
                  <a:lnTo>
                    <a:pt x="0" y="520"/>
                  </a:lnTo>
                  <a:lnTo>
                    <a:pt x="607" y="350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alpha val="17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2" name="Freeform 25"/>
            <p:cNvSpPr/>
            <p:nvPr/>
          </p:nvSpPr>
          <p:spPr bwMode="auto">
            <a:xfrm>
              <a:off x="-1509713" y="3105151"/>
              <a:ext cx="231775" cy="555625"/>
            </a:xfrm>
            <a:custGeom>
              <a:avLst/>
              <a:gdLst>
                <a:gd name="T0" fmla="*/ 72 w 146"/>
                <a:gd name="T1" fmla="*/ 350 h 350"/>
                <a:gd name="T2" fmla="*/ 146 w 146"/>
                <a:gd name="T3" fmla="*/ 0 h 350"/>
                <a:gd name="T4" fmla="*/ 0 w 146"/>
                <a:gd name="T5" fmla="*/ 219 h 350"/>
                <a:gd name="T6" fmla="*/ 72 w 146"/>
                <a:gd name="T7" fmla="*/ 35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6" h="350">
                  <a:moveTo>
                    <a:pt x="72" y="350"/>
                  </a:moveTo>
                  <a:lnTo>
                    <a:pt x="146" y="0"/>
                  </a:lnTo>
                  <a:lnTo>
                    <a:pt x="0" y="219"/>
                  </a:lnTo>
                  <a:lnTo>
                    <a:pt x="72" y="350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alpha val="17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3" name="Freeform 26"/>
            <p:cNvSpPr/>
            <p:nvPr/>
          </p:nvSpPr>
          <p:spPr bwMode="auto">
            <a:xfrm>
              <a:off x="-2359026" y="3452813"/>
              <a:ext cx="963613" cy="477838"/>
            </a:xfrm>
            <a:custGeom>
              <a:avLst/>
              <a:gdLst>
                <a:gd name="T0" fmla="*/ 0 w 607"/>
                <a:gd name="T1" fmla="*/ 301 h 301"/>
                <a:gd name="T2" fmla="*/ 607 w 607"/>
                <a:gd name="T3" fmla="*/ 131 h 301"/>
                <a:gd name="T4" fmla="*/ 535 w 607"/>
                <a:gd name="T5" fmla="*/ 0 h 301"/>
                <a:gd name="T6" fmla="*/ 0 w 607"/>
                <a:gd name="T7" fmla="*/ 301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07" h="301">
                  <a:moveTo>
                    <a:pt x="0" y="301"/>
                  </a:moveTo>
                  <a:lnTo>
                    <a:pt x="607" y="131"/>
                  </a:lnTo>
                  <a:lnTo>
                    <a:pt x="535" y="0"/>
                  </a:lnTo>
                  <a:lnTo>
                    <a:pt x="0" y="301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alpha val="17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24" name="组合 123"/>
          <p:cNvGrpSpPr/>
          <p:nvPr/>
        </p:nvGrpSpPr>
        <p:grpSpPr>
          <a:xfrm rot="9755398">
            <a:off x="2059195" y="705883"/>
            <a:ext cx="235241" cy="245057"/>
            <a:chOff x="-2906718" y="4687886"/>
            <a:chExt cx="1255718" cy="1308107"/>
          </a:xfrm>
          <a:noFill/>
        </p:grpSpPr>
        <p:sp>
          <p:nvSpPr>
            <p:cNvPr id="125" name="Freeform 30"/>
            <p:cNvSpPr/>
            <p:nvPr/>
          </p:nvSpPr>
          <p:spPr bwMode="auto">
            <a:xfrm>
              <a:off x="-2906718" y="4687892"/>
              <a:ext cx="1255715" cy="1308101"/>
            </a:xfrm>
            <a:custGeom>
              <a:avLst/>
              <a:gdLst>
                <a:gd name="T0" fmla="*/ 0 w 791"/>
                <a:gd name="T1" fmla="*/ 0 h 824"/>
                <a:gd name="T2" fmla="*/ 386 w 791"/>
                <a:gd name="T3" fmla="*/ 824 h 824"/>
                <a:gd name="T4" fmla="*/ 791 w 791"/>
                <a:gd name="T5" fmla="*/ 358 h 824"/>
                <a:gd name="T6" fmla="*/ 0 w 791"/>
                <a:gd name="T7" fmla="*/ 0 h 8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1" h="824">
                  <a:moveTo>
                    <a:pt x="0" y="0"/>
                  </a:moveTo>
                  <a:lnTo>
                    <a:pt x="386" y="824"/>
                  </a:lnTo>
                  <a:lnTo>
                    <a:pt x="791" y="35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>
              <a:solidFill>
                <a:schemeClr val="bg1">
                  <a:alpha val="21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6" name="Freeform 31"/>
            <p:cNvSpPr/>
            <p:nvPr/>
          </p:nvSpPr>
          <p:spPr bwMode="auto">
            <a:xfrm>
              <a:off x="-2906713" y="4687888"/>
              <a:ext cx="1255713" cy="606425"/>
            </a:xfrm>
            <a:custGeom>
              <a:avLst/>
              <a:gdLst>
                <a:gd name="T0" fmla="*/ 500 w 791"/>
                <a:gd name="T1" fmla="*/ 382 h 382"/>
                <a:gd name="T2" fmla="*/ 791 w 791"/>
                <a:gd name="T3" fmla="*/ 358 h 382"/>
                <a:gd name="T4" fmla="*/ 0 w 791"/>
                <a:gd name="T5" fmla="*/ 0 h 382"/>
                <a:gd name="T6" fmla="*/ 500 w 791"/>
                <a:gd name="T7" fmla="*/ 382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1" h="382">
                  <a:moveTo>
                    <a:pt x="500" y="382"/>
                  </a:moveTo>
                  <a:lnTo>
                    <a:pt x="791" y="358"/>
                  </a:lnTo>
                  <a:lnTo>
                    <a:pt x="0" y="0"/>
                  </a:lnTo>
                  <a:lnTo>
                    <a:pt x="500" y="382"/>
                  </a:lnTo>
                  <a:close/>
                </a:path>
              </a:pathLst>
            </a:custGeom>
            <a:grpFill/>
            <a:ln w="6350">
              <a:solidFill>
                <a:schemeClr val="bg1">
                  <a:alpha val="21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7" name="Freeform 32"/>
            <p:cNvSpPr/>
            <p:nvPr/>
          </p:nvSpPr>
          <p:spPr bwMode="auto">
            <a:xfrm>
              <a:off x="-2906711" y="4687886"/>
              <a:ext cx="793750" cy="1308099"/>
            </a:xfrm>
            <a:custGeom>
              <a:avLst/>
              <a:gdLst>
                <a:gd name="T0" fmla="*/ 0 w 500"/>
                <a:gd name="T1" fmla="*/ 0 h 824"/>
                <a:gd name="T2" fmla="*/ 386 w 500"/>
                <a:gd name="T3" fmla="*/ 824 h 824"/>
                <a:gd name="T4" fmla="*/ 500 w 500"/>
                <a:gd name="T5" fmla="*/ 382 h 824"/>
                <a:gd name="T6" fmla="*/ 0 w 500"/>
                <a:gd name="T7" fmla="*/ 0 h 8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0" h="824">
                  <a:moveTo>
                    <a:pt x="0" y="0"/>
                  </a:moveTo>
                  <a:lnTo>
                    <a:pt x="386" y="824"/>
                  </a:lnTo>
                  <a:lnTo>
                    <a:pt x="500" y="38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>
              <a:solidFill>
                <a:schemeClr val="bg1">
                  <a:alpha val="21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32" name="组合 131"/>
          <p:cNvGrpSpPr/>
          <p:nvPr/>
        </p:nvGrpSpPr>
        <p:grpSpPr>
          <a:xfrm rot="4617743">
            <a:off x="7078663" y="3114675"/>
            <a:ext cx="542925" cy="434975"/>
            <a:chOff x="-4386263" y="4064001"/>
            <a:chExt cx="565150" cy="452438"/>
          </a:xfrm>
        </p:grpSpPr>
        <p:sp>
          <p:nvSpPr>
            <p:cNvPr id="18443" name="Freeform 18"/>
            <p:cNvSpPr/>
            <p:nvPr/>
          </p:nvSpPr>
          <p:spPr>
            <a:xfrm>
              <a:off x="-4386263" y="4064001"/>
              <a:ext cx="565150" cy="452438"/>
            </a:xfrm>
            <a:custGeom>
              <a:avLst/>
              <a:gdLst/>
              <a:ahLst/>
              <a:cxnLst>
                <a:cxn ang="0">
                  <a:pos x="0" y="452438"/>
                </a:cxn>
                <a:cxn ang="0">
                  <a:pos x="565150" y="320675"/>
                </a:cxn>
                <a:cxn ang="0">
                  <a:pos x="309563" y="0"/>
                </a:cxn>
                <a:cxn ang="0">
                  <a:pos x="0" y="452438"/>
                </a:cxn>
              </a:cxnLst>
              <a:rect l="0" t="0" r="0" b="0"/>
              <a:pathLst>
                <a:path w="356" h="285">
                  <a:moveTo>
                    <a:pt x="0" y="285"/>
                  </a:moveTo>
                  <a:lnTo>
                    <a:pt x="356" y="202"/>
                  </a:lnTo>
                  <a:lnTo>
                    <a:pt x="195" y="0"/>
                  </a:lnTo>
                  <a:lnTo>
                    <a:pt x="0" y="285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>
                  <a:alpha val="20000"/>
                </a:schemeClr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44" name="Freeform 19"/>
            <p:cNvSpPr/>
            <p:nvPr/>
          </p:nvSpPr>
          <p:spPr>
            <a:xfrm>
              <a:off x="-4076701" y="4064001"/>
              <a:ext cx="255588" cy="320675"/>
            </a:xfrm>
            <a:custGeom>
              <a:avLst/>
              <a:gdLst/>
              <a:ahLst/>
              <a:cxnLst>
                <a:cxn ang="0">
                  <a:pos x="150813" y="242888"/>
                </a:cxn>
                <a:cxn ang="0">
                  <a:pos x="255588" y="320675"/>
                </a:cxn>
                <a:cxn ang="0">
                  <a:pos x="0" y="0"/>
                </a:cxn>
                <a:cxn ang="0">
                  <a:pos x="150813" y="242888"/>
                </a:cxn>
              </a:cxnLst>
              <a:rect l="0" t="0" r="0" b="0"/>
              <a:pathLst>
                <a:path w="161" h="202">
                  <a:moveTo>
                    <a:pt x="95" y="153"/>
                  </a:moveTo>
                  <a:lnTo>
                    <a:pt x="161" y="202"/>
                  </a:lnTo>
                  <a:lnTo>
                    <a:pt x="0" y="0"/>
                  </a:lnTo>
                  <a:lnTo>
                    <a:pt x="95" y="153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>
                  <a:alpha val="20000"/>
                </a:schemeClr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45" name="Freeform 20"/>
            <p:cNvSpPr/>
            <p:nvPr/>
          </p:nvSpPr>
          <p:spPr>
            <a:xfrm>
              <a:off x="-4386263" y="4064001"/>
              <a:ext cx="460375" cy="452438"/>
            </a:xfrm>
            <a:custGeom>
              <a:avLst/>
              <a:gdLst/>
              <a:ahLst/>
              <a:cxnLst>
                <a:cxn ang="0">
                  <a:pos x="0" y="452438"/>
                </a:cxn>
                <a:cxn ang="0">
                  <a:pos x="460375" y="242888"/>
                </a:cxn>
                <a:cxn ang="0">
                  <a:pos x="309563" y="0"/>
                </a:cxn>
                <a:cxn ang="0">
                  <a:pos x="0" y="452438"/>
                </a:cxn>
              </a:cxnLst>
              <a:rect l="0" t="0" r="0" b="0"/>
              <a:pathLst>
                <a:path w="290" h="285">
                  <a:moveTo>
                    <a:pt x="0" y="285"/>
                  </a:moveTo>
                  <a:lnTo>
                    <a:pt x="290" y="153"/>
                  </a:lnTo>
                  <a:lnTo>
                    <a:pt x="195" y="0"/>
                  </a:lnTo>
                  <a:lnTo>
                    <a:pt x="0" y="285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>
                  <a:alpha val="20000"/>
                </a:schemeClr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500" fill="hold"/>
                                        <p:tgtEl>
                                          <p:spTgt spid="144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00" fill="hold"/>
                                        <p:tgtEl>
                                          <p:spTgt spid="144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500"/>
                                        <p:tgtEl>
                                          <p:spTgt spid="14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3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30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3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3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path" presetSubtype="0" repeatCount="indefinite" autoRev="1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8.33333E-7 -1.11111E-6 L -8.33333E-7 0.03148 " pathEditMode="relative" rAng="0" ptsTypes="AA">
                                      <p:cBhvr>
                                        <p:cTn id="32" dur="1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600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53" presetClass="entr" presetSubtype="52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3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30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3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19" presetClass="entr" presetSubtype="1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3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path" presetSubtype="0" repeatCount="indefinite" autoRev="1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animMotion origin="layout" path="M -2.22222E-6 4.07407E-6 L -2.22222E-6 0.02129 " pathEditMode="relative" rAng="0" ptsTypes="AA">
                                      <p:cBhvr>
                                        <p:cTn id="45" dur="1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000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30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0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30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30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0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19" presetClass="entr" presetSubtype="1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30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30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path" presetSubtype="0" repeatCount="indefinite" autoRev="1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2.77556E-17 -2.71605E-6 L 2.77556E-17 -0.0395 " pathEditMode="relative" rAng="0" ptsTypes="AA">
                                      <p:cBhvr>
                                        <p:cTn id="58" dur="1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000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3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30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3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19" presetClass="entr" presetSubtype="1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3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3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path" presetSubtype="0" repeatCount="indefinite" autoRev="1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2.77556E-17 -2.71605E-6 L 2.77556E-17 -0.0395 " pathEditMode="relative" rAng="0" ptsTypes="AA">
                                      <p:cBhvr>
                                        <p:cTn id="71" dur="1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000"/>
                                    </p:animMotion>
                                  </p:childTnLst>
                                </p:cTn>
                              </p:par>
                              <p:par>
                                <p:cTn id="72" presetID="53" presetClass="entr" presetSubtype="52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3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3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30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3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3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19" presetClass="entr" presetSubtype="1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3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3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42" presetClass="path" presetSubtype="0" repeatCount="indefinite" autoRev="1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animMotion origin="layout" path="M -2.22222E-6 4.5679E-6 L -2.22222E-6 -0.03087 " pathEditMode="relative" rAng="0" ptsTypes="AA">
                                      <p:cBhvr>
                                        <p:cTn id="84" dur="1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500"/>
                                    </p:animMotion>
                                  </p:childTnLst>
                                </p:cTn>
                              </p:par>
                              <p:par>
                                <p:cTn id="85" presetID="22" presetClass="entr" presetSubtype="1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7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9"/>
          <p:cNvSpPr/>
          <p:nvPr/>
        </p:nvSpPr>
        <p:spPr>
          <a:xfrm>
            <a:off x="201613" y="1427163"/>
            <a:ext cx="8740775" cy="552450"/>
          </a:xfrm>
          <a:custGeom>
            <a:avLst/>
            <a:gdLst/>
            <a:ahLst/>
            <a:cxnLst>
              <a:cxn ang="0">
                <a:pos x="3561" y="0"/>
              </a:cxn>
              <a:cxn ang="0">
                <a:pos x="1084362" y="204941"/>
              </a:cxn>
              <a:cxn ang="0">
                <a:pos x="2175846" y="347509"/>
              </a:cxn>
              <a:cxn ang="0">
                <a:pos x="3272672" y="436614"/>
              </a:cxn>
              <a:cxn ang="0">
                <a:pos x="4373058" y="470474"/>
              </a:cxn>
              <a:cxn ang="0">
                <a:pos x="5471665" y="449088"/>
              </a:cxn>
              <a:cxn ang="0">
                <a:pos x="6021858" y="415229"/>
              </a:cxn>
              <a:cxn ang="0">
                <a:pos x="6294284" y="392061"/>
              </a:cxn>
              <a:cxn ang="0">
                <a:pos x="6568490" y="365330"/>
              </a:cxn>
              <a:cxn ang="0">
                <a:pos x="7115123" y="299392"/>
              </a:cxn>
              <a:cxn ang="0">
                <a:pos x="7659974" y="217416"/>
              </a:cxn>
              <a:cxn ang="0">
                <a:pos x="8201265" y="117618"/>
              </a:cxn>
              <a:cxn ang="0">
                <a:pos x="8470130" y="60591"/>
              </a:cxn>
              <a:cxn ang="0">
                <a:pos x="8738994" y="0"/>
              </a:cxn>
              <a:cxn ang="0">
                <a:pos x="8740775" y="10693"/>
              </a:cxn>
              <a:cxn ang="0">
                <a:pos x="8475471" y="81976"/>
              </a:cxn>
              <a:cxn ang="0">
                <a:pos x="8206607" y="146132"/>
              </a:cxn>
              <a:cxn ang="0">
                <a:pos x="7667097" y="260186"/>
              </a:cxn>
              <a:cxn ang="0">
                <a:pos x="7124025" y="354637"/>
              </a:cxn>
              <a:cxn ang="0">
                <a:pos x="6575613" y="429485"/>
              </a:cxn>
              <a:cxn ang="0">
                <a:pos x="5475226" y="523936"/>
              </a:cxn>
              <a:cxn ang="0">
                <a:pos x="4371278" y="550668"/>
              </a:cxn>
              <a:cxn ang="0">
                <a:pos x="3269110" y="513244"/>
              </a:cxn>
              <a:cxn ang="0">
                <a:pos x="2168724" y="411664"/>
              </a:cxn>
              <a:cxn ang="0">
                <a:pos x="1077240" y="249494"/>
              </a:cxn>
              <a:cxn ang="0">
                <a:pos x="535949" y="140786"/>
              </a:cxn>
              <a:cxn ang="0">
                <a:pos x="267084" y="80194"/>
              </a:cxn>
              <a:cxn ang="0">
                <a:pos x="0" y="10693"/>
              </a:cxn>
              <a:cxn ang="0">
                <a:pos x="3561" y="0"/>
              </a:cxn>
            </a:cxnLst>
            <a:rect l="0" t="0" r="0" b="0"/>
            <a:pathLst>
              <a:path w="4909" h="310">
                <a:moveTo>
                  <a:pt x="2" y="0"/>
                </a:moveTo>
                <a:cubicBezTo>
                  <a:pt x="203" y="46"/>
                  <a:pt x="406" y="83"/>
                  <a:pt x="609" y="115"/>
                </a:cubicBezTo>
                <a:cubicBezTo>
                  <a:pt x="813" y="147"/>
                  <a:pt x="1017" y="173"/>
                  <a:pt x="1222" y="195"/>
                </a:cubicBezTo>
                <a:cubicBezTo>
                  <a:pt x="1427" y="217"/>
                  <a:pt x="1633" y="234"/>
                  <a:pt x="1838" y="245"/>
                </a:cubicBezTo>
                <a:cubicBezTo>
                  <a:pt x="2044" y="257"/>
                  <a:pt x="2250" y="264"/>
                  <a:pt x="2456" y="264"/>
                </a:cubicBezTo>
                <a:cubicBezTo>
                  <a:pt x="2662" y="266"/>
                  <a:pt x="2868" y="262"/>
                  <a:pt x="3073" y="252"/>
                </a:cubicBezTo>
                <a:cubicBezTo>
                  <a:pt x="3176" y="247"/>
                  <a:pt x="3279" y="241"/>
                  <a:pt x="3382" y="233"/>
                </a:cubicBezTo>
                <a:cubicBezTo>
                  <a:pt x="3433" y="229"/>
                  <a:pt x="3484" y="225"/>
                  <a:pt x="3535" y="220"/>
                </a:cubicBezTo>
                <a:cubicBezTo>
                  <a:pt x="3587" y="215"/>
                  <a:pt x="3638" y="210"/>
                  <a:pt x="3689" y="205"/>
                </a:cubicBezTo>
                <a:cubicBezTo>
                  <a:pt x="3792" y="194"/>
                  <a:pt x="3894" y="182"/>
                  <a:pt x="3996" y="168"/>
                </a:cubicBezTo>
                <a:cubicBezTo>
                  <a:pt x="4098" y="154"/>
                  <a:pt x="4200" y="139"/>
                  <a:pt x="4302" y="122"/>
                </a:cubicBezTo>
                <a:cubicBezTo>
                  <a:pt x="4403" y="105"/>
                  <a:pt x="4505" y="86"/>
                  <a:pt x="4606" y="66"/>
                </a:cubicBezTo>
                <a:cubicBezTo>
                  <a:pt x="4656" y="56"/>
                  <a:pt x="4707" y="45"/>
                  <a:pt x="4757" y="34"/>
                </a:cubicBezTo>
                <a:cubicBezTo>
                  <a:pt x="4807" y="23"/>
                  <a:pt x="4858" y="12"/>
                  <a:pt x="4908" y="0"/>
                </a:cubicBezTo>
                <a:cubicBezTo>
                  <a:pt x="4909" y="6"/>
                  <a:pt x="4909" y="6"/>
                  <a:pt x="4909" y="6"/>
                </a:cubicBezTo>
                <a:cubicBezTo>
                  <a:pt x="4860" y="20"/>
                  <a:pt x="4810" y="33"/>
                  <a:pt x="4760" y="46"/>
                </a:cubicBezTo>
                <a:cubicBezTo>
                  <a:pt x="4710" y="58"/>
                  <a:pt x="4659" y="70"/>
                  <a:pt x="4609" y="82"/>
                </a:cubicBezTo>
                <a:cubicBezTo>
                  <a:pt x="4508" y="105"/>
                  <a:pt x="4407" y="127"/>
                  <a:pt x="4306" y="146"/>
                </a:cubicBezTo>
                <a:cubicBezTo>
                  <a:pt x="4204" y="166"/>
                  <a:pt x="4103" y="183"/>
                  <a:pt x="4001" y="199"/>
                </a:cubicBezTo>
                <a:cubicBezTo>
                  <a:pt x="3898" y="215"/>
                  <a:pt x="3796" y="229"/>
                  <a:pt x="3693" y="241"/>
                </a:cubicBezTo>
                <a:cubicBezTo>
                  <a:pt x="3488" y="266"/>
                  <a:pt x="3282" y="283"/>
                  <a:pt x="3075" y="294"/>
                </a:cubicBezTo>
                <a:cubicBezTo>
                  <a:pt x="2869" y="305"/>
                  <a:pt x="2662" y="310"/>
                  <a:pt x="2455" y="309"/>
                </a:cubicBezTo>
                <a:cubicBezTo>
                  <a:pt x="2249" y="308"/>
                  <a:pt x="2042" y="301"/>
                  <a:pt x="1836" y="288"/>
                </a:cubicBezTo>
                <a:cubicBezTo>
                  <a:pt x="1629" y="274"/>
                  <a:pt x="1423" y="256"/>
                  <a:pt x="1218" y="231"/>
                </a:cubicBezTo>
                <a:cubicBezTo>
                  <a:pt x="1013" y="207"/>
                  <a:pt x="809" y="176"/>
                  <a:pt x="605" y="140"/>
                </a:cubicBezTo>
                <a:cubicBezTo>
                  <a:pt x="504" y="121"/>
                  <a:pt x="402" y="101"/>
                  <a:pt x="301" y="79"/>
                </a:cubicBezTo>
                <a:cubicBezTo>
                  <a:pt x="251" y="68"/>
                  <a:pt x="200" y="57"/>
                  <a:pt x="150" y="45"/>
                </a:cubicBezTo>
                <a:cubicBezTo>
                  <a:pt x="100" y="33"/>
                  <a:pt x="50" y="20"/>
                  <a:pt x="0" y="6"/>
                </a:cubicBezTo>
                <a:lnTo>
                  <a:pt x="2" y="0"/>
                </a:lnTo>
                <a:close/>
              </a:path>
            </a:pathLst>
          </a:custGeom>
          <a:solidFill>
            <a:schemeClr val="bg1">
              <a:alpha val="45097"/>
            </a:scheme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41" name="组合 40"/>
          <p:cNvGrpSpPr/>
          <p:nvPr/>
        </p:nvGrpSpPr>
        <p:grpSpPr>
          <a:xfrm>
            <a:off x="1825625" y="1657350"/>
            <a:ext cx="1239838" cy="1852613"/>
            <a:chOff x="1825625" y="1657033"/>
            <a:chExt cx="1239838" cy="1852613"/>
          </a:xfrm>
        </p:grpSpPr>
        <p:grpSp>
          <p:nvGrpSpPr>
            <p:cNvPr id="20516" name="组合 36"/>
            <p:cNvGrpSpPr/>
            <p:nvPr/>
          </p:nvGrpSpPr>
          <p:grpSpPr>
            <a:xfrm>
              <a:off x="1825625" y="1657033"/>
              <a:ext cx="1239838" cy="1852613"/>
              <a:chOff x="1825625" y="1657033"/>
              <a:chExt cx="1239838" cy="1852613"/>
            </a:xfrm>
          </p:grpSpPr>
          <p:sp>
            <p:nvSpPr>
              <p:cNvPr id="20523" name="Freeform 7"/>
              <p:cNvSpPr>
                <a:spLocks noEditPoints="1"/>
              </p:cNvSpPr>
              <p:nvPr/>
            </p:nvSpPr>
            <p:spPr>
              <a:xfrm>
                <a:off x="1825625" y="2090421"/>
                <a:ext cx="1239838" cy="1419225"/>
              </a:xfrm>
              <a:custGeom>
                <a:avLst/>
                <a:gdLst/>
                <a:ahLst/>
                <a:cxnLst>
                  <a:cxn ang="0">
                    <a:pos x="219109" y="399380"/>
                  </a:cxn>
                  <a:cxn ang="0">
                    <a:pos x="219109" y="1199923"/>
                  </a:cxn>
                  <a:cxn ang="0">
                    <a:pos x="1018947" y="1199923"/>
                  </a:cxn>
                  <a:cxn ang="0">
                    <a:pos x="1018947" y="399380"/>
                  </a:cxn>
                  <a:cxn ang="0">
                    <a:pos x="619919" y="0"/>
                  </a:cxn>
                  <a:cxn ang="0">
                    <a:pos x="219109" y="399380"/>
                  </a:cxn>
                  <a:cxn ang="0">
                    <a:pos x="643077" y="180078"/>
                  </a:cxn>
                  <a:cxn ang="0">
                    <a:pos x="584291" y="180078"/>
                  </a:cxn>
                  <a:cxn ang="0">
                    <a:pos x="584291" y="119457"/>
                  </a:cxn>
                  <a:cxn ang="0">
                    <a:pos x="643077" y="119457"/>
                  </a:cxn>
                  <a:cxn ang="0">
                    <a:pos x="643077" y="180078"/>
                  </a:cxn>
                </a:cxnLst>
                <a:rect l="0" t="0" r="0" b="0"/>
                <a:pathLst>
                  <a:path w="696" h="796">
                    <a:moveTo>
                      <a:pt x="123" y="224"/>
                    </a:moveTo>
                    <a:cubicBezTo>
                      <a:pt x="0" y="348"/>
                      <a:pt x="0" y="549"/>
                      <a:pt x="123" y="673"/>
                    </a:cubicBezTo>
                    <a:cubicBezTo>
                      <a:pt x="247" y="796"/>
                      <a:pt x="448" y="796"/>
                      <a:pt x="572" y="673"/>
                    </a:cubicBezTo>
                    <a:cubicBezTo>
                      <a:pt x="696" y="549"/>
                      <a:pt x="696" y="348"/>
                      <a:pt x="572" y="224"/>
                    </a:cubicBezTo>
                    <a:cubicBezTo>
                      <a:pt x="348" y="0"/>
                      <a:pt x="348" y="0"/>
                      <a:pt x="348" y="0"/>
                    </a:cubicBezTo>
                    <a:lnTo>
                      <a:pt x="123" y="224"/>
                    </a:lnTo>
                    <a:close/>
                    <a:moveTo>
                      <a:pt x="361" y="101"/>
                    </a:moveTo>
                    <a:cubicBezTo>
                      <a:pt x="352" y="110"/>
                      <a:pt x="337" y="110"/>
                      <a:pt x="328" y="101"/>
                    </a:cubicBezTo>
                    <a:cubicBezTo>
                      <a:pt x="318" y="92"/>
                      <a:pt x="318" y="76"/>
                      <a:pt x="328" y="67"/>
                    </a:cubicBezTo>
                    <a:cubicBezTo>
                      <a:pt x="337" y="58"/>
                      <a:pt x="352" y="58"/>
                      <a:pt x="361" y="67"/>
                    </a:cubicBezTo>
                    <a:cubicBezTo>
                      <a:pt x="371" y="76"/>
                      <a:pt x="371" y="92"/>
                      <a:pt x="361" y="101"/>
                    </a:cubicBezTo>
                    <a:close/>
                  </a:path>
                </a:pathLst>
              </a:custGeom>
              <a:solidFill>
                <a:schemeClr val="tx1">
                  <a:alpha val="45097"/>
                </a:schemeClr>
              </a:solidFill>
              <a:ln w="3175" cap="flat" cmpd="sng">
                <a:solidFill>
                  <a:schemeClr val="bg1">
                    <a:alpha val="20000"/>
                  </a:schemeClr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24" name="Freeform 10"/>
              <p:cNvSpPr/>
              <p:nvPr/>
            </p:nvSpPr>
            <p:spPr>
              <a:xfrm>
                <a:off x="2241550" y="1657033"/>
                <a:ext cx="334963" cy="625475"/>
              </a:xfrm>
              <a:custGeom>
                <a:avLst/>
                <a:gdLst/>
                <a:ahLst/>
                <a:cxnLst>
                  <a:cxn ang="0">
                    <a:pos x="190644" y="598745"/>
                  </a:cxn>
                  <a:cxn ang="0">
                    <a:pos x="318928" y="286899"/>
                  </a:cxn>
                  <a:cxn ang="0">
                    <a:pos x="229842" y="35640"/>
                  </a:cxn>
                  <a:cxn ang="0">
                    <a:pos x="17817" y="162160"/>
                  </a:cxn>
                  <a:cxn ang="0">
                    <a:pos x="108685" y="497172"/>
                  </a:cxn>
                  <a:cxn ang="0">
                    <a:pos x="151446" y="463315"/>
                  </a:cxn>
                  <a:cxn ang="0">
                    <a:pos x="60578" y="213838"/>
                  </a:cxn>
                  <a:cxn ang="0">
                    <a:pos x="90868" y="96227"/>
                  </a:cxn>
                  <a:cxn ang="0">
                    <a:pos x="219151" y="90881"/>
                  </a:cxn>
                  <a:cxn ang="0">
                    <a:pos x="267258" y="329666"/>
                  </a:cxn>
                  <a:cxn ang="0">
                    <a:pos x="160355" y="573798"/>
                  </a:cxn>
                  <a:cxn ang="0">
                    <a:pos x="190644" y="598745"/>
                  </a:cxn>
                </a:cxnLst>
                <a:rect l="0" t="0" r="0" b="0"/>
                <a:pathLst>
                  <a:path w="188" h="351">
                    <a:moveTo>
                      <a:pt x="107" y="336"/>
                    </a:moveTo>
                    <a:cubicBezTo>
                      <a:pt x="146" y="287"/>
                      <a:pt x="168" y="223"/>
                      <a:pt x="179" y="161"/>
                    </a:cubicBezTo>
                    <a:cubicBezTo>
                      <a:pt x="188" y="110"/>
                      <a:pt x="186" y="41"/>
                      <a:pt x="129" y="20"/>
                    </a:cubicBezTo>
                    <a:cubicBezTo>
                      <a:pt x="74" y="0"/>
                      <a:pt x="20" y="36"/>
                      <a:pt x="10" y="91"/>
                    </a:cubicBezTo>
                    <a:cubicBezTo>
                      <a:pt x="0" y="151"/>
                      <a:pt x="26" y="230"/>
                      <a:pt x="61" y="279"/>
                    </a:cubicBezTo>
                    <a:cubicBezTo>
                      <a:pt x="70" y="292"/>
                      <a:pt x="93" y="271"/>
                      <a:pt x="85" y="260"/>
                    </a:cubicBezTo>
                    <a:cubicBezTo>
                      <a:pt x="58" y="222"/>
                      <a:pt x="38" y="166"/>
                      <a:pt x="34" y="120"/>
                    </a:cubicBezTo>
                    <a:cubicBezTo>
                      <a:pt x="32" y="98"/>
                      <a:pt x="34" y="70"/>
                      <a:pt x="51" y="54"/>
                    </a:cubicBezTo>
                    <a:cubicBezTo>
                      <a:pt x="70" y="37"/>
                      <a:pt x="103" y="41"/>
                      <a:pt x="123" y="51"/>
                    </a:cubicBezTo>
                    <a:cubicBezTo>
                      <a:pt x="169" y="71"/>
                      <a:pt x="158" y="146"/>
                      <a:pt x="150" y="185"/>
                    </a:cubicBezTo>
                    <a:cubicBezTo>
                      <a:pt x="140" y="232"/>
                      <a:pt x="121" y="283"/>
                      <a:pt x="90" y="322"/>
                    </a:cubicBezTo>
                    <a:cubicBezTo>
                      <a:pt x="78" y="337"/>
                      <a:pt x="95" y="351"/>
                      <a:pt x="107" y="336"/>
                    </a:cubicBezTo>
                    <a:close/>
                  </a:path>
                </a:pathLst>
              </a:custGeom>
              <a:solidFill>
                <a:schemeClr val="bg1">
                  <a:alpha val="45097"/>
                </a:scheme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0517" name="组合 10"/>
            <p:cNvGrpSpPr/>
            <p:nvPr/>
          </p:nvGrpSpPr>
          <p:grpSpPr>
            <a:xfrm>
              <a:off x="1918331" y="2356642"/>
              <a:ext cx="1053714" cy="888942"/>
              <a:chOff x="1918331" y="2394742"/>
              <a:chExt cx="1053714" cy="888942"/>
            </a:xfrm>
          </p:grpSpPr>
          <p:sp>
            <p:nvSpPr>
              <p:cNvPr id="20518" name="矩形 11"/>
              <p:cNvSpPr/>
              <p:nvPr/>
            </p:nvSpPr>
            <p:spPr>
              <a:xfrm>
                <a:off x="2058984" y="2394742"/>
                <a:ext cx="745717" cy="52322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lstStyle/>
              <a:p>
                <a:pPr lvl="0"/>
                <a:r>
                  <a:rPr lang="en-US" altLang="zh-CN" sz="2800" b="1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rPr>
                  <a:t>18</a:t>
                </a:r>
                <a:r>
                  <a:rPr lang="en-US" altLang="zh-CN" sz="1400" b="1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rPr>
                  <a:t>%</a:t>
                </a:r>
                <a:endParaRPr lang="zh-CN" altLang="en-US" sz="6000" b="1" dirty="0">
                  <a:solidFill>
                    <a:schemeClr val="bg1"/>
                  </a:solidFill>
                  <a:latin typeface="Arial" panose="020B0604020202020204" pitchFamily="34" charset="0"/>
                  <a:ea typeface="Arial" panose="020B0604020202020204" pitchFamily="34" charset="0"/>
                </a:endParaRPr>
              </a:p>
            </p:txBody>
          </p:sp>
          <p:grpSp>
            <p:nvGrpSpPr>
              <p:cNvPr id="20519" name="组合 12"/>
              <p:cNvGrpSpPr/>
              <p:nvPr/>
            </p:nvGrpSpPr>
            <p:grpSpPr>
              <a:xfrm>
                <a:off x="1918331" y="2871311"/>
                <a:ext cx="1053714" cy="412373"/>
                <a:chOff x="2787011" y="2193131"/>
                <a:chExt cx="1053714" cy="412373"/>
              </a:xfrm>
            </p:grpSpPr>
            <p:sp>
              <p:nvSpPr>
                <p:cNvPr id="14" name="任意多边形 13"/>
                <p:cNvSpPr/>
                <p:nvPr/>
              </p:nvSpPr>
              <p:spPr>
                <a:xfrm>
                  <a:off x="2849423" y="2193131"/>
                  <a:ext cx="919143" cy="0"/>
                </a:xfrm>
                <a:custGeom>
                  <a:avLst/>
                  <a:gdLst>
                    <a:gd name="connsiteX0" fmla="*/ 0 w 1028700"/>
                    <a:gd name="connsiteY0" fmla="*/ 0 h 0"/>
                    <a:gd name="connsiteX1" fmla="*/ 1028700 w 1028700"/>
                    <a:gd name="connsiteY1" fmla="*/ 0 h 0"/>
                    <a:gd name="connsiteX0-1" fmla="*/ 0 w 8935"/>
                    <a:gd name="connsiteY0-2" fmla="*/ 2382 h 0"/>
                    <a:gd name="connsiteX1-3" fmla="*/ 8935 w 8935"/>
                    <a:gd name="connsiteY1-4" fmla="*/ 0 h 0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</a:cxnLst>
                  <a:rect l="l" t="t" r="r" b="b"/>
                  <a:pathLst>
                    <a:path w="8935">
                      <a:moveTo>
                        <a:pt x="0" y="2382"/>
                      </a:moveTo>
                      <a:cubicBezTo>
                        <a:pt x="3333" y="2382"/>
                        <a:pt x="5602" y="0"/>
                        <a:pt x="8935" y="0"/>
                      </a:cubicBezTo>
                    </a:path>
                  </a:pathLst>
                </a:custGeom>
                <a:noFill/>
                <a:ln w="127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20521" name="矩形 14"/>
                <p:cNvSpPr/>
                <p:nvPr/>
              </p:nvSpPr>
              <p:spPr>
                <a:xfrm>
                  <a:off x="2787011" y="2214881"/>
                  <a:ext cx="1045927" cy="27699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none">
                  <a:spAutoFit/>
                </a:bodyPr>
                <a:lstStyle/>
                <a:p>
                  <a:pPr lvl="0"/>
                  <a:r>
                    <a:rPr lang="en-US" altLang="zh-CN" sz="1200" dirty="0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</a:rPr>
                    <a:t>TEXT HERE</a:t>
                  </a:r>
                  <a:endParaRPr lang="zh-CN" altLang="en-US" sz="3600" dirty="0">
                    <a:solidFill>
                      <a:schemeClr val="bg1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20522" name="矩形 15"/>
                <p:cNvSpPr/>
                <p:nvPr/>
              </p:nvSpPr>
              <p:spPr>
                <a:xfrm>
                  <a:off x="2814482" y="2405449"/>
                  <a:ext cx="1026243" cy="20005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none">
                  <a:spAutoFit/>
                </a:bodyPr>
                <a:lstStyle/>
                <a:p>
                  <a:pPr lvl="0"/>
                  <a:r>
                    <a:rPr lang="en-US" altLang="zh-CN" sz="700" dirty="0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</a:rPr>
                    <a:t>this is a sample text. </a:t>
                  </a:r>
                  <a:endParaRPr lang="zh-CN" altLang="en-US" sz="1600" dirty="0">
                    <a:solidFill>
                      <a:schemeClr val="bg1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</p:grpSp>
      </p:grpSp>
      <p:grpSp>
        <p:nvGrpSpPr>
          <p:cNvPr id="42" name="组合 41"/>
          <p:cNvGrpSpPr/>
          <p:nvPr/>
        </p:nvGrpSpPr>
        <p:grpSpPr>
          <a:xfrm>
            <a:off x="3295650" y="1762125"/>
            <a:ext cx="1239838" cy="1863725"/>
            <a:chOff x="3295650" y="1761808"/>
            <a:chExt cx="1239838" cy="1863726"/>
          </a:xfrm>
        </p:grpSpPr>
        <p:grpSp>
          <p:nvGrpSpPr>
            <p:cNvPr id="20507" name="组合 37"/>
            <p:cNvGrpSpPr/>
            <p:nvPr/>
          </p:nvGrpSpPr>
          <p:grpSpPr>
            <a:xfrm>
              <a:off x="3295650" y="1761808"/>
              <a:ext cx="1239838" cy="1863726"/>
              <a:chOff x="3295650" y="1761808"/>
              <a:chExt cx="1239838" cy="1863726"/>
            </a:xfrm>
          </p:grpSpPr>
          <p:sp>
            <p:nvSpPr>
              <p:cNvPr id="20514" name="Freeform 8"/>
              <p:cNvSpPr>
                <a:spLocks noEditPoints="1"/>
              </p:cNvSpPr>
              <p:nvPr/>
            </p:nvSpPr>
            <p:spPr>
              <a:xfrm>
                <a:off x="3295650" y="2204721"/>
                <a:ext cx="1239838" cy="1420813"/>
              </a:xfrm>
              <a:custGeom>
                <a:avLst/>
                <a:gdLst/>
                <a:ahLst/>
                <a:cxnLst>
                  <a:cxn ang="0">
                    <a:pos x="1018947" y="401108"/>
                  </a:cxn>
                  <a:cxn ang="0">
                    <a:pos x="1018947" y="1199758"/>
                  </a:cxn>
                  <a:cxn ang="0">
                    <a:pos x="219109" y="1199758"/>
                  </a:cxn>
                  <a:cxn ang="0">
                    <a:pos x="219109" y="401108"/>
                  </a:cxn>
                  <a:cxn ang="0">
                    <a:pos x="619919" y="0"/>
                  </a:cxn>
                  <a:cxn ang="0">
                    <a:pos x="1018947" y="401108"/>
                  </a:cxn>
                  <a:cxn ang="0">
                    <a:pos x="594980" y="180053"/>
                  </a:cxn>
                  <a:cxn ang="0">
                    <a:pos x="655547" y="180053"/>
                  </a:cxn>
                  <a:cxn ang="0">
                    <a:pos x="655547" y="121224"/>
                  </a:cxn>
                  <a:cxn ang="0">
                    <a:pos x="594980" y="121224"/>
                  </a:cxn>
                  <a:cxn ang="0">
                    <a:pos x="594980" y="180053"/>
                  </a:cxn>
                </a:cxnLst>
                <a:rect l="0" t="0" r="0" b="0"/>
                <a:pathLst>
                  <a:path w="696" h="797">
                    <a:moveTo>
                      <a:pt x="572" y="225"/>
                    </a:moveTo>
                    <a:cubicBezTo>
                      <a:pt x="696" y="348"/>
                      <a:pt x="696" y="549"/>
                      <a:pt x="572" y="673"/>
                    </a:cubicBezTo>
                    <a:cubicBezTo>
                      <a:pt x="448" y="797"/>
                      <a:pt x="247" y="797"/>
                      <a:pt x="123" y="673"/>
                    </a:cubicBezTo>
                    <a:cubicBezTo>
                      <a:pt x="0" y="549"/>
                      <a:pt x="0" y="348"/>
                      <a:pt x="123" y="225"/>
                    </a:cubicBezTo>
                    <a:cubicBezTo>
                      <a:pt x="348" y="0"/>
                      <a:pt x="348" y="0"/>
                      <a:pt x="348" y="0"/>
                    </a:cubicBezTo>
                    <a:lnTo>
                      <a:pt x="572" y="225"/>
                    </a:lnTo>
                    <a:close/>
                    <a:moveTo>
                      <a:pt x="334" y="101"/>
                    </a:moveTo>
                    <a:cubicBezTo>
                      <a:pt x="343" y="111"/>
                      <a:pt x="358" y="111"/>
                      <a:pt x="368" y="101"/>
                    </a:cubicBezTo>
                    <a:cubicBezTo>
                      <a:pt x="377" y="92"/>
                      <a:pt x="377" y="77"/>
                      <a:pt x="368" y="68"/>
                    </a:cubicBezTo>
                    <a:cubicBezTo>
                      <a:pt x="359" y="58"/>
                      <a:pt x="343" y="58"/>
                      <a:pt x="334" y="68"/>
                    </a:cubicBezTo>
                    <a:cubicBezTo>
                      <a:pt x="325" y="77"/>
                      <a:pt x="325" y="92"/>
                      <a:pt x="334" y="101"/>
                    </a:cubicBezTo>
                    <a:close/>
                  </a:path>
                </a:pathLst>
              </a:custGeom>
              <a:solidFill>
                <a:schemeClr val="tx1">
                  <a:alpha val="45097"/>
                </a:schemeClr>
              </a:solidFill>
              <a:ln w="3175" cap="flat" cmpd="sng">
                <a:solidFill>
                  <a:schemeClr val="bg1">
                    <a:alpha val="20000"/>
                  </a:schemeClr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15" name="Freeform 12"/>
              <p:cNvSpPr/>
              <p:nvPr/>
            </p:nvSpPr>
            <p:spPr>
              <a:xfrm>
                <a:off x="3741738" y="1761808"/>
                <a:ext cx="336550" cy="627063"/>
              </a:xfrm>
              <a:custGeom>
                <a:avLst/>
                <a:gdLst/>
                <a:ahLst/>
                <a:cxnLst>
                  <a:cxn ang="0">
                    <a:pos x="192314" y="598479"/>
                  </a:cxn>
                  <a:cxn ang="0">
                    <a:pos x="320524" y="287627"/>
                  </a:cxn>
                  <a:cxn ang="0">
                    <a:pos x="229709" y="33944"/>
                  </a:cxn>
                  <a:cxn ang="0">
                    <a:pos x="19588" y="160785"/>
                  </a:cxn>
                  <a:cxn ang="0">
                    <a:pos x="99719" y="480570"/>
                  </a:cxn>
                  <a:cxn ang="0">
                    <a:pos x="142455" y="446626"/>
                  </a:cxn>
                  <a:cxn ang="0">
                    <a:pos x="62324" y="212594"/>
                  </a:cxn>
                  <a:cxn ang="0">
                    <a:pos x="92596" y="96471"/>
                  </a:cxn>
                  <a:cxn ang="0">
                    <a:pos x="220805" y="89325"/>
                  </a:cxn>
                  <a:cxn ang="0">
                    <a:pos x="268884" y="328717"/>
                  </a:cxn>
                  <a:cxn ang="0">
                    <a:pos x="162043" y="573468"/>
                  </a:cxn>
                  <a:cxn ang="0">
                    <a:pos x="192314" y="598479"/>
                  </a:cxn>
                </a:cxnLst>
                <a:rect l="0" t="0" r="0" b="0"/>
                <a:pathLst>
                  <a:path w="189" h="351">
                    <a:moveTo>
                      <a:pt x="108" y="335"/>
                    </a:moveTo>
                    <a:cubicBezTo>
                      <a:pt x="147" y="286"/>
                      <a:pt x="169" y="222"/>
                      <a:pt x="180" y="161"/>
                    </a:cubicBezTo>
                    <a:cubicBezTo>
                      <a:pt x="189" y="110"/>
                      <a:pt x="187" y="40"/>
                      <a:pt x="129" y="19"/>
                    </a:cubicBezTo>
                    <a:cubicBezTo>
                      <a:pt x="75" y="0"/>
                      <a:pt x="21" y="35"/>
                      <a:pt x="11" y="90"/>
                    </a:cubicBezTo>
                    <a:cubicBezTo>
                      <a:pt x="0" y="150"/>
                      <a:pt x="22" y="220"/>
                      <a:pt x="56" y="269"/>
                    </a:cubicBezTo>
                    <a:cubicBezTo>
                      <a:pt x="66" y="283"/>
                      <a:pt x="90" y="266"/>
                      <a:pt x="80" y="250"/>
                    </a:cubicBezTo>
                    <a:cubicBezTo>
                      <a:pt x="56" y="210"/>
                      <a:pt x="38" y="165"/>
                      <a:pt x="35" y="119"/>
                    </a:cubicBezTo>
                    <a:cubicBezTo>
                      <a:pt x="33" y="97"/>
                      <a:pt x="35" y="69"/>
                      <a:pt x="52" y="54"/>
                    </a:cubicBezTo>
                    <a:cubicBezTo>
                      <a:pt x="70" y="37"/>
                      <a:pt x="103" y="41"/>
                      <a:pt x="124" y="50"/>
                    </a:cubicBezTo>
                    <a:cubicBezTo>
                      <a:pt x="170" y="71"/>
                      <a:pt x="159" y="146"/>
                      <a:pt x="151" y="184"/>
                    </a:cubicBezTo>
                    <a:cubicBezTo>
                      <a:pt x="140" y="232"/>
                      <a:pt x="122" y="283"/>
                      <a:pt x="91" y="321"/>
                    </a:cubicBezTo>
                    <a:cubicBezTo>
                      <a:pt x="79" y="336"/>
                      <a:pt x="96" y="351"/>
                      <a:pt x="108" y="335"/>
                    </a:cubicBezTo>
                    <a:close/>
                  </a:path>
                </a:pathLst>
              </a:custGeom>
              <a:solidFill>
                <a:schemeClr val="bg1">
                  <a:alpha val="45097"/>
                </a:scheme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0508" name="组合 16"/>
            <p:cNvGrpSpPr/>
            <p:nvPr/>
          </p:nvGrpSpPr>
          <p:grpSpPr>
            <a:xfrm>
              <a:off x="3411851" y="2409982"/>
              <a:ext cx="1053714" cy="888942"/>
              <a:chOff x="1918331" y="2394742"/>
              <a:chExt cx="1053714" cy="888942"/>
            </a:xfrm>
          </p:grpSpPr>
          <p:sp>
            <p:nvSpPr>
              <p:cNvPr id="20509" name="矩形 17"/>
              <p:cNvSpPr/>
              <p:nvPr/>
            </p:nvSpPr>
            <p:spPr>
              <a:xfrm>
                <a:off x="2058984" y="2394742"/>
                <a:ext cx="745717" cy="52322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lstStyle/>
              <a:p>
                <a:pPr lvl="0"/>
                <a:r>
                  <a:rPr lang="en-US" altLang="zh-CN" sz="2800" b="1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rPr>
                  <a:t>32</a:t>
                </a:r>
                <a:r>
                  <a:rPr lang="en-US" altLang="zh-CN" sz="1400" b="1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rPr>
                  <a:t>%</a:t>
                </a:r>
                <a:endParaRPr lang="zh-CN" altLang="en-US" sz="6000" b="1" dirty="0">
                  <a:solidFill>
                    <a:schemeClr val="bg1"/>
                  </a:solidFill>
                  <a:latin typeface="Arial" panose="020B0604020202020204" pitchFamily="34" charset="0"/>
                  <a:ea typeface="Arial" panose="020B0604020202020204" pitchFamily="34" charset="0"/>
                </a:endParaRPr>
              </a:p>
            </p:txBody>
          </p:sp>
          <p:grpSp>
            <p:nvGrpSpPr>
              <p:cNvPr id="20510" name="组合 18"/>
              <p:cNvGrpSpPr/>
              <p:nvPr/>
            </p:nvGrpSpPr>
            <p:grpSpPr>
              <a:xfrm>
                <a:off x="1918331" y="2871311"/>
                <a:ext cx="1053714" cy="412373"/>
                <a:chOff x="2787011" y="2193131"/>
                <a:chExt cx="1053714" cy="412373"/>
              </a:xfrm>
            </p:grpSpPr>
            <p:sp>
              <p:nvSpPr>
                <p:cNvPr id="20" name="任意多边形 19"/>
                <p:cNvSpPr/>
                <p:nvPr/>
              </p:nvSpPr>
              <p:spPr>
                <a:xfrm>
                  <a:off x="2849423" y="2193131"/>
                  <a:ext cx="919143" cy="0"/>
                </a:xfrm>
                <a:custGeom>
                  <a:avLst/>
                  <a:gdLst>
                    <a:gd name="connsiteX0" fmla="*/ 0 w 1028700"/>
                    <a:gd name="connsiteY0" fmla="*/ 0 h 0"/>
                    <a:gd name="connsiteX1" fmla="*/ 1028700 w 1028700"/>
                    <a:gd name="connsiteY1" fmla="*/ 0 h 0"/>
                    <a:gd name="connsiteX0-1" fmla="*/ 0 w 8935"/>
                    <a:gd name="connsiteY0-2" fmla="*/ 2382 h 0"/>
                    <a:gd name="connsiteX1-3" fmla="*/ 8935 w 8935"/>
                    <a:gd name="connsiteY1-4" fmla="*/ 0 h 0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</a:cxnLst>
                  <a:rect l="l" t="t" r="r" b="b"/>
                  <a:pathLst>
                    <a:path w="8935">
                      <a:moveTo>
                        <a:pt x="0" y="2382"/>
                      </a:moveTo>
                      <a:cubicBezTo>
                        <a:pt x="3333" y="2382"/>
                        <a:pt x="5602" y="0"/>
                        <a:pt x="8935" y="0"/>
                      </a:cubicBezTo>
                    </a:path>
                  </a:pathLst>
                </a:custGeom>
                <a:noFill/>
                <a:ln w="127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20512" name="矩形 20"/>
                <p:cNvSpPr/>
                <p:nvPr/>
              </p:nvSpPr>
              <p:spPr>
                <a:xfrm>
                  <a:off x="2787011" y="2214881"/>
                  <a:ext cx="1045927" cy="27699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none">
                  <a:spAutoFit/>
                </a:bodyPr>
                <a:lstStyle/>
                <a:p>
                  <a:pPr lvl="0"/>
                  <a:r>
                    <a:rPr lang="en-US" altLang="zh-CN" sz="1200" dirty="0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</a:rPr>
                    <a:t>TEXT HERE</a:t>
                  </a:r>
                  <a:endParaRPr lang="zh-CN" altLang="en-US" sz="3600" dirty="0">
                    <a:solidFill>
                      <a:schemeClr val="bg1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20513" name="矩形 21"/>
                <p:cNvSpPr/>
                <p:nvPr/>
              </p:nvSpPr>
              <p:spPr>
                <a:xfrm>
                  <a:off x="2814482" y="2405449"/>
                  <a:ext cx="1026243" cy="20005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none">
                  <a:spAutoFit/>
                </a:bodyPr>
                <a:lstStyle/>
                <a:p>
                  <a:pPr lvl="0"/>
                  <a:r>
                    <a:rPr lang="en-US" altLang="zh-CN" sz="700" dirty="0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</a:rPr>
                    <a:t>this is a sample text. </a:t>
                  </a:r>
                  <a:endParaRPr lang="zh-CN" altLang="en-US" sz="1600" dirty="0">
                    <a:solidFill>
                      <a:schemeClr val="bg1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</p:grpSp>
      </p:grpSp>
      <p:grpSp>
        <p:nvGrpSpPr>
          <p:cNvPr id="43" name="组合 42"/>
          <p:cNvGrpSpPr/>
          <p:nvPr/>
        </p:nvGrpSpPr>
        <p:grpSpPr>
          <a:xfrm>
            <a:off x="4767263" y="1773238"/>
            <a:ext cx="1238250" cy="1863725"/>
            <a:chOff x="4767263" y="1772921"/>
            <a:chExt cx="1238250" cy="1863725"/>
          </a:xfrm>
        </p:grpSpPr>
        <p:grpSp>
          <p:nvGrpSpPr>
            <p:cNvPr id="20498" name="组合 38"/>
            <p:cNvGrpSpPr/>
            <p:nvPr/>
          </p:nvGrpSpPr>
          <p:grpSpPr>
            <a:xfrm>
              <a:off x="4767263" y="1772921"/>
              <a:ext cx="1238250" cy="1863725"/>
              <a:chOff x="4767263" y="1772921"/>
              <a:chExt cx="1238250" cy="1863725"/>
            </a:xfrm>
          </p:grpSpPr>
          <p:sp>
            <p:nvSpPr>
              <p:cNvPr id="20505" name="Freeform 5"/>
              <p:cNvSpPr>
                <a:spLocks noEditPoints="1"/>
              </p:cNvSpPr>
              <p:nvPr/>
            </p:nvSpPr>
            <p:spPr>
              <a:xfrm>
                <a:off x="4767263" y="2217421"/>
                <a:ext cx="1238250" cy="1419225"/>
              </a:xfrm>
              <a:custGeom>
                <a:avLst/>
                <a:gdLst/>
                <a:ahLst/>
                <a:cxnLst>
                  <a:cxn ang="0">
                    <a:pos x="1017642" y="399380"/>
                  </a:cxn>
                  <a:cxn ang="0">
                    <a:pos x="1017642" y="1198140"/>
                  </a:cxn>
                  <a:cxn ang="0">
                    <a:pos x="220608" y="1198140"/>
                  </a:cxn>
                  <a:cxn ang="0">
                    <a:pos x="220608" y="399380"/>
                  </a:cxn>
                  <a:cxn ang="0">
                    <a:pos x="619125" y="0"/>
                  </a:cxn>
                  <a:cxn ang="0">
                    <a:pos x="1017642" y="399380"/>
                  </a:cxn>
                  <a:cxn ang="0">
                    <a:pos x="594218" y="180078"/>
                  </a:cxn>
                  <a:cxn ang="0">
                    <a:pos x="654707" y="180078"/>
                  </a:cxn>
                  <a:cxn ang="0">
                    <a:pos x="654707" y="119457"/>
                  </a:cxn>
                  <a:cxn ang="0">
                    <a:pos x="594218" y="119457"/>
                  </a:cxn>
                  <a:cxn ang="0">
                    <a:pos x="594218" y="180078"/>
                  </a:cxn>
                </a:cxnLst>
                <a:rect l="0" t="0" r="0" b="0"/>
                <a:pathLst>
                  <a:path w="696" h="796">
                    <a:moveTo>
                      <a:pt x="572" y="224"/>
                    </a:moveTo>
                    <a:cubicBezTo>
                      <a:pt x="696" y="348"/>
                      <a:pt x="696" y="548"/>
                      <a:pt x="572" y="672"/>
                    </a:cubicBezTo>
                    <a:cubicBezTo>
                      <a:pt x="448" y="796"/>
                      <a:pt x="247" y="796"/>
                      <a:pt x="124" y="672"/>
                    </a:cubicBezTo>
                    <a:cubicBezTo>
                      <a:pt x="0" y="548"/>
                      <a:pt x="0" y="348"/>
                      <a:pt x="124" y="224"/>
                    </a:cubicBezTo>
                    <a:cubicBezTo>
                      <a:pt x="348" y="0"/>
                      <a:pt x="348" y="0"/>
                      <a:pt x="348" y="0"/>
                    </a:cubicBezTo>
                    <a:lnTo>
                      <a:pt x="572" y="224"/>
                    </a:lnTo>
                    <a:close/>
                    <a:moveTo>
                      <a:pt x="334" y="101"/>
                    </a:moveTo>
                    <a:cubicBezTo>
                      <a:pt x="343" y="110"/>
                      <a:pt x="359" y="110"/>
                      <a:pt x="368" y="101"/>
                    </a:cubicBezTo>
                    <a:cubicBezTo>
                      <a:pt x="377" y="91"/>
                      <a:pt x="377" y="76"/>
                      <a:pt x="368" y="67"/>
                    </a:cubicBezTo>
                    <a:cubicBezTo>
                      <a:pt x="359" y="57"/>
                      <a:pt x="343" y="57"/>
                      <a:pt x="334" y="67"/>
                    </a:cubicBezTo>
                    <a:cubicBezTo>
                      <a:pt x="325" y="76"/>
                      <a:pt x="325" y="91"/>
                      <a:pt x="334" y="101"/>
                    </a:cubicBezTo>
                    <a:close/>
                  </a:path>
                </a:pathLst>
              </a:custGeom>
              <a:solidFill>
                <a:schemeClr val="tx1">
                  <a:alpha val="45097"/>
                </a:schemeClr>
              </a:solidFill>
              <a:ln w="3175" cap="flat" cmpd="sng">
                <a:solidFill>
                  <a:schemeClr val="bg1">
                    <a:alpha val="20000"/>
                  </a:schemeClr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06" name="Freeform 13"/>
              <p:cNvSpPr/>
              <p:nvPr/>
            </p:nvSpPr>
            <p:spPr>
              <a:xfrm>
                <a:off x="5213350" y="1772921"/>
                <a:ext cx="336550" cy="625475"/>
              </a:xfrm>
              <a:custGeom>
                <a:avLst/>
                <a:gdLst/>
                <a:ahLst/>
                <a:cxnLst>
                  <a:cxn ang="0">
                    <a:pos x="192314" y="598745"/>
                  </a:cxn>
                  <a:cxn ang="0">
                    <a:pos x="320524" y="286899"/>
                  </a:cxn>
                  <a:cxn ang="0">
                    <a:pos x="229709" y="33858"/>
                  </a:cxn>
                  <a:cxn ang="0">
                    <a:pos x="19588" y="160378"/>
                  </a:cxn>
                  <a:cxn ang="0">
                    <a:pos x="99719" y="481135"/>
                  </a:cxn>
                  <a:cxn ang="0">
                    <a:pos x="142455" y="445495"/>
                  </a:cxn>
                  <a:cxn ang="0">
                    <a:pos x="62324" y="212056"/>
                  </a:cxn>
                  <a:cxn ang="0">
                    <a:pos x="92596" y="96227"/>
                  </a:cxn>
                  <a:cxn ang="0">
                    <a:pos x="220805" y="89099"/>
                  </a:cxn>
                  <a:cxn ang="0">
                    <a:pos x="268884" y="327884"/>
                  </a:cxn>
                  <a:cxn ang="0">
                    <a:pos x="162043" y="573798"/>
                  </a:cxn>
                  <a:cxn ang="0">
                    <a:pos x="192314" y="598745"/>
                  </a:cxn>
                </a:cxnLst>
                <a:rect l="0" t="0" r="0" b="0"/>
                <a:pathLst>
                  <a:path w="189" h="351">
                    <a:moveTo>
                      <a:pt x="108" y="336"/>
                    </a:moveTo>
                    <a:cubicBezTo>
                      <a:pt x="147" y="286"/>
                      <a:pt x="169" y="222"/>
                      <a:pt x="180" y="161"/>
                    </a:cubicBezTo>
                    <a:cubicBezTo>
                      <a:pt x="189" y="110"/>
                      <a:pt x="187" y="40"/>
                      <a:pt x="129" y="19"/>
                    </a:cubicBezTo>
                    <a:cubicBezTo>
                      <a:pt x="75" y="0"/>
                      <a:pt x="21" y="35"/>
                      <a:pt x="11" y="90"/>
                    </a:cubicBezTo>
                    <a:cubicBezTo>
                      <a:pt x="0" y="150"/>
                      <a:pt x="20" y="222"/>
                      <a:pt x="56" y="270"/>
                    </a:cubicBezTo>
                    <a:cubicBezTo>
                      <a:pt x="69" y="286"/>
                      <a:pt x="88" y="262"/>
                      <a:pt x="80" y="250"/>
                    </a:cubicBezTo>
                    <a:cubicBezTo>
                      <a:pt x="53" y="212"/>
                      <a:pt x="38" y="166"/>
                      <a:pt x="35" y="119"/>
                    </a:cubicBezTo>
                    <a:cubicBezTo>
                      <a:pt x="33" y="98"/>
                      <a:pt x="35" y="70"/>
                      <a:pt x="52" y="54"/>
                    </a:cubicBezTo>
                    <a:cubicBezTo>
                      <a:pt x="70" y="37"/>
                      <a:pt x="103" y="41"/>
                      <a:pt x="124" y="50"/>
                    </a:cubicBezTo>
                    <a:cubicBezTo>
                      <a:pt x="170" y="71"/>
                      <a:pt x="159" y="146"/>
                      <a:pt x="151" y="184"/>
                    </a:cubicBezTo>
                    <a:cubicBezTo>
                      <a:pt x="140" y="232"/>
                      <a:pt x="122" y="283"/>
                      <a:pt x="91" y="322"/>
                    </a:cubicBezTo>
                    <a:cubicBezTo>
                      <a:pt x="79" y="337"/>
                      <a:pt x="96" y="351"/>
                      <a:pt x="108" y="336"/>
                    </a:cubicBezTo>
                    <a:close/>
                  </a:path>
                </a:pathLst>
              </a:custGeom>
              <a:solidFill>
                <a:schemeClr val="bg1">
                  <a:alpha val="45097"/>
                </a:scheme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0499" name="组合 22"/>
            <p:cNvGrpSpPr/>
            <p:nvPr/>
          </p:nvGrpSpPr>
          <p:grpSpPr>
            <a:xfrm>
              <a:off x="4897751" y="2486182"/>
              <a:ext cx="1053714" cy="888942"/>
              <a:chOff x="1918331" y="2394742"/>
              <a:chExt cx="1053714" cy="888942"/>
            </a:xfrm>
          </p:grpSpPr>
          <p:sp>
            <p:nvSpPr>
              <p:cNvPr id="20500" name="矩形 23"/>
              <p:cNvSpPr/>
              <p:nvPr/>
            </p:nvSpPr>
            <p:spPr>
              <a:xfrm>
                <a:off x="2058984" y="2394742"/>
                <a:ext cx="745717" cy="52322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lstStyle/>
              <a:p>
                <a:pPr lvl="0"/>
                <a:r>
                  <a:rPr lang="en-US" altLang="zh-CN" sz="2800" b="1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rPr>
                  <a:t>68</a:t>
                </a:r>
                <a:r>
                  <a:rPr lang="en-US" altLang="zh-CN" sz="1400" b="1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rPr>
                  <a:t>%</a:t>
                </a:r>
                <a:endParaRPr lang="zh-CN" altLang="en-US" sz="6000" b="1" dirty="0">
                  <a:solidFill>
                    <a:schemeClr val="bg1"/>
                  </a:solidFill>
                  <a:latin typeface="Arial" panose="020B0604020202020204" pitchFamily="34" charset="0"/>
                  <a:ea typeface="Arial" panose="020B0604020202020204" pitchFamily="34" charset="0"/>
                </a:endParaRPr>
              </a:p>
            </p:txBody>
          </p:sp>
          <p:grpSp>
            <p:nvGrpSpPr>
              <p:cNvPr id="20501" name="组合 24"/>
              <p:cNvGrpSpPr/>
              <p:nvPr/>
            </p:nvGrpSpPr>
            <p:grpSpPr>
              <a:xfrm>
                <a:off x="1918331" y="2871311"/>
                <a:ext cx="1053714" cy="412373"/>
                <a:chOff x="2787011" y="2193131"/>
                <a:chExt cx="1053714" cy="412373"/>
              </a:xfrm>
            </p:grpSpPr>
            <p:sp>
              <p:nvSpPr>
                <p:cNvPr id="26" name="任意多边形 25"/>
                <p:cNvSpPr/>
                <p:nvPr/>
              </p:nvSpPr>
              <p:spPr>
                <a:xfrm>
                  <a:off x="2849423" y="2193131"/>
                  <a:ext cx="919143" cy="0"/>
                </a:xfrm>
                <a:custGeom>
                  <a:avLst/>
                  <a:gdLst>
                    <a:gd name="connsiteX0" fmla="*/ 0 w 1028700"/>
                    <a:gd name="connsiteY0" fmla="*/ 0 h 0"/>
                    <a:gd name="connsiteX1" fmla="*/ 1028700 w 1028700"/>
                    <a:gd name="connsiteY1" fmla="*/ 0 h 0"/>
                    <a:gd name="connsiteX0-1" fmla="*/ 0 w 8935"/>
                    <a:gd name="connsiteY0-2" fmla="*/ 2382 h 0"/>
                    <a:gd name="connsiteX1-3" fmla="*/ 8935 w 8935"/>
                    <a:gd name="connsiteY1-4" fmla="*/ 0 h 0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</a:cxnLst>
                  <a:rect l="l" t="t" r="r" b="b"/>
                  <a:pathLst>
                    <a:path w="8935">
                      <a:moveTo>
                        <a:pt x="0" y="2382"/>
                      </a:moveTo>
                      <a:cubicBezTo>
                        <a:pt x="3333" y="2382"/>
                        <a:pt x="5602" y="0"/>
                        <a:pt x="8935" y="0"/>
                      </a:cubicBezTo>
                    </a:path>
                  </a:pathLst>
                </a:custGeom>
                <a:noFill/>
                <a:ln w="127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20503" name="矩形 26"/>
                <p:cNvSpPr/>
                <p:nvPr/>
              </p:nvSpPr>
              <p:spPr>
                <a:xfrm>
                  <a:off x="2787011" y="2214881"/>
                  <a:ext cx="1045927" cy="27699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none">
                  <a:spAutoFit/>
                </a:bodyPr>
                <a:lstStyle/>
                <a:p>
                  <a:pPr lvl="0"/>
                  <a:r>
                    <a:rPr lang="en-US" altLang="zh-CN" sz="1200" dirty="0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</a:rPr>
                    <a:t>TEXT HERE</a:t>
                  </a:r>
                  <a:endParaRPr lang="zh-CN" altLang="en-US" sz="3600" dirty="0">
                    <a:solidFill>
                      <a:schemeClr val="bg1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20504" name="矩形 27"/>
                <p:cNvSpPr/>
                <p:nvPr/>
              </p:nvSpPr>
              <p:spPr>
                <a:xfrm>
                  <a:off x="2814482" y="2405449"/>
                  <a:ext cx="1026243" cy="20005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none">
                  <a:spAutoFit/>
                </a:bodyPr>
                <a:lstStyle/>
                <a:p>
                  <a:pPr lvl="0"/>
                  <a:r>
                    <a:rPr lang="en-US" altLang="zh-CN" sz="700" dirty="0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</a:rPr>
                    <a:t>this is a sample text. </a:t>
                  </a:r>
                  <a:endParaRPr lang="zh-CN" altLang="en-US" sz="1600" dirty="0">
                    <a:solidFill>
                      <a:schemeClr val="bg1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</p:grpSp>
      </p:grpSp>
      <p:grpSp>
        <p:nvGrpSpPr>
          <p:cNvPr id="44" name="组合 43"/>
          <p:cNvGrpSpPr/>
          <p:nvPr/>
        </p:nvGrpSpPr>
        <p:grpSpPr>
          <a:xfrm>
            <a:off x="6237288" y="1668463"/>
            <a:ext cx="1239837" cy="1854200"/>
            <a:chOff x="6237288" y="1668146"/>
            <a:chExt cx="1239838" cy="1854200"/>
          </a:xfrm>
        </p:grpSpPr>
        <p:grpSp>
          <p:nvGrpSpPr>
            <p:cNvPr id="20489" name="组合 39"/>
            <p:cNvGrpSpPr/>
            <p:nvPr/>
          </p:nvGrpSpPr>
          <p:grpSpPr>
            <a:xfrm>
              <a:off x="6237288" y="1668146"/>
              <a:ext cx="1239838" cy="1854200"/>
              <a:chOff x="6237288" y="1668146"/>
              <a:chExt cx="1239838" cy="1854200"/>
            </a:xfrm>
          </p:grpSpPr>
          <p:sp>
            <p:nvSpPr>
              <p:cNvPr id="20496" name="Freeform 6"/>
              <p:cNvSpPr>
                <a:spLocks noEditPoints="1"/>
              </p:cNvSpPr>
              <p:nvPr/>
            </p:nvSpPr>
            <p:spPr>
              <a:xfrm>
                <a:off x="6237288" y="2101533"/>
                <a:ext cx="1239838" cy="1420813"/>
              </a:xfrm>
              <a:custGeom>
                <a:avLst/>
                <a:gdLst/>
                <a:ahLst/>
                <a:cxnLst>
                  <a:cxn ang="0">
                    <a:pos x="220891" y="399325"/>
                  </a:cxn>
                  <a:cxn ang="0">
                    <a:pos x="220891" y="1199758"/>
                  </a:cxn>
                  <a:cxn ang="0">
                    <a:pos x="1018947" y="1199758"/>
                  </a:cxn>
                  <a:cxn ang="0">
                    <a:pos x="1018947" y="399325"/>
                  </a:cxn>
                  <a:cxn ang="0">
                    <a:pos x="619919" y="0"/>
                  </a:cxn>
                  <a:cxn ang="0">
                    <a:pos x="220891" y="399325"/>
                  </a:cxn>
                  <a:cxn ang="0">
                    <a:pos x="644858" y="180053"/>
                  </a:cxn>
                  <a:cxn ang="0">
                    <a:pos x="584291" y="180053"/>
                  </a:cxn>
                  <a:cxn ang="0">
                    <a:pos x="584291" y="119441"/>
                  </a:cxn>
                  <a:cxn ang="0">
                    <a:pos x="643077" y="119441"/>
                  </a:cxn>
                  <a:cxn ang="0">
                    <a:pos x="644858" y="180053"/>
                  </a:cxn>
                </a:cxnLst>
                <a:rect l="0" t="0" r="0" b="0"/>
                <a:pathLst>
                  <a:path w="696" h="797">
                    <a:moveTo>
                      <a:pt x="124" y="224"/>
                    </a:moveTo>
                    <a:cubicBezTo>
                      <a:pt x="0" y="348"/>
                      <a:pt x="0" y="549"/>
                      <a:pt x="124" y="673"/>
                    </a:cubicBezTo>
                    <a:cubicBezTo>
                      <a:pt x="247" y="797"/>
                      <a:pt x="448" y="797"/>
                      <a:pt x="572" y="673"/>
                    </a:cubicBezTo>
                    <a:cubicBezTo>
                      <a:pt x="696" y="549"/>
                      <a:pt x="696" y="348"/>
                      <a:pt x="572" y="224"/>
                    </a:cubicBezTo>
                    <a:cubicBezTo>
                      <a:pt x="348" y="0"/>
                      <a:pt x="348" y="0"/>
                      <a:pt x="348" y="0"/>
                    </a:cubicBezTo>
                    <a:lnTo>
                      <a:pt x="124" y="224"/>
                    </a:lnTo>
                    <a:close/>
                    <a:moveTo>
                      <a:pt x="362" y="101"/>
                    </a:moveTo>
                    <a:cubicBezTo>
                      <a:pt x="352" y="110"/>
                      <a:pt x="337" y="110"/>
                      <a:pt x="328" y="101"/>
                    </a:cubicBezTo>
                    <a:cubicBezTo>
                      <a:pt x="318" y="92"/>
                      <a:pt x="318" y="77"/>
                      <a:pt x="328" y="67"/>
                    </a:cubicBezTo>
                    <a:cubicBezTo>
                      <a:pt x="337" y="58"/>
                      <a:pt x="352" y="58"/>
                      <a:pt x="361" y="67"/>
                    </a:cubicBezTo>
                    <a:cubicBezTo>
                      <a:pt x="371" y="77"/>
                      <a:pt x="371" y="92"/>
                      <a:pt x="362" y="101"/>
                    </a:cubicBezTo>
                    <a:close/>
                  </a:path>
                </a:pathLst>
              </a:custGeom>
              <a:solidFill>
                <a:schemeClr val="tx1">
                  <a:alpha val="45097"/>
                </a:schemeClr>
              </a:solidFill>
              <a:ln w="3175" cap="flat" cmpd="sng">
                <a:solidFill>
                  <a:schemeClr val="bg1">
                    <a:alpha val="20000"/>
                  </a:schemeClr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497" name="Freeform 11"/>
              <p:cNvSpPr/>
              <p:nvPr/>
            </p:nvSpPr>
            <p:spPr>
              <a:xfrm>
                <a:off x="6684963" y="1668146"/>
                <a:ext cx="336550" cy="625475"/>
              </a:xfrm>
              <a:custGeom>
                <a:avLst/>
                <a:gdLst/>
                <a:ahLst/>
                <a:cxnLst>
                  <a:cxn ang="0">
                    <a:pos x="192314" y="598745"/>
                  </a:cxn>
                  <a:cxn ang="0">
                    <a:pos x="320524" y="288681"/>
                  </a:cxn>
                  <a:cxn ang="0">
                    <a:pos x="229709" y="35640"/>
                  </a:cxn>
                  <a:cxn ang="0">
                    <a:pos x="19588" y="162160"/>
                  </a:cxn>
                  <a:cxn ang="0">
                    <a:pos x="99719" y="481135"/>
                  </a:cxn>
                  <a:cxn ang="0">
                    <a:pos x="142455" y="447277"/>
                  </a:cxn>
                  <a:cxn ang="0">
                    <a:pos x="62324" y="213838"/>
                  </a:cxn>
                  <a:cxn ang="0">
                    <a:pos x="92596" y="98009"/>
                  </a:cxn>
                  <a:cxn ang="0">
                    <a:pos x="220805" y="90881"/>
                  </a:cxn>
                  <a:cxn ang="0">
                    <a:pos x="268884" y="329666"/>
                  </a:cxn>
                  <a:cxn ang="0">
                    <a:pos x="162043" y="573798"/>
                  </a:cxn>
                  <a:cxn ang="0">
                    <a:pos x="192314" y="598745"/>
                  </a:cxn>
                </a:cxnLst>
                <a:rect l="0" t="0" r="0" b="0"/>
                <a:pathLst>
                  <a:path w="189" h="351">
                    <a:moveTo>
                      <a:pt x="108" y="336"/>
                    </a:moveTo>
                    <a:cubicBezTo>
                      <a:pt x="147" y="287"/>
                      <a:pt x="169" y="223"/>
                      <a:pt x="180" y="162"/>
                    </a:cubicBezTo>
                    <a:cubicBezTo>
                      <a:pt x="189" y="111"/>
                      <a:pt x="187" y="41"/>
                      <a:pt x="129" y="20"/>
                    </a:cubicBezTo>
                    <a:cubicBezTo>
                      <a:pt x="75" y="0"/>
                      <a:pt x="21" y="36"/>
                      <a:pt x="11" y="91"/>
                    </a:cubicBezTo>
                    <a:cubicBezTo>
                      <a:pt x="0" y="151"/>
                      <a:pt x="22" y="221"/>
                      <a:pt x="56" y="270"/>
                    </a:cubicBezTo>
                    <a:cubicBezTo>
                      <a:pt x="65" y="284"/>
                      <a:pt x="88" y="262"/>
                      <a:pt x="80" y="251"/>
                    </a:cubicBezTo>
                    <a:cubicBezTo>
                      <a:pt x="53" y="213"/>
                      <a:pt x="38" y="166"/>
                      <a:pt x="35" y="120"/>
                    </a:cubicBezTo>
                    <a:cubicBezTo>
                      <a:pt x="33" y="98"/>
                      <a:pt x="35" y="70"/>
                      <a:pt x="52" y="55"/>
                    </a:cubicBezTo>
                    <a:cubicBezTo>
                      <a:pt x="70" y="38"/>
                      <a:pt x="103" y="41"/>
                      <a:pt x="124" y="51"/>
                    </a:cubicBezTo>
                    <a:cubicBezTo>
                      <a:pt x="170" y="72"/>
                      <a:pt x="159" y="147"/>
                      <a:pt x="151" y="185"/>
                    </a:cubicBezTo>
                    <a:cubicBezTo>
                      <a:pt x="140" y="233"/>
                      <a:pt x="122" y="284"/>
                      <a:pt x="91" y="322"/>
                    </a:cubicBezTo>
                    <a:cubicBezTo>
                      <a:pt x="79" y="337"/>
                      <a:pt x="96" y="351"/>
                      <a:pt x="108" y="336"/>
                    </a:cubicBezTo>
                    <a:close/>
                  </a:path>
                </a:pathLst>
              </a:custGeom>
              <a:solidFill>
                <a:schemeClr val="bg1">
                  <a:alpha val="45097"/>
                </a:scheme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0490" name="组合 28"/>
            <p:cNvGrpSpPr/>
            <p:nvPr/>
          </p:nvGrpSpPr>
          <p:grpSpPr>
            <a:xfrm>
              <a:off x="6376031" y="2371882"/>
              <a:ext cx="1053714" cy="888942"/>
              <a:chOff x="1918331" y="2394742"/>
              <a:chExt cx="1053714" cy="888942"/>
            </a:xfrm>
          </p:grpSpPr>
          <p:sp>
            <p:nvSpPr>
              <p:cNvPr id="20491" name="矩形 29"/>
              <p:cNvSpPr/>
              <p:nvPr/>
            </p:nvSpPr>
            <p:spPr>
              <a:xfrm>
                <a:off x="2058984" y="2394742"/>
                <a:ext cx="745717" cy="52322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lstStyle/>
              <a:p>
                <a:pPr lvl="0"/>
                <a:r>
                  <a:rPr lang="en-US" altLang="zh-CN" sz="2800" b="1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rPr>
                  <a:t>29</a:t>
                </a:r>
                <a:r>
                  <a:rPr lang="en-US" altLang="zh-CN" sz="1400" b="1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rPr>
                  <a:t>%</a:t>
                </a:r>
                <a:endParaRPr lang="zh-CN" altLang="en-US" sz="6000" b="1" dirty="0">
                  <a:solidFill>
                    <a:schemeClr val="bg1"/>
                  </a:solidFill>
                  <a:latin typeface="Arial" panose="020B0604020202020204" pitchFamily="34" charset="0"/>
                  <a:ea typeface="Arial" panose="020B0604020202020204" pitchFamily="34" charset="0"/>
                </a:endParaRPr>
              </a:p>
            </p:txBody>
          </p:sp>
          <p:grpSp>
            <p:nvGrpSpPr>
              <p:cNvPr id="20492" name="组合 30"/>
              <p:cNvGrpSpPr/>
              <p:nvPr/>
            </p:nvGrpSpPr>
            <p:grpSpPr>
              <a:xfrm>
                <a:off x="1918331" y="2871311"/>
                <a:ext cx="1053714" cy="412373"/>
                <a:chOff x="2787011" y="2193131"/>
                <a:chExt cx="1053714" cy="412373"/>
              </a:xfrm>
            </p:grpSpPr>
            <p:sp>
              <p:nvSpPr>
                <p:cNvPr id="32" name="任意多边形 31"/>
                <p:cNvSpPr/>
                <p:nvPr/>
              </p:nvSpPr>
              <p:spPr>
                <a:xfrm>
                  <a:off x="2849423" y="2193131"/>
                  <a:ext cx="919143" cy="0"/>
                </a:xfrm>
                <a:custGeom>
                  <a:avLst/>
                  <a:gdLst>
                    <a:gd name="connsiteX0" fmla="*/ 0 w 1028700"/>
                    <a:gd name="connsiteY0" fmla="*/ 0 h 0"/>
                    <a:gd name="connsiteX1" fmla="*/ 1028700 w 1028700"/>
                    <a:gd name="connsiteY1" fmla="*/ 0 h 0"/>
                    <a:gd name="connsiteX0-1" fmla="*/ 0 w 8935"/>
                    <a:gd name="connsiteY0-2" fmla="*/ 2382 h 0"/>
                    <a:gd name="connsiteX1-3" fmla="*/ 8935 w 8935"/>
                    <a:gd name="connsiteY1-4" fmla="*/ 0 h 0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</a:cxnLst>
                  <a:rect l="l" t="t" r="r" b="b"/>
                  <a:pathLst>
                    <a:path w="8935">
                      <a:moveTo>
                        <a:pt x="0" y="2382"/>
                      </a:moveTo>
                      <a:cubicBezTo>
                        <a:pt x="3333" y="2382"/>
                        <a:pt x="5602" y="0"/>
                        <a:pt x="8935" y="0"/>
                      </a:cubicBezTo>
                    </a:path>
                  </a:pathLst>
                </a:custGeom>
                <a:noFill/>
                <a:ln w="127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20494" name="矩形 32"/>
                <p:cNvSpPr/>
                <p:nvPr/>
              </p:nvSpPr>
              <p:spPr>
                <a:xfrm>
                  <a:off x="2787011" y="2214881"/>
                  <a:ext cx="1045927" cy="27699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none">
                  <a:spAutoFit/>
                </a:bodyPr>
                <a:lstStyle/>
                <a:p>
                  <a:pPr lvl="0"/>
                  <a:r>
                    <a:rPr lang="en-US" altLang="zh-CN" sz="1200" dirty="0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</a:rPr>
                    <a:t>TEXT HERE</a:t>
                  </a:r>
                  <a:endParaRPr lang="zh-CN" altLang="en-US" sz="3600" dirty="0">
                    <a:solidFill>
                      <a:schemeClr val="bg1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20495" name="矩形 33"/>
                <p:cNvSpPr/>
                <p:nvPr/>
              </p:nvSpPr>
              <p:spPr>
                <a:xfrm>
                  <a:off x="2814482" y="2405449"/>
                  <a:ext cx="1026243" cy="20005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none">
                  <a:spAutoFit/>
                </a:bodyPr>
                <a:lstStyle/>
                <a:p>
                  <a:pPr lvl="0"/>
                  <a:r>
                    <a:rPr lang="en-US" altLang="zh-CN" sz="700" dirty="0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</a:rPr>
                    <a:t>this is a sample text. </a:t>
                  </a:r>
                  <a:endParaRPr lang="zh-CN" altLang="en-US" sz="1600" dirty="0">
                    <a:solidFill>
                      <a:schemeClr val="bg1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</p:grpSp>
      </p:grpSp>
      <p:sp>
        <p:nvSpPr>
          <p:cNvPr id="35" name="文本框 66"/>
          <p:cNvSpPr txBox="1"/>
          <p:nvPr/>
        </p:nvSpPr>
        <p:spPr>
          <a:xfrm>
            <a:off x="2209800" y="4175125"/>
            <a:ext cx="4467225" cy="3238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ctr" eaLnBrk="1" hangingPunct="1">
              <a:lnSpc>
                <a:spcPts val="900"/>
              </a:lnSpc>
            </a:pPr>
            <a:r>
              <a:rPr lang="en-US" altLang="zh-CN" sz="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this is a sample text. insert your desired text here. Again. this is a dummy text. enter your own text here. this is a sample text. insert your desired text here. Again. this is a dummy text. enter your own text here</a:t>
            </a:r>
            <a:endParaRPr lang="zh-CN" altLang="en-US" sz="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3484563" y="3914775"/>
            <a:ext cx="2181225" cy="3079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en-US" altLang="zh-CN" sz="1200" dirty="0">
                <a:solidFill>
                  <a:srgbClr val="FFFFFF"/>
                </a:solidFill>
                <a:latin typeface="Arial" panose="020B0604020202020204" pitchFamily="34" charset="0"/>
                <a:ea typeface="Arial Unicode MS" panose="020B0604020202020204" pitchFamily="34" charset="-122"/>
              </a:rPr>
              <a:t>Click To </a:t>
            </a:r>
            <a:r>
              <a:rPr lang="en-US" altLang="zh-CN" sz="1400" b="1" dirty="0">
                <a:solidFill>
                  <a:srgbClr val="FFFFFF"/>
                </a:solidFill>
                <a:latin typeface="Arial" panose="020B0604020202020204" pitchFamily="34" charset="0"/>
                <a:ea typeface="Arial Unicode MS" panose="020B0604020202020204" pitchFamily="34" charset="-122"/>
              </a:rPr>
              <a:t>Add Title In Here</a:t>
            </a:r>
            <a:endParaRPr lang="zh-CN" altLang="en-US" sz="1400" b="1" dirty="0">
              <a:solidFill>
                <a:srgbClr val="FFFFFF"/>
              </a:solidFill>
              <a:latin typeface="Arial" panose="020B0604020202020204" pitchFamily="34" charset="0"/>
              <a:ea typeface="Arial Unicode MS" panose="020B0604020202020204" pitchFamily="3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651250" y="1684338"/>
            <a:ext cx="1014413" cy="1435100"/>
            <a:chOff x="3650682" y="1684614"/>
            <a:chExt cx="1015092" cy="1434304"/>
          </a:xfrm>
        </p:grpSpPr>
        <p:sp>
          <p:nvSpPr>
            <p:cNvPr id="22561" name="Freeform 5"/>
            <p:cNvSpPr/>
            <p:nvPr/>
          </p:nvSpPr>
          <p:spPr>
            <a:xfrm>
              <a:off x="3650682" y="1684614"/>
              <a:ext cx="1015092" cy="1434304"/>
            </a:xfrm>
            <a:custGeom>
              <a:avLst/>
              <a:gdLst/>
              <a:ahLst/>
              <a:cxnLst>
                <a:cxn ang="0">
                  <a:pos x="1015092" y="0"/>
                </a:cxn>
                <a:cxn ang="0">
                  <a:pos x="0" y="418930"/>
                </a:cxn>
                <a:cxn ang="0">
                  <a:pos x="1015092" y="1434304"/>
                </a:cxn>
                <a:cxn ang="0">
                  <a:pos x="1015092" y="0"/>
                </a:cxn>
              </a:cxnLst>
              <a:rect l="0" t="0" r="0" b="0"/>
              <a:pathLst>
                <a:path w="286" h="404">
                  <a:moveTo>
                    <a:pt x="286" y="0"/>
                  </a:moveTo>
                  <a:cubicBezTo>
                    <a:pt x="174" y="0"/>
                    <a:pt x="73" y="45"/>
                    <a:pt x="0" y="118"/>
                  </a:cubicBezTo>
                  <a:cubicBezTo>
                    <a:pt x="286" y="404"/>
                    <a:pt x="286" y="404"/>
                    <a:pt x="286" y="404"/>
                  </a:cubicBezTo>
                  <a:lnTo>
                    <a:pt x="286" y="0"/>
                  </a:ln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62" name="文本框 41"/>
            <p:cNvSpPr txBox="1"/>
            <p:nvPr/>
          </p:nvSpPr>
          <p:spPr>
            <a:xfrm>
              <a:off x="4167211" y="1972795"/>
              <a:ext cx="383438" cy="4001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lvl="0"/>
              <a:r>
                <a:rPr lang="en-US" altLang="zh-CN" sz="2000" dirty="0">
                  <a:solidFill>
                    <a:schemeClr val="bg1"/>
                  </a:solidFill>
                  <a:latin typeface="Arial Black" panose="020B0A04020102020204" pitchFamily="34" charset="0"/>
                  <a:ea typeface="Arial" panose="020B0604020202020204" pitchFamily="34" charset="0"/>
                </a:rPr>
                <a:t>A</a:t>
              </a:r>
              <a:endParaRPr lang="zh-CN" altLang="en-US" sz="2000" dirty="0">
                <a:solidFill>
                  <a:schemeClr val="bg1"/>
                </a:solidFill>
                <a:latin typeface="Arial Black" panose="020B0A04020102020204" pitchFamily="34" charset="0"/>
                <a:ea typeface="Arial" panose="020B0604020202020204" pitchFamily="34" charset="0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232150" y="2103438"/>
            <a:ext cx="1433513" cy="1016000"/>
            <a:chOff x="3231470" y="2103826"/>
            <a:chExt cx="1434304" cy="1015092"/>
          </a:xfrm>
        </p:grpSpPr>
        <p:sp>
          <p:nvSpPr>
            <p:cNvPr id="22559" name="Freeform 6"/>
            <p:cNvSpPr/>
            <p:nvPr/>
          </p:nvSpPr>
          <p:spPr>
            <a:xfrm>
              <a:off x="3231470" y="2103826"/>
              <a:ext cx="1434304" cy="1015092"/>
            </a:xfrm>
            <a:custGeom>
              <a:avLst/>
              <a:gdLst/>
              <a:ahLst/>
              <a:cxnLst>
                <a:cxn ang="0">
                  <a:pos x="418930" y="0"/>
                </a:cxn>
                <a:cxn ang="0">
                  <a:pos x="0" y="1015092"/>
                </a:cxn>
                <a:cxn ang="0">
                  <a:pos x="1434304" y="1015092"/>
                </a:cxn>
                <a:cxn ang="0">
                  <a:pos x="418930" y="0"/>
                </a:cxn>
              </a:cxnLst>
              <a:rect l="0" t="0" r="0" b="0"/>
              <a:pathLst>
                <a:path w="404" h="286">
                  <a:moveTo>
                    <a:pt x="118" y="0"/>
                  </a:moveTo>
                  <a:cubicBezTo>
                    <a:pt x="45" y="73"/>
                    <a:pt x="0" y="174"/>
                    <a:pt x="0" y="286"/>
                  </a:cubicBezTo>
                  <a:cubicBezTo>
                    <a:pt x="404" y="286"/>
                    <a:pt x="404" y="286"/>
                    <a:pt x="404" y="286"/>
                  </a:cubicBezTo>
                  <a:lnTo>
                    <a:pt x="118" y="0"/>
                  </a:lnTo>
                  <a:close/>
                </a:path>
              </a:pathLst>
            </a:custGeom>
            <a:solidFill>
              <a:schemeClr val="tx1">
                <a:alpha val="3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60" name="文本框 42"/>
            <p:cNvSpPr txBox="1"/>
            <p:nvPr/>
          </p:nvSpPr>
          <p:spPr>
            <a:xfrm>
              <a:off x="3574325" y="2529748"/>
              <a:ext cx="383438" cy="4001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lvl="0"/>
              <a:r>
                <a:rPr lang="en-US" altLang="zh-CN" sz="2000" dirty="0">
                  <a:solidFill>
                    <a:schemeClr val="bg1"/>
                  </a:solidFill>
                  <a:latin typeface="Arial Black" panose="020B0A04020102020204" pitchFamily="34" charset="0"/>
                  <a:ea typeface="Arial" panose="020B0604020202020204" pitchFamily="34" charset="0"/>
                </a:rPr>
                <a:t>B</a:t>
              </a:r>
              <a:endParaRPr lang="zh-CN" altLang="en-US" sz="2000" dirty="0">
                <a:solidFill>
                  <a:schemeClr val="bg1"/>
                </a:solidFill>
                <a:latin typeface="Arial Black" panose="020B0A04020102020204" pitchFamily="34" charset="0"/>
                <a:ea typeface="Arial" panose="020B0604020202020204" pitchFamily="34" charset="0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232150" y="3119438"/>
            <a:ext cx="1433513" cy="1014412"/>
            <a:chOff x="3231470" y="3118919"/>
            <a:chExt cx="1434304" cy="1015092"/>
          </a:xfrm>
        </p:grpSpPr>
        <p:sp>
          <p:nvSpPr>
            <p:cNvPr id="22557" name="Freeform 10"/>
            <p:cNvSpPr/>
            <p:nvPr/>
          </p:nvSpPr>
          <p:spPr>
            <a:xfrm>
              <a:off x="3231470" y="3118919"/>
              <a:ext cx="1434304" cy="101509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418930" y="1015092"/>
                </a:cxn>
                <a:cxn ang="0">
                  <a:pos x="1434304" y="0"/>
                </a:cxn>
                <a:cxn ang="0">
                  <a:pos x="0" y="0"/>
                </a:cxn>
              </a:cxnLst>
              <a:rect l="0" t="0" r="0" b="0"/>
              <a:pathLst>
                <a:path w="404" h="286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12"/>
                    <a:pt x="45" y="213"/>
                    <a:pt x="118" y="286"/>
                  </a:cubicBezTo>
                  <a:cubicBezTo>
                    <a:pt x="404" y="0"/>
                    <a:pt x="404" y="0"/>
                    <a:pt x="404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58" name="文本框 43"/>
            <p:cNvSpPr txBox="1"/>
            <p:nvPr/>
          </p:nvSpPr>
          <p:spPr>
            <a:xfrm>
              <a:off x="3574325" y="3266363"/>
              <a:ext cx="383438" cy="4001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lvl="0"/>
              <a:r>
                <a:rPr lang="en-US" altLang="zh-CN" sz="2000" dirty="0">
                  <a:solidFill>
                    <a:schemeClr val="bg1"/>
                  </a:solidFill>
                  <a:latin typeface="Arial Black" panose="020B0A04020102020204" pitchFamily="34" charset="0"/>
                  <a:ea typeface="Arial" panose="020B0604020202020204" pitchFamily="34" charset="0"/>
                </a:rPr>
                <a:t>C</a:t>
              </a:r>
              <a:endParaRPr lang="zh-CN" altLang="en-US" sz="2000" dirty="0">
                <a:solidFill>
                  <a:schemeClr val="bg1"/>
                </a:solidFill>
                <a:latin typeface="Arial Black" panose="020B0A04020102020204" pitchFamily="34" charset="0"/>
                <a:ea typeface="Arial" panose="020B0604020202020204" pitchFamily="34" charset="0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651250" y="3119438"/>
            <a:ext cx="1014413" cy="1431925"/>
            <a:chOff x="3650682" y="3118919"/>
            <a:chExt cx="1015092" cy="1432807"/>
          </a:xfrm>
        </p:grpSpPr>
        <p:sp>
          <p:nvSpPr>
            <p:cNvPr id="22555" name="Freeform 9"/>
            <p:cNvSpPr/>
            <p:nvPr/>
          </p:nvSpPr>
          <p:spPr>
            <a:xfrm>
              <a:off x="3650682" y="3118919"/>
              <a:ext cx="1015092" cy="1432807"/>
            </a:xfrm>
            <a:custGeom>
              <a:avLst/>
              <a:gdLst/>
              <a:ahLst/>
              <a:cxnLst>
                <a:cxn ang="0">
                  <a:pos x="0" y="1014314"/>
                </a:cxn>
                <a:cxn ang="0">
                  <a:pos x="1015092" y="1432807"/>
                </a:cxn>
                <a:cxn ang="0">
                  <a:pos x="1015092" y="0"/>
                </a:cxn>
                <a:cxn ang="0">
                  <a:pos x="0" y="1014314"/>
                </a:cxn>
              </a:cxnLst>
              <a:rect l="0" t="0" r="0" b="0"/>
              <a:pathLst>
                <a:path w="286" h="404">
                  <a:moveTo>
                    <a:pt x="0" y="286"/>
                  </a:moveTo>
                  <a:cubicBezTo>
                    <a:pt x="73" y="359"/>
                    <a:pt x="174" y="404"/>
                    <a:pt x="286" y="404"/>
                  </a:cubicBezTo>
                  <a:cubicBezTo>
                    <a:pt x="286" y="0"/>
                    <a:pt x="286" y="0"/>
                    <a:pt x="286" y="0"/>
                  </a:cubicBezTo>
                  <a:lnTo>
                    <a:pt x="0" y="286"/>
                  </a:lnTo>
                  <a:close/>
                </a:path>
              </a:pathLst>
            </a:custGeom>
            <a:solidFill>
              <a:schemeClr val="tx1">
                <a:alpha val="74901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56" name="文本框 44"/>
            <p:cNvSpPr txBox="1"/>
            <p:nvPr/>
          </p:nvSpPr>
          <p:spPr>
            <a:xfrm>
              <a:off x="4104329" y="3841283"/>
              <a:ext cx="383438" cy="4001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lvl="0"/>
              <a:r>
                <a:rPr lang="en-US" altLang="zh-CN" sz="2000" dirty="0">
                  <a:solidFill>
                    <a:schemeClr val="bg1"/>
                  </a:solidFill>
                  <a:latin typeface="Arial Black" panose="020B0A04020102020204" pitchFamily="34" charset="0"/>
                  <a:ea typeface="Arial" panose="020B0604020202020204" pitchFamily="34" charset="0"/>
                </a:rPr>
                <a:t>D</a:t>
              </a:r>
              <a:endParaRPr lang="zh-CN" altLang="en-US" sz="2000" dirty="0">
                <a:solidFill>
                  <a:schemeClr val="bg1"/>
                </a:solidFill>
                <a:latin typeface="Arial Black" panose="020B0A04020102020204" pitchFamily="34" charset="0"/>
                <a:ea typeface="Arial" panose="020B0604020202020204" pitchFamily="34" charset="0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4665663" y="3119438"/>
            <a:ext cx="1014412" cy="1431925"/>
            <a:chOff x="4665774" y="3118919"/>
            <a:chExt cx="1015092" cy="1432807"/>
          </a:xfrm>
        </p:grpSpPr>
        <p:sp>
          <p:nvSpPr>
            <p:cNvPr id="22553" name="Freeform 8"/>
            <p:cNvSpPr/>
            <p:nvPr/>
          </p:nvSpPr>
          <p:spPr>
            <a:xfrm>
              <a:off x="4665774" y="3118919"/>
              <a:ext cx="1015092" cy="1432807"/>
            </a:xfrm>
            <a:custGeom>
              <a:avLst/>
              <a:gdLst/>
              <a:ahLst/>
              <a:cxnLst>
                <a:cxn ang="0">
                  <a:pos x="0" y="1432807"/>
                </a:cxn>
                <a:cxn ang="0">
                  <a:pos x="0" y="1432807"/>
                </a:cxn>
                <a:cxn ang="0">
                  <a:pos x="1015092" y="1014314"/>
                </a:cxn>
                <a:cxn ang="0">
                  <a:pos x="0" y="0"/>
                </a:cxn>
                <a:cxn ang="0">
                  <a:pos x="0" y="1432807"/>
                </a:cxn>
              </a:cxnLst>
              <a:rect l="0" t="0" r="0" b="0"/>
              <a:pathLst>
                <a:path w="286" h="404">
                  <a:moveTo>
                    <a:pt x="0" y="404"/>
                  </a:moveTo>
                  <a:cubicBezTo>
                    <a:pt x="0" y="404"/>
                    <a:pt x="0" y="404"/>
                    <a:pt x="0" y="404"/>
                  </a:cubicBezTo>
                  <a:cubicBezTo>
                    <a:pt x="112" y="404"/>
                    <a:pt x="213" y="359"/>
                    <a:pt x="286" y="286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404"/>
                  </a:lnTo>
                  <a:close/>
                </a:path>
              </a:pathLst>
            </a:custGeom>
            <a:solidFill>
              <a:schemeClr val="tx1">
                <a:alpha val="90195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54" name="文本框 45"/>
            <p:cNvSpPr txBox="1"/>
            <p:nvPr/>
          </p:nvSpPr>
          <p:spPr>
            <a:xfrm>
              <a:off x="4912810" y="3814333"/>
              <a:ext cx="370614" cy="4001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lvl="0"/>
              <a:r>
                <a:rPr lang="en-US" altLang="zh-CN" sz="2000" dirty="0">
                  <a:solidFill>
                    <a:schemeClr val="bg1"/>
                  </a:solidFill>
                  <a:latin typeface="Arial Black" panose="020B0A04020102020204" pitchFamily="34" charset="0"/>
                  <a:ea typeface="Arial" panose="020B0604020202020204" pitchFamily="34" charset="0"/>
                </a:rPr>
                <a:t>E</a:t>
              </a:r>
              <a:endParaRPr lang="zh-CN" altLang="en-US" sz="2000" dirty="0">
                <a:solidFill>
                  <a:schemeClr val="bg1"/>
                </a:solidFill>
                <a:latin typeface="Arial Black" panose="020B0A04020102020204" pitchFamily="34" charset="0"/>
                <a:ea typeface="Arial" panose="020B0604020202020204" pitchFamily="34" charset="0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665663" y="1500188"/>
            <a:ext cx="1619250" cy="2760662"/>
            <a:chOff x="4665774" y="1500460"/>
            <a:chExt cx="1618458" cy="2760811"/>
          </a:xfrm>
        </p:grpSpPr>
        <p:sp>
          <p:nvSpPr>
            <p:cNvPr id="22549" name="Freeform 7"/>
            <p:cNvSpPr/>
            <p:nvPr/>
          </p:nvSpPr>
          <p:spPr>
            <a:xfrm>
              <a:off x="4665774" y="1500460"/>
              <a:ext cx="1618458" cy="2760811"/>
            </a:xfrm>
            <a:custGeom>
              <a:avLst/>
              <a:gdLst/>
              <a:ahLst/>
              <a:cxnLst>
                <a:cxn ang="0">
                  <a:pos x="1142859" y="471964"/>
                </a:cxn>
                <a:cxn ang="0">
                  <a:pos x="0" y="0"/>
                </a:cxn>
                <a:cxn ang="0">
                  <a:pos x="0" y="1618162"/>
                </a:cxn>
                <a:cxn ang="0">
                  <a:pos x="1142859" y="2760811"/>
                </a:cxn>
                <a:cxn ang="0">
                  <a:pos x="1618458" y="1618162"/>
                </a:cxn>
                <a:cxn ang="0">
                  <a:pos x="1618458" y="1618162"/>
                </a:cxn>
                <a:cxn ang="0">
                  <a:pos x="1142859" y="471964"/>
                </a:cxn>
              </a:cxnLst>
              <a:rect l="0" t="0" r="0" b="0"/>
              <a:pathLst>
                <a:path w="456" h="778">
                  <a:moveTo>
                    <a:pt x="322" y="133"/>
                  </a:moveTo>
                  <a:cubicBezTo>
                    <a:pt x="240" y="51"/>
                    <a:pt x="126" y="0"/>
                    <a:pt x="0" y="0"/>
                  </a:cubicBezTo>
                  <a:cubicBezTo>
                    <a:pt x="0" y="456"/>
                    <a:pt x="0" y="456"/>
                    <a:pt x="0" y="456"/>
                  </a:cubicBezTo>
                  <a:cubicBezTo>
                    <a:pt x="322" y="778"/>
                    <a:pt x="322" y="778"/>
                    <a:pt x="322" y="778"/>
                  </a:cubicBezTo>
                  <a:cubicBezTo>
                    <a:pt x="405" y="695"/>
                    <a:pt x="456" y="581"/>
                    <a:pt x="456" y="456"/>
                  </a:cubicBezTo>
                  <a:cubicBezTo>
                    <a:pt x="456" y="456"/>
                    <a:pt x="456" y="456"/>
                    <a:pt x="456" y="456"/>
                  </a:cubicBezTo>
                  <a:cubicBezTo>
                    <a:pt x="456" y="330"/>
                    <a:pt x="405" y="216"/>
                    <a:pt x="322" y="133"/>
                  </a:cubicBezTo>
                  <a:close/>
                </a:path>
              </a:pathLst>
            </a:custGeom>
            <a:solidFill>
              <a:schemeClr val="tx1">
                <a:alpha val="70195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22550" name="组合 46"/>
            <p:cNvGrpSpPr/>
            <p:nvPr/>
          </p:nvGrpSpPr>
          <p:grpSpPr>
            <a:xfrm>
              <a:off x="5260338" y="2299820"/>
              <a:ext cx="901663" cy="1176031"/>
              <a:chOff x="4965324" y="1647701"/>
              <a:chExt cx="956053" cy="1246971"/>
            </a:xfrm>
          </p:grpSpPr>
          <p:sp>
            <p:nvSpPr>
              <p:cNvPr id="22551" name="文本框 47"/>
              <p:cNvSpPr txBox="1"/>
              <p:nvPr/>
            </p:nvSpPr>
            <p:spPr>
              <a:xfrm>
                <a:off x="4965324" y="2074533"/>
                <a:ext cx="956053" cy="82013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lvl="0" eaLnBrk="1" hangingPunct="1">
                  <a:lnSpc>
                    <a:spcPts val="900"/>
                  </a:lnSpc>
                </a:pPr>
                <a:r>
                  <a:rPr lang="en-US" altLang="zh-CN" sz="6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rPr>
                  <a:t>This is a sample text. Insert your desired text here. Again. This is a dummy text. Enter your own text here.</a:t>
                </a:r>
                <a:endParaRPr lang="zh-CN" altLang="en-US" sz="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22552" name="文本框 24"/>
              <p:cNvSpPr txBox="1"/>
              <p:nvPr/>
            </p:nvSpPr>
            <p:spPr>
              <a:xfrm>
                <a:off x="4967984" y="1647701"/>
                <a:ext cx="953389" cy="42424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lvl="0" eaLnBrk="1" hangingPunct="1">
                  <a:lnSpc>
                    <a:spcPts val="1200"/>
                  </a:lnSpc>
                </a:pPr>
                <a:r>
                  <a:rPr lang="en-US" altLang="zh-CN" sz="800" b="1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rPr>
                  <a:t>ADD A TITLE IN HERE</a:t>
                </a:r>
                <a:endParaRPr lang="zh-CN" altLang="en-US" sz="8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59" name="文本框 24"/>
          <p:cNvSpPr txBox="1"/>
          <p:nvPr/>
        </p:nvSpPr>
        <p:spPr>
          <a:xfrm>
            <a:off x="6634163" y="2346325"/>
            <a:ext cx="1382712" cy="1196975"/>
          </a:xfrm>
          <a:prstGeom prst="rect">
            <a:avLst/>
          </a:prstGeom>
          <a:solidFill>
            <a:schemeClr val="tx1">
              <a:alpha val="69019"/>
            </a:schemeClr>
          </a:solidFill>
          <a:ln w="9525">
            <a:noFill/>
          </a:ln>
        </p:spPr>
        <p:txBody>
          <a:bodyPr/>
          <a:lstStyle/>
          <a:p>
            <a:pPr lvl="0"/>
            <a:r>
              <a:rPr lang="en-US" altLang="zh-CN" dirty="0">
                <a:solidFill>
                  <a:schemeClr val="bg1"/>
                </a:solidFill>
                <a:latin typeface="Arial Black" panose="020B0A04020102020204" pitchFamily="34" charset="0"/>
                <a:ea typeface="宋体" panose="02010600030101010101" pitchFamily="2" charset="-122"/>
              </a:rPr>
              <a:t>PLEASE</a:t>
            </a:r>
          </a:p>
          <a:p>
            <a:pPr lvl="0"/>
            <a:r>
              <a:rPr lang="en-US" altLang="zh-CN" dirty="0">
                <a:solidFill>
                  <a:schemeClr val="bg1"/>
                </a:solidFill>
                <a:latin typeface="Arial Black" panose="020B0A04020102020204" pitchFamily="34" charset="0"/>
                <a:ea typeface="宋体" panose="02010600030101010101" pitchFamily="2" charset="-122"/>
              </a:rPr>
              <a:t>ADD A TITLE IN HERE</a:t>
            </a:r>
            <a:endParaRPr lang="zh-CN" altLang="en-US" dirty="0">
              <a:solidFill>
                <a:schemeClr val="bg1"/>
              </a:solidFill>
              <a:latin typeface="Arial Black" panose="020B0A040201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1758950" y="3892550"/>
            <a:ext cx="1697038" cy="625475"/>
            <a:chOff x="1759165" y="3892015"/>
            <a:chExt cx="1696741" cy="626392"/>
          </a:xfrm>
        </p:grpSpPr>
        <p:sp>
          <p:nvSpPr>
            <p:cNvPr id="22547" name="文本框 56"/>
            <p:cNvSpPr txBox="1"/>
            <p:nvPr/>
          </p:nvSpPr>
          <p:spPr>
            <a:xfrm>
              <a:off x="1759165" y="4091174"/>
              <a:ext cx="1695828" cy="42723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algn="r" eaLnBrk="1" hangingPunct="1">
                <a:lnSpc>
                  <a:spcPts val="900"/>
                </a:lnSpc>
              </a:pPr>
              <a:r>
                <a:rPr lang="en-US" altLang="zh-CN" sz="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This is a sample text. Insert your desired text here. Again. This is a dummy text. Enter your own text here</a:t>
              </a:r>
              <a:endParaRPr lang="zh-CN" altLang="en-US" sz="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2548" name="文本框 59"/>
            <p:cNvSpPr txBox="1"/>
            <p:nvPr/>
          </p:nvSpPr>
          <p:spPr>
            <a:xfrm>
              <a:off x="1806095" y="3892015"/>
              <a:ext cx="1649811" cy="24622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lvl="0" algn="r" eaLnBrk="1" hangingPunct="1"/>
              <a:r>
                <a:rPr lang="en-US" altLang="zh-CN" sz="900" dirty="0">
                  <a:solidFill>
                    <a:srgbClr val="FFFFFF"/>
                  </a:solidFill>
                  <a:latin typeface="Arial" panose="020B0604020202020204" pitchFamily="34" charset="0"/>
                  <a:ea typeface="Arial Unicode MS" panose="020B0604020202020204" pitchFamily="34" charset="-122"/>
                </a:rPr>
                <a:t>Click To </a:t>
              </a:r>
              <a:r>
                <a:rPr lang="en-US" altLang="zh-CN" sz="1000" b="1" dirty="0">
                  <a:solidFill>
                    <a:srgbClr val="FFFFFF"/>
                  </a:solidFill>
                  <a:latin typeface="Arial" panose="020B0604020202020204" pitchFamily="34" charset="0"/>
                  <a:ea typeface="Arial Unicode MS" panose="020B0604020202020204" pitchFamily="34" charset="-122"/>
                </a:rPr>
                <a:t>Add Title In Here</a:t>
              </a:r>
              <a:endParaRPr lang="zh-CN" altLang="en-US" sz="1000" b="1" dirty="0">
                <a:solidFill>
                  <a:srgbClr val="FFFFFF"/>
                </a:solidFill>
                <a:latin typeface="Arial" panose="020B0604020202020204" pitchFamily="34" charset="0"/>
                <a:ea typeface="Arial Unicode MS" panose="020B0604020202020204" pitchFamily="34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393825" y="2736850"/>
            <a:ext cx="1719263" cy="615950"/>
            <a:chOff x="1393447" y="2736315"/>
            <a:chExt cx="1719559" cy="616000"/>
          </a:xfrm>
        </p:grpSpPr>
        <p:sp>
          <p:nvSpPr>
            <p:cNvPr id="22545" name="文本框 53"/>
            <p:cNvSpPr txBox="1"/>
            <p:nvPr/>
          </p:nvSpPr>
          <p:spPr>
            <a:xfrm>
              <a:off x="1393447" y="2913733"/>
              <a:ext cx="1695828" cy="43858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algn="r" eaLnBrk="1" hangingPunct="1">
                <a:lnSpc>
                  <a:spcPts val="900"/>
                </a:lnSpc>
              </a:pPr>
              <a:r>
                <a:rPr lang="en-US" altLang="zh-CN" sz="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This is a sample text. Insert your desired text here. Again. This is a dummy text. Enter your own text here.C</a:t>
              </a:r>
              <a:endParaRPr lang="zh-CN" altLang="en-US" sz="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2546" name="文本框 60"/>
            <p:cNvSpPr txBox="1"/>
            <p:nvPr/>
          </p:nvSpPr>
          <p:spPr>
            <a:xfrm>
              <a:off x="1463195" y="2736315"/>
              <a:ext cx="1649811" cy="24622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lvl="0" algn="r" eaLnBrk="1" hangingPunct="1"/>
              <a:r>
                <a:rPr lang="en-US" altLang="zh-CN" sz="900" dirty="0">
                  <a:solidFill>
                    <a:srgbClr val="FFFFFF"/>
                  </a:solidFill>
                  <a:latin typeface="Arial" panose="020B0604020202020204" pitchFamily="34" charset="0"/>
                  <a:ea typeface="Arial Unicode MS" panose="020B0604020202020204" pitchFamily="34" charset="-122"/>
                </a:rPr>
                <a:t>Click To </a:t>
              </a:r>
              <a:r>
                <a:rPr lang="en-US" altLang="zh-CN" sz="1000" b="1" dirty="0">
                  <a:solidFill>
                    <a:srgbClr val="FFFFFF"/>
                  </a:solidFill>
                  <a:latin typeface="Arial" panose="020B0604020202020204" pitchFamily="34" charset="0"/>
                  <a:ea typeface="Arial Unicode MS" panose="020B0604020202020204" pitchFamily="34" charset="-122"/>
                </a:rPr>
                <a:t>Add Title In Here</a:t>
              </a:r>
              <a:endParaRPr lang="zh-CN" altLang="en-US" sz="1000" b="1" dirty="0">
                <a:solidFill>
                  <a:srgbClr val="FFFFFF"/>
                </a:solidFill>
                <a:latin typeface="Arial" panose="020B0604020202020204" pitchFamily="34" charset="0"/>
                <a:ea typeface="Arial Unicode MS" panose="020B0604020202020204" pitchFamily="34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806575" y="1524000"/>
            <a:ext cx="1700213" cy="619125"/>
            <a:chOff x="1806198" y="1523465"/>
            <a:chExt cx="1700508" cy="619761"/>
          </a:xfrm>
        </p:grpSpPr>
        <p:sp>
          <p:nvSpPr>
            <p:cNvPr id="22543" name="文本框 50"/>
            <p:cNvSpPr txBox="1"/>
            <p:nvPr/>
          </p:nvSpPr>
          <p:spPr>
            <a:xfrm>
              <a:off x="1806198" y="1715993"/>
              <a:ext cx="1695828" cy="42723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algn="r" eaLnBrk="1" hangingPunct="1">
                <a:lnSpc>
                  <a:spcPts val="900"/>
                </a:lnSpc>
              </a:pPr>
              <a:r>
                <a:rPr lang="en-US" altLang="zh-CN" sz="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This is a sample text. Insert your desired text here. Again. This is a dummy text. Enter your own text here.</a:t>
              </a:r>
              <a:endParaRPr lang="zh-CN" altLang="en-US" sz="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2544" name="文本框 61"/>
            <p:cNvSpPr txBox="1"/>
            <p:nvPr/>
          </p:nvSpPr>
          <p:spPr>
            <a:xfrm>
              <a:off x="1856895" y="1523465"/>
              <a:ext cx="1649811" cy="24622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lvl="0" algn="r" eaLnBrk="1" hangingPunct="1"/>
              <a:r>
                <a:rPr lang="en-US" altLang="zh-CN" sz="900" dirty="0">
                  <a:solidFill>
                    <a:srgbClr val="FFFFFF"/>
                  </a:solidFill>
                  <a:latin typeface="Arial" panose="020B0604020202020204" pitchFamily="34" charset="0"/>
                  <a:ea typeface="Arial Unicode MS" panose="020B0604020202020204" pitchFamily="34" charset="-122"/>
                </a:rPr>
                <a:t>Click To </a:t>
              </a:r>
              <a:r>
                <a:rPr lang="en-US" altLang="zh-CN" sz="1000" b="1" dirty="0">
                  <a:solidFill>
                    <a:srgbClr val="FFFFFF"/>
                  </a:solidFill>
                  <a:latin typeface="Arial" panose="020B0604020202020204" pitchFamily="34" charset="0"/>
                  <a:ea typeface="Arial Unicode MS" panose="020B0604020202020204" pitchFamily="34" charset="-122"/>
                </a:rPr>
                <a:t>Add Title In Here</a:t>
              </a:r>
              <a:endParaRPr lang="zh-CN" altLang="en-US" sz="1000" b="1" dirty="0">
                <a:solidFill>
                  <a:srgbClr val="FFFFFF"/>
                </a:solidFill>
                <a:latin typeface="Arial" panose="020B0604020202020204" pitchFamily="34" charset="0"/>
                <a:ea typeface="Arial Unicode MS" panose="020B0604020202020204" pitchFamily="34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140200" y="2589213"/>
            <a:ext cx="1050925" cy="1055687"/>
            <a:chOff x="4140261" y="2588915"/>
            <a:chExt cx="1051025" cy="1055517"/>
          </a:xfrm>
        </p:grpSpPr>
        <p:sp>
          <p:nvSpPr>
            <p:cNvPr id="22541" name="Oval 11"/>
            <p:cNvSpPr/>
            <p:nvPr/>
          </p:nvSpPr>
          <p:spPr>
            <a:xfrm>
              <a:off x="4140261" y="2588915"/>
              <a:ext cx="1051025" cy="1055517"/>
            </a:xfrm>
            <a:prstGeom prst="ellipse">
              <a:avLst/>
            </a:prstGeom>
            <a:solidFill>
              <a:schemeClr val="tx1">
                <a:alpha val="90195"/>
              </a:schemeClr>
            </a:solidFill>
            <a:ln w="3175" cap="flat" cmpd="sng">
              <a:solidFill>
                <a:schemeClr val="bg1">
                  <a:alpha val="20000"/>
                </a:schemeClr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lvl="0"/>
              <a:endParaRPr lang="zh-CN" altLang="en-US" dirty="0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2542" name="文本框 40"/>
            <p:cNvSpPr txBox="1"/>
            <p:nvPr/>
          </p:nvSpPr>
          <p:spPr>
            <a:xfrm>
              <a:off x="4209001" y="3003728"/>
              <a:ext cx="962334" cy="24622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eaLnBrk="1" hangingPunct="1">
                <a:lnSpc>
                  <a:spcPts val="1200"/>
                </a:lnSpc>
              </a:pPr>
              <a:r>
                <a:rPr lang="en-US" altLang="zh-CN" sz="1100" dirty="0">
                  <a:solidFill>
                    <a:schemeClr val="bg1"/>
                  </a:solidFill>
                  <a:latin typeface="Arial Black" panose="020B0A04020102020204" pitchFamily="34" charset="0"/>
                  <a:ea typeface="微软雅黑" panose="020B0503020204020204" pitchFamily="34" charset="-122"/>
                </a:rPr>
                <a:t>Text Here</a:t>
              </a:r>
              <a:endParaRPr lang="zh-CN" altLang="en-US" sz="1100" dirty="0">
                <a:solidFill>
                  <a:schemeClr val="bg1"/>
                </a:solidFill>
                <a:latin typeface="Arial Black" panose="020B0A04020102020204" pitchFamily="34" charset="0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8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8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2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Rectangle 6"/>
          <p:cNvSpPr>
            <a:spLocks noChangeArrowheads="1"/>
          </p:cNvSpPr>
          <p:nvPr/>
        </p:nvSpPr>
        <p:spPr bwMode="auto">
          <a:xfrm>
            <a:off x="1263650" y="2555875"/>
            <a:ext cx="808038" cy="811213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3175">
            <a:solidFill>
              <a:schemeClr val="bg1">
                <a:alpha val="19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7" name="Rectangle 9"/>
          <p:cNvSpPr>
            <a:spLocks noChangeArrowheads="1"/>
          </p:cNvSpPr>
          <p:nvPr/>
        </p:nvSpPr>
        <p:spPr bwMode="auto">
          <a:xfrm>
            <a:off x="3167063" y="1608138"/>
            <a:ext cx="806450" cy="809625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3175">
            <a:solidFill>
              <a:schemeClr val="bg1">
                <a:alpha val="19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8" name="Rectangle 11"/>
          <p:cNvSpPr>
            <a:spLocks noChangeArrowheads="1"/>
          </p:cNvSpPr>
          <p:nvPr/>
        </p:nvSpPr>
        <p:spPr bwMode="auto">
          <a:xfrm>
            <a:off x="5068888" y="1608138"/>
            <a:ext cx="809625" cy="809625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3175">
            <a:solidFill>
              <a:schemeClr val="bg1">
                <a:alpha val="19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9" name="Rectangle 12"/>
          <p:cNvSpPr>
            <a:spLocks noChangeArrowheads="1"/>
          </p:cNvSpPr>
          <p:nvPr/>
        </p:nvSpPr>
        <p:spPr bwMode="auto">
          <a:xfrm>
            <a:off x="4117975" y="2546350"/>
            <a:ext cx="806450" cy="808038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3175">
            <a:solidFill>
              <a:schemeClr val="bg1">
                <a:alpha val="19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0" name="Rectangle 15"/>
          <p:cNvSpPr>
            <a:spLocks noChangeArrowheads="1"/>
          </p:cNvSpPr>
          <p:nvPr/>
        </p:nvSpPr>
        <p:spPr bwMode="auto">
          <a:xfrm>
            <a:off x="5068888" y="3481388"/>
            <a:ext cx="809625" cy="811213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3175">
            <a:solidFill>
              <a:schemeClr val="bg1">
                <a:alpha val="19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7" name="Rectangle 18"/>
          <p:cNvSpPr>
            <a:spLocks noChangeArrowheads="1"/>
          </p:cNvSpPr>
          <p:nvPr/>
        </p:nvSpPr>
        <p:spPr bwMode="auto">
          <a:xfrm>
            <a:off x="2214563" y="2570163"/>
            <a:ext cx="1758950" cy="1739900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3175">
            <a:solidFill>
              <a:schemeClr val="bg1">
                <a:alpha val="19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8" name="Rectangle 19"/>
          <p:cNvSpPr>
            <a:spLocks noChangeArrowheads="1"/>
          </p:cNvSpPr>
          <p:nvPr/>
        </p:nvSpPr>
        <p:spPr bwMode="auto">
          <a:xfrm>
            <a:off x="6019800" y="1617663"/>
            <a:ext cx="1762125" cy="1736725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3175">
            <a:solidFill>
              <a:schemeClr val="bg1">
                <a:alpha val="19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59" name="组合 58"/>
          <p:cNvGrpSpPr/>
          <p:nvPr/>
        </p:nvGrpSpPr>
        <p:grpSpPr>
          <a:xfrm>
            <a:off x="5068888" y="2546350"/>
            <a:ext cx="809625" cy="808038"/>
            <a:chOff x="6851650" y="3394075"/>
            <a:chExt cx="1079500" cy="1077913"/>
          </a:xfrm>
        </p:grpSpPr>
        <p:sp>
          <p:nvSpPr>
            <p:cNvPr id="60" name="Rectangle 13"/>
            <p:cNvSpPr>
              <a:spLocks noChangeArrowheads="1"/>
            </p:cNvSpPr>
            <p:nvPr/>
          </p:nvSpPr>
          <p:spPr bwMode="auto">
            <a:xfrm>
              <a:off x="6851650" y="3394075"/>
              <a:ext cx="1079500" cy="1077913"/>
            </a:xfrm>
            <a:prstGeom prst="rect">
              <a:avLst/>
            </a:prstGeom>
            <a:solidFill>
              <a:schemeClr val="tx1">
                <a:alpha val="29000"/>
              </a:schemeClr>
            </a:solidFill>
            <a:ln w="3175">
              <a:solidFill>
                <a:schemeClr val="bg1">
                  <a:alpha val="19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4614" name="Freeform 70"/>
            <p:cNvSpPr/>
            <p:nvPr/>
          </p:nvSpPr>
          <p:spPr>
            <a:xfrm>
              <a:off x="7104062" y="3659980"/>
              <a:ext cx="574675" cy="546100"/>
            </a:xfrm>
            <a:custGeom>
              <a:avLst/>
              <a:gdLst/>
              <a:ahLst/>
              <a:cxnLst>
                <a:cxn ang="0">
                  <a:pos x="272389" y="16649"/>
                </a:cxn>
                <a:cxn ang="0">
                  <a:pos x="305608" y="16649"/>
                </a:cxn>
                <a:cxn ang="0">
                  <a:pos x="365400" y="139855"/>
                </a:cxn>
                <a:cxn ang="0">
                  <a:pos x="415228" y="176484"/>
                </a:cxn>
                <a:cxn ang="0">
                  <a:pos x="551422" y="196463"/>
                </a:cxn>
                <a:cxn ang="0">
                  <a:pos x="561388" y="226432"/>
                </a:cxn>
                <a:cxn ang="0">
                  <a:pos x="465055" y="322998"/>
                </a:cxn>
                <a:cxn ang="0">
                  <a:pos x="445124" y="382936"/>
                </a:cxn>
                <a:cxn ang="0">
                  <a:pos x="465055" y="516131"/>
                </a:cxn>
                <a:cxn ang="0">
                  <a:pos x="438480" y="536110"/>
                </a:cxn>
                <a:cxn ang="0">
                  <a:pos x="322217" y="472843"/>
                </a:cxn>
                <a:cxn ang="0">
                  <a:pos x="255780" y="472843"/>
                </a:cxn>
                <a:cxn ang="0">
                  <a:pos x="136195" y="536110"/>
                </a:cxn>
                <a:cxn ang="0">
                  <a:pos x="109620" y="516131"/>
                </a:cxn>
                <a:cxn ang="0">
                  <a:pos x="132873" y="382936"/>
                </a:cxn>
                <a:cxn ang="0">
                  <a:pos x="112942" y="322998"/>
                </a:cxn>
                <a:cxn ang="0">
                  <a:pos x="16609" y="226432"/>
                </a:cxn>
                <a:cxn ang="0">
                  <a:pos x="26575" y="196463"/>
                </a:cxn>
                <a:cxn ang="0">
                  <a:pos x="159447" y="176484"/>
                </a:cxn>
                <a:cxn ang="0">
                  <a:pos x="212597" y="139855"/>
                </a:cxn>
                <a:cxn ang="0">
                  <a:pos x="272389" y="16649"/>
                </a:cxn>
              </a:cxnLst>
              <a:rect l="0" t="0" r="0" b="0"/>
              <a:pathLst>
                <a:path w="173" h="164">
                  <a:moveTo>
                    <a:pt x="82" y="5"/>
                  </a:moveTo>
                  <a:cubicBezTo>
                    <a:pt x="85" y="0"/>
                    <a:pt x="89" y="0"/>
                    <a:pt x="92" y="5"/>
                  </a:cubicBezTo>
                  <a:cubicBezTo>
                    <a:pt x="110" y="42"/>
                    <a:pt x="110" y="42"/>
                    <a:pt x="110" y="42"/>
                  </a:cubicBezTo>
                  <a:cubicBezTo>
                    <a:pt x="112" y="47"/>
                    <a:pt x="119" y="52"/>
                    <a:pt x="125" y="53"/>
                  </a:cubicBezTo>
                  <a:cubicBezTo>
                    <a:pt x="166" y="59"/>
                    <a:pt x="166" y="59"/>
                    <a:pt x="166" y="59"/>
                  </a:cubicBezTo>
                  <a:cubicBezTo>
                    <a:pt x="172" y="60"/>
                    <a:pt x="173" y="64"/>
                    <a:pt x="169" y="68"/>
                  </a:cubicBezTo>
                  <a:cubicBezTo>
                    <a:pt x="140" y="97"/>
                    <a:pt x="140" y="97"/>
                    <a:pt x="140" y="97"/>
                  </a:cubicBezTo>
                  <a:cubicBezTo>
                    <a:pt x="135" y="101"/>
                    <a:pt x="133" y="109"/>
                    <a:pt x="134" y="115"/>
                  </a:cubicBezTo>
                  <a:cubicBezTo>
                    <a:pt x="140" y="155"/>
                    <a:pt x="140" y="155"/>
                    <a:pt x="140" y="155"/>
                  </a:cubicBezTo>
                  <a:cubicBezTo>
                    <a:pt x="141" y="161"/>
                    <a:pt x="138" y="164"/>
                    <a:pt x="132" y="161"/>
                  </a:cubicBezTo>
                  <a:cubicBezTo>
                    <a:pt x="97" y="142"/>
                    <a:pt x="97" y="142"/>
                    <a:pt x="97" y="142"/>
                  </a:cubicBezTo>
                  <a:cubicBezTo>
                    <a:pt x="91" y="139"/>
                    <a:pt x="82" y="139"/>
                    <a:pt x="77" y="142"/>
                  </a:cubicBezTo>
                  <a:cubicBezTo>
                    <a:pt x="41" y="161"/>
                    <a:pt x="41" y="161"/>
                    <a:pt x="41" y="161"/>
                  </a:cubicBezTo>
                  <a:cubicBezTo>
                    <a:pt x="36" y="164"/>
                    <a:pt x="32" y="161"/>
                    <a:pt x="33" y="155"/>
                  </a:cubicBezTo>
                  <a:cubicBezTo>
                    <a:pt x="40" y="115"/>
                    <a:pt x="40" y="115"/>
                    <a:pt x="40" y="115"/>
                  </a:cubicBezTo>
                  <a:cubicBezTo>
                    <a:pt x="41" y="109"/>
                    <a:pt x="38" y="101"/>
                    <a:pt x="34" y="97"/>
                  </a:cubicBezTo>
                  <a:cubicBezTo>
                    <a:pt x="5" y="68"/>
                    <a:pt x="5" y="68"/>
                    <a:pt x="5" y="68"/>
                  </a:cubicBezTo>
                  <a:cubicBezTo>
                    <a:pt x="0" y="64"/>
                    <a:pt x="2" y="60"/>
                    <a:pt x="8" y="59"/>
                  </a:cubicBezTo>
                  <a:cubicBezTo>
                    <a:pt x="48" y="53"/>
                    <a:pt x="48" y="53"/>
                    <a:pt x="48" y="53"/>
                  </a:cubicBezTo>
                  <a:cubicBezTo>
                    <a:pt x="54" y="52"/>
                    <a:pt x="61" y="47"/>
                    <a:pt x="64" y="42"/>
                  </a:cubicBezTo>
                  <a:lnTo>
                    <a:pt x="82" y="5"/>
                  </a:ln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1263650" y="3503613"/>
            <a:ext cx="808038" cy="811212"/>
            <a:chOff x="1778000" y="4672013"/>
            <a:chExt cx="1076325" cy="1081088"/>
          </a:xfrm>
        </p:grpSpPr>
        <p:sp>
          <p:nvSpPr>
            <p:cNvPr id="68" name="Rectangle 5"/>
            <p:cNvSpPr>
              <a:spLocks noChangeArrowheads="1"/>
            </p:cNvSpPr>
            <p:nvPr/>
          </p:nvSpPr>
          <p:spPr bwMode="auto">
            <a:xfrm>
              <a:off x="1778000" y="4672013"/>
              <a:ext cx="1076325" cy="1081088"/>
            </a:xfrm>
            <a:prstGeom prst="rect">
              <a:avLst/>
            </a:prstGeom>
            <a:solidFill>
              <a:schemeClr val="tx1">
                <a:alpha val="29000"/>
              </a:schemeClr>
            </a:solidFill>
            <a:ln w="3175">
              <a:solidFill>
                <a:schemeClr val="bg1">
                  <a:alpha val="19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24609" name="组合 68"/>
            <p:cNvGrpSpPr/>
            <p:nvPr/>
          </p:nvGrpSpPr>
          <p:grpSpPr>
            <a:xfrm>
              <a:off x="2102701" y="4931003"/>
              <a:ext cx="426922" cy="542698"/>
              <a:chOff x="2079625" y="4960938"/>
              <a:chExt cx="468313" cy="595313"/>
            </a:xfrm>
          </p:grpSpPr>
          <p:sp>
            <p:nvSpPr>
              <p:cNvPr id="24610" name="Freeform 73"/>
              <p:cNvSpPr/>
              <p:nvPr/>
            </p:nvSpPr>
            <p:spPr>
              <a:xfrm>
                <a:off x="2130425" y="5110163"/>
                <a:ext cx="368300" cy="44608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76567"/>
                  </a:cxn>
                  <a:cxn ang="0">
                    <a:pos x="0" y="119845"/>
                  </a:cxn>
                  <a:cxn ang="0">
                    <a:pos x="0" y="402811"/>
                  </a:cxn>
                  <a:cxn ang="0">
                    <a:pos x="43134" y="446088"/>
                  </a:cxn>
                  <a:cxn ang="0">
                    <a:pos x="325166" y="446088"/>
                  </a:cxn>
                  <a:cxn ang="0">
                    <a:pos x="368300" y="402811"/>
                  </a:cxn>
                  <a:cxn ang="0">
                    <a:pos x="368300" y="119845"/>
                  </a:cxn>
                  <a:cxn ang="0">
                    <a:pos x="368300" y="76567"/>
                  </a:cxn>
                  <a:cxn ang="0">
                    <a:pos x="368300" y="0"/>
                  </a:cxn>
                  <a:cxn ang="0">
                    <a:pos x="0" y="0"/>
                  </a:cxn>
                </a:cxnLst>
                <a:rect l="0" t="0" r="0" b="0"/>
                <a:pathLst>
                  <a:path w="111" h="134">
                    <a:moveTo>
                      <a:pt x="0" y="0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121"/>
                      <a:pt x="0" y="121"/>
                      <a:pt x="0" y="121"/>
                    </a:cubicBezTo>
                    <a:cubicBezTo>
                      <a:pt x="0" y="128"/>
                      <a:pt x="6" y="134"/>
                      <a:pt x="13" y="134"/>
                    </a:cubicBezTo>
                    <a:cubicBezTo>
                      <a:pt x="98" y="134"/>
                      <a:pt x="98" y="134"/>
                      <a:pt x="98" y="134"/>
                    </a:cubicBezTo>
                    <a:cubicBezTo>
                      <a:pt x="105" y="134"/>
                      <a:pt x="111" y="128"/>
                      <a:pt x="111" y="121"/>
                    </a:cubicBezTo>
                    <a:cubicBezTo>
                      <a:pt x="111" y="36"/>
                      <a:pt x="111" y="36"/>
                      <a:pt x="111" y="36"/>
                    </a:cubicBezTo>
                    <a:cubicBezTo>
                      <a:pt x="111" y="23"/>
                      <a:pt x="111" y="23"/>
                      <a:pt x="111" y="23"/>
                    </a:cubicBezTo>
                    <a:cubicBezTo>
                      <a:pt x="111" y="0"/>
                      <a:pt x="111" y="0"/>
                      <a:pt x="11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4611" name="Freeform 74"/>
              <p:cNvSpPr/>
              <p:nvPr/>
            </p:nvSpPr>
            <p:spPr>
              <a:xfrm>
                <a:off x="2079625" y="5018088"/>
                <a:ext cx="468313" cy="60325"/>
              </a:xfrm>
              <a:custGeom>
                <a:avLst/>
                <a:gdLst/>
                <a:ahLst/>
                <a:cxnLst>
                  <a:cxn ang="0">
                    <a:pos x="468313" y="60325"/>
                  </a:cxn>
                  <a:cxn ang="0">
                    <a:pos x="468313" y="43568"/>
                  </a:cxn>
                  <a:cxn ang="0">
                    <a:pos x="425135" y="0"/>
                  </a:cxn>
                  <a:cxn ang="0">
                    <a:pos x="43178" y="0"/>
                  </a:cxn>
                  <a:cxn ang="0">
                    <a:pos x="0" y="43568"/>
                  </a:cxn>
                  <a:cxn ang="0">
                    <a:pos x="0" y="60325"/>
                  </a:cxn>
                  <a:cxn ang="0">
                    <a:pos x="468313" y="60325"/>
                  </a:cxn>
                </a:cxnLst>
                <a:rect l="0" t="0" r="0" b="0"/>
                <a:pathLst>
                  <a:path w="141" h="18">
                    <a:moveTo>
                      <a:pt x="141" y="18"/>
                    </a:moveTo>
                    <a:cubicBezTo>
                      <a:pt x="141" y="13"/>
                      <a:pt x="141" y="13"/>
                      <a:pt x="141" y="13"/>
                    </a:cubicBezTo>
                    <a:cubicBezTo>
                      <a:pt x="141" y="5"/>
                      <a:pt x="135" y="0"/>
                      <a:pt x="128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5"/>
                      <a:pt x="0" y="13"/>
                    </a:cubicBezTo>
                    <a:cubicBezTo>
                      <a:pt x="0" y="18"/>
                      <a:pt x="0" y="18"/>
                      <a:pt x="0" y="18"/>
                    </a:cubicBezTo>
                    <a:lnTo>
                      <a:pt x="141" y="18"/>
                    </a:lnTo>
                    <a:close/>
                  </a:path>
                </a:pathLst>
              </a:custGeom>
              <a:solidFill>
                <a:srgbClr val="FFFFFF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4612" name="Freeform 75"/>
              <p:cNvSpPr/>
              <p:nvPr/>
            </p:nvSpPr>
            <p:spPr>
              <a:xfrm>
                <a:off x="2246313" y="4960938"/>
                <a:ext cx="136525" cy="30163"/>
              </a:xfrm>
              <a:custGeom>
                <a:avLst/>
                <a:gdLst/>
                <a:ahLst/>
                <a:cxnLst>
                  <a:cxn ang="0">
                    <a:pos x="136525" y="30163"/>
                  </a:cxn>
                  <a:cxn ang="0">
                    <a:pos x="136525" y="23460"/>
                  </a:cxn>
                  <a:cxn ang="0">
                    <a:pos x="123205" y="0"/>
                  </a:cxn>
                  <a:cxn ang="0">
                    <a:pos x="13320" y="0"/>
                  </a:cxn>
                  <a:cxn ang="0">
                    <a:pos x="0" y="23460"/>
                  </a:cxn>
                  <a:cxn ang="0">
                    <a:pos x="0" y="30163"/>
                  </a:cxn>
                  <a:cxn ang="0">
                    <a:pos x="136525" y="30163"/>
                  </a:cxn>
                </a:cxnLst>
                <a:rect l="0" t="0" r="0" b="0"/>
                <a:pathLst>
                  <a:path w="41" h="9">
                    <a:moveTo>
                      <a:pt x="41" y="9"/>
                    </a:moveTo>
                    <a:cubicBezTo>
                      <a:pt x="41" y="7"/>
                      <a:pt x="41" y="7"/>
                      <a:pt x="41" y="7"/>
                    </a:cubicBezTo>
                    <a:cubicBezTo>
                      <a:pt x="41" y="3"/>
                      <a:pt x="39" y="0"/>
                      <a:pt x="37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3"/>
                      <a:pt x="0" y="7"/>
                    </a:cubicBezTo>
                    <a:cubicBezTo>
                      <a:pt x="0" y="9"/>
                      <a:pt x="0" y="9"/>
                      <a:pt x="0" y="9"/>
                    </a:cubicBezTo>
                    <a:lnTo>
                      <a:pt x="41" y="9"/>
                    </a:lnTo>
                    <a:close/>
                  </a:path>
                </a:pathLst>
              </a:custGeom>
              <a:solidFill>
                <a:srgbClr val="FFFFFF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73" name="组合 72"/>
          <p:cNvGrpSpPr/>
          <p:nvPr/>
        </p:nvGrpSpPr>
        <p:grpSpPr>
          <a:xfrm>
            <a:off x="4117975" y="3481388"/>
            <a:ext cx="806450" cy="811212"/>
            <a:chOff x="5583238" y="4641850"/>
            <a:chExt cx="1076325" cy="1081088"/>
          </a:xfrm>
        </p:grpSpPr>
        <p:sp>
          <p:nvSpPr>
            <p:cNvPr id="74" name="Rectangle 14"/>
            <p:cNvSpPr>
              <a:spLocks noChangeArrowheads="1"/>
            </p:cNvSpPr>
            <p:nvPr/>
          </p:nvSpPr>
          <p:spPr bwMode="auto">
            <a:xfrm>
              <a:off x="5583238" y="4641850"/>
              <a:ext cx="1076325" cy="1081088"/>
            </a:xfrm>
            <a:prstGeom prst="rect">
              <a:avLst/>
            </a:prstGeom>
            <a:solidFill>
              <a:schemeClr val="tx1">
                <a:alpha val="29000"/>
              </a:schemeClr>
            </a:solidFill>
            <a:ln w="3175">
              <a:solidFill>
                <a:schemeClr val="bg1">
                  <a:alpha val="19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4604" name="Freeform 77"/>
            <p:cNvSpPr>
              <a:spLocks noEditPoints="1"/>
            </p:cNvSpPr>
            <p:nvPr/>
          </p:nvSpPr>
          <p:spPr>
            <a:xfrm>
              <a:off x="5792788" y="4945063"/>
              <a:ext cx="684213" cy="528638"/>
            </a:xfrm>
            <a:custGeom>
              <a:avLst/>
              <a:gdLst/>
              <a:ahLst/>
              <a:cxnLst>
                <a:cxn ang="0">
                  <a:pos x="684213" y="528638"/>
                </a:cxn>
                <a:cxn ang="0">
                  <a:pos x="0" y="528638"/>
                </a:cxn>
                <a:cxn ang="0">
                  <a:pos x="0" y="0"/>
                </a:cxn>
                <a:cxn ang="0">
                  <a:pos x="684213" y="0"/>
                </a:cxn>
                <a:cxn ang="0">
                  <a:pos x="684213" y="528638"/>
                </a:cxn>
                <a:cxn ang="0">
                  <a:pos x="49213" y="477838"/>
                </a:cxn>
                <a:cxn ang="0">
                  <a:pos x="636588" y="477838"/>
                </a:cxn>
                <a:cxn ang="0">
                  <a:pos x="636588" y="49213"/>
                </a:cxn>
                <a:cxn ang="0">
                  <a:pos x="49213" y="49213"/>
                </a:cxn>
                <a:cxn ang="0">
                  <a:pos x="49213" y="477838"/>
                </a:cxn>
              </a:cxnLst>
              <a:rect l="0" t="0" r="0" b="0"/>
              <a:pathLst>
                <a:path w="431" h="333">
                  <a:moveTo>
                    <a:pt x="431" y="333"/>
                  </a:moveTo>
                  <a:lnTo>
                    <a:pt x="0" y="333"/>
                  </a:lnTo>
                  <a:lnTo>
                    <a:pt x="0" y="0"/>
                  </a:lnTo>
                  <a:lnTo>
                    <a:pt x="431" y="0"/>
                  </a:lnTo>
                  <a:lnTo>
                    <a:pt x="431" y="333"/>
                  </a:lnTo>
                  <a:close/>
                  <a:moveTo>
                    <a:pt x="31" y="301"/>
                  </a:moveTo>
                  <a:lnTo>
                    <a:pt x="401" y="301"/>
                  </a:lnTo>
                  <a:lnTo>
                    <a:pt x="401" y="31"/>
                  </a:lnTo>
                  <a:lnTo>
                    <a:pt x="31" y="31"/>
                  </a:lnTo>
                  <a:lnTo>
                    <a:pt x="31" y="301"/>
                  </a:ln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05" name="Freeform 78"/>
            <p:cNvSpPr/>
            <p:nvPr/>
          </p:nvSpPr>
          <p:spPr>
            <a:xfrm>
              <a:off x="5921375" y="5249863"/>
              <a:ext cx="300038" cy="144463"/>
            </a:xfrm>
            <a:custGeom>
              <a:avLst/>
              <a:gdLst/>
              <a:ahLst/>
              <a:cxnLst>
                <a:cxn ang="0">
                  <a:pos x="150813" y="0"/>
                </a:cxn>
                <a:cxn ang="0">
                  <a:pos x="223838" y="69850"/>
                </a:cxn>
                <a:cxn ang="0">
                  <a:pos x="300038" y="144463"/>
                </a:cxn>
                <a:cxn ang="0">
                  <a:pos x="150813" y="144463"/>
                </a:cxn>
                <a:cxn ang="0">
                  <a:pos x="0" y="144463"/>
                </a:cxn>
                <a:cxn ang="0">
                  <a:pos x="73025" y="69850"/>
                </a:cxn>
                <a:cxn ang="0">
                  <a:pos x="150813" y="0"/>
                </a:cxn>
              </a:cxnLst>
              <a:rect l="0" t="0" r="0" b="0"/>
              <a:pathLst>
                <a:path w="189" h="91">
                  <a:moveTo>
                    <a:pt x="95" y="0"/>
                  </a:moveTo>
                  <a:lnTo>
                    <a:pt x="141" y="44"/>
                  </a:lnTo>
                  <a:lnTo>
                    <a:pt x="189" y="91"/>
                  </a:lnTo>
                  <a:lnTo>
                    <a:pt x="95" y="91"/>
                  </a:lnTo>
                  <a:lnTo>
                    <a:pt x="0" y="91"/>
                  </a:lnTo>
                  <a:lnTo>
                    <a:pt x="46" y="44"/>
                  </a:lnTo>
                  <a:lnTo>
                    <a:pt x="95" y="0"/>
                  </a:ln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06" name="Freeform 79"/>
            <p:cNvSpPr/>
            <p:nvPr/>
          </p:nvSpPr>
          <p:spPr>
            <a:xfrm>
              <a:off x="6072188" y="5167313"/>
              <a:ext cx="298450" cy="227013"/>
            </a:xfrm>
            <a:custGeom>
              <a:avLst/>
              <a:gdLst/>
              <a:ahLst/>
              <a:cxnLst>
                <a:cxn ang="0">
                  <a:pos x="149225" y="0"/>
                </a:cxn>
                <a:cxn ang="0">
                  <a:pos x="222250" y="112713"/>
                </a:cxn>
                <a:cxn ang="0">
                  <a:pos x="298450" y="227013"/>
                </a:cxn>
                <a:cxn ang="0">
                  <a:pos x="149225" y="227013"/>
                </a:cxn>
                <a:cxn ang="0">
                  <a:pos x="0" y="227013"/>
                </a:cxn>
                <a:cxn ang="0">
                  <a:pos x="73025" y="112713"/>
                </a:cxn>
                <a:cxn ang="0">
                  <a:pos x="149225" y="0"/>
                </a:cxn>
              </a:cxnLst>
              <a:rect l="0" t="0" r="0" b="0"/>
              <a:pathLst>
                <a:path w="188" h="143">
                  <a:moveTo>
                    <a:pt x="94" y="0"/>
                  </a:moveTo>
                  <a:lnTo>
                    <a:pt x="140" y="71"/>
                  </a:lnTo>
                  <a:lnTo>
                    <a:pt x="188" y="143"/>
                  </a:lnTo>
                  <a:lnTo>
                    <a:pt x="94" y="143"/>
                  </a:lnTo>
                  <a:lnTo>
                    <a:pt x="0" y="143"/>
                  </a:lnTo>
                  <a:lnTo>
                    <a:pt x="46" y="71"/>
                  </a:lnTo>
                  <a:lnTo>
                    <a:pt x="94" y="0"/>
                  </a:ln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07" name="Oval 80"/>
            <p:cNvSpPr/>
            <p:nvPr/>
          </p:nvSpPr>
          <p:spPr>
            <a:xfrm>
              <a:off x="5957888" y="5048250"/>
              <a:ext cx="127000" cy="125413"/>
            </a:xfrm>
            <a:prstGeom prst="ellipse">
              <a:avLst/>
            </a:prstGeom>
            <a:solidFill>
              <a:srgbClr val="FFFFFF"/>
            </a:solidFill>
            <a:ln w="9525">
              <a:noFill/>
            </a:ln>
          </p:spPr>
          <p:txBody>
            <a:bodyPr lIns="68580" tIns="34290" rIns="68580" bIns="34290"/>
            <a:lstStyle/>
            <a:p>
              <a:pPr lvl="0"/>
              <a:endParaRPr lang="zh-CN" altLang="en-US" dirty="0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1263650" y="1608138"/>
            <a:ext cx="808038" cy="809625"/>
            <a:chOff x="1778000" y="2143125"/>
            <a:chExt cx="1076325" cy="1081088"/>
          </a:xfrm>
        </p:grpSpPr>
        <p:sp>
          <p:nvSpPr>
            <p:cNvPr id="80" name="Rectangle 7"/>
            <p:cNvSpPr>
              <a:spLocks noChangeArrowheads="1"/>
            </p:cNvSpPr>
            <p:nvPr/>
          </p:nvSpPr>
          <p:spPr bwMode="auto">
            <a:xfrm>
              <a:off x="1778000" y="2143125"/>
              <a:ext cx="1076325" cy="1081088"/>
            </a:xfrm>
            <a:prstGeom prst="rect">
              <a:avLst/>
            </a:prstGeom>
            <a:solidFill>
              <a:schemeClr val="tx1">
                <a:alpha val="29000"/>
              </a:schemeClr>
            </a:solidFill>
            <a:ln w="3175">
              <a:solidFill>
                <a:schemeClr val="bg1">
                  <a:alpha val="19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4602" name="Freeform 9"/>
            <p:cNvSpPr>
              <a:spLocks noEditPoints="1"/>
            </p:cNvSpPr>
            <p:nvPr/>
          </p:nvSpPr>
          <p:spPr>
            <a:xfrm>
              <a:off x="1987032" y="2340217"/>
              <a:ext cx="662308" cy="726144"/>
            </a:xfrm>
            <a:custGeom>
              <a:avLst/>
              <a:gdLst/>
              <a:ahLst/>
              <a:cxnLst>
                <a:cxn ang="0">
                  <a:pos x="662308" y="413187"/>
                </a:cxn>
                <a:cxn ang="0">
                  <a:pos x="662308" y="410494"/>
                </a:cxn>
                <a:cxn ang="0">
                  <a:pos x="660510" y="390448"/>
                </a:cxn>
                <a:cxn ang="0">
                  <a:pos x="437243" y="79586"/>
                </a:cxn>
                <a:cxn ang="0">
                  <a:pos x="412969" y="93947"/>
                </a:cxn>
                <a:cxn ang="0">
                  <a:pos x="622150" y="335097"/>
                </a:cxn>
                <a:cxn ang="0">
                  <a:pos x="489688" y="361726"/>
                </a:cxn>
                <a:cxn ang="0">
                  <a:pos x="332952" y="361726"/>
                </a:cxn>
                <a:cxn ang="0">
                  <a:pos x="176216" y="361726"/>
                </a:cxn>
                <a:cxn ang="0">
                  <a:pos x="37461" y="340184"/>
                </a:cxn>
                <a:cxn ang="0">
                  <a:pos x="330255" y="94545"/>
                </a:cxn>
                <a:cxn ang="0">
                  <a:pos x="346738" y="15857"/>
                </a:cxn>
                <a:cxn ang="0">
                  <a:pos x="313772" y="15857"/>
                </a:cxn>
                <a:cxn ang="0">
                  <a:pos x="300" y="390448"/>
                </a:cxn>
                <a:cxn ang="0">
                  <a:pos x="0" y="413187"/>
                </a:cxn>
                <a:cxn ang="0">
                  <a:pos x="34464" y="415281"/>
                </a:cxn>
                <a:cxn ang="0">
                  <a:pos x="97698" y="347963"/>
                </a:cxn>
                <a:cxn ang="0">
                  <a:pos x="160332" y="414085"/>
                </a:cxn>
                <a:cxn ang="0">
                  <a:pos x="160332" y="414982"/>
                </a:cxn>
                <a:cxn ang="0">
                  <a:pos x="160332" y="415281"/>
                </a:cxn>
                <a:cxn ang="0">
                  <a:pos x="192099" y="415281"/>
                </a:cxn>
                <a:cxn ang="0">
                  <a:pos x="192099" y="414982"/>
                </a:cxn>
                <a:cxn ang="0">
                  <a:pos x="191800" y="413785"/>
                </a:cxn>
                <a:cxn ang="0">
                  <a:pos x="254734" y="347963"/>
                </a:cxn>
                <a:cxn ang="0">
                  <a:pos x="315870" y="607364"/>
                </a:cxn>
                <a:cxn ang="0">
                  <a:pos x="247841" y="693233"/>
                </a:cxn>
                <a:cxn ang="0">
                  <a:pos x="157036" y="602577"/>
                </a:cxn>
                <a:cxn ang="0">
                  <a:pos x="247841" y="726144"/>
                </a:cxn>
                <a:cxn ang="0">
                  <a:pos x="348836" y="610954"/>
                </a:cxn>
                <a:cxn ang="0">
                  <a:pos x="411470" y="347963"/>
                </a:cxn>
                <a:cxn ang="0">
                  <a:pos x="474105" y="413785"/>
                </a:cxn>
                <a:cxn ang="0">
                  <a:pos x="474105" y="414982"/>
                </a:cxn>
                <a:cxn ang="0">
                  <a:pos x="474105" y="415281"/>
                </a:cxn>
                <a:cxn ang="0">
                  <a:pos x="505572" y="415281"/>
                </a:cxn>
                <a:cxn ang="0">
                  <a:pos x="505572" y="414982"/>
                </a:cxn>
                <a:cxn ang="0">
                  <a:pos x="505572" y="414085"/>
                </a:cxn>
                <a:cxn ang="0">
                  <a:pos x="568206" y="347963"/>
                </a:cxn>
                <a:cxn ang="0">
                  <a:pos x="629342" y="413187"/>
                </a:cxn>
                <a:cxn ang="0">
                  <a:pos x="629342" y="413187"/>
                </a:cxn>
                <a:cxn ang="0">
                  <a:pos x="662308" y="415281"/>
                </a:cxn>
                <a:cxn ang="0">
                  <a:pos x="662308" y="413785"/>
                </a:cxn>
                <a:cxn ang="0">
                  <a:pos x="662308" y="413187"/>
                </a:cxn>
              </a:cxnLst>
              <a:rect l="0" t="0" r="0" b="0"/>
              <a:pathLst>
                <a:path w="2210" h="2427">
                  <a:moveTo>
                    <a:pt x="2210" y="1381"/>
                  </a:moveTo>
                  <a:cubicBezTo>
                    <a:pt x="2210" y="1381"/>
                    <a:pt x="2210" y="1381"/>
                    <a:pt x="2210" y="1381"/>
                  </a:cubicBezTo>
                  <a:cubicBezTo>
                    <a:pt x="2210" y="1381"/>
                    <a:pt x="2210" y="1381"/>
                    <a:pt x="2210" y="1381"/>
                  </a:cubicBezTo>
                  <a:cubicBezTo>
                    <a:pt x="2210" y="1379"/>
                    <a:pt x="2210" y="1376"/>
                    <a:pt x="2210" y="1372"/>
                  </a:cubicBezTo>
                  <a:cubicBezTo>
                    <a:pt x="2209" y="1363"/>
                    <a:pt x="2208" y="1354"/>
                    <a:pt x="2207" y="1345"/>
                  </a:cubicBezTo>
                  <a:cubicBezTo>
                    <a:pt x="2205" y="1328"/>
                    <a:pt x="2204" y="1310"/>
                    <a:pt x="2204" y="1305"/>
                  </a:cubicBezTo>
                  <a:cubicBezTo>
                    <a:pt x="2204" y="823"/>
                    <a:pt x="1894" y="413"/>
                    <a:pt x="1462" y="264"/>
                  </a:cubicBezTo>
                  <a:cubicBezTo>
                    <a:pt x="1461" y="265"/>
                    <a:pt x="1460" y="265"/>
                    <a:pt x="1459" y="266"/>
                  </a:cubicBezTo>
                  <a:cubicBezTo>
                    <a:pt x="1451" y="262"/>
                    <a:pt x="1442" y="259"/>
                    <a:pt x="1433" y="259"/>
                  </a:cubicBezTo>
                  <a:cubicBezTo>
                    <a:pt x="1402" y="259"/>
                    <a:pt x="1378" y="284"/>
                    <a:pt x="1378" y="314"/>
                  </a:cubicBezTo>
                  <a:cubicBezTo>
                    <a:pt x="1378" y="343"/>
                    <a:pt x="1400" y="367"/>
                    <a:pt x="1428" y="369"/>
                  </a:cubicBezTo>
                  <a:cubicBezTo>
                    <a:pt x="1758" y="484"/>
                    <a:pt x="2009" y="769"/>
                    <a:pt x="2076" y="1120"/>
                  </a:cubicBezTo>
                  <a:cubicBezTo>
                    <a:pt x="2025" y="1081"/>
                    <a:pt x="1963" y="1058"/>
                    <a:pt x="1896" y="1058"/>
                  </a:cubicBezTo>
                  <a:cubicBezTo>
                    <a:pt x="1787" y="1058"/>
                    <a:pt x="1691" y="1119"/>
                    <a:pt x="1634" y="1209"/>
                  </a:cubicBezTo>
                  <a:cubicBezTo>
                    <a:pt x="1578" y="1119"/>
                    <a:pt x="1482" y="1058"/>
                    <a:pt x="1373" y="1058"/>
                  </a:cubicBezTo>
                  <a:cubicBezTo>
                    <a:pt x="1264" y="1058"/>
                    <a:pt x="1167" y="1119"/>
                    <a:pt x="1111" y="1209"/>
                  </a:cubicBezTo>
                  <a:cubicBezTo>
                    <a:pt x="1055" y="1119"/>
                    <a:pt x="959" y="1058"/>
                    <a:pt x="850" y="1058"/>
                  </a:cubicBezTo>
                  <a:cubicBezTo>
                    <a:pt x="740" y="1058"/>
                    <a:pt x="644" y="1119"/>
                    <a:pt x="588" y="1209"/>
                  </a:cubicBezTo>
                  <a:cubicBezTo>
                    <a:pt x="532" y="1119"/>
                    <a:pt x="436" y="1058"/>
                    <a:pt x="326" y="1058"/>
                  </a:cubicBezTo>
                  <a:cubicBezTo>
                    <a:pt x="250" y="1058"/>
                    <a:pt x="180" y="1088"/>
                    <a:pt x="125" y="1137"/>
                  </a:cubicBezTo>
                  <a:cubicBezTo>
                    <a:pt x="205" y="675"/>
                    <a:pt x="604" y="322"/>
                    <a:pt x="1087" y="314"/>
                  </a:cubicBezTo>
                  <a:cubicBezTo>
                    <a:pt x="1091" y="316"/>
                    <a:pt x="1096" y="316"/>
                    <a:pt x="1102" y="316"/>
                  </a:cubicBezTo>
                  <a:cubicBezTo>
                    <a:pt x="1141" y="316"/>
                    <a:pt x="1157" y="284"/>
                    <a:pt x="1157" y="245"/>
                  </a:cubicBezTo>
                  <a:cubicBezTo>
                    <a:pt x="1157" y="53"/>
                    <a:pt x="1157" y="53"/>
                    <a:pt x="1157" y="53"/>
                  </a:cubicBezTo>
                  <a:cubicBezTo>
                    <a:pt x="1157" y="22"/>
                    <a:pt x="1134" y="0"/>
                    <a:pt x="1102" y="0"/>
                  </a:cubicBezTo>
                  <a:cubicBezTo>
                    <a:pt x="1078" y="0"/>
                    <a:pt x="1047" y="20"/>
                    <a:pt x="1047" y="53"/>
                  </a:cubicBezTo>
                  <a:cubicBezTo>
                    <a:pt x="1047" y="205"/>
                    <a:pt x="1047" y="205"/>
                    <a:pt x="1047" y="205"/>
                  </a:cubicBezTo>
                  <a:cubicBezTo>
                    <a:pt x="464" y="234"/>
                    <a:pt x="1" y="716"/>
                    <a:pt x="1" y="1305"/>
                  </a:cubicBezTo>
                  <a:cubicBezTo>
                    <a:pt x="1" y="1312"/>
                    <a:pt x="1" y="1345"/>
                    <a:pt x="1" y="1368"/>
                  </a:cubicBezTo>
                  <a:cubicBezTo>
                    <a:pt x="0" y="1372"/>
                    <a:pt x="0" y="1376"/>
                    <a:pt x="0" y="1381"/>
                  </a:cubicBezTo>
                  <a:cubicBezTo>
                    <a:pt x="0" y="1413"/>
                    <a:pt x="26" y="1440"/>
                    <a:pt x="58" y="1440"/>
                  </a:cubicBezTo>
                  <a:cubicBezTo>
                    <a:pt x="87" y="1440"/>
                    <a:pt x="112" y="1417"/>
                    <a:pt x="115" y="1388"/>
                  </a:cubicBezTo>
                  <a:cubicBezTo>
                    <a:pt x="117" y="1388"/>
                    <a:pt x="117" y="1388"/>
                    <a:pt x="117" y="1388"/>
                  </a:cubicBezTo>
                  <a:cubicBezTo>
                    <a:pt x="118" y="1271"/>
                    <a:pt x="211" y="1163"/>
                    <a:pt x="326" y="1163"/>
                  </a:cubicBezTo>
                  <a:cubicBezTo>
                    <a:pt x="438" y="1163"/>
                    <a:pt x="530" y="1265"/>
                    <a:pt x="536" y="1378"/>
                  </a:cubicBezTo>
                  <a:cubicBezTo>
                    <a:pt x="535" y="1380"/>
                    <a:pt x="535" y="1382"/>
                    <a:pt x="535" y="1384"/>
                  </a:cubicBezTo>
                  <a:cubicBezTo>
                    <a:pt x="535" y="1385"/>
                    <a:pt x="535" y="1385"/>
                    <a:pt x="535" y="1386"/>
                  </a:cubicBezTo>
                  <a:cubicBezTo>
                    <a:pt x="535" y="1386"/>
                    <a:pt x="535" y="1386"/>
                    <a:pt x="535" y="1387"/>
                  </a:cubicBezTo>
                  <a:cubicBezTo>
                    <a:pt x="535" y="1387"/>
                    <a:pt x="535" y="1388"/>
                    <a:pt x="535" y="1388"/>
                  </a:cubicBezTo>
                  <a:cubicBezTo>
                    <a:pt x="535" y="1388"/>
                    <a:pt x="535" y="1388"/>
                    <a:pt x="535" y="1388"/>
                  </a:cubicBezTo>
                  <a:cubicBezTo>
                    <a:pt x="536" y="1417"/>
                    <a:pt x="560" y="1440"/>
                    <a:pt x="588" y="1440"/>
                  </a:cubicBezTo>
                  <a:cubicBezTo>
                    <a:pt x="616" y="1440"/>
                    <a:pt x="639" y="1417"/>
                    <a:pt x="641" y="1388"/>
                  </a:cubicBezTo>
                  <a:cubicBezTo>
                    <a:pt x="641" y="1388"/>
                    <a:pt x="641" y="1388"/>
                    <a:pt x="641" y="1388"/>
                  </a:cubicBezTo>
                  <a:cubicBezTo>
                    <a:pt x="641" y="1388"/>
                    <a:pt x="641" y="1387"/>
                    <a:pt x="641" y="1387"/>
                  </a:cubicBezTo>
                  <a:cubicBezTo>
                    <a:pt x="641" y="1387"/>
                    <a:pt x="641" y="1386"/>
                    <a:pt x="641" y="1386"/>
                  </a:cubicBezTo>
                  <a:cubicBezTo>
                    <a:pt x="641" y="1385"/>
                    <a:pt x="641" y="1384"/>
                    <a:pt x="640" y="1383"/>
                  </a:cubicBezTo>
                  <a:cubicBezTo>
                    <a:pt x="640" y="1381"/>
                    <a:pt x="640" y="1379"/>
                    <a:pt x="640" y="1378"/>
                  </a:cubicBezTo>
                  <a:cubicBezTo>
                    <a:pt x="646" y="1265"/>
                    <a:pt x="738" y="1163"/>
                    <a:pt x="850" y="1163"/>
                  </a:cubicBezTo>
                  <a:cubicBezTo>
                    <a:pt x="949" y="1163"/>
                    <a:pt x="1032" y="1244"/>
                    <a:pt x="1054" y="1341"/>
                  </a:cubicBezTo>
                  <a:cubicBezTo>
                    <a:pt x="1054" y="2030"/>
                    <a:pt x="1054" y="2030"/>
                    <a:pt x="1054" y="2030"/>
                  </a:cubicBezTo>
                  <a:cubicBezTo>
                    <a:pt x="1049" y="2041"/>
                    <a:pt x="1047" y="2055"/>
                    <a:pt x="1047" y="2069"/>
                  </a:cubicBezTo>
                  <a:cubicBezTo>
                    <a:pt x="1047" y="2190"/>
                    <a:pt x="1000" y="2317"/>
                    <a:pt x="827" y="2317"/>
                  </a:cubicBezTo>
                  <a:cubicBezTo>
                    <a:pt x="676" y="2317"/>
                    <a:pt x="579" y="2190"/>
                    <a:pt x="579" y="2069"/>
                  </a:cubicBezTo>
                  <a:cubicBezTo>
                    <a:pt x="579" y="2030"/>
                    <a:pt x="552" y="2014"/>
                    <a:pt x="524" y="2014"/>
                  </a:cubicBezTo>
                  <a:cubicBezTo>
                    <a:pt x="496" y="2014"/>
                    <a:pt x="469" y="2030"/>
                    <a:pt x="469" y="2069"/>
                  </a:cubicBezTo>
                  <a:cubicBezTo>
                    <a:pt x="469" y="2268"/>
                    <a:pt x="578" y="2427"/>
                    <a:pt x="827" y="2427"/>
                  </a:cubicBezTo>
                  <a:cubicBezTo>
                    <a:pt x="1112" y="2427"/>
                    <a:pt x="1156" y="2274"/>
                    <a:pt x="1157" y="2080"/>
                  </a:cubicBezTo>
                  <a:cubicBezTo>
                    <a:pt x="1162" y="2069"/>
                    <a:pt x="1164" y="2056"/>
                    <a:pt x="1164" y="2042"/>
                  </a:cubicBezTo>
                  <a:cubicBezTo>
                    <a:pt x="1164" y="1375"/>
                    <a:pt x="1164" y="1375"/>
                    <a:pt x="1164" y="1375"/>
                  </a:cubicBezTo>
                  <a:cubicBezTo>
                    <a:pt x="1171" y="1263"/>
                    <a:pt x="1262" y="1163"/>
                    <a:pt x="1373" y="1163"/>
                  </a:cubicBezTo>
                  <a:cubicBezTo>
                    <a:pt x="1485" y="1163"/>
                    <a:pt x="1576" y="1265"/>
                    <a:pt x="1582" y="1378"/>
                  </a:cubicBezTo>
                  <a:cubicBezTo>
                    <a:pt x="1582" y="1379"/>
                    <a:pt x="1582" y="1381"/>
                    <a:pt x="1582" y="1383"/>
                  </a:cubicBezTo>
                  <a:cubicBezTo>
                    <a:pt x="1582" y="1384"/>
                    <a:pt x="1582" y="1385"/>
                    <a:pt x="1582" y="1386"/>
                  </a:cubicBezTo>
                  <a:cubicBezTo>
                    <a:pt x="1582" y="1386"/>
                    <a:pt x="1582" y="1387"/>
                    <a:pt x="1582" y="1387"/>
                  </a:cubicBezTo>
                  <a:cubicBezTo>
                    <a:pt x="1582" y="1388"/>
                    <a:pt x="1582" y="1388"/>
                    <a:pt x="1582" y="1388"/>
                  </a:cubicBezTo>
                  <a:cubicBezTo>
                    <a:pt x="1582" y="1388"/>
                    <a:pt x="1582" y="1388"/>
                    <a:pt x="1582" y="1388"/>
                  </a:cubicBezTo>
                  <a:cubicBezTo>
                    <a:pt x="1583" y="1417"/>
                    <a:pt x="1606" y="1440"/>
                    <a:pt x="1634" y="1440"/>
                  </a:cubicBezTo>
                  <a:cubicBezTo>
                    <a:pt x="1663" y="1440"/>
                    <a:pt x="1686" y="1417"/>
                    <a:pt x="1687" y="1388"/>
                  </a:cubicBezTo>
                  <a:cubicBezTo>
                    <a:pt x="1687" y="1388"/>
                    <a:pt x="1687" y="1388"/>
                    <a:pt x="1687" y="1388"/>
                  </a:cubicBezTo>
                  <a:cubicBezTo>
                    <a:pt x="1687" y="1388"/>
                    <a:pt x="1687" y="1387"/>
                    <a:pt x="1687" y="1387"/>
                  </a:cubicBezTo>
                  <a:cubicBezTo>
                    <a:pt x="1687" y="1386"/>
                    <a:pt x="1687" y="1386"/>
                    <a:pt x="1687" y="1386"/>
                  </a:cubicBezTo>
                  <a:cubicBezTo>
                    <a:pt x="1687" y="1385"/>
                    <a:pt x="1687" y="1385"/>
                    <a:pt x="1687" y="1384"/>
                  </a:cubicBezTo>
                  <a:cubicBezTo>
                    <a:pt x="1687" y="1382"/>
                    <a:pt x="1687" y="1380"/>
                    <a:pt x="1687" y="1378"/>
                  </a:cubicBezTo>
                  <a:cubicBezTo>
                    <a:pt x="1692" y="1265"/>
                    <a:pt x="1784" y="1163"/>
                    <a:pt x="1896" y="1163"/>
                  </a:cubicBezTo>
                  <a:cubicBezTo>
                    <a:pt x="1988" y="1163"/>
                    <a:pt x="2067" y="1233"/>
                    <a:pt x="2095" y="1321"/>
                  </a:cubicBezTo>
                  <a:cubicBezTo>
                    <a:pt x="2096" y="1341"/>
                    <a:pt x="2100" y="1374"/>
                    <a:pt x="2100" y="1381"/>
                  </a:cubicBezTo>
                  <a:cubicBezTo>
                    <a:pt x="2100" y="1381"/>
                    <a:pt x="2100" y="1381"/>
                    <a:pt x="2100" y="1381"/>
                  </a:cubicBezTo>
                  <a:cubicBezTo>
                    <a:pt x="2100" y="1381"/>
                    <a:pt x="2100" y="1381"/>
                    <a:pt x="2100" y="1381"/>
                  </a:cubicBezTo>
                  <a:cubicBezTo>
                    <a:pt x="2100" y="1412"/>
                    <a:pt x="2125" y="1436"/>
                    <a:pt x="2155" y="1436"/>
                  </a:cubicBezTo>
                  <a:cubicBezTo>
                    <a:pt x="2183" y="1436"/>
                    <a:pt x="2206" y="1415"/>
                    <a:pt x="2210" y="1388"/>
                  </a:cubicBezTo>
                  <a:cubicBezTo>
                    <a:pt x="2210" y="1388"/>
                    <a:pt x="2210" y="1388"/>
                    <a:pt x="2210" y="1388"/>
                  </a:cubicBezTo>
                  <a:cubicBezTo>
                    <a:pt x="2210" y="1386"/>
                    <a:pt x="2210" y="1385"/>
                    <a:pt x="2210" y="1383"/>
                  </a:cubicBezTo>
                  <a:cubicBezTo>
                    <a:pt x="2210" y="1382"/>
                    <a:pt x="2210" y="1382"/>
                    <a:pt x="2210" y="1381"/>
                  </a:cubicBezTo>
                  <a:close/>
                  <a:moveTo>
                    <a:pt x="2210" y="1381"/>
                  </a:moveTo>
                  <a:cubicBezTo>
                    <a:pt x="2210" y="1381"/>
                    <a:pt x="2210" y="1381"/>
                    <a:pt x="2210" y="1381"/>
                  </a:cubicBezTo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4117975" y="1608138"/>
            <a:ext cx="806450" cy="809625"/>
            <a:chOff x="5583238" y="2143125"/>
            <a:chExt cx="1076325" cy="1081088"/>
          </a:xfrm>
        </p:grpSpPr>
        <p:sp>
          <p:nvSpPr>
            <p:cNvPr id="83" name="Rectangle 10"/>
            <p:cNvSpPr>
              <a:spLocks noChangeArrowheads="1"/>
            </p:cNvSpPr>
            <p:nvPr/>
          </p:nvSpPr>
          <p:spPr bwMode="auto">
            <a:xfrm>
              <a:off x="5583238" y="2143125"/>
              <a:ext cx="1076325" cy="1081088"/>
            </a:xfrm>
            <a:prstGeom prst="rect">
              <a:avLst/>
            </a:prstGeom>
            <a:solidFill>
              <a:schemeClr val="tx1">
                <a:alpha val="29000"/>
              </a:schemeClr>
            </a:solidFill>
            <a:ln w="3175">
              <a:solidFill>
                <a:schemeClr val="bg1">
                  <a:alpha val="19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4600" name="Freeform 5"/>
            <p:cNvSpPr>
              <a:spLocks noEditPoints="1"/>
            </p:cNvSpPr>
            <p:nvPr/>
          </p:nvSpPr>
          <p:spPr>
            <a:xfrm>
              <a:off x="5826464" y="2431148"/>
              <a:ext cx="580762" cy="544282"/>
            </a:xfrm>
            <a:custGeom>
              <a:avLst/>
              <a:gdLst/>
              <a:ahLst/>
              <a:cxnLst>
                <a:cxn ang="0">
                  <a:pos x="576037" y="162399"/>
                </a:cxn>
                <a:cxn ang="0">
                  <a:pos x="472681" y="8858"/>
                </a:cxn>
                <a:cxn ang="0">
                  <a:pos x="455947" y="0"/>
                </a:cxn>
                <a:cxn ang="0">
                  <a:pos x="125011" y="0"/>
                </a:cxn>
                <a:cxn ang="0">
                  <a:pos x="108278" y="8858"/>
                </a:cxn>
                <a:cxn ang="0">
                  <a:pos x="4922" y="162399"/>
                </a:cxn>
                <a:cxn ang="0">
                  <a:pos x="5512" y="185824"/>
                </a:cxn>
                <a:cxn ang="0">
                  <a:pos x="274435" y="536408"/>
                </a:cxn>
                <a:cxn ang="0">
                  <a:pos x="290381" y="544282"/>
                </a:cxn>
                <a:cxn ang="0">
                  <a:pos x="306327" y="536408"/>
                </a:cxn>
                <a:cxn ang="0">
                  <a:pos x="575250" y="185824"/>
                </a:cxn>
                <a:cxn ang="0">
                  <a:pos x="576037" y="162399"/>
                </a:cxn>
                <a:cxn ang="0">
                  <a:pos x="370506" y="185627"/>
                </a:cxn>
                <a:cxn ang="0">
                  <a:pos x="290381" y="478338"/>
                </a:cxn>
                <a:cxn ang="0">
                  <a:pos x="210452" y="185627"/>
                </a:cxn>
                <a:cxn ang="0">
                  <a:pos x="370506" y="185627"/>
                </a:cxn>
                <a:cxn ang="0">
                  <a:pos x="216358" y="161415"/>
                </a:cxn>
                <a:cxn ang="0">
                  <a:pos x="290381" y="42913"/>
                </a:cxn>
                <a:cxn ang="0">
                  <a:pos x="364404" y="161415"/>
                </a:cxn>
                <a:cxn ang="0">
                  <a:pos x="216358" y="161415"/>
                </a:cxn>
                <a:cxn ang="0">
                  <a:pos x="317352" y="40354"/>
                </a:cxn>
                <a:cxn ang="0">
                  <a:pos x="433504" y="40354"/>
                </a:cxn>
                <a:cxn ang="0">
                  <a:pos x="384681" y="148029"/>
                </a:cxn>
                <a:cxn ang="0">
                  <a:pos x="317352" y="40354"/>
                </a:cxn>
                <a:cxn ang="0">
                  <a:pos x="196278" y="148029"/>
                </a:cxn>
                <a:cxn ang="0">
                  <a:pos x="147454" y="40354"/>
                </a:cxn>
                <a:cxn ang="0">
                  <a:pos x="263607" y="40354"/>
                </a:cxn>
                <a:cxn ang="0">
                  <a:pos x="196278" y="148029"/>
                </a:cxn>
                <a:cxn ang="0">
                  <a:pos x="256913" y="447236"/>
                </a:cxn>
                <a:cxn ang="0">
                  <a:pos x="56108" y="185627"/>
                </a:cxn>
                <a:cxn ang="0">
                  <a:pos x="185253" y="185627"/>
                </a:cxn>
                <a:cxn ang="0">
                  <a:pos x="256913" y="447236"/>
                </a:cxn>
                <a:cxn ang="0">
                  <a:pos x="395509" y="185627"/>
                </a:cxn>
                <a:cxn ang="0">
                  <a:pos x="524654" y="185627"/>
                </a:cxn>
                <a:cxn ang="0">
                  <a:pos x="324046" y="447236"/>
                </a:cxn>
                <a:cxn ang="0">
                  <a:pos x="395509" y="185627"/>
                </a:cxn>
                <a:cxn ang="0">
                  <a:pos x="526820" y="161415"/>
                </a:cxn>
                <a:cxn ang="0">
                  <a:pos x="405155" y="161415"/>
                </a:cxn>
                <a:cxn ang="0">
                  <a:pos x="453979" y="53542"/>
                </a:cxn>
                <a:cxn ang="0">
                  <a:pos x="526820" y="161415"/>
                </a:cxn>
                <a:cxn ang="0">
                  <a:pos x="126783" y="53542"/>
                </a:cxn>
                <a:cxn ang="0">
                  <a:pos x="175804" y="161415"/>
                </a:cxn>
                <a:cxn ang="0">
                  <a:pos x="53942" y="161415"/>
                </a:cxn>
                <a:cxn ang="0">
                  <a:pos x="126783" y="53542"/>
                </a:cxn>
                <a:cxn ang="0">
                  <a:pos x="126783" y="53542"/>
                </a:cxn>
                <a:cxn ang="0">
                  <a:pos x="126783" y="53542"/>
                </a:cxn>
              </a:cxnLst>
              <a:rect l="0" t="0" r="0" b="0"/>
              <a:pathLst>
                <a:path w="2950" h="2765">
                  <a:moveTo>
                    <a:pt x="2926" y="825"/>
                  </a:moveTo>
                  <a:cubicBezTo>
                    <a:pt x="2401" y="45"/>
                    <a:pt x="2401" y="45"/>
                    <a:pt x="2401" y="45"/>
                  </a:cubicBezTo>
                  <a:cubicBezTo>
                    <a:pt x="2382" y="17"/>
                    <a:pt x="2350" y="0"/>
                    <a:pt x="2316" y="0"/>
                  </a:cubicBezTo>
                  <a:cubicBezTo>
                    <a:pt x="635" y="0"/>
                    <a:pt x="635" y="0"/>
                    <a:pt x="635" y="0"/>
                  </a:cubicBezTo>
                  <a:cubicBezTo>
                    <a:pt x="601" y="0"/>
                    <a:pt x="569" y="17"/>
                    <a:pt x="550" y="45"/>
                  </a:cubicBezTo>
                  <a:cubicBezTo>
                    <a:pt x="25" y="825"/>
                    <a:pt x="25" y="825"/>
                    <a:pt x="25" y="825"/>
                  </a:cubicBezTo>
                  <a:cubicBezTo>
                    <a:pt x="0" y="861"/>
                    <a:pt x="1" y="909"/>
                    <a:pt x="28" y="944"/>
                  </a:cubicBezTo>
                  <a:cubicBezTo>
                    <a:pt x="1394" y="2725"/>
                    <a:pt x="1394" y="2725"/>
                    <a:pt x="1394" y="2725"/>
                  </a:cubicBezTo>
                  <a:cubicBezTo>
                    <a:pt x="1413" y="2750"/>
                    <a:pt x="1443" y="2765"/>
                    <a:pt x="1475" y="2765"/>
                  </a:cubicBezTo>
                  <a:cubicBezTo>
                    <a:pt x="1507" y="2765"/>
                    <a:pt x="1537" y="2750"/>
                    <a:pt x="1556" y="2725"/>
                  </a:cubicBezTo>
                  <a:cubicBezTo>
                    <a:pt x="2922" y="944"/>
                    <a:pt x="2922" y="944"/>
                    <a:pt x="2922" y="944"/>
                  </a:cubicBezTo>
                  <a:cubicBezTo>
                    <a:pt x="2949" y="909"/>
                    <a:pt x="2950" y="861"/>
                    <a:pt x="2926" y="825"/>
                  </a:cubicBezTo>
                  <a:close/>
                  <a:moveTo>
                    <a:pt x="1882" y="943"/>
                  </a:moveTo>
                  <a:cubicBezTo>
                    <a:pt x="1475" y="2430"/>
                    <a:pt x="1475" y="2430"/>
                    <a:pt x="1475" y="2430"/>
                  </a:cubicBezTo>
                  <a:cubicBezTo>
                    <a:pt x="1069" y="943"/>
                    <a:pt x="1069" y="943"/>
                    <a:pt x="1069" y="943"/>
                  </a:cubicBezTo>
                  <a:cubicBezTo>
                    <a:pt x="1882" y="943"/>
                    <a:pt x="1882" y="943"/>
                    <a:pt x="1882" y="943"/>
                  </a:cubicBezTo>
                  <a:close/>
                  <a:moveTo>
                    <a:pt x="1099" y="820"/>
                  </a:moveTo>
                  <a:cubicBezTo>
                    <a:pt x="1475" y="218"/>
                    <a:pt x="1475" y="218"/>
                    <a:pt x="1475" y="218"/>
                  </a:cubicBezTo>
                  <a:cubicBezTo>
                    <a:pt x="1851" y="820"/>
                    <a:pt x="1851" y="820"/>
                    <a:pt x="1851" y="820"/>
                  </a:cubicBezTo>
                  <a:cubicBezTo>
                    <a:pt x="1099" y="820"/>
                    <a:pt x="1099" y="820"/>
                    <a:pt x="1099" y="820"/>
                  </a:cubicBezTo>
                  <a:close/>
                  <a:moveTo>
                    <a:pt x="1612" y="205"/>
                  </a:moveTo>
                  <a:cubicBezTo>
                    <a:pt x="2202" y="205"/>
                    <a:pt x="2202" y="205"/>
                    <a:pt x="2202" y="205"/>
                  </a:cubicBezTo>
                  <a:cubicBezTo>
                    <a:pt x="1954" y="752"/>
                    <a:pt x="1954" y="752"/>
                    <a:pt x="1954" y="752"/>
                  </a:cubicBezTo>
                  <a:cubicBezTo>
                    <a:pt x="1612" y="205"/>
                    <a:pt x="1612" y="205"/>
                    <a:pt x="1612" y="205"/>
                  </a:cubicBezTo>
                  <a:close/>
                  <a:moveTo>
                    <a:pt x="997" y="752"/>
                  </a:moveTo>
                  <a:cubicBezTo>
                    <a:pt x="749" y="205"/>
                    <a:pt x="749" y="205"/>
                    <a:pt x="749" y="205"/>
                  </a:cubicBezTo>
                  <a:cubicBezTo>
                    <a:pt x="1339" y="205"/>
                    <a:pt x="1339" y="205"/>
                    <a:pt x="1339" y="205"/>
                  </a:cubicBezTo>
                  <a:cubicBezTo>
                    <a:pt x="997" y="752"/>
                    <a:pt x="997" y="752"/>
                    <a:pt x="997" y="752"/>
                  </a:cubicBezTo>
                  <a:close/>
                  <a:moveTo>
                    <a:pt x="1305" y="2272"/>
                  </a:moveTo>
                  <a:cubicBezTo>
                    <a:pt x="285" y="943"/>
                    <a:pt x="285" y="943"/>
                    <a:pt x="285" y="943"/>
                  </a:cubicBezTo>
                  <a:cubicBezTo>
                    <a:pt x="941" y="943"/>
                    <a:pt x="941" y="943"/>
                    <a:pt x="941" y="943"/>
                  </a:cubicBezTo>
                  <a:cubicBezTo>
                    <a:pt x="1305" y="2272"/>
                    <a:pt x="1305" y="2272"/>
                    <a:pt x="1305" y="2272"/>
                  </a:cubicBezTo>
                  <a:close/>
                  <a:moveTo>
                    <a:pt x="2009" y="943"/>
                  </a:moveTo>
                  <a:cubicBezTo>
                    <a:pt x="2665" y="943"/>
                    <a:pt x="2665" y="943"/>
                    <a:pt x="2665" y="943"/>
                  </a:cubicBezTo>
                  <a:cubicBezTo>
                    <a:pt x="1646" y="2272"/>
                    <a:pt x="1646" y="2272"/>
                    <a:pt x="1646" y="2272"/>
                  </a:cubicBezTo>
                  <a:cubicBezTo>
                    <a:pt x="2009" y="943"/>
                    <a:pt x="2009" y="943"/>
                    <a:pt x="2009" y="943"/>
                  </a:cubicBezTo>
                  <a:close/>
                  <a:moveTo>
                    <a:pt x="2676" y="820"/>
                  </a:moveTo>
                  <a:cubicBezTo>
                    <a:pt x="2058" y="820"/>
                    <a:pt x="2058" y="820"/>
                    <a:pt x="2058" y="820"/>
                  </a:cubicBezTo>
                  <a:cubicBezTo>
                    <a:pt x="2306" y="272"/>
                    <a:pt x="2306" y="272"/>
                    <a:pt x="2306" y="272"/>
                  </a:cubicBezTo>
                  <a:cubicBezTo>
                    <a:pt x="2676" y="820"/>
                    <a:pt x="2676" y="820"/>
                    <a:pt x="2676" y="820"/>
                  </a:cubicBezTo>
                  <a:close/>
                  <a:moveTo>
                    <a:pt x="644" y="272"/>
                  </a:moveTo>
                  <a:cubicBezTo>
                    <a:pt x="893" y="820"/>
                    <a:pt x="893" y="820"/>
                    <a:pt x="893" y="820"/>
                  </a:cubicBezTo>
                  <a:cubicBezTo>
                    <a:pt x="274" y="820"/>
                    <a:pt x="274" y="820"/>
                    <a:pt x="274" y="820"/>
                  </a:cubicBezTo>
                  <a:cubicBezTo>
                    <a:pt x="644" y="272"/>
                    <a:pt x="644" y="272"/>
                    <a:pt x="644" y="272"/>
                  </a:cubicBezTo>
                  <a:close/>
                  <a:moveTo>
                    <a:pt x="644" y="272"/>
                  </a:moveTo>
                  <a:cubicBezTo>
                    <a:pt x="644" y="272"/>
                    <a:pt x="644" y="272"/>
                    <a:pt x="644" y="272"/>
                  </a:cubicBezTo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6958013" y="3481388"/>
            <a:ext cx="804862" cy="811212"/>
            <a:chOff x="9369425" y="4641850"/>
            <a:chExt cx="1074738" cy="1081088"/>
          </a:xfrm>
        </p:grpSpPr>
        <p:sp>
          <p:nvSpPr>
            <p:cNvPr id="86" name="Rectangle 17"/>
            <p:cNvSpPr>
              <a:spLocks noChangeArrowheads="1"/>
            </p:cNvSpPr>
            <p:nvPr/>
          </p:nvSpPr>
          <p:spPr bwMode="auto">
            <a:xfrm>
              <a:off x="9369425" y="4641850"/>
              <a:ext cx="1074738" cy="1081088"/>
            </a:xfrm>
            <a:prstGeom prst="rect">
              <a:avLst/>
            </a:prstGeom>
            <a:solidFill>
              <a:schemeClr val="tx1">
                <a:alpha val="29000"/>
              </a:schemeClr>
            </a:solidFill>
            <a:ln w="3175">
              <a:solidFill>
                <a:schemeClr val="bg1">
                  <a:alpha val="19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4598" name="Freeform 17"/>
            <p:cNvSpPr>
              <a:spLocks noEditPoints="1"/>
            </p:cNvSpPr>
            <p:nvPr/>
          </p:nvSpPr>
          <p:spPr>
            <a:xfrm>
              <a:off x="9591669" y="4892902"/>
              <a:ext cx="630250" cy="578984"/>
            </a:xfrm>
            <a:custGeom>
              <a:avLst/>
              <a:gdLst/>
              <a:ahLst/>
              <a:cxnLst>
                <a:cxn ang="0">
                  <a:pos x="341170" y="0"/>
                </a:cxn>
                <a:cxn ang="0">
                  <a:pos x="57572" y="236899"/>
                </a:cxn>
                <a:cxn ang="0">
                  <a:pos x="0" y="236899"/>
                </a:cxn>
                <a:cxn ang="0">
                  <a:pos x="78895" y="342085"/>
                </a:cxn>
                <a:cxn ang="0">
                  <a:pos x="157486" y="236899"/>
                </a:cxn>
                <a:cxn ang="0">
                  <a:pos x="110271" y="236899"/>
                </a:cxn>
                <a:cxn ang="0">
                  <a:pos x="341170" y="52746"/>
                </a:cxn>
                <a:cxn ang="0">
                  <a:pos x="577551" y="289644"/>
                </a:cxn>
                <a:cxn ang="0">
                  <a:pos x="341170" y="526543"/>
                </a:cxn>
                <a:cxn ang="0">
                  <a:pos x="145302" y="421052"/>
                </a:cxn>
                <a:cxn ang="0">
                  <a:pos x="84074" y="421052"/>
                </a:cxn>
                <a:cxn ang="0">
                  <a:pos x="341170" y="578984"/>
                </a:cxn>
                <a:cxn ang="0">
                  <a:pos x="630250" y="289644"/>
                </a:cxn>
                <a:cxn ang="0">
                  <a:pos x="341170" y="0"/>
                </a:cxn>
                <a:cxn ang="0">
                  <a:pos x="328985" y="105187"/>
                </a:cxn>
                <a:cxn ang="0">
                  <a:pos x="328985" y="298181"/>
                </a:cxn>
                <a:cxn ang="0">
                  <a:pos x="465453" y="378977"/>
                </a:cxn>
                <a:cxn ang="0">
                  <a:pos x="477942" y="356110"/>
                </a:cxn>
                <a:cxn ang="0">
                  <a:pos x="355182" y="282327"/>
                </a:cxn>
                <a:cxn ang="0">
                  <a:pos x="355182" y="105187"/>
                </a:cxn>
                <a:cxn ang="0">
                  <a:pos x="328985" y="105187"/>
                </a:cxn>
                <a:cxn ang="0">
                  <a:pos x="328985" y="105187"/>
                </a:cxn>
                <a:cxn ang="0">
                  <a:pos x="328985" y="105187"/>
                </a:cxn>
              </a:cxnLst>
              <a:rect l="0" t="0" r="0" b="0"/>
              <a:pathLst>
                <a:path w="2069" h="1899">
                  <a:moveTo>
                    <a:pt x="1120" y="0"/>
                  </a:moveTo>
                  <a:cubicBezTo>
                    <a:pt x="655" y="0"/>
                    <a:pt x="270" y="334"/>
                    <a:pt x="189" y="777"/>
                  </a:cubicBezTo>
                  <a:cubicBezTo>
                    <a:pt x="0" y="777"/>
                    <a:pt x="0" y="777"/>
                    <a:pt x="0" y="777"/>
                  </a:cubicBezTo>
                  <a:cubicBezTo>
                    <a:pt x="259" y="1122"/>
                    <a:pt x="259" y="1122"/>
                    <a:pt x="259" y="1122"/>
                  </a:cubicBezTo>
                  <a:cubicBezTo>
                    <a:pt x="517" y="777"/>
                    <a:pt x="517" y="777"/>
                    <a:pt x="517" y="777"/>
                  </a:cubicBezTo>
                  <a:cubicBezTo>
                    <a:pt x="362" y="777"/>
                    <a:pt x="362" y="777"/>
                    <a:pt x="362" y="777"/>
                  </a:cubicBezTo>
                  <a:cubicBezTo>
                    <a:pt x="442" y="432"/>
                    <a:pt x="747" y="173"/>
                    <a:pt x="1120" y="173"/>
                  </a:cubicBezTo>
                  <a:cubicBezTo>
                    <a:pt x="1552" y="173"/>
                    <a:pt x="1896" y="518"/>
                    <a:pt x="1896" y="950"/>
                  </a:cubicBezTo>
                  <a:cubicBezTo>
                    <a:pt x="1896" y="1381"/>
                    <a:pt x="1552" y="1727"/>
                    <a:pt x="1120" y="1727"/>
                  </a:cubicBezTo>
                  <a:cubicBezTo>
                    <a:pt x="850" y="1727"/>
                    <a:pt x="615" y="1588"/>
                    <a:pt x="477" y="1381"/>
                  </a:cubicBezTo>
                  <a:cubicBezTo>
                    <a:pt x="276" y="1381"/>
                    <a:pt x="276" y="1381"/>
                    <a:pt x="276" y="1381"/>
                  </a:cubicBezTo>
                  <a:cubicBezTo>
                    <a:pt x="431" y="1686"/>
                    <a:pt x="753" y="1899"/>
                    <a:pt x="1120" y="1899"/>
                  </a:cubicBezTo>
                  <a:cubicBezTo>
                    <a:pt x="1643" y="1899"/>
                    <a:pt x="2069" y="1473"/>
                    <a:pt x="2069" y="950"/>
                  </a:cubicBezTo>
                  <a:cubicBezTo>
                    <a:pt x="2069" y="426"/>
                    <a:pt x="1643" y="0"/>
                    <a:pt x="1120" y="0"/>
                  </a:cubicBezTo>
                  <a:close/>
                  <a:moveTo>
                    <a:pt x="1080" y="345"/>
                  </a:moveTo>
                  <a:cubicBezTo>
                    <a:pt x="1080" y="978"/>
                    <a:pt x="1080" y="978"/>
                    <a:pt x="1080" y="978"/>
                  </a:cubicBezTo>
                  <a:cubicBezTo>
                    <a:pt x="1528" y="1243"/>
                    <a:pt x="1528" y="1243"/>
                    <a:pt x="1528" y="1243"/>
                  </a:cubicBezTo>
                  <a:cubicBezTo>
                    <a:pt x="1569" y="1168"/>
                    <a:pt x="1569" y="1168"/>
                    <a:pt x="1569" y="1168"/>
                  </a:cubicBezTo>
                  <a:cubicBezTo>
                    <a:pt x="1166" y="926"/>
                    <a:pt x="1166" y="926"/>
                    <a:pt x="1166" y="926"/>
                  </a:cubicBezTo>
                  <a:cubicBezTo>
                    <a:pt x="1166" y="345"/>
                    <a:pt x="1166" y="345"/>
                    <a:pt x="1166" y="345"/>
                  </a:cubicBezTo>
                  <a:lnTo>
                    <a:pt x="1080" y="345"/>
                  </a:lnTo>
                  <a:close/>
                  <a:moveTo>
                    <a:pt x="1080" y="345"/>
                  </a:moveTo>
                  <a:cubicBezTo>
                    <a:pt x="1080" y="345"/>
                    <a:pt x="1080" y="345"/>
                    <a:pt x="1080" y="345"/>
                  </a:cubicBezTo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88" name="组合 87"/>
          <p:cNvGrpSpPr/>
          <p:nvPr/>
        </p:nvGrpSpPr>
        <p:grpSpPr>
          <a:xfrm>
            <a:off x="6005513" y="3481388"/>
            <a:ext cx="806450" cy="811212"/>
            <a:chOff x="8101013" y="4641850"/>
            <a:chExt cx="1074738" cy="1081088"/>
          </a:xfrm>
        </p:grpSpPr>
        <p:sp>
          <p:nvSpPr>
            <p:cNvPr id="89" name="Rectangle 16"/>
            <p:cNvSpPr>
              <a:spLocks noChangeArrowheads="1"/>
            </p:cNvSpPr>
            <p:nvPr/>
          </p:nvSpPr>
          <p:spPr bwMode="auto">
            <a:xfrm>
              <a:off x="8101013" y="4641850"/>
              <a:ext cx="1074738" cy="1081088"/>
            </a:xfrm>
            <a:prstGeom prst="rect">
              <a:avLst/>
            </a:prstGeom>
            <a:solidFill>
              <a:schemeClr val="tx1">
                <a:alpha val="29000"/>
              </a:schemeClr>
            </a:solidFill>
            <a:ln w="3175">
              <a:solidFill>
                <a:schemeClr val="bg1">
                  <a:alpha val="19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4596" name="Freeform 25"/>
            <p:cNvSpPr>
              <a:spLocks noEditPoints="1"/>
            </p:cNvSpPr>
            <p:nvPr/>
          </p:nvSpPr>
          <p:spPr>
            <a:xfrm>
              <a:off x="8383705" y="4903335"/>
              <a:ext cx="509354" cy="612094"/>
            </a:xfrm>
            <a:custGeom>
              <a:avLst/>
              <a:gdLst/>
              <a:ahLst/>
              <a:cxnLst>
                <a:cxn ang="0">
                  <a:pos x="254677" y="612094"/>
                </a:cxn>
                <a:cxn ang="0">
                  <a:pos x="247545" y="609337"/>
                </a:cxn>
                <a:cxn ang="0">
                  <a:pos x="124923" y="535812"/>
                </a:cxn>
                <a:cxn ang="0">
                  <a:pos x="39800" y="442987"/>
                </a:cxn>
                <a:cxn ang="0">
                  <a:pos x="0" y="309264"/>
                </a:cxn>
                <a:cxn ang="0">
                  <a:pos x="0" y="54914"/>
                </a:cxn>
                <a:cxn ang="0">
                  <a:pos x="19325" y="54914"/>
                </a:cxn>
                <a:cxn ang="0">
                  <a:pos x="117561" y="49170"/>
                </a:cxn>
                <a:cxn ang="0">
                  <a:pos x="241103" y="13556"/>
                </a:cxn>
                <a:cxn ang="0">
                  <a:pos x="254677" y="0"/>
                </a:cxn>
                <a:cxn ang="0">
                  <a:pos x="268251" y="13556"/>
                </a:cxn>
                <a:cxn ang="0">
                  <a:pos x="392253" y="49170"/>
                </a:cxn>
                <a:cxn ang="0">
                  <a:pos x="490029" y="54914"/>
                </a:cxn>
                <a:cxn ang="0">
                  <a:pos x="509354" y="54914"/>
                </a:cxn>
                <a:cxn ang="0">
                  <a:pos x="509354" y="309264"/>
                </a:cxn>
                <a:cxn ang="0">
                  <a:pos x="469554" y="442987"/>
                </a:cxn>
                <a:cxn ang="0">
                  <a:pos x="384431" y="535812"/>
                </a:cxn>
                <a:cxn ang="0">
                  <a:pos x="261809" y="609337"/>
                </a:cxn>
                <a:cxn ang="0">
                  <a:pos x="254677" y="612094"/>
                </a:cxn>
                <a:cxn ang="0">
                  <a:pos x="38420" y="93055"/>
                </a:cxn>
                <a:cxn ang="0">
                  <a:pos x="38420" y="309264"/>
                </a:cxn>
                <a:cxn ang="0">
                  <a:pos x="148849" y="505943"/>
                </a:cxn>
                <a:cxn ang="0">
                  <a:pos x="254677" y="570507"/>
                </a:cxn>
                <a:cxn ang="0">
                  <a:pos x="361195" y="505253"/>
                </a:cxn>
                <a:cxn ang="0">
                  <a:pos x="470934" y="309264"/>
                </a:cxn>
                <a:cxn ang="0">
                  <a:pos x="470934" y="93055"/>
                </a:cxn>
                <a:cxn ang="0">
                  <a:pos x="387882" y="87311"/>
                </a:cxn>
                <a:cxn ang="0">
                  <a:pos x="254677" y="51467"/>
                </a:cxn>
                <a:cxn ang="0">
                  <a:pos x="121472" y="87311"/>
                </a:cxn>
                <a:cxn ang="0">
                  <a:pos x="38420" y="93055"/>
                </a:cxn>
                <a:cxn ang="0">
                  <a:pos x="289646" y="99948"/>
                </a:cxn>
                <a:cxn ang="0">
                  <a:pos x="144938" y="346026"/>
                </a:cxn>
                <a:cxn ang="0">
                  <a:pos x="273542" y="287206"/>
                </a:cxn>
                <a:cxn ang="0">
                  <a:pos x="241333" y="496063"/>
                </a:cxn>
                <a:cxn ang="0">
                  <a:pos x="402146" y="196219"/>
                </a:cxn>
                <a:cxn ang="0">
                  <a:pos x="284125" y="223102"/>
                </a:cxn>
                <a:cxn ang="0">
                  <a:pos x="289646" y="99948"/>
                </a:cxn>
                <a:cxn ang="0">
                  <a:pos x="289646" y="99948"/>
                </a:cxn>
                <a:cxn ang="0">
                  <a:pos x="289646" y="99948"/>
                </a:cxn>
              </a:cxnLst>
              <a:rect l="0" t="0" r="0" b="0"/>
              <a:pathLst>
                <a:path w="2214" h="2664">
                  <a:moveTo>
                    <a:pt x="1107" y="2664"/>
                  </a:moveTo>
                  <a:cubicBezTo>
                    <a:pt x="1076" y="2652"/>
                    <a:pt x="1076" y="2652"/>
                    <a:pt x="1076" y="2652"/>
                  </a:cubicBezTo>
                  <a:cubicBezTo>
                    <a:pt x="1065" y="2647"/>
                    <a:pt x="806" y="2542"/>
                    <a:pt x="543" y="2332"/>
                  </a:cubicBezTo>
                  <a:cubicBezTo>
                    <a:pt x="387" y="2208"/>
                    <a:pt x="262" y="2072"/>
                    <a:pt x="173" y="1928"/>
                  </a:cubicBezTo>
                  <a:cubicBezTo>
                    <a:pt x="58" y="1744"/>
                    <a:pt x="0" y="1549"/>
                    <a:pt x="0" y="1346"/>
                  </a:cubicBezTo>
                  <a:cubicBezTo>
                    <a:pt x="0" y="239"/>
                    <a:pt x="0" y="239"/>
                    <a:pt x="0" y="239"/>
                  </a:cubicBezTo>
                  <a:cubicBezTo>
                    <a:pt x="84" y="239"/>
                    <a:pt x="84" y="239"/>
                    <a:pt x="84" y="239"/>
                  </a:cubicBezTo>
                  <a:cubicBezTo>
                    <a:pt x="86" y="239"/>
                    <a:pt x="288" y="239"/>
                    <a:pt x="511" y="214"/>
                  </a:cubicBezTo>
                  <a:cubicBezTo>
                    <a:pt x="885" y="172"/>
                    <a:pt x="1008" y="99"/>
                    <a:pt x="1048" y="59"/>
                  </a:cubicBezTo>
                  <a:cubicBezTo>
                    <a:pt x="1107" y="0"/>
                    <a:pt x="1107" y="0"/>
                    <a:pt x="1107" y="0"/>
                  </a:cubicBezTo>
                  <a:cubicBezTo>
                    <a:pt x="1166" y="59"/>
                    <a:pt x="1166" y="59"/>
                    <a:pt x="1166" y="59"/>
                  </a:cubicBezTo>
                  <a:cubicBezTo>
                    <a:pt x="1206" y="99"/>
                    <a:pt x="1329" y="172"/>
                    <a:pt x="1705" y="214"/>
                  </a:cubicBezTo>
                  <a:cubicBezTo>
                    <a:pt x="1928" y="239"/>
                    <a:pt x="2128" y="239"/>
                    <a:pt x="2130" y="239"/>
                  </a:cubicBezTo>
                  <a:cubicBezTo>
                    <a:pt x="2214" y="239"/>
                    <a:pt x="2214" y="239"/>
                    <a:pt x="2214" y="239"/>
                  </a:cubicBezTo>
                  <a:cubicBezTo>
                    <a:pt x="2214" y="1346"/>
                    <a:pt x="2214" y="1346"/>
                    <a:pt x="2214" y="1346"/>
                  </a:cubicBezTo>
                  <a:cubicBezTo>
                    <a:pt x="2214" y="1549"/>
                    <a:pt x="2156" y="1744"/>
                    <a:pt x="2041" y="1928"/>
                  </a:cubicBezTo>
                  <a:cubicBezTo>
                    <a:pt x="1951" y="2072"/>
                    <a:pt x="1827" y="2208"/>
                    <a:pt x="1671" y="2332"/>
                  </a:cubicBezTo>
                  <a:cubicBezTo>
                    <a:pt x="1408" y="2542"/>
                    <a:pt x="1149" y="2647"/>
                    <a:pt x="1138" y="2652"/>
                  </a:cubicBezTo>
                  <a:cubicBezTo>
                    <a:pt x="1107" y="2664"/>
                    <a:pt x="1107" y="2664"/>
                    <a:pt x="1107" y="2664"/>
                  </a:cubicBezTo>
                  <a:close/>
                  <a:moveTo>
                    <a:pt x="167" y="405"/>
                  </a:moveTo>
                  <a:cubicBezTo>
                    <a:pt x="167" y="1346"/>
                    <a:pt x="167" y="1346"/>
                    <a:pt x="167" y="1346"/>
                  </a:cubicBezTo>
                  <a:cubicBezTo>
                    <a:pt x="167" y="1659"/>
                    <a:pt x="329" y="1947"/>
                    <a:pt x="647" y="2202"/>
                  </a:cubicBezTo>
                  <a:cubicBezTo>
                    <a:pt x="840" y="2356"/>
                    <a:pt x="1033" y="2450"/>
                    <a:pt x="1107" y="2483"/>
                  </a:cubicBezTo>
                  <a:cubicBezTo>
                    <a:pt x="1181" y="2450"/>
                    <a:pt x="1377" y="2354"/>
                    <a:pt x="1570" y="2199"/>
                  </a:cubicBezTo>
                  <a:cubicBezTo>
                    <a:pt x="1886" y="1945"/>
                    <a:pt x="2047" y="1658"/>
                    <a:pt x="2047" y="1346"/>
                  </a:cubicBezTo>
                  <a:cubicBezTo>
                    <a:pt x="2047" y="405"/>
                    <a:pt x="2047" y="405"/>
                    <a:pt x="2047" y="405"/>
                  </a:cubicBezTo>
                  <a:cubicBezTo>
                    <a:pt x="1965" y="403"/>
                    <a:pt x="1831" y="396"/>
                    <a:pt x="1686" y="380"/>
                  </a:cubicBezTo>
                  <a:cubicBezTo>
                    <a:pt x="1412" y="350"/>
                    <a:pt x="1221" y="299"/>
                    <a:pt x="1107" y="224"/>
                  </a:cubicBezTo>
                  <a:cubicBezTo>
                    <a:pt x="993" y="299"/>
                    <a:pt x="802" y="350"/>
                    <a:pt x="528" y="380"/>
                  </a:cubicBezTo>
                  <a:cubicBezTo>
                    <a:pt x="383" y="396"/>
                    <a:pt x="249" y="403"/>
                    <a:pt x="167" y="405"/>
                  </a:cubicBezTo>
                  <a:close/>
                  <a:moveTo>
                    <a:pt x="1259" y="435"/>
                  </a:moveTo>
                  <a:cubicBezTo>
                    <a:pt x="630" y="1506"/>
                    <a:pt x="630" y="1506"/>
                    <a:pt x="630" y="1506"/>
                  </a:cubicBezTo>
                  <a:cubicBezTo>
                    <a:pt x="1189" y="1250"/>
                    <a:pt x="1189" y="1250"/>
                    <a:pt x="1189" y="1250"/>
                  </a:cubicBezTo>
                  <a:cubicBezTo>
                    <a:pt x="1049" y="2159"/>
                    <a:pt x="1049" y="2159"/>
                    <a:pt x="1049" y="2159"/>
                  </a:cubicBezTo>
                  <a:cubicBezTo>
                    <a:pt x="1748" y="854"/>
                    <a:pt x="1748" y="854"/>
                    <a:pt x="1748" y="854"/>
                  </a:cubicBezTo>
                  <a:cubicBezTo>
                    <a:pt x="1235" y="971"/>
                    <a:pt x="1235" y="971"/>
                    <a:pt x="1235" y="971"/>
                  </a:cubicBezTo>
                  <a:cubicBezTo>
                    <a:pt x="1259" y="435"/>
                    <a:pt x="1259" y="435"/>
                    <a:pt x="1259" y="435"/>
                  </a:cubicBezTo>
                  <a:close/>
                  <a:moveTo>
                    <a:pt x="1259" y="435"/>
                  </a:moveTo>
                  <a:cubicBezTo>
                    <a:pt x="1259" y="435"/>
                    <a:pt x="1259" y="435"/>
                    <a:pt x="1259" y="435"/>
                  </a:cubicBezTo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2214563" y="1608138"/>
            <a:ext cx="808037" cy="809625"/>
            <a:chOff x="2284810" y="1607344"/>
            <a:chExt cx="807244" cy="810816"/>
          </a:xfrm>
        </p:grpSpPr>
        <p:sp>
          <p:nvSpPr>
            <p:cNvPr id="63" name="Rectangle 8"/>
            <p:cNvSpPr>
              <a:spLocks noChangeArrowheads="1"/>
            </p:cNvSpPr>
            <p:nvPr/>
          </p:nvSpPr>
          <p:spPr bwMode="auto">
            <a:xfrm>
              <a:off x="2284810" y="1607344"/>
              <a:ext cx="807244" cy="810816"/>
            </a:xfrm>
            <a:prstGeom prst="rect">
              <a:avLst/>
            </a:prstGeom>
            <a:solidFill>
              <a:schemeClr val="tx1">
                <a:alpha val="29000"/>
              </a:schemeClr>
            </a:solidFill>
            <a:ln w="3175">
              <a:solidFill>
                <a:schemeClr val="bg1">
                  <a:alpha val="19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4594" name="Freeform 17"/>
            <p:cNvSpPr>
              <a:spLocks noEditPoints="1"/>
            </p:cNvSpPr>
            <p:nvPr/>
          </p:nvSpPr>
          <p:spPr>
            <a:xfrm>
              <a:off x="2444997" y="1804025"/>
              <a:ext cx="486870" cy="446884"/>
            </a:xfrm>
            <a:custGeom>
              <a:avLst/>
              <a:gdLst/>
              <a:ahLst/>
              <a:cxnLst>
                <a:cxn ang="0">
                  <a:pos x="84527833" y="0"/>
                </a:cxn>
                <a:cxn ang="0">
                  <a:pos x="14264185" y="58696413"/>
                </a:cxn>
                <a:cxn ang="0">
                  <a:pos x="0" y="58696413"/>
                </a:cxn>
                <a:cxn ang="0">
                  <a:pos x="19547042" y="84758293"/>
                </a:cxn>
                <a:cxn ang="0">
                  <a:pos x="39018783" y="58696413"/>
                </a:cxn>
                <a:cxn ang="0">
                  <a:pos x="27320725" y="58696413"/>
                </a:cxn>
                <a:cxn ang="0">
                  <a:pos x="84527833" y="13068827"/>
                </a:cxn>
                <a:cxn ang="0">
                  <a:pos x="143093658" y="71765240"/>
                </a:cxn>
                <a:cxn ang="0">
                  <a:pos x="84527833" y="130461418"/>
                </a:cxn>
                <a:cxn ang="0">
                  <a:pos x="35999907" y="104323764"/>
                </a:cxn>
                <a:cxn ang="0">
                  <a:pos x="20829988" y="104323764"/>
                </a:cxn>
                <a:cxn ang="0">
                  <a:pos x="84527833" y="143454706"/>
                </a:cxn>
                <a:cxn ang="0">
                  <a:pos x="156150198" y="71765240"/>
                </a:cxn>
                <a:cxn ang="0">
                  <a:pos x="84527833" y="0"/>
                </a:cxn>
                <a:cxn ang="0">
                  <a:pos x="81508956" y="26062115"/>
                </a:cxn>
                <a:cxn ang="0">
                  <a:pos x="81508956" y="73880350"/>
                </a:cxn>
                <a:cxn ang="0">
                  <a:pos x="115320184" y="93899059"/>
                </a:cxn>
                <a:cxn ang="0">
                  <a:pos x="118414597" y="88233351"/>
                </a:cxn>
                <a:cxn ang="0">
                  <a:pos x="87999693" y="69952054"/>
                </a:cxn>
                <a:cxn ang="0">
                  <a:pos x="87999693" y="26062115"/>
                </a:cxn>
                <a:cxn ang="0">
                  <a:pos x="81508956" y="26062115"/>
                </a:cxn>
                <a:cxn ang="0">
                  <a:pos x="81508956" y="26062115"/>
                </a:cxn>
                <a:cxn ang="0">
                  <a:pos x="81508956" y="26062115"/>
                </a:cxn>
              </a:cxnLst>
              <a:rect l="0" t="0" r="0" b="0"/>
              <a:pathLst>
                <a:path w="2069" h="1899">
                  <a:moveTo>
                    <a:pt x="1120" y="0"/>
                  </a:moveTo>
                  <a:cubicBezTo>
                    <a:pt x="655" y="0"/>
                    <a:pt x="270" y="334"/>
                    <a:pt x="189" y="777"/>
                  </a:cubicBezTo>
                  <a:cubicBezTo>
                    <a:pt x="0" y="777"/>
                    <a:pt x="0" y="777"/>
                    <a:pt x="0" y="777"/>
                  </a:cubicBezTo>
                  <a:cubicBezTo>
                    <a:pt x="259" y="1122"/>
                    <a:pt x="259" y="1122"/>
                    <a:pt x="259" y="1122"/>
                  </a:cubicBezTo>
                  <a:cubicBezTo>
                    <a:pt x="517" y="777"/>
                    <a:pt x="517" y="777"/>
                    <a:pt x="517" y="777"/>
                  </a:cubicBezTo>
                  <a:cubicBezTo>
                    <a:pt x="362" y="777"/>
                    <a:pt x="362" y="777"/>
                    <a:pt x="362" y="777"/>
                  </a:cubicBezTo>
                  <a:cubicBezTo>
                    <a:pt x="442" y="432"/>
                    <a:pt x="747" y="173"/>
                    <a:pt x="1120" y="173"/>
                  </a:cubicBezTo>
                  <a:cubicBezTo>
                    <a:pt x="1552" y="173"/>
                    <a:pt x="1896" y="518"/>
                    <a:pt x="1896" y="950"/>
                  </a:cubicBezTo>
                  <a:cubicBezTo>
                    <a:pt x="1896" y="1381"/>
                    <a:pt x="1552" y="1727"/>
                    <a:pt x="1120" y="1727"/>
                  </a:cubicBezTo>
                  <a:cubicBezTo>
                    <a:pt x="850" y="1727"/>
                    <a:pt x="615" y="1588"/>
                    <a:pt x="477" y="1381"/>
                  </a:cubicBezTo>
                  <a:cubicBezTo>
                    <a:pt x="276" y="1381"/>
                    <a:pt x="276" y="1381"/>
                    <a:pt x="276" y="1381"/>
                  </a:cubicBezTo>
                  <a:cubicBezTo>
                    <a:pt x="431" y="1686"/>
                    <a:pt x="753" y="1899"/>
                    <a:pt x="1120" y="1899"/>
                  </a:cubicBezTo>
                  <a:cubicBezTo>
                    <a:pt x="1643" y="1899"/>
                    <a:pt x="2069" y="1473"/>
                    <a:pt x="2069" y="950"/>
                  </a:cubicBezTo>
                  <a:cubicBezTo>
                    <a:pt x="2069" y="426"/>
                    <a:pt x="1643" y="0"/>
                    <a:pt x="1120" y="0"/>
                  </a:cubicBezTo>
                  <a:close/>
                  <a:moveTo>
                    <a:pt x="1080" y="345"/>
                  </a:moveTo>
                  <a:cubicBezTo>
                    <a:pt x="1080" y="978"/>
                    <a:pt x="1080" y="978"/>
                    <a:pt x="1080" y="978"/>
                  </a:cubicBezTo>
                  <a:cubicBezTo>
                    <a:pt x="1528" y="1243"/>
                    <a:pt x="1528" y="1243"/>
                    <a:pt x="1528" y="1243"/>
                  </a:cubicBezTo>
                  <a:cubicBezTo>
                    <a:pt x="1569" y="1168"/>
                    <a:pt x="1569" y="1168"/>
                    <a:pt x="1569" y="1168"/>
                  </a:cubicBezTo>
                  <a:cubicBezTo>
                    <a:pt x="1166" y="926"/>
                    <a:pt x="1166" y="926"/>
                    <a:pt x="1166" y="926"/>
                  </a:cubicBezTo>
                  <a:cubicBezTo>
                    <a:pt x="1166" y="345"/>
                    <a:pt x="1166" y="345"/>
                    <a:pt x="1166" y="345"/>
                  </a:cubicBezTo>
                  <a:lnTo>
                    <a:pt x="1080" y="345"/>
                  </a:lnTo>
                  <a:close/>
                  <a:moveTo>
                    <a:pt x="1080" y="345"/>
                  </a:moveTo>
                  <a:cubicBezTo>
                    <a:pt x="1080" y="345"/>
                    <a:pt x="1080" y="345"/>
                    <a:pt x="1080" y="345"/>
                  </a:cubicBezTo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7" presetClass="entr" presetSubtype="4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7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7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7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17" presetClass="entr" presetSubtype="1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17" presetClass="entr" presetSubtype="1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17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17" presetClass="entr" presetSubtype="1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17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17" presetClass="entr" presetSubtype="1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17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17" presetClass="entr" presetSubtype="1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17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17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37" grpId="0" animBg="1"/>
      <p:bldP spid="38" grpId="0" animBg="1"/>
      <p:bldP spid="39" grpId="0" animBg="1"/>
      <p:bldP spid="40" grpId="0" animBg="1"/>
      <p:bldP spid="57" grpId="0" animBg="1"/>
      <p:bldP spid="5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矩形 54"/>
          <p:cNvSpPr/>
          <p:nvPr/>
        </p:nvSpPr>
        <p:spPr>
          <a:xfrm>
            <a:off x="5427663" y="2176463"/>
            <a:ext cx="2014538" cy="1366838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3175">
            <a:solidFill>
              <a:schemeClr val="bg1">
                <a:alpha val="28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1671638" y="2176463"/>
            <a:ext cx="2014538" cy="1366838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3175">
            <a:solidFill>
              <a:schemeClr val="bg1">
                <a:alpha val="28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2528888" y="1492250"/>
            <a:ext cx="4033837" cy="2735263"/>
            <a:chOff x="2529488" y="1491630"/>
            <a:chExt cx="4032448" cy="2736304"/>
          </a:xfrm>
        </p:grpSpPr>
        <p:sp>
          <p:nvSpPr>
            <p:cNvPr id="8" name="矩形 7"/>
            <p:cNvSpPr/>
            <p:nvPr/>
          </p:nvSpPr>
          <p:spPr>
            <a:xfrm>
              <a:off x="2529488" y="1491630"/>
              <a:ext cx="4032448" cy="2736304"/>
            </a:xfrm>
            <a:prstGeom prst="rect">
              <a:avLst/>
            </a:prstGeom>
            <a:blipFill>
              <a:blip r:embed="rId3"/>
              <a:stretch>
                <a:fillRect/>
              </a:stretch>
            </a:blipFill>
            <a:ln w="3175">
              <a:solidFill>
                <a:schemeClr val="bg1">
                  <a:alpha val="2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6636" name="文本框 66"/>
            <p:cNvSpPr txBox="1"/>
            <p:nvPr/>
          </p:nvSpPr>
          <p:spPr>
            <a:xfrm>
              <a:off x="2640970" y="3533749"/>
              <a:ext cx="3875246" cy="3231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eaLnBrk="1" hangingPunct="1">
                <a:lnSpc>
                  <a:spcPts val="900"/>
                </a:lnSpc>
              </a:pPr>
              <a:r>
                <a:rPr lang="en-US" altLang="zh-CN" sz="600" dirty="0">
                  <a:solidFill>
                    <a:srgbClr val="E08A32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this is a sample text. insert your desired text here. Again. this is a dummy text. enter your own text here. this is a sample text. insert your desired text here. Again. this is a dummy text. enter your own text here</a:t>
              </a:r>
              <a:endParaRPr lang="zh-CN" altLang="en-US" sz="600" dirty="0">
                <a:solidFill>
                  <a:srgbClr val="E08A32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6637" name="文本框 56"/>
            <p:cNvSpPr txBox="1"/>
            <p:nvPr/>
          </p:nvSpPr>
          <p:spPr>
            <a:xfrm>
              <a:off x="2623139" y="3245813"/>
              <a:ext cx="2181366" cy="30777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lvl="0" eaLnBrk="1" hangingPunct="1"/>
              <a:r>
                <a:rPr lang="en-US" altLang="zh-CN" sz="1200" dirty="0">
                  <a:solidFill>
                    <a:srgbClr val="EAB54E"/>
                  </a:solidFill>
                  <a:latin typeface="Arial" panose="020B0604020202020204" pitchFamily="34" charset="0"/>
                  <a:ea typeface="Arial Unicode MS" panose="020B0604020202020204" pitchFamily="34" charset="-122"/>
                </a:rPr>
                <a:t>Click To </a:t>
              </a:r>
              <a:r>
                <a:rPr lang="en-US" altLang="zh-CN" sz="1400" b="1" dirty="0">
                  <a:solidFill>
                    <a:srgbClr val="EAB54E"/>
                  </a:solidFill>
                  <a:latin typeface="Arial" panose="020B0604020202020204" pitchFamily="34" charset="0"/>
                  <a:ea typeface="Arial Unicode MS" panose="020B0604020202020204" pitchFamily="34" charset="-122"/>
                </a:rPr>
                <a:t>Add Title In Here</a:t>
              </a:r>
              <a:endParaRPr lang="zh-CN" altLang="en-US" sz="1400" b="1" dirty="0">
                <a:solidFill>
                  <a:srgbClr val="EAB54E"/>
                </a:solidFill>
                <a:latin typeface="Arial" panose="020B0604020202020204" pitchFamily="34" charset="0"/>
                <a:ea typeface="Arial Unicode MS" panose="020B0604020202020204" pitchFamily="34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8070850" y="2587625"/>
            <a:ext cx="476250" cy="476250"/>
            <a:chOff x="7906144" y="2465172"/>
            <a:chExt cx="623284" cy="623490"/>
          </a:xfrm>
        </p:grpSpPr>
        <p:sp>
          <p:nvSpPr>
            <p:cNvPr id="13" name="燕尾形 12"/>
            <p:cNvSpPr/>
            <p:nvPr/>
          </p:nvSpPr>
          <p:spPr>
            <a:xfrm>
              <a:off x="8101270" y="2571750"/>
              <a:ext cx="274914" cy="410334"/>
            </a:xfrm>
            <a:prstGeom prst="chevron">
              <a:avLst>
                <a:gd name="adj" fmla="val 67453"/>
              </a:avLst>
            </a:prstGeom>
            <a:solidFill>
              <a:schemeClr val="tx1">
                <a:alpha val="31000"/>
              </a:schemeClr>
            </a:solidFill>
            <a:ln w="3175">
              <a:solidFill>
                <a:schemeClr val="bg1">
                  <a:alpha val="16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0" name="Oval 14"/>
            <p:cNvSpPr>
              <a:spLocks noChangeArrowheads="1"/>
            </p:cNvSpPr>
            <p:nvPr/>
          </p:nvSpPr>
          <p:spPr bwMode="auto">
            <a:xfrm>
              <a:off x="7906144" y="2465172"/>
              <a:ext cx="623284" cy="623490"/>
            </a:xfrm>
            <a:prstGeom prst="ellipse">
              <a:avLst/>
            </a:prstGeom>
            <a:noFill/>
            <a:ln w="3175">
              <a:solidFill>
                <a:schemeClr val="bg1">
                  <a:alpha val="4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 flipH="1">
            <a:off x="663575" y="2587625"/>
            <a:ext cx="477838" cy="476250"/>
            <a:chOff x="7906144" y="2465172"/>
            <a:chExt cx="623284" cy="623490"/>
          </a:xfrm>
        </p:grpSpPr>
        <p:sp>
          <p:nvSpPr>
            <p:cNvPr id="14" name="燕尾形 13"/>
            <p:cNvSpPr/>
            <p:nvPr/>
          </p:nvSpPr>
          <p:spPr>
            <a:xfrm>
              <a:off x="8101270" y="2571750"/>
              <a:ext cx="274914" cy="410334"/>
            </a:xfrm>
            <a:prstGeom prst="chevron">
              <a:avLst>
                <a:gd name="adj" fmla="val 67453"/>
              </a:avLst>
            </a:prstGeom>
            <a:solidFill>
              <a:schemeClr val="tx1">
                <a:alpha val="31000"/>
              </a:schemeClr>
            </a:solidFill>
            <a:ln w="3175">
              <a:solidFill>
                <a:schemeClr val="bg1">
                  <a:alpha val="16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5" name="Oval 14"/>
            <p:cNvSpPr>
              <a:spLocks noChangeArrowheads="1"/>
            </p:cNvSpPr>
            <p:nvPr/>
          </p:nvSpPr>
          <p:spPr bwMode="auto">
            <a:xfrm>
              <a:off x="7906144" y="2465172"/>
              <a:ext cx="623284" cy="623490"/>
            </a:xfrm>
            <a:prstGeom prst="ellipse">
              <a:avLst/>
            </a:prstGeom>
            <a:noFill/>
            <a:ln w="3175">
              <a:solidFill>
                <a:schemeClr val="bg1">
                  <a:alpha val="4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 animBg="1"/>
      <p:bldP spid="5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/>
          <p:cNvGrpSpPr/>
          <p:nvPr/>
        </p:nvGrpSpPr>
        <p:grpSpPr>
          <a:xfrm>
            <a:off x="2416175" y="2346325"/>
            <a:ext cx="4259263" cy="2797175"/>
            <a:chOff x="2494956" y="1977519"/>
            <a:chExt cx="3763312" cy="3172332"/>
          </a:xfrm>
        </p:grpSpPr>
        <p:sp>
          <p:nvSpPr>
            <p:cNvPr id="28709" name="Freeform 5"/>
            <p:cNvSpPr/>
            <p:nvPr/>
          </p:nvSpPr>
          <p:spPr>
            <a:xfrm>
              <a:off x="2494956" y="2660392"/>
              <a:ext cx="1657913" cy="2489459"/>
            </a:xfrm>
            <a:custGeom>
              <a:avLst/>
              <a:gdLst/>
              <a:ahLst/>
              <a:cxnLst>
                <a:cxn ang="0">
                  <a:pos x="1405182" y="1492413"/>
                </a:cxn>
                <a:cxn ang="0">
                  <a:pos x="919940" y="571093"/>
                </a:cxn>
                <a:cxn ang="0">
                  <a:pos x="74134" y="6310"/>
                </a:cxn>
                <a:cxn ang="0">
                  <a:pos x="6739" y="44173"/>
                </a:cxn>
                <a:cxn ang="0">
                  <a:pos x="47176" y="107277"/>
                </a:cxn>
                <a:cxn ang="0">
                  <a:pos x="97723" y="116743"/>
                </a:cxn>
                <a:cxn ang="0">
                  <a:pos x="1304090" y="1523965"/>
                </a:cxn>
                <a:cxn ang="0">
                  <a:pos x="1550081" y="2489459"/>
                </a:cxn>
                <a:cxn ang="0">
                  <a:pos x="1603997" y="2489459"/>
                </a:cxn>
                <a:cxn ang="0">
                  <a:pos x="1657913" y="2489459"/>
                </a:cxn>
                <a:cxn ang="0">
                  <a:pos x="1405182" y="1492413"/>
                </a:cxn>
              </a:cxnLst>
              <a:rect l="0" t="0" r="0" b="0"/>
              <a:pathLst>
                <a:path w="492" h="789">
                  <a:moveTo>
                    <a:pt x="417" y="473"/>
                  </a:moveTo>
                  <a:cubicBezTo>
                    <a:pt x="378" y="355"/>
                    <a:pt x="329" y="257"/>
                    <a:pt x="273" y="181"/>
                  </a:cubicBezTo>
                  <a:cubicBezTo>
                    <a:pt x="201" y="85"/>
                    <a:pt x="117" y="25"/>
                    <a:pt x="22" y="2"/>
                  </a:cubicBezTo>
                  <a:cubicBezTo>
                    <a:pt x="13" y="0"/>
                    <a:pt x="5" y="6"/>
                    <a:pt x="2" y="14"/>
                  </a:cubicBezTo>
                  <a:cubicBezTo>
                    <a:pt x="0" y="23"/>
                    <a:pt x="6" y="31"/>
                    <a:pt x="14" y="34"/>
                  </a:cubicBezTo>
                  <a:cubicBezTo>
                    <a:pt x="19" y="35"/>
                    <a:pt x="24" y="36"/>
                    <a:pt x="29" y="37"/>
                  </a:cubicBezTo>
                  <a:cubicBezTo>
                    <a:pt x="219" y="92"/>
                    <a:pt x="328" y="308"/>
                    <a:pt x="387" y="483"/>
                  </a:cubicBezTo>
                  <a:cubicBezTo>
                    <a:pt x="426" y="601"/>
                    <a:pt x="448" y="716"/>
                    <a:pt x="460" y="789"/>
                  </a:cubicBezTo>
                  <a:cubicBezTo>
                    <a:pt x="476" y="789"/>
                    <a:pt x="476" y="789"/>
                    <a:pt x="476" y="789"/>
                  </a:cubicBezTo>
                  <a:cubicBezTo>
                    <a:pt x="492" y="789"/>
                    <a:pt x="492" y="789"/>
                    <a:pt x="492" y="789"/>
                  </a:cubicBezTo>
                  <a:cubicBezTo>
                    <a:pt x="481" y="715"/>
                    <a:pt x="458" y="596"/>
                    <a:pt x="417" y="473"/>
                  </a:cubicBezTo>
                  <a:close/>
                </a:path>
              </a:pathLst>
            </a:custGeom>
            <a:solidFill>
              <a:schemeClr val="tx1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10" name="Freeform 6"/>
            <p:cNvSpPr/>
            <p:nvPr/>
          </p:nvSpPr>
          <p:spPr>
            <a:xfrm>
              <a:off x="4618123" y="2651748"/>
              <a:ext cx="1640145" cy="2498103"/>
            </a:xfrm>
            <a:custGeom>
              <a:avLst/>
              <a:gdLst/>
              <a:ahLst/>
              <a:cxnLst>
                <a:cxn ang="0">
                  <a:pos x="1633464" y="44326"/>
                </a:cxn>
                <a:cxn ang="0">
                  <a:pos x="1569996" y="6332"/>
                </a:cxn>
                <a:cxn ang="0">
                  <a:pos x="731551" y="573076"/>
                </a:cxn>
                <a:cxn ang="0">
                  <a:pos x="247191" y="1497595"/>
                </a:cxn>
                <a:cxn ang="0">
                  <a:pos x="0" y="2498103"/>
                </a:cxn>
                <a:cxn ang="0">
                  <a:pos x="53447" y="2498103"/>
                </a:cxn>
                <a:cxn ang="0">
                  <a:pos x="106893" y="2498103"/>
                </a:cxn>
                <a:cxn ang="0">
                  <a:pos x="350744" y="1529257"/>
                </a:cxn>
                <a:cxn ang="0">
                  <a:pos x="1546613" y="117148"/>
                </a:cxn>
                <a:cxn ang="0">
                  <a:pos x="1593379" y="107650"/>
                </a:cxn>
                <a:cxn ang="0">
                  <a:pos x="1633464" y="44326"/>
                </a:cxn>
              </a:cxnLst>
              <a:rect l="0" t="0" r="0" b="0"/>
              <a:pathLst>
                <a:path w="491" h="789">
                  <a:moveTo>
                    <a:pt x="489" y="14"/>
                  </a:moveTo>
                  <a:cubicBezTo>
                    <a:pt x="487" y="6"/>
                    <a:pt x="479" y="0"/>
                    <a:pt x="470" y="2"/>
                  </a:cubicBezTo>
                  <a:cubicBezTo>
                    <a:pt x="375" y="25"/>
                    <a:pt x="291" y="85"/>
                    <a:pt x="219" y="181"/>
                  </a:cubicBezTo>
                  <a:cubicBezTo>
                    <a:pt x="163" y="257"/>
                    <a:pt x="114" y="355"/>
                    <a:pt x="74" y="473"/>
                  </a:cubicBezTo>
                  <a:cubicBezTo>
                    <a:pt x="33" y="596"/>
                    <a:pt x="11" y="715"/>
                    <a:pt x="0" y="789"/>
                  </a:cubicBezTo>
                  <a:cubicBezTo>
                    <a:pt x="16" y="789"/>
                    <a:pt x="16" y="789"/>
                    <a:pt x="16" y="789"/>
                  </a:cubicBezTo>
                  <a:cubicBezTo>
                    <a:pt x="32" y="789"/>
                    <a:pt x="32" y="789"/>
                    <a:pt x="32" y="789"/>
                  </a:cubicBezTo>
                  <a:cubicBezTo>
                    <a:pt x="43" y="716"/>
                    <a:pt x="65" y="601"/>
                    <a:pt x="105" y="483"/>
                  </a:cubicBezTo>
                  <a:cubicBezTo>
                    <a:pt x="163" y="309"/>
                    <a:pt x="272" y="92"/>
                    <a:pt x="463" y="37"/>
                  </a:cubicBezTo>
                  <a:cubicBezTo>
                    <a:pt x="468" y="36"/>
                    <a:pt x="473" y="35"/>
                    <a:pt x="477" y="34"/>
                  </a:cubicBezTo>
                  <a:cubicBezTo>
                    <a:pt x="486" y="31"/>
                    <a:pt x="491" y="23"/>
                    <a:pt x="489" y="14"/>
                  </a:cubicBezTo>
                  <a:close/>
                </a:path>
              </a:pathLst>
            </a:custGeom>
            <a:solidFill>
              <a:schemeClr val="tx1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11" name="Freeform 7"/>
            <p:cNvSpPr/>
            <p:nvPr/>
          </p:nvSpPr>
          <p:spPr>
            <a:xfrm>
              <a:off x="3829050" y="1977519"/>
              <a:ext cx="427038" cy="3172332"/>
            </a:xfrm>
            <a:custGeom>
              <a:avLst/>
              <a:gdLst/>
              <a:ahLst/>
              <a:cxnLst>
                <a:cxn ang="0">
                  <a:pos x="128111" y="47457"/>
                </a:cxn>
                <a:cxn ang="0">
                  <a:pos x="50468" y="10952"/>
                </a:cxn>
                <a:cxn ang="0">
                  <a:pos x="7764" y="83963"/>
                </a:cxn>
                <a:cxn ang="0">
                  <a:pos x="97054" y="390609"/>
                </a:cxn>
                <a:cxn ang="0">
                  <a:pos x="295044" y="2774422"/>
                </a:cxn>
                <a:cxn ang="0">
                  <a:pos x="291162" y="3172332"/>
                </a:cxn>
                <a:cxn ang="0">
                  <a:pos x="326102" y="3172332"/>
                </a:cxn>
                <a:cxn ang="0">
                  <a:pos x="353277" y="3172332"/>
                </a:cxn>
                <a:cxn ang="0">
                  <a:pos x="415392" y="3172332"/>
                </a:cxn>
                <a:cxn ang="0">
                  <a:pos x="128111" y="47457"/>
                </a:cxn>
              </a:cxnLst>
              <a:rect l="0" t="0" r="0" b="0"/>
              <a:pathLst>
                <a:path w="110" h="869">
                  <a:moveTo>
                    <a:pt x="33" y="13"/>
                  </a:moveTo>
                  <a:cubicBezTo>
                    <a:pt x="30" y="5"/>
                    <a:pt x="21" y="0"/>
                    <a:pt x="13" y="3"/>
                  </a:cubicBezTo>
                  <a:cubicBezTo>
                    <a:pt x="4" y="6"/>
                    <a:pt x="0" y="15"/>
                    <a:pt x="2" y="23"/>
                  </a:cubicBezTo>
                  <a:cubicBezTo>
                    <a:pt x="11" y="48"/>
                    <a:pt x="18" y="77"/>
                    <a:pt x="25" y="107"/>
                  </a:cubicBezTo>
                  <a:cubicBezTo>
                    <a:pt x="66" y="301"/>
                    <a:pt x="75" y="580"/>
                    <a:pt x="76" y="760"/>
                  </a:cubicBezTo>
                  <a:cubicBezTo>
                    <a:pt x="76" y="803"/>
                    <a:pt x="76" y="840"/>
                    <a:pt x="75" y="869"/>
                  </a:cubicBezTo>
                  <a:cubicBezTo>
                    <a:pt x="84" y="869"/>
                    <a:pt x="84" y="869"/>
                    <a:pt x="84" y="869"/>
                  </a:cubicBezTo>
                  <a:cubicBezTo>
                    <a:pt x="91" y="869"/>
                    <a:pt x="91" y="869"/>
                    <a:pt x="91" y="869"/>
                  </a:cubicBezTo>
                  <a:cubicBezTo>
                    <a:pt x="107" y="869"/>
                    <a:pt x="107" y="869"/>
                    <a:pt x="107" y="869"/>
                  </a:cubicBezTo>
                  <a:cubicBezTo>
                    <a:pt x="110" y="693"/>
                    <a:pt x="108" y="246"/>
                    <a:pt x="33" y="13"/>
                  </a:cubicBezTo>
                  <a:close/>
                </a:path>
              </a:pathLst>
            </a:custGeom>
            <a:solidFill>
              <a:schemeClr val="tx1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12" name="Freeform 8"/>
            <p:cNvSpPr/>
            <p:nvPr/>
          </p:nvSpPr>
          <p:spPr>
            <a:xfrm>
              <a:off x="4502150" y="1977519"/>
              <a:ext cx="427038" cy="3172332"/>
            </a:xfrm>
            <a:custGeom>
              <a:avLst/>
              <a:gdLst/>
              <a:ahLst/>
              <a:cxnLst>
                <a:cxn ang="0">
                  <a:pos x="376570" y="10952"/>
                </a:cxn>
                <a:cxn ang="0">
                  <a:pos x="298927" y="47457"/>
                </a:cxn>
                <a:cxn ang="0">
                  <a:pos x="7764" y="3172332"/>
                </a:cxn>
                <a:cxn ang="0">
                  <a:pos x="73761" y="3172332"/>
                </a:cxn>
                <a:cxn ang="0">
                  <a:pos x="100936" y="3172332"/>
                </a:cxn>
                <a:cxn ang="0">
                  <a:pos x="135876" y="3172332"/>
                </a:cxn>
                <a:cxn ang="0">
                  <a:pos x="131994" y="2774422"/>
                </a:cxn>
                <a:cxn ang="0">
                  <a:pos x="329984" y="390609"/>
                </a:cxn>
                <a:cxn ang="0">
                  <a:pos x="415392" y="83963"/>
                </a:cxn>
                <a:cxn ang="0">
                  <a:pos x="376570" y="10952"/>
                </a:cxn>
              </a:cxnLst>
              <a:rect l="0" t="0" r="0" b="0"/>
              <a:pathLst>
                <a:path w="110" h="869">
                  <a:moveTo>
                    <a:pt x="97" y="3"/>
                  </a:moveTo>
                  <a:cubicBezTo>
                    <a:pt x="89" y="0"/>
                    <a:pt x="80" y="5"/>
                    <a:pt x="77" y="13"/>
                  </a:cubicBezTo>
                  <a:cubicBezTo>
                    <a:pt x="1" y="246"/>
                    <a:pt x="0" y="693"/>
                    <a:pt x="2" y="869"/>
                  </a:cubicBezTo>
                  <a:cubicBezTo>
                    <a:pt x="19" y="869"/>
                    <a:pt x="19" y="869"/>
                    <a:pt x="19" y="869"/>
                  </a:cubicBezTo>
                  <a:cubicBezTo>
                    <a:pt x="26" y="869"/>
                    <a:pt x="26" y="869"/>
                    <a:pt x="26" y="869"/>
                  </a:cubicBezTo>
                  <a:cubicBezTo>
                    <a:pt x="35" y="869"/>
                    <a:pt x="35" y="869"/>
                    <a:pt x="35" y="869"/>
                  </a:cubicBezTo>
                  <a:cubicBezTo>
                    <a:pt x="34" y="840"/>
                    <a:pt x="34" y="803"/>
                    <a:pt x="34" y="760"/>
                  </a:cubicBezTo>
                  <a:cubicBezTo>
                    <a:pt x="35" y="580"/>
                    <a:pt x="44" y="301"/>
                    <a:pt x="85" y="107"/>
                  </a:cubicBezTo>
                  <a:cubicBezTo>
                    <a:pt x="92" y="77"/>
                    <a:pt x="99" y="48"/>
                    <a:pt x="107" y="23"/>
                  </a:cubicBezTo>
                  <a:cubicBezTo>
                    <a:pt x="110" y="15"/>
                    <a:pt x="105" y="6"/>
                    <a:pt x="97" y="3"/>
                  </a:cubicBezTo>
                  <a:close/>
                </a:path>
              </a:pathLst>
            </a:custGeom>
            <a:solidFill>
              <a:schemeClr val="tx1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1739900" y="2667000"/>
            <a:ext cx="609600" cy="609600"/>
            <a:chOff x="1661160" y="2430780"/>
            <a:chExt cx="609600" cy="609600"/>
          </a:xfrm>
        </p:grpSpPr>
        <p:sp>
          <p:nvSpPr>
            <p:cNvPr id="42" name="椭圆 41"/>
            <p:cNvSpPr/>
            <p:nvPr/>
          </p:nvSpPr>
          <p:spPr>
            <a:xfrm>
              <a:off x="1661160" y="2430780"/>
              <a:ext cx="609600" cy="609600"/>
            </a:xfrm>
            <a:prstGeom prst="ellipse">
              <a:avLst/>
            </a:prstGeom>
            <a:noFill/>
            <a:ln w="3175">
              <a:solidFill>
                <a:schemeClr val="bg1">
                  <a:alpha val="23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8708" name="Freeform 5"/>
            <p:cNvSpPr>
              <a:spLocks noEditPoints="1"/>
            </p:cNvSpPr>
            <p:nvPr/>
          </p:nvSpPr>
          <p:spPr>
            <a:xfrm>
              <a:off x="1825625" y="2574925"/>
              <a:ext cx="282575" cy="320675"/>
            </a:xfrm>
            <a:custGeom>
              <a:avLst/>
              <a:gdLst/>
              <a:ahLst/>
              <a:cxnLst>
                <a:cxn ang="0">
                  <a:pos x="141190" y="0"/>
                </a:cxn>
                <a:cxn ang="0">
                  <a:pos x="0" y="41362"/>
                </a:cxn>
                <a:cxn ang="0">
                  <a:pos x="141190" y="320675"/>
                </a:cxn>
                <a:cxn ang="0">
                  <a:pos x="282575" y="41362"/>
                </a:cxn>
                <a:cxn ang="0">
                  <a:pos x="262141" y="191432"/>
                </a:cxn>
                <a:cxn ang="0">
                  <a:pos x="20240" y="191432"/>
                </a:cxn>
                <a:cxn ang="0">
                  <a:pos x="77650" y="55571"/>
                </a:cxn>
                <a:cxn ang="0">
                  <a:pos x="204731" y="55571"/>
                </a:cxn>
                <a:cxn ang="0">
                  <a:pos x="262141" y="191432"/>
                </a:cxn>
                <a:cxn ang="0">
                  <a:pos x="86115" y="91774"/>
                </a:cxn>
                <a:cxn ang="0">
                  <a:pos x="67627" y="127199"/>
                </a:cxn>
                <a:cxn ang="0">
                  <a:pos x="58091" y="152016"/>
                </a:cxn>
                <a:cxn ang="0">
                  <a:pos x="64416" y="156980"/>
                </a:cxn>
                <a:cxn ang="0">
                  <a:pos x="70060" y="152211"/>
                </a:cxn>
                <a:cxn ang="0">
                  <a:pos x="94678" y="217611"/>
                </a:cxn>
                <a:cxn ang="0">
                  <a:pos x="102463" y="116591"/>
                </a:cxn>
                <a:cxn ang="0">
                  <a:pos x="111512" y="100728"/>
                </a:cxn>
                <a:cxn ang="0">
                  <a:pos x="187118" y="168075"/>
                </a:cxn>
                <a:cxn ang="0">
                  <a:pos x="220689" y="156785"/>
                </a:cxn>
                <a:cxn ang="0">
                  <a:pos x="176220" y="141603"/>
                </a:cxn>
                <a:cxn ang="0">
                  <a:pos x="209012" y="137029"/>
                </a:cxn>
                <a:cxn ang="0">
                  <a:pos x="212320" y="112699"/>
                </a:cxn>
                <a:cxn ang="0">
                  <a:pos x="199573" y="96251"/>
                </a:cxn>
                <a:cxn ang="0">
                  <a:pos x="137590" y="99657"/>
                </a:cxn>
                <a:cxn ang="0">
                  <a:pos x="113166" y="96640"/>
                </a:cxn>
                <a:cxn ang="0">
                  <a:pos x="137590" y="143939"/>
                </a:cxn>
                <a:cxn ang="0">
                  <a:pos x="150532" y="141603"/>
                </a:cxn>
                <a:cxn ang="0">
                  <a:pos x="104701" y="156785"/>
                </a:cxn>
                <a:cxn ang="0">
                  <a:pos x="128249" y="168075"/>
                </a:cxn>
                <a:cxn ang="0">
                  <a:pos x="122021" y="185787"/>
                </a:cxn>
                <a:cxn ang="0">
                  <a:pos x="104701" y="206906"/>
                </a:cxn>
                <a:cxn ang="0">
                  <a:pos x="129124" y="203792"/>
                </a:cxn>
                <a:cxn ang="0">
                  <a:pos x="146445" y="182478"/>
                </a:cxn>
                <a:cxn ang="0">
                  <a:pos x="150532" y="217417"/>
                </a:cxn>
                <a:cxn ang="0">
                  <a:pos x="176220" y="173914"/>
                </a:cxn>
                <a:cxn ang="0">
                  <a:pos x="187605" y="192308"/>
                </a:cxn>
                <a:cxn ang="0">
                  <a:pos x="210277" y="214108"/>
                </a:cxn>
                <a:cxn ang="0">
                  <a:pos x="210472" y="189096"/>
                </a:cxn>
                <a:cxn ang="0">
                  <a:pos x="137590" y="130703"/>
                </a:cxn>
                <a:cxn ang="0">
                  <a:pos x="149948" y="108124"/>
                </a:cxn>
                <a:cxn ang="0">
                  <a:pos x="176220" y="106178"/>
                </a:cxn>
                <a:cxn ang="0">
                  <a:pos x="187897" y="115034"/>
                </a:cxn>
                <a:cxn ang="0">
                  <a:pos x="186632" y="126421"/>
                </a:cxn>
                <a:cxn ang="0">
                  <a:pos x="176220" y="130703"/>
                </a:cxn>
                <a:cxn ang="0">
                  <a:pos x="137590" y="130703"/>
                </a:cxn>
              </a:cxnLst>
              <a:rect l="0" t="0" r="0" b="0"/>
              <a:pathLst>
                <a:path w="2904" h="3295">
                  <a:moveTo>
                    <a:pt x="2196" y="390"/>
                  </a:moveTo>
                  <a:cubicBezTo>
                    <a:pt x="1571" y="264"/>
                    <a:pt x="1451" y="0"/>
                    <a:pt x="1451" y="0"/>
                  </a:cubicBezTo>
                  <a:cubicBezTo>
                    <a:pt x="1451" y="0"/>
                    <a:pt x="1062" y="319"/>
                    <a:pt x="708" y="390"/>
                  </a:cubicBezTo>
                  <a:cubicBezTo>
                    <a:pt x="354" y="461"/>
                    <a:pt x="0" y="425"/>
                    <a:pt x="0" y="425"/>
                  </a:cubicBezTo>
                  <a:cubicBezTo>
                    <a:pt x="0" y="425"/>
                    <a:pt x="35" y="1311"/>
                    <a:pt x="35" y="2020"/>
                  </a:cubicBezTo>
                  <a:cubicBezTo>
                    <a:pt x="35" y="2728"/>
                    <a:pt x="1451" y="3295"/>
                    <a:pt x="1451" y="3295"/>
                  </a:cubicBezTo>
                  <a:cubicBezTo>
                    <a:pt x="1451" y="3295"/>
                    <a:pt x="2869" y="2709"/>
                    <a:pt x="2869" y="2020"/>
                  </a:cubicBezTo>
                  <a:cubicBezTo>
                    <a:pt x="2869" y="1311"/>
                    <a:pt x="2904" y="425"/>
                    <a:pt x="2904" y="425"/>
                  </a:cubicBezTo>
                  <a:cubicBezTo>
                    <a:pt x="2904" y="425"/>
                    <a:pt x="2550" y="461"/>
                    <a:pt x="2196" y="390"/>
                  </a:cubicBezTo>
                  <a:close/>
                  <a:moveTo>
                    <a:pt x="2694" y="1967"/>
                  </a:moveTo>
                  <a:cubicBezTo>
                    <a:pt x="2694" y="2558"/>
                    <a:pt x="1450" y="3060"/>
                    <a:pt x="1450" y="3060"/>
                  </a:cubicBezTo>
                  <a:cubicBezTo>
                    <a:pt x="1450" y="3060"/>
                    <a:pt x="208" y="2575"/>
                    <a:pt x="208" y="1967"/>
                  </a:cubicBezTo>
                  <a:cubicBezTo>
                    <a:pt x="208" y="1360"/>
                    <a:pt x="177" y="601"/>
                    <a:pt x="177" y="601"/>
                  </a:cubicBezTo>
                  <a:cubicBezTo>
                    <a:pt x="177" y="601"/>
                    <a:pt x="488" y="632"/>
                    <a:pt x="798" y="571"/>
                  </a:cubicBezTo>
                  <a:cubicBezTo>
                    <a:pt x="1109" y="510"/>
                    <a:pt x="1450" y="237"/>
                    <a:pt x="1450" y="237"/>
                  </a:cubicBezTo>
                  <a:cubicBezTo>
                    <a:pt x="1450" y="237"/>
                    <a:pt x="1555" y="464"/>
                    <a:pt x="2104" y="571"/>
                  </a:cubicBezTo>
                  <a:cubicBezTo>
                    <a:pt x="2414" y="632"/>
                    <a:pt x="2725" y="601"/>
                    <a:pt x="2725" y="601"/>
                  </a:cubicBezTo>
                  <a:cubicBezTo>
                    <a:pt x="2725" y="601"/>
                    <a:pt x="2694" y="1360"/>
                    <a:pt x="2694" y="1967"/>
                  </a:cubicBezTo>
                  <a:close/>
                  <a:moveTo>
                    <a:pt x="1146" y="1035"/>
                  </a:moveTo>
                  <a:cubicBezTo>
                    <a:pt x="885" y="943"/>
                    <a:pt x="885" y="943"/>
                    <a:pt x="885" y="943"/>
                  </a:cubicBezTo>
                  <a:cubicBezTo>
                    <a:pt x="864" y="1001"/>
                    <a:pt x="837" y="1061"/>
                    <a:pt x="805" y="1124"/>
                  </a:cubicBezTo>
                  <a:cubicBezTo>
                    <a:pt x="776" y="1178"/>
                    <a:pt x="739" y="1239"/>
                    <a:pt x="695" y="1307"/>
                  </a:cubicBezTo>
                  <a:cubicBezTo>
                    <a:pt x="651" y="1374"/>
                    <a:pt x="597" y="1443"/>
                    <a:pt x="533" y="1511"/>
                  </a:cubicBezTo>
                  <a:cubicBezTo>
                    <a:pt x="597" y="1562"/>
                    <a:pt x="597" y="1562"/>
                    <a:pt x="597" y="1562"/>
                  </a:cubicBezTo>
                  <a:cubicBezTo>
                    <a:pt x="613" y="1575"/>
                    <a:pt x="628" y="1588"/>
                    <a:pt x="641" y="1598"/>
                  </a:cubicBezTo>
                  <a:cubicBezTo>
                    <a:pt x="654" y="1609"/>
                    <a:pt x="661" y="1614"/>
                    <a:pt x="662" y="1613"/>
                  </a:cubicBezTo>
                  <a:cubicBezTo>
                    <a:pt x="672" y="1604"/>
                    <a:pt x="682" y="1596"/>
                    <a:pt x="691" y="1588"/>
                  </a:cubicBezTo>
                  <a:cubicBezTo>
                    <a:pt x="701" y="1581"/>
                    <a:pt x="710" y="1572"/>
                    <a:pt x="720" y="1564"/>
                  </a:cubicBezTo>
                  <a:cubicBezTo>
                    <a:pt x="720" y="2236"/>
                    <a:pt x="720" y="2236"/>
                    <a:pt x="720" y="2236"/>
                  </a:cubicBezTo>
                  <a:cubicBezTo>
                    <a:pt x="973" y="2236"/>
                    <a:pt x="973" y="2236"/>
                    <a:pt x="973" y="2236"/>
                  </a:cubicBezTo>
                  <a:cubicBezTo>
                    <a:pt x="973" y="1305"/>
                    <a:pt x="973" y="1305"/>
                    <a:pt x="973" y="1305"/>
                  </a:cubicBezTo>
                  <a:cubicBezTo>
                    <a:pt x="1004" y="1266"/>
                    <a:pt x="1031" y="1231"/>
                    <a:pt x="1053" y="1198"/>
                  </a:cubicBezTo>
                  <a:cubicBezTo>
                    <a:pt x="1075" y="1165"/>
                    <a:pt x="1093" y="1137"/>
                    <a:pt x="1106" y="1113"/>
                  </a:cubicBezTo>
                  <a:cubicBezTo>
                    <a:pt x="1123" y="1084"/>
                    <a:pt x="1136" y="1058"/>
                    <a:pt x="1146" y="1035"/>
                  </a:cubicBezTo>
                  <a:close/>
                  <a:moveTo>
                    <a:pt x="2035" y="1848"/>
                  </a:moveTo>
                  <a:cubicBezTo>
                    <a:pt x="1990" y="1811"/>
                    <a:pt x="1953" y="1771"/>
                    <a:pt x="1923" y="1727"/>
                  </a:cubicBezTo>
                  <a:cubicBezTo>
                    <a:pt x="2268" y="1727"/>
                    <a:pt x="2268" y="1727"/>
                    <a:pt x="2268" y="1727"/>
                  </a:cubicBezTo>
                  <a:cubicBezTo>
                    <a:pt x="2268" y="1611"/>
                    <a:pt x="2268" y="1611"/>
                    <a:pt x="2268" y="1611"/>
                  </a:cubicBezTo>
                  <a:cubicBezTo>
                    <a:pt x="1811" y="1611"/>
                    <a:pt x="1811" y="1611"/>
                    <a:pt x="1811" y="1611"/>
                  </a:cubicBezTo>
                  <a:cubicBezTo>
                    <a:pt x="1811" y="1455"/>
                    <a:pt x="1811" y="1455"/>
                    <a:pt x="1811" y="1455"/>
                  </a:cubicBezTo>
                  <a:cubicBezTo>
                    <a:pt x="2011" y="1455"/>
                    <a:pt x="2011" y="1455"/>
                    <a:pt x="2011" y="1455"/>
                  </a:cubicBezTo>
                  <a:cubicBezTo>
                    <a:pt x="2080" y="1455"/>
                    <a:pt x="2125" y="1440"/>
                    <a:pt x="2148" y="1408"/>
                  </a:cubicBezTo>
                  <a:cubicBezTo>
                    <a:pt x="2170" y="1377"/>
                    <a:pt x="2182" y="1334"/>
                    <a:pt x="2182" y="1280"/>
                  </a:cubicBezTo>
                  <a:cubicBezTo>
                    <a:pt x="2182" y="1158"/>
                    <a:pt x="2182" y="1158"/>
                    <a:pt x="2182" y="1158"/>
                  </a:cubicBezTo>
                  <a:cubicBezTo>
                    <a:pt x="2182" y="1111"/>
                    <a:pt x="2173" y="1074"/>
                    <a:pt x="2156" y="1046"/>
                  </a:cubicBezTo>
                  <a:cubicBezTo>
                    <a:pt x="2140" y="1018"/>
                    <a:pt x="2104" y="999"/>
                    <a:pt x="2051" y="989"/>
                  </a:cubicBezTo>
                  <a:cubicBezTo>
                    <a:pt x="1997" y="978"/>
                    <a:pt x="1919" y="977"/>
                    <a:pt x="1818" y="983"/>
                  </a:cubicBezTo>
                  <a:cubicBezTo>
                    <a:pt x="1717" y="990"/>
                    <a:pt x="1582" y="1004"/>
                    <a:pt x="1414" y="1024"/>
                  </a:cubicBezTo>
                  <a:cubicBezTo>
                    <a:pt x="1414" y="993"/>
                    <a:pt x="1414" y="993"/>
                    <a:pt x="1414" y="993"/>
                  </a:cubicBezTo>
                  <a:cubicBezTo>
                    <a:pt x="1163" y="993"/>
                    <a:pt x="1163" y="993"/>
                    <a:pt x="1163" y="993"/>
                  </a:cubicBezTo>
                  <a:cubicBezTo>
                    <a:pt x="1163" y="1479"/>
                    <a:pt x="1163" y="1479"/>
                    <a:pt x="1163" y="1479"/>
                  </a:cubicBezTo>
                  <a:cubicBezTo>
                    <a:pt x="1414" y="1479"/>
                    <a:pt x="1414" y="1479"/>
                    <a:pt x="1414" y="1479"/>
                  </a:cubicBezTo>
                  <a:cubicBezTo>
                    <a:pt x="1414" y="1455"/>
                    <a:pt x="1414" y="1455"/>
                    <a:pt x="1414" y="1455"/>
                  </a:cubicBezTo>
                  <a:cubicBezTo>
                    <a:pt x="1547" y="1455"/>
                    <a:pt x="1547" y="1455"/>
                    <a:pt x="1547" y="1455"/>
                  </a:cubicBezTo>
                  <a:cubicBezTo>
                    <a:pt x="1547" y="1611"/>
                    <a:pt x="1547" y="1611"/>
                    <a:pt x="1547" y="1611"/>
                  </a:cubicBezTo>
                  <a:cubicBezTo>
                    <a:pt x="1076" y="1611"/>
                    <a:pt x="1076" y="1611"/>
                    <a:pt x="1076" y="1611"/>
                  </a:cubicBezTo>
                  <a:cubicBezTo>
                    <a:pt x="1076" y="1727"/>
                    <a:pt x="1076" y="1727"/>
                    <a:pt x="1076" y="1727"/>
                  </a:cubicBezTo>
                  <a:cubicBezTo>
                    <a:pt x="1318" y="1727"/>
                    <a:pt x="1318" y="1727"/>
                    <a:pt x="1318" y="1727"/>
                  </a:cubicBezTo>
                  <a:cubicBezTo>
                    <a:pt x="1313" y="1749"/>
                    <a:pt x="1306" y="1776"/>
                    <a:pt x="1296" y="1808"/>
                  </a:cubicBezTo>
                  <a:cubicBezTo>
                    <a:pt x="1287" y="1840"/>
                    <a:pt x="1273" y="1873"/>
                    <a:pt x="1254" y="1909"/>
                  </a:cubicBezTo>
                  <a:cubicBezTo>
                    <a:pt x="1236" y="1945"/>
                    <a:pt x="1212" y="1981"/>
                    <a:pt x="1183" y="2019"/>
                  </a:cubicBezTo>
                  <a:cubicBezTo>
                    <a:pt x="1154" y="2056"/>
                    <a:pt x="1119" y="2092"/>
                    <a:pt x="1076" y="2126"/>
                  </a:cubicBezTo>
                  <a:cubicBezTo>
                    <a:pt x="1176" y="2220"/>
                    <a:pt x="1176" y="2220"/>
                    <a:pt x="1176" y="2220"/>
                  </a:cubicBezTo>
                  <a:cubicBezTo>
                    <a:pt x="1234" y="2176"/>
                    <a:pt x="1285" y="2134"/>
                    <a:pt x="1327" y="2094"/>
                  </a:cubicBezTo>
                  <a:cubicBezTo>
                    <a:pt x="1370" y="2053"/>
                    <a:pt x="1406" y="2015"/>
                    <a:pt x="1435" y="1978"/>
                  </a:cubicBezTo>
                  <a:cubicBezTo>
                    <a:pt x="1464" y="1941"/>
                    <a:pt x="1488" y="1907"/>
                    <a:pt x="1505" y="1875"/>
                  </a:cubicBezTo>
                  <a:cubicBezTo>
                    <a:pt x="1523" y="1843"/>
                    <a:pt x="1537" y="1814"/>
                    <a:pt x="1547" y="1789"/>
                  </a:cubicBezTo>
                  <a:cubicBezTo>
                    <a:pt x="1547" y="2234"/>
                    <a:pt x="1547" y="2234"/>
                    <a:pt x="1547" y="2234"/>
                  </a:cubicBezTo>
                  <a:cubicBezTo>
                    <a:pt x="1811" y="2234"/>
                    <a:pt x="1811" y="2234"/>
                    <a:pt x="1811" y="2234"/>
                  </a:cubicBezTo>
                  <a:cubicBezTo>
                    <a:pt x="1811" y="1787"/>
                    <a:pt x="1811" y="1787"/>
                    <a:pt x="1811" y="1787"/>
                  </a:cubicBezTo>
                  <a:cubicBezTo>
                    <a:pt x="1823" y="1812"/>
                    <a:pt x="1839" y="1841"/>
                    <a:pt x="1858" y="1874"/>
                  </a:cubicBezTo>
                  <a:cubicBezTo>
                    <a:pt x="1876" y="1906"/>
                    <a:pt x="1900" y="1941"/>
                    <a:pt x="1928" y="1976"/>
                  </a:cubicBezTo>
                  <a:cubicBezTo>
                    <a:pt x="1956" y="2012"/>
                    <a:pt x="1989" y="2049"/>
                    <a:pt x="2027" y="2087"/>
                  </a:cubicBezTo>
                  <a:cubicBezTo>
                    <a:pt x="2065" y="2125"/>
                    <a:pt x="2110" y="2162"/>
                    <a:pt x="2161" y="2200"/>
                  </a:cubicBezTo>
                  <a:cubicBezTo>
                    <a:pt x="2311" y="2026"/>
                    <a:pt x="2311" y="2026"/>
                    <a:pt x="2311" y="2026"/>
                  </a:cubicBezTo>
                  <a:cubicBezTo>
                    <a:pt x="2261" y="2002"/>
                    <a:pt x="2212" y="1974"/>
                    <a:pt x="2163" y="1943"/>
                  </a:cubicBezTo>
                  <a:cubicBezTo>
                    <a:pt x="2122" y="1916"/>
                    <a:pt x="2079" y="1884"/>
                    <a:pt x="2035" y="1848"/>
                  </a:cubicBezTo>
                  <a:close/>
                  <a:moveTo>
                    <a:pt x="1414" y="1343"/>
                  </a:moveTo>
                  <a:cubicBezTo>
                    <a:pt x="1414" y="1129"/>
                    <a:pt x="1414" y="1129"/>
                    <a:pt x="1414" y="1129"/>
                  </a:cubicBezTo>
                  <a:cubicBezTo>
                    <a:pt x="1455" y="1122"/>
                    <a:pt x="1497" y="1116"/>
                    <a:pt x="1541" y="1111"/>
                  </a:cubicBezTo>
                  <a:cubicBezTo>
                    <a:pt x="1578" y="1106"/>
                    <a:pt x="1621" y="1102"/>
                    <a:pt x="1668" y="1097"/>
                  </a:cubicBezTo>
                  <a:cubicBezTo>
                    <a:pt x="1716" y="1093"/>
                    <a:pt x="1763" y="1091"/>
                    <a:pt x="1811" y="1091"/>
                  </a:cubicBezTo>
                  <a:cubicBezTo>
                    <a:pt x="1863" y="1091"/>
                    <a:pt x="1896" y="1100"/>
                    <a:pt x="1910" y="1116"/>
                  </a:cubicBezTo>
                  <a:cubicBezTo>
                    <a:pt x="1924" y="1133"/>
                    <a:pt x="1931" y="1155"/>
                    <a:pt x="1931" y="1182"/>
                  </a:cubicBezTo>
                  <a:cubicBezTo>
                    <a:pt x="1931" y="1254"/>
                    <a:pt x="1931" y="1254"/>
                    <a:pt x="1931" y="1254"/>
                  </a:cubicBezTo>
                  <a:cubicBezTo>
                    <a:pt x="1929" y="1271"/>
                    <a:pt x="1925" y="1286"/>
                    <a:pt x="1918" y="1299"/>
                  </a:cubicBezTo>
                  <a:cubicBezTo>
                    <a:pt x="1910" y="1310"/>
                    <a:pt x="1899" y="1320"/>
                    <a:pt x="1883" y="1329"/>
                  </a:cubicBezTo>
                  <a:cubicBezTo>
                    <a:pt x="1867" y="1338"/>
                    <a:pt x="1843" y="1343"/>
                    <a:pt x="1811" y="1343"/>
                  </a:cubicBezTo>
                  <a:cubicBezTo>
                    <a:pt x="1414" y="1343"/>
                    <a:pt x="1414" y="1343"/>
                    <a:pt x="1414" y="1343"/>
                  </a:cubicBezTo>
                  <a:close/>
                  <a:moveTo>
                    <a:pt x="1414" y="1343"/>
                  </a:moveTo>
                  <a:cubicBezTo>
                    <a:pt x="1414" y="1343"/>
                    <a:pt x="1414" y="1343"/>
                    <a:pt x="1414" y="1343"/>
                  </a:cubicBezTo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4884738" y="1546225"/>
            <a:ext cx="609600" cy="609600"/>
            <a:chOff x="5128260" y="2514600"/>
            <a:chExt cx="609600" cy="609600"/>
          </a:xfrm>
        </p:grpSpPr>
        <p:sp>
          <p:nvSpPr>
            <p:cNvPr id="46" name="椭圆 45"/>
            <p:cNvSpPr/>
            <p:nvPr/>
          </p:nvSpPr>
          <p:spPr>
            <a:xfrm>
              <a:off x="5128260" y="2514600"/>
              <a:ext cx="609600" cy="609600"/>
            </a:xfrm>
            <a:prstGeom prst="ellipse">
              <a:avLst/>
            </a:prstGeom>
            <a:noFill/>
            <a:ln w="3175">
              <a:solidFill>
                <a:schemeClr val="bg1">
                  <a:alpha val="71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8706" name="Freeform 9"/>
            <p:cNvSpPr>
              <a:spLocks noEditPoints="1"/>
            </p:cNvSpPr>
            <p:nvPr/>
          </p:nvSpPr>
          <p:spPr>
            <a:xfrm>
              <a:off x="5238147" y="2683944"/>
              <a:ext cx="367316" cy="287855"/>
            </a:xfrm>
            <a:custGeom>
              <a:avLst/>
              <a:gdLst/>
              <a:ahLst/>
              <a:cxnLst>
                <a:cxn ang="0">
                  <a:pos x="355862" y="17454"/>
                </a:cxn>
                <a:cxn ang="0">
                  <a:pos x="339982" y="27222"/>
                </a:cxn>
                <a:cxn ang="0">
                  <a:pos x="336207" y="43374"/>
                </a:cxn>
                <a:cxn ang="0">
                  <a:pos x="93716" y="43374"/>
                </a:cxn>
                <a:cxn ang="0">
                  <a:pos x="86688" y="10420"/>
                </a:cxn>
                <a:cxn ang="0">
                  <a:pos x="73802" y="0"/>
                </a:cxn>
                <a:cxn ang="0">
                  <a:pos x="13146" y="0"/>
                </a:cxn>
                <a:cxn ang="0">
                  <a:pos x="0" y="13155"/>
                </a:cxn>
                <a:cxn ang="0">
                  <a:pos x="13146" y="26441"/>
                </a:cxn>
                <a:cxn ang="0">
                  <a:pos x="63128" y="26441"/>
                </a:cxn>
                <a:cxn ang="0">
                  <a:pos x="97101" y="186520"/>
                </a:cxn>
                <a:cxn ang="0">
                  <a:pos x="110117" y="196940"/>
                </a:cxn>
                <a:cxn ang="0">
                  <a:pos x="316943" y="196940"/>
                </a:cxn>
                <a:cxn ang="0">
                  <a:pos x="329829" y="186650"/>
                </a:cxn>
                <a:cxn ang="0">
                  <a:pos x="365624" y="33214"/>
                </a:cxn>
                <a:cxn ang="0">
                  <a:pos x="355862" y="17454"/>
                </a:cxn>
                <a:cxn ang="0">
                  <a:pos x="182747" y="109671"/>
                </a:cxn>
                <a:cxn ang="0">
                  <a:pos x="182747" y="69815"/>
                </a:cxn>
                <a:cxn ang="0">
                  <a:pos x="246656" y="69815"/>
                </a:cxn>
                <a:cxn ang="0">
                  <a:pos x="246656" y="109671"/>
                </a:cxn>
                <a:cxn ang="0">
                  <a:pos x="182747" y="109671"/>
                </a:cxn>
                <a:cxn ang="0">
                  <a:pos x="246656" y="125432"/>
                </a:cxn>
                <a:cxn ang="0">
                  <a:pos x="246656" y="170499"/>
                </a:cxn>
                <a:cxn ang="0">
                  <a:pos x="182747" y="170499"/>
                </a:cxn>
                <a:cxn ang="0">
                  <a:pos x="182747" y="125432"/>
                </a:cxn>
                <a:cxn ang="0">
                  <a:pos x="246656" y="125432"/>
                </a:cxn>
                <a:cxn ang="0">
                  <a:pos x="262406" y="69815"/>
                </a:cxn>
                <a:cxn ang="0">
                  <a:pos x="330090" y="69815"/>
                </a:cxn>
                <a:cxn ang="0">
                  <a:pos x="320718" y="109671"/>
                </a:cxn>
                <a:cxn ang="0">
                  <a:pos x="262406" y="109671"/>
                </a:cxn>
                <a:cxn ang="0">
                  <a:pos x="262406" y="69815"/>
                </a:cxn>
                <a:cxn ang="0">
                  <a:pos x="166867" y="69815"/>
                </a:cxn>
                <a:cxn ang="0">
                  <a:pos x="166867" y="109671"/>
                </a:cxn>
                <a:cxn ang="0">
                  <a:pos x="107774" y="109671"/>
                </a:cxn>
                <a:cxn ang="0">
                  <a:pos x="99313" y="69815"/>
                </a:cxn>
                <a:cxn ang="0">
                  <a:pos x="166867" y="69815"/>
                </a:cxn>
                <a:cxn ang="0">
                  <a:pos x="111158" y="125432"/>
                </a:cxn>
                <a:cxn ang="0">
                  <a:pos x="166867" y="125432"/>
                </a:cxn>
                <a:cxn ang="0">
                  <a:pos x="166867" y="170499"/>
                </a:cxn>
                <a:cxn ang="0">
                  <a:pos x="120790" y="170499"/>
                </a:cxn>
                <a:cxn ang="0">
                  <a:pos x="111158" y="125432"/>
                </a:cxn>
                <a:cxn ang="0">
                  <a:pos x="306531" y="170499"/>
                </a:cxn>
                <a:cxn ang="0">
                  <a:pos x="262406" y="170499"/>
                </a:cxn>
                <a:cxn ang="0">
                  <a:pos x="262406" y="125432"/>
                </a:cxn>
                <a:cxn ang="0">
                  <a:pos x="317074" y="125432"/>
                </a:cxn>
                <a:cxn ang="0">
                  <a:pos x="306531" y="170499"/>
                </a:cxn>
                <a:cxn ang="0">
                  <a:pos x="150076" y="228851"/>
                </a:cxn>
                <a:cxn ang="0">
                  <a:pos x="120660" y="258418"/>
                </a:cxn>
                <a:cxn ang="0">
                  <a:pos x="150076" y="287855"/>
                </a:cxn>
                <a:cxn ang="0">
                  <a:pos x="179493" y="258418"/>
                </a:cxn>
                <a:cxn ang="0">
                  <a:pos x="150076" y="228851"/>
                </a:cxn>
                <a:cxn ang="0">
                  <a:pos x="276724" y="228851"/>
                </a:cxn>
                <a:cxn ang="0">
                  <a:pos x="247307" y="258418"/>
                </a:cxn>
                <a:cxn ang="0">
                  <a:pos x="276724" y="287855"/>
                </a:cxn>
                <a:cxn ang="0">
                  <a:pos x="306270" y="258418"/>
                </a:cxn>
                <a:cxn ang="0">
                  <a:pos x="276724" y="228851"/>
                </a:cxn>
                <a:cxn ang="0">
                  <a:pos x="276724" y="228851"/>
                </a:cxn>
                <a:cxn ang="0">
                  <a:pos x="276724" y="228851"/>
                </a:cxn>
              </a:cxnLst>
              <a:rect l="0" t="0" r="0" b="0"/>
              <a:pathLst>
                <a:path w="2822" h="2210">
                  <a:moveTo>
                    <a:pt x="2734" y="134"/>
                  </a:moveTo>
                  <a:cubicBezTo>
                    <a:pt x="2679" y="121"/>
                    <a:pt x="2625" y="155"/>
                    <a:pt x="2612" y="209"/>
                  </a:cubicBezTo>
                  <a:cubicBezTo>
                    <a:pt x="2583" y="333"/>
                    <a:pt x="2583" y="333"/>
                    <a:pt x="2583" y="333"/>
                  </a:cubicBezTo>
                  <a:cubicBezTo>
                    <a:pt x="720" y="333"/>
                    <a:pt x="720" y="333"/>
                    <a:pt x="720" y="333"/>
                  </a:cubicBezTo>
                  <a:cubicBezTo>
                    <a:pt x="666" y="80"/>
                    <a:pt x="666" y="80"/>
                    <a:pt x="666" y="80"/>
                  </a:cubicBezTo>
                  <a:cubicBezTo>
                    <a:pt x="656" y="33"/>
                    <a:pt x="615" y="0"/>
                    <a:pt x="567" y="0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45" y="0"/>
                    <a:pt x="0" y="45"/>
                    <a:pt x="0" y="101"/>
                  </a:cubicBezTo>
                  <a:cubicBezTo>
                    <a:pt x="0" y="157"/>
                    <a:pt x="45" y="203"/>
                    <a:pt x="101" y="203"/>
                  </a:cubicBezTo>
                  <a:cubicBezTo>
                    <a:pt x="485" y="203"/>
                    <a:pt x="485" y="203"/>
                    <a:pt x="485" y="203"/>
                  </a:cubicBezTo>
                  <a:cubicBezTo>
                    <a:pt x="746" y="1432"/>
                    <a:pt x="746" y="1432"/>
                    <a:pt x="746" y="1432"/>
                  </a:cubicBezTo>
                  <a:cubicBezTo>
                    <a:pt x="756" y="1478"/>
                    <a:pt x="798" y="1512"/>
                    <a:pt x="846" y="1512"/>
                  </a:cubicBezTo>
                  <a:cubicBezTo>
                    <a:pt x="2435" y="1512"/>
                    <a:pt x="2435" y="1512"/>
                    <a:pt x="2435" y="1512"/>
                  </a:cubicBezTo>
                  <a:cubicBezTo>
                    <a:pt x="2482" y="1512"/>
                    <a:pt x="2523" y="1479"/>
                    <a:pt x="2534" y="1433"/>
                  </a:cubicBezTo>
                  <a:cubicBezTo>
                    <a:pt x="2809" y="255"/>
                    <a:pt x="2809" y="255"/>
                    <a:pt x="2809" y="255"/>
                  </a:cubicBezTo>
                  <a:cubicBezTo>
                    <a:pt x="2822" y="201"/>
                    <a:pt x="2788" y="146"/>
                    <a:pt x="2734" y="134"/>
                  </a:cubicBezTo>
                  <a:close/>
                  <a:moveTo>
                    <a:pt x="1404" y="842"/>
                  </a:moveTo>
                  <a:cubicBezTo>
                    <a:pt x="1404" y="536"/>
                    <a:pt x="1404" y="536"/>
                    <a:pt x="1404" y="536"/>
                  </a:cubicBezTo>
                  <a:cubicBezTo>
                    <a:pt x="1895" y="536"/>
                    <a:pt x="1895" y="536"/>
                    <a:pt x="1895" y="536"/>
                  </a:cubicBezTo>
                  <a:cubicBezTo>
                    <a:pt x="1895" y="842"/>
                    <a:pt x="1895" y="842"/>
                    <a:pt x="1895" y="842"/>
                  </a:cubicBezTo>
                  <a:cubicBezTo>
                    <a:pt x="1404" y="842"/>
                    <a:pt x="1404" y="842"/>
                    <a:pt x="1404" y="842"/>
                  </a:cubicBezTo>
                  <a:close/>
                  <a:moveTo>
                    <a:pt x="1895" y="963"/>
                  </a:moveTo>
                  <a:cubicBezTo>
                    <a:pt x="1895" y="1309"/>
                    <a:pt x="1895" y="1309"/>
                    <a:pt x="1895" y="1309"/>
                  </a:cubicBezTo>
                  <a:cubicBezTo>
                    <a:pt x="1404" y="1309"/>
                    <a:pt x="1404" y="1309"/>
                    <a:pt x="1404" y="1309"/>
                  </a:cubicBezTo>
                  <a:cubicBezTo>
                    <a:pt x="1404" y="963"/>
                    <a:pt x="1404" y="963"/>
                    <a:pt x="1404" y="963"/>
                  </a:cubicBezTo>
                  <a:cubicBezTo>
                    <a:pt x="1895" y="963"/>
                    <a:pt x="1895" y="963"/>
                    <a:pt x="1895" y="963"/>
                  </a:cubicBezTo>
                  <a:close/>
                  <a:moveTo>
                    <a:pt x="2016" y="536"/>
                  </a:moveTo>
                  <a:cubicBezTo>
                    <a:pt x="2536" y="536"/>
                    <a:pt x="2536" y="536"/>
                    <a:pt x="2536" y="536"/>
                  </a:cubicBezTo>
                  <a:cubicBezTo>
                    <a:pt x="2464" y="842"/>
                    <a:pt x="2464" y="842"/>
                    <a:pt x="2464" y="842"/>
                  </a:cubicBezTo>
                  <a:cubicBezTo>
                    <a:pt x="2016" y="842"/>
                    <a:pt x="2016" y="842"/>
                    <a:pt x="2016" y="842"/>
                  </a:cubicBezTo>
                  <a:cubicBezTo>
                    <a:pt x="2016" y="536"/>
                    <a:pt x="2016" y="536"/>
                    <a:pt x="2016" y="536"/>
                  </a:cubicBezTo>
                  <a:close/>
                  <a:moveTo>
                    <a:pt x="1282" y="536"/>
                  </a:moveTo>
                  <a:cubicBezTo>
                    <a:pt x="1282" y="842"/>
                    <a:pt x="1282" y="842"/>
                    <a:pt x="1282" y="842"/>
                  </a:cubicBezTo>
                  <a:cubicBezTo>
                    <a:pt x="828" y="842"/>
                    <a:pt x="828" y="842"/>
                    <a:pt x="828" y="842"/>
                  </a:cubicBezTo>
                  <a:cubicBezTo>
                    <a:pt x="763" y="536"/>
                    <a:pt x="763" y="536"/>
                    <a:pt x="763" y="536"/>
                  </a:cubicBezTo>
                  <a:cubicBezTo>
                    <a:pt x="1282" y="536"/>
                    <a:pt x="1282" y="536"/>
                    <a:pt x="1282" y="536"/>
                  </a:cubicBezTo>
                  <a:close/>
                  <a:moveTo>
                    <a:pt x="854" y="963"/>
                  </a:moveTo>
                  <a:cubicBezTo>
                    <a:pt x="1282" y="963"/>
                    <a:pt x="1282" y="963"/>
                    <a:pt x="1282" y="963"/>
                  </a:cubicBezTo>
                  <a:cubicBezTo>
                    <a:pt x="1282" y="1309"/>
                    <a:pt x="1282" y="1309"/>
                    <a:pt x="1282" y="1309"/>
                  </a:cubicBezTo>
                  <a:cubicBezTo>
                    <a:pt x="928" y="1309"/>
                    <a:pt x="928" y="1309"/>
                    <a:pt x="928" y="1309"/>
                  </a:cubicBezTo>
                  <a:cubicBezTo>
                    <a:pt x="854" y="963"/>
                    <a:pt x="854" y="963"/>
                    <a:pt x="854" y="963"/>
                  </a:cubicBezTo>
                  <a:close/>
                  <a:moveTo>
                    <a:pt x="2355" y="1309"/>
                  </a:moveTo>
                  <a:cubicBezTo>
                    <a:pt x="2016" y="1309"/>
                    <a:pt x="2016" y="1309"/>
                    <a:pt x="2016" y="1309"/>
                  </a:cubicBezTo>
                  <a:cubicBezTo>
                    <a:pt x="2016" y="963"/>
                    <a:pt x="2016" y="963"/>
                    <a:pt x="2016" y="963"/>
                  </a:cubicBezTo>
                  <a:cubicBezTo>
                    <a:pt x="2436" y="963"/>
                    <a:pt x="2436" y="963"/>
                    <a:pt x="2436" y="963"/>
                  </a:cubicBezTo>
                  <a:cubicBezTo>
                    <a:pt x="2355" y="1309"/>
                    <a:pt x="2355" y="1309"/>
                    <a:pt x="2355" y="1309"/>
                  </a:cubicBezTo>
                  <a:close/>
                  <a:moveTo>
                    <a:pt x="1153" y="1757"/>
                  </a:moveTo>
                  <a:cubicBezTo>
                    <a:pt x="1028" y="1757"/>
                    <a:pt x="927" y="1859"/>
                    <a:pt x="927" y="1984"/>
                  </a:cubicBezTo>
                  <a:cubicBezTo>
                    <a:pt x="927" y="2109"/>
                    <a:pt x="1028" y="2210"/>
                    <a:pt x="1153" y="2210"/>
                  </a:cubicBezTo>
                  <a:cubicBezTo>
                    <a:pt x="1278" y="2210"/>
                    <a:pt x="1379" y="2109"/>
                    <a:pt x="1379" y="1984"/>
                  </a:cubicBezTo>
                  <a:cubicBezTo>
                    <a:pt x="1379" y="1859"/>
                    <a:pt x="1278" y="1757"/>
                    <a:pt x="1153" y="1757"/>
                  </a:cubicBezTo>
                  <a:close/>
                  <a:moveTo>
                    <a:pt x="2126" y="1757"/>
                  </a:moveTo>
                  <a:cubicBezTo>
                    <a:pt x="2001" y="1757"/>
                    <a:pt x="1900" y="1859"/>
                    <a:pt x="1900" y="1984"/>
                  </a:cubicBezTo>
                  <a:cubicBezTo>
                    <a:pt x="1900" y="2109"/>
                    <a:pt x="2001" y="2210"/>
                    <a:pt x="2126" y="2210"/>
                  </a:cubicBezTo>
                  <a:cubicBezTo>
                    <a:pt x="2251" y="2210"/>
                    <a:pt x="2353" y="2109"/>
                    <a:pt x="2353" y="1984"/>
                  </a:cubicBezTo>
                  <a:cubicBezTo>
                    <a:pt x="2353" y="1859"/>
                    <a:pt x="2251" y="1757"/>
                    <a:pt x="2126" y="1757"/>
                  </a:cubicBezTo>
                  <a:close/>
                  <a:moveTo>
                    <a:pt x="2126" y="1757"/>
                  </a:moveTo>
                  <a:cubicBezTo>
                    <a:pt x="2126" y="1757"/>
                    <a:pt x="2126" y="1757"/>
                    <a:pt x="2126" y="1757"/>
                  </a:cubicBezTo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3536950" y="1555750"/>
            <a:ext cx="609600" cy="609600"/>
            <a:chOff x="3383280" y="1615440"/>
            <a:chExt cx="609600" cy="609600"/>
          </a:xfrm>
        </p:grpSpPr>
        <p:sp>
          <p:nvSpPr>
            <p:cNvPr id="50" name="椭圆 49"/>
            <p:cNvSpPr/>
            <p:nvPr/>
          </p:nvSpPr>
          <p:spPr>
            <a:xfrm>
              <a:off x="3383280" y="1615440"/>
              <a:ext cx="609600" cy="609600"/>
            </a:xfrm>
            <a:prstGeom prst="ellipse">
              <a:avLst/>
            </a:prstGeom>
            <a:noFill/>
            <a:ln w="3175">
              <a:solidFill>
                <a:schemeClr val="bg1">
                  <a:alpha val="71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8704" name="Freeform 13"/>
            <p:cNvSpPr>
              <a:spLocks noEditPoints="1"/>
            </p:cNvSpPr>
            <p:nvPr/>
          </p:nvSpPr>
          <p:spPr>
            <a:xfrm>
              <a:off x="3519488" y="1751013"/>
              <a:ext cx="338137" cy="338137"/>
            </a:xfrm>
            <a:custGeom>
              <a:avLst/>
              <a:gdLst/>
              <a:ahLst/>
              <a:cxnLst>
                <a:cxn ang="0">
                  <a:pos x="285426" y="184241"/>
                </a:cxn>
                <a:cxn ang="0">
                  <a:pos x="298836" y="127885"/>
                </a:cxn>
                <a:cxn ang="0">
                  <a:pos x="169069" y="0"/>
                </a:cxn>
                <a:cxn ang="0">
                  <a:pos x="39301" y="127885"/>
                </a:cxn>
                <a:cxn ang="0">
                  <a:pos x="52711" y="184241"/>
                </a:cxn>
                <a:cxn ang="0">
                  <a:pos x="0" y="274246"/>
                </a:cxn>
                <a:cxn ang="0">
                  <a:pos x="67359" y="287871"/>
                </a:cxn>
                <a:cxn ang="0">
                  <a:pos x="112437" y="338137"/>
                </a:cxn>
                <a:cxn ang="0">
                  <a:pos x="160816" y="255461"/>
                </a:cxn>
                <a:cxn ang="0">
                  <a:pos x="169069" y="255874"/>
                </a:cxn>
                <a:cxn ang="0">
                  <a:pos x="177321" y="255461"/>
                </a:cxn>
                <a:cxn ang="0">
                  <a:pos x="225803" y="338137"/>
                </a:cxn>
                <a:cxn ang="0">
                  <a:pos x="270881" y="287871"/>
                </a:cxn>
                <a:cxn ang="0">
                  <a:pos x="338137" y="274246"/>
                </a:cxn>
                <a:cxn ang="0">
                  <a:pos x="285426" y="184241"/>
                </a:cxn>
                <a:cxn ang="0">
                  <a:pos x="109858" y="299844"/>
                </a:cxn>
                <a:cxn ang="0">
                  <a:pos x="78397" y="269601"/>
                </a:cxn>
                <a:cxn ang="0">
                  <a:pos x="34969" y="257112"/>
                </a:cxn>
                <a:cxn ang="0">
                  <a:pos x="65606" y="204885"/>
                </a:cxn>
                <a:cxn ang="0">
                  <a:pos x="137916" y="251951"/>
                </a:cxn>
                <a:cxn ang="0">
                  <a:pos x="109858" y="299844"/>
                </a:cxn>
                <a:cxn ang="0">
                  <a:pos x="169069" y="232547"/>
                </a:cxn>
                <a:cxn ang="0">
                  <a:pos x="63543" y="126750"/>
                </a:cxn>
                <a:cxn ang="0">
                  <a:pos x="169069" y="20953"/>
                </a:cxn>
                <a:cxn ang="0">
                  <a:pos x="274594" y="126750"/>
                </a:cxn>
                <a:cxn ang="0">
                  <a:pos x="169069" y="232547"/>
                </a:cxn>
                <a:cxn ang="0">
                  <a:pos x="259740" y="269601"/>
                </a:cxn>
                <a:cxn ang="0">
                  <a:pos x="228279" y="299844"/>
                </a:cxn>
                <a:cxn ang="0">
                  <a:pos x="200221" y="252055"/>
                </a:cxn>
                <a:cxn ang="0">
                  <a:pos x="272531" y="204885"/>
                </a:cxn>
                <a:cxn ang="0">
                  <a:pos x="303168" y="257215"/>
                </a:cxn>
                <a:cxn ang="0">
                  <a:pos x="259740" y="269601"/>
                </a:cxn>
                <a:cxn ang="0">
                  <a:pos x="169069" y="52847"/>
                </a:cxn>
                <a:cxn ang="0">
                  <a:pos x="95107" y="126853"/>
                </a:cxn>
                <a:cxn ang="0">
                  <a:pos x="169069" y="200756"/>
                </a:cxn>
                <a:cxn ang="0">
                  <a:pos x="243030" y="126853"/>
                </a:cxn>
                <a:cxn ang="0">
                  <a:pos x="169069" y="52847"/>
                </a:cxn>
                <a:cxn ang="0">
                  <a:pos x="169069" y="179700"/>
                </a:cxn>
                <a:cxn ang="0">
                  <a:pos x="116254" y="126853"/>
                </a:cxn>
                <a:cxn ang="0">
                  <a:pos x="169069" y="74006"/>
                </a:cxn>
                <a:cxn ang="0">
                  <a:pos x="221883" y="126853"/>
                </a:cxn>
                <a:cxn ang="0">
                  <a:pos x="169069" y="179700"/>
                </a:cxn>
                <a:cxn ang="0">
                  <a:pos x="169069" y="179700"/>
                </a:cxn>
                <a:cxn ang="0">
                  <a:pos x="169069" y="179700"/>
                </a:cxn>
              </a:cxnLst>
              <a:rect l="0" t="0" r="0" b="0"/>
              <a:pathLst>
                <a:path w="3278" h="3276">
                  <a:moveTo>
                    <a:pt x="2767" y="1785"/>
                  </a:moveTo>
                  <a:cubicBezTo>
                    <a:pt x="2850" y="1620"/>
                    <a:pt x="2897" y="1436"/>
                    <a:pt x="2897" y="1239"/>
                  </a:cubicBezTo>
                  <a:cubicBezTo>
                    <a:pt x="2897" y="555"/>
                    <a:pt x="2334" y="0"/>
                    <a:pt x="1639" y="0"/>
                  </a:cubicBezTo>
                  <a:cubicBezTo>
                    <a:pt x="944" y="0"/>
                    <a:pt x="381" y="555"/>
                    <a:pt x="381" y="1239"/>
                  </a:cubicBezTo>
                  <a:cubicBezTo>
                    <a:pt x="381" y="1436"/>
                    <a:pt x="428" y="1620"/>
                    <a:pt x="511" y="1785"/>
                  </a:cubicBezTo>
                  <a:cubicBezTo>
                    <a:pt x="0" y="2657"/>
                    <a:pt x="0" y="2657"/>
                    <a:pt x="0" y="2657"/>
                  </a:cubicBezTo>
                  <a:cubicBezTo>
                    <a:pt x="0" y="2657"/>
                    <a:pt x="324" y="2721"/>
                    <a:pt x="653" y="2789"/>
                  </a:cubicBezTo>
                  <a:cubicBezTo>
                    <a:pt x="872" y="3033"/>
                    <a:pt x="1090" y="3276"/>
                    <a:pt x="1090" y="3276"/>
                  </a:cubicBezTo>
                  <a:cubicBezTo>
                    <a:pt x="1559" y="2475"/>
                    <a:pt x="1559" y="2475"/>
                    <a:pt x="1559" y="2475"/>
                  </a:cubicBezTo>
                  <a:cubicBezTo>
                    <a:pt x="1586" y="2477"/>
                    <a:pt x="1612" y="2479"/>
                    <a:pt x="1639" y="2479"/>
                  </a:cubicBezTo>
                  <a:cubicBezTo>
                    <a:pt x="1666" y="2479"/>
                    <a:pt x="1692" y="2477"/>
                    <a:pt x="1719" y="2475"/>
                  </a:cubicBezTo>
                  <a:cubicBezTo>
                    <a:pt x="2189" y="3276"/>
                    <a:pt x="2189" y="3276"/>
                    <a:pt x="2189" y="3276"/>
                  </a:cubicBezTo>
                  <a:cubicBezTo>
                    <a:pt x="2189" y="3276"/>
                    <a:pt x="2407" y="3033"/>
                    <a:pt x="2626" y="2789"/>
                  </a:cubicBezTo>
                  <a:cubicBezTo>
                    <a:pt x="2954" y="2722"/>
                    <a:pt x="3278" y="2657"/>
                    <a:pt x="3278" y="2657"/>
                  </a:cubicBezTo>
                  <a:cubicBezTo>
                    <a:pt x="2767" y="1785"/>
                    <a:pt x="2767" y="1785"/>
                    <a:pt x="2767" y="1785"/>
                  </a:cubicBezTo>
                  <a:close/>
                  <a:moveTo>
                    <a:pt x="1065" y="2905"/>
                  </a:moveTo>
                  <a:cubicBezTo>
                    <a:pt x="1065" y="2905"/>
                    <a:pt x="908" y="2756"/>
                    <a:pt x="760" y="2612"/>
                  </a:cubicBezTo>
                  <a:cubicBezTo>
                    <a:pt x="550" y="2552"/>
                    <a:pt x="339" y="2491"/>
                    <a:pt x="339" y="2491"/>
                  </a:cubicBezTo>
                  <a:cubicBezTo>
                    <a:pt x="636" y="1985"/>
                    <a:pt x="636" y="1985"/>
                    <a:pt x="636" y="1985"/>
                  </a:cubicBezTo>
                  <a:cubicBezTo>
                    <a:pt x="807" y="2208"/>
                    <a:pt x="1052" y="2372"/>
                    <a:pt x="1337" y="2441"/>
                  </a:cubicBezTo>
                  <a:cubicBezTo>
                    <a:pt x="1065" y="2905"/>
                    <a:pt x="1065" y="2905"/>
                    <a:pt x="1065" y="2905"/>
                  </a:cubicBezTo>
                  <a:close/>
                  <a:moveTo>
                    <a:pt x="1639" y="2253"/>
                  </a:moveTo>
                  <a:cubicBezTo>
                    <a:pt x="1074" y="2253"/>
                    <a:pt x="616" y="1794"/>
                    <a:pt x="616" y="1228"/>
                  </a:cubicBezTo>
                  <a:cubicBezTo>
                    <a:pt x="616" y="662"/>
                    <a:pt x="1074" y="203"/>
                    <a:pt x="1639" y="203"/>
                  </a:cubicBezTo>
                  <a:cubicBezTo>
                    <a:pt x="2204" y="203"/>
                    <a:pt x="2662" y="662"/>
                    <a:pt x="2662" y="1228"/>
                  </a:cubicBezTo>
                  <a:cubicBezTo>
                    <a:pt x="2662" y="1794"/>
                    <a:pt x="2204" y="2253"/>
                    <a:pt x="1639" y="2253"/>
                  </a:cubicBezTo>
                  <a:close/>
                  <a:moveTo>
                    <a:pt x="2518" y="2612"/>
                  </a:moveTo>
                  <a:cubicBezTo>
                    <a:pt x="2370" y="2756"/>
                    <a:pt x="2213" y="2905"/>
                    <a:pt x="2213" y="2905"/>
                  </a:cubicBezTo>
                  <a:cubicBezTo>
                    <a:pt x="1941" y="2442"/>
                    <a:pt x="1941" y="2442"/>
                    <a:pt x="1941" y="2442"/>
                  </a:cubicBezTo>
                  <a:cubicBezTo>
                    <a:pt x="2226" y="2372"/>
                    <a:pt x="2471" y="2208"/>
                    <a:pt x="2642" y="1985"/>
                  </a:cubicBezTo>
                  <a:cubicBezTo>
                    <a:pt x="2939" y="2492"/>
                    <a:pt x="2939" y="2492"/>
                    <a:pt x="2939" y="2492"/>
                  </a:cubicBezTo>
                  <a:cubicBezTo>
                    <a:pt x="2939" y="2492"/>
                    <a:pt x="2728" y="2552"/>
                    <a:pt x="2518" y="2612"/>
                  </a:cubicBezTo>
                  <a:close/>
                  <a:moveTo>
                    <a:pt x="1639" y="512"/>
                  </a:moveTo>
                  <a:cubicBezTo>
                    <a:pt x="1243" y="512"/>
                    <a:pt x="922" y="833"/>
                    <a:pt x="922" y="1229"/>
                  </a:cubicBezTo>
                  <a:cubicBezTo>
                    <a:pt x="922" y="1624"/>
                    <a:pt x="1243" y="1945"/>
                    <a:pt x="1639" y="1945"/>
                  </a:cubicBezTo>
                  <a:cubicBezTo>
                    <a:pt x="2035" y="1945"/>
                    <a:pt x="2356" y="1624"/>
                    <a:pt x="2356" y="1229"/>
                  </a:cubicBezTo>
                  <a:cubicBezTo>
                    <a:pt x="2356" y="833"/>
                    <a:pt x="2035" y="512"/>
                    <a:pt x="1639" y="512"/>
                  </a:cubicBezTo>
                  <a:close/>
                  <a:moveTo>
                    <a:pt x="1639" y="1741"/>
                  </a:moveTo>
                  <a:cubicBezTo>
                    <a:pt x="1356" y="1741"/>
                    <a:pt x="1127" y="1511"/>
                    <a:pt x="1127" y="1229"/>
                  </a:cubicBezTo>
                  <a:cubicBezTo>
                    <a:pt x="1127" y="946"/>
                    <a:pt x="1356" y="717"/>
                    <a:pt x="1639" y="717"/>
                  </a:cubicBezTo>
                  <a:cubicBezTo>
                    <a:pt x="1922" y="717"/>
                    <a:pt x="2151" y="946"/>
                    <a:pt x="2151" y="1229"/>
                  </a:cubicBezTo>
                  <a:cubicBezTo>
                    <a:pt x="2151" y="1511"/>
                    <a:pt x="1922" y="1741"/>
                    <a:pt x="1639" y="1741"/>
                  </a:cubicBezTo>
                  <a:close/>
                  <a:moveTo>
                    <a:pt x="1639" y="1741"/>
                  </a:moveTo>
                  <a:cubicBezTo>
                    <a:pt x="1639" y="1741"/>
                    <a:pt x="1639" y="1741"/>
                    <a:pt x="1639" y="1741"/>
                  </a:cubicBezTo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6850063" y="2574925"/>
            <a:ext cx="609600" cy="609600"/>
            <a:chOff x="6865620" y="1615440"/>
            <a:chExt cx="609600" cy="609600"/>
          </a:xfrm>
        </p:grpSpPr>
        <p:sp>
          <p:nvSpPr>
            <p:cNvPr id="54" name="椭圆 53"/>
            <p:cNvSpPr/>
            <p:nvPr/>
          </p:nvSpPr>
          <p:spPr>
            <a:xfrm>
              <a:off x="6865620" y="1615440"/>
              <a:ext cx="609600" cy="609600"/>
            </a:xfrm>
            <a:prstGeom prst="ellipse">
              <a:avLst/>
            </a:prstGeom>
            <a:noFill/>
            <a:ln w="3175">
              <a:solidFill>
                <a:schemeClr val="bg1">
                  <a:alpha val="23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8702" name="Freeform 17"/>
            <p:cNvSpPr>
              <a:spLocks noEditPoints="1"/>
            </p:cNvSpPr>
            <p:nvPr/>
          </p:nvSpPr>
          <p:spPr>
            <a:xfrm>
              <a:off x="7026431" y="1780381"/>
              <a:ext cx="279400" cy="279400"/>
            </a:xfrm>
            <a:custGeom>
              <a:avLst/>
              <a:gdLst/>
              <a:ahLst/>
              <a:cxnLst>
                <a:cxn ang="0">
                  <a:pos x="139749" y="19978"/>
                </a:cxn>
                <a:cxn ang="0">
                  <a:pos x="259422" y="139749"/>
                </a:cxn>
                <a:cxn ang="0">
                  <a:pos x="139749" y="259422"/>
                </a:cxn>
                <a:cxn ang="0">
                  <a:pos x="19978" y="139749"/>
                </a:cxn>
                <a:cxn ang="0">
                  <a:pos x="139749" y="19978"/>
                </a:cxn>
                <a:cxn ang="0">
                  <a:pos x="139749" y="0"/>
                </a:cxn>
                <a:cxn ang="0">
                  <a:pos x="0" y="139749"/>
                </a:cxn>
                <a:cxn ang="0">
                  <a:pos x="139749" y="279400"/>
                </a:cxn>
                <a:cxn ang="0">
                  <a:pos x="279400" y="139749"/>
                </a:cxn>
                <a:cxn ang="0">
                  <a:pos x="139749" y="0"/>
                </a:cxn>
                <a:cxn ang="0">
                  <a:pos x="139749" y="0"/>
                </a:cxn>
                <a:cxn ang="0">
                  <a:pos x="87806" y="55841"/>
                </a:cxn>
                <a:cxn ang="0">
                  <a:pos x="130686" y="38299"/>
                </a:cxn>
                <a:cxn ang="0">
                  <a:pos x="217517" y="71823"/>
                </a:cxn>
                <a:cxn ang="0">
                  <a:pos x="215568" y="83810"/>
                </a:cxn>
                <a:cxn ang="0">
                  <a:pos x="203581" y="81861"/>
                </a:cxn>
                <a:cxn ang="0">
                  <a:pos x="136338" y="55841"/>
                </a:cxn>
                <a:cxn ang="0">
                  <a:pos x="97844" y="69874"/>
                </a:cxn>
                <a:cxn ang="0">
                  <a:pos x="87221" y="68413"/>
                </a:cxn>
                <a:cxn ang="0">
                  <a:pos x="87806" y="55841"/>
                </a:cxn>
                <a:cxn ang="0">
                  <a:pos x="219563" y="107784"/>
                </a:cxn>
                <a:cxn ang="0">
                  <a:pos x="225508" y="97259"/>
                </a:cxn>
                <a:cxn ang="0">
                  <a:pos x="237495" y="101742"/>
                </a:cxn>
                <a:cxn ang="0">
                  <a:pos x="241490" y="117724"/>
                </a:cxn>
                <a:cxn ang="0">
                  <a:pos x="235448" y="128249"/>
                </a:cxn>
                <a:cxn ang="0">
                  <a:pos x="225508" y="125715"/>
                </a:cxn>
                <a:cxn ang="0">
                  <a:pos x="219563" y="107784"/>
                </a:cxn>
                <a:cxn ang="0">
                  <a:pos x="91801" y="187599"/>
                </a:cxn>
                <a:cxn ang="0">
                  <a:pos x="139749" y="179607"/>
                </a:cxn>
                <a:cxn ang="0">
                  <a:pos x="187599" y="187599"/>
                </a:cxn>
                <a:cxn ang="0">
                  <a:pos x="179607" y="139749"/>
                </a:cxn>
                <a:cxn ang="0">
                  <a:pos x="187599" y="91801"/>
                </a:cxn>
                <a:cxn ang="0">
                  <a:pos x="139749" y="99793"/>
                </a:cxn>
                <a:cxn ang="0">
                  <a:pos x="91801" y="91801"/>
                </a:cxn>
                <a:cxn ang="0">
                  <a:pos x="99793" y="139749"/>
                </a:cxn>
                <a:cxn ang="0">
                  <a:pos x="91801" y="187599"/>
                </a:cxn>
                <a:cxn ang="0">
                  <a:pos x="79815" y="199585"/>
                </a:cxn>
                <a:cxn ang="0">
                  <a:pos x="79815" y="199585"/>
                </a:cxn>
                <a:cxn ang="0">
                  <a:pos x="79815" y="199585"/>
                </a:cxn>
                <a:cxn ang="0">
                  <a:pos x="79815" y="199585"/>
                </a:cxn>
                <a:cxn ang="0">
                  <a:pos x="79815" y="79815"/>
                </a:cxn>
                <a:cxn ang="0">
                  <a:pos x="79815" y="79815"/>
                </a:cxn>
                <a:cxn ang="0">
                  <a:pos x="79815" y="79815"/>
                </a:cxn>
                <a:cxn ang="0">
                  <a:pos x="79815" y="79815"/>
                </a:cxn>
                <a:cxn ang="0">
                  <a:pos x="79815" y="79815"/>
                </a:cxn>
                <a:cxn ang="0">
                  <a:pos x="79815" y="79815"/>
                </a:cxn>
              </a:cxnLst>
              <a:rect l="0" t="0" r="0" b="0"/>
              <a:pathLst>
                <a:path w="2867" h="2867">
                  <a:moveTo>
                    <a:pt x="1434" y="205"/>
                  </a:moveTo>
                  <a:cubicBezTo>
                    <a:pt x="2109" y="205"/>
                    <a:pt x="2662" y="758"/>
                    <a:pt x="2662" y="1434"/>
                  </a:cubicBezTo>
                  <a:cubicBezTo>
                    <a:pt x="2662" y="2109"/>
                    <a:pt x="2109" y="2662"/>
                    <a:pt x="1434" y="2662"/>
                  </a:cubicBezTo>
                  <a:cubicBezTo>
                    <a:pt x="758" y="2662"/>
                    <a:pt x="205" y="2109"/>
                    <a:pt x="205" y="1434"/>
                  </a:cubicBezTo>
                  <a:cubicBezTo>
                    <a:pt x="205" y="758"/>
                    <a:pt x="758" y="205"/>
                    <a:pt x="1434" y="205"/>
                  </a:cubicBezTo>
                  <a:moveTo>
                    <a:pt x="1434" y="0"/>
                  </a:moveTo>
                  <a:cubicBezTo>
                    <a:pt x="655" y="0"/>
                    <a:pt x="0" y="655"/>
                    <a:pt x="0" y="1434"/>
                  </a:cubicBezTo>
                  <a:cubicBezTo>
                    <a:pt x="0" y="2212"/>
                    <a:pt x="655" y="2867"/>
                    <a:pt x="1434" y="2867"/>
                  </a:cubicBezTo>
                  <a:cubicBezTo>
                    <a:pt x="2212" y="2867"/>
                    <a:pt x="2867" y="2232"/>
                    <a:pt x="2867" y="1434"/>
                  </a:cubicBezTo>
                  <a:cubicBezTo>
                    <a:pt x="2867" y="635"/>
                    <a:pt x="2232" y="0"/>
                    <a:pt x="1434" y="0"/>
                  </a:cubicBezTo>
                  <a:cubicBezTo>
                    <a:pt x="1434" y="0"/>
                    <a:pt x="1434" y="0"/>
                    <a:pt x="1434" y="0"/>
                  </a:cubicBezTo>
                  <a:close/>
                  <a:moveTo>
                    <a:pt x="901" y="573"/>
                  </a:moveTo>
                  <a:cubicBezTo>
                    <a:pt x="1030" y="479"/>
                    <a:pt x="1147" y="420"/>
                    <a:pt x="1341" y="393"/>
                  </a:cubicBezTo>
                  <a:cubicBezTo>
                    <a:pt x="1646" y="350"/>
                    <a:pt x="2037" y="463"/>
                    <a:pt x="2232" y="737"/>
                  </a:cubicBezTo>
                  <a:cubicBezTo>
                    <a:pt x="2266" y="784"/>
                    <a:pt x="2257" y="831"/>
                    <a:pt x="2212" y="860"/>
                  </a:cubicBezTo>
                  <a:cubicBezTo>
                    <a:pt x="2161" y="893"/>
                    <a:pt x="2118" y="881"/>
                    <a:pt x="2089" y="840"/>
                  </a:cubicBezTo>
                  <a:cubicBezTo>
                    <a:pt x="1938" y="625"/>
                    <a:pt x="1599" y="539"/>
                    <a:pt x="1399" y="573"/>
                  </a:cubicBezTo>
                  <a:cubicBezTo>
                    <a:pt x="1200" y="607"/>
                    <a:pt x="1116" y="650"/>
                    <a:pt x="1004" y="717"/>
                  </a:cubicBezTo>
                  <a:cubicBezTo>
                    <a:pt x="978" y="732"/>
                    <a:pt x="924" y="739"/>
                    <a:pt x="895" y="702"/>
                  </a:cubicBezTo>
                  <a:cubicBezTo>
                    <a:pt x="864" y="664"/>
                    <a:pt x="861" y="603"/>
                    <a:pt x="901" y="573"/>
                  </a:cubicBezTo>
                  <a:close/>
                  <a:moveTo>
                    <a:pt x="2253" y="1106"/>
                  </a:moveTo>
                  <a:cubicBezTo>
                    <a:pt x="2248" y="1050"/>
                    <a:pt x="2271" y="1012"/>
                    <a:pt x="2314" y="998"/>
                  </a:cubicBezTo>
                  <a:cubicBezTo>
                    <a:pt x="2362" y="982"/>
                    <a:pt x="2417" y="1004"/>
                    <a:pt x="2437" y="1044"/>
                  </a:cubicBezTo>
                  <a:cubicBezTo>
                    <a:pt x="2456" y="1082"/>
                    <a:pt x="2466" y="1140"/>
                    <a:pt x="2478" y="1208"/>
                  </a:cubicBezTo>
                  <a:cubicBezTo>
                    <a:pt x="2485" y="1249"/>
                    <a:pt x="2472" y="1310"/>
                    <a:pt x="2416" y="1316"/>
                  </a:cubicBezTo>
                  <a:cubicBezTo>
                    <a:pt x="2375" y="1320"/>
                    <a:pt x="2348" y="1324"/>
                    <a:pt x="2314" y="1290"/>
                  </a:cubicBezTo>
                  <a:cubicBezTo>
                    <a:pt x="2280" y="1256"/>
                    <a:pt x="2256" y="1147"/>
                    <a:pt x="2253" y="1106"/>
                  </a:cubicBezTo>
                  <a:close/>
                  <a:moveTo>
                    <a:pt x="942" y="1925"/>
                  </a:moveTo>
                  <a:cubicBezTo>
                    <a:pt x="1044" y="1884"/>
                    <a:pt x="1229" y="1843"/>
                    <a:pt x="1434" y="1843"/>
                  </a:cubicBezTo>
                  <a:cubicBezTo>
                    <a:pt x="1638" y="1843"/>
                    <a:pt x="1823" y="1884"/>
                    <a:pt x="1925" y="1925"/>
                  </a:cubicBezTo>
                  <a:cubicBezTo>
                    <a:pt x="1884" y="1823"/>
                    <a:pt x="1843" y="1638"/>
                    <a:pt x="1843" y="1434"/>
                  </a:cubicBezTo>
                  <a:cubicBezTo>
                    <a:pt x="1843" y="1229"/>
                    <a:pt x="1884" y="1044"/>
                    <a:pt x="1925" y="942"/>
                  </a:cubicBezTo>
                  <a:cubicBezTo>
                    <a:pt x="1823" y="983"/>
                    <a:pt x="1638" y="1024"/>
                    <a:pt x="1434" y="1024"/>
                  </a:cubicBezTo>
                  <a:cubicBezTo>
                    <a:pt x="1229" y="1024"/>
                    <a:pt x="1044" y="983"/>
                    <a:pt x="942" y="942"/>
                  </a:cubicBezTo>
                  <a:cubicBezTo>
                    <a:pt x="983" y="1044"/>
                    <a:pt x="1024" y="1229"/>
                    <a:pt x="1024" y="1434"/>
                  </a:cubicBezTo>
                  <a:cubicBezTo>
                    <a:pt x="1024" y="1638"/>
                    <a:pt x="983" y="1823"/>
                    <a:pt x="942" y="1925"/>
                  </a:cubicBezTo>
                  <a:close/>
                  <a:moveTo>
                    <a:pt x="819" y="2048"/>
                  </a:moveTo>
                  <a:cubicBezTo>
                    <a:pt x="819" y="2048"/>
                    <a:pt x="819" y="2048"/>
                    <a:pt x="819" y="2048"/>
                  </a:cubicBezTo>
                  <a:cubicBezTo>
                    <a:pt x="819" y="2048"/>
                    <a:pt x="819" y="2048"/>
                    <a:pt x="819" y="2048"/>
                  </a:cubicBezTo>
                  <a:cubicBezTo>
                    <a:pt x="819" y="2048"/>
                    <a:pt x="819" y="2048"/>
                    <a:pt x="819" y="2048"/>
                  </a:cubicBezTo>
                  <a:close/>
                  <a:moveTo>
                    <a:pt x="819" y="819"/>
                  </a:moveTo>
                  <a:cubicBezTo>
                    <a:pt x="819" y="819"/>
                    <a:pt x="819" y="819"/>
                    <a:pt x="819" y="819"/>
                  </a:cubicBezTo>
                  <a:cubicBezTo>
                    <a:pt x="819" y="819"/>
                    <a:pt x="819" y="819"/>
                    <a:pt x="819" y="819"/>
                  </a:cubicBezTo>
                  <a:cubicBezTo>
                    <a:pt x="819" y="819"/>
                    <a:pt x="819" y="819"/>
                    <a:pt x="819" y="819"/>
                  </a:cubicBezTo>
                  <a:close/>
                  <a:moveTo>
                    <a:pt x="819" y="819"/>
                  </a:moveTo>
                  <a:cubicBezTo>
                    <a:pt x="819" y="819"/>
                    <a:pt x="819" y="819"/>
                    <a:pt x="819" y="819"/>
                  </a:cubicBezTo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736600" y="3344863"/>
            <a:ext cx="1608138" cy="873125"/>
            <a:chOff x="7647271" y="1622396"/>
            <a:chExt cx="1609476" cy="873900"/>
          </a:xfrm>
        </p:grpSpPr>
        <p:sp>
          <p:nvSpPr>
            <p:cNvPr id="28698" name="矩形 56"/>
            <p:cNvSpPr/>
            <p:nvPr/>
          </p:nvSpPr>
          <p:spPr>
            <a:xfrm>
              <a:off x="8439632" y="1622396"/>
              <a:ext cx="800885" cy="36966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lvl="0"/>
              <a:r>
                <a:rPr lang="en-US" altLang="zh-CN" dirty="0" smtClean="0">
                  <a:solidFill>
                    <a:schemeClr val="bg1"/>
                  </a:solidFill>
                  <a:latin typeface="Arial Black" panose="020B0A04020102020204" pitchFamily="34" charset="0"/>
                  <a:ea typeface="微软雅黑" panose="020B0503020204020204" pitchFamily="34" charset="-122"/>
                </a:rPr>
                <a:t>2015</a:t>
              </a:r>
              <a:endParaRPr lang="zh-CN" altLang="en-US" dirty="0">
                <a:solidFill>
                  <a:schemeClr val="bg1"/>
                </a:solidFill>
                <a:latin typeface="Arial Black" panose="020B0A040201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8699" name="文本框 57"/>
            <p:cNvSpPr txBox="1"/>
            <p:nvPr/>
          </p:nvSpPr>
          <p:spPr>
            <a:xfrm>
              <a:off x="7647271" y="2057714"/>
              <a:ext cx="1609476" cy="43858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algn="r" eaLnBrk="1" hangingPunct="1">
                <a:lnSpc>
                  <a:spcPts val="900"/>
                </a:lnSpc>
              </a:pPr>
              <a:r>
                <a:rPr lang="en-US" altLang="zh-CN" sz="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This is a sample text. Insert your desired text here. Again. This is a dummy text. Enter your own text here.</a:t>
              </a:r>
              <a:endParaRPr lang="zh-CN" altLang="en-US" sz="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8700" name="文本框 24"/>
            <p:cNvSpPr txBox="1"/>
            <p:nvPr/>
          </p:nvSpPr>
          <p:spPr>
            <a:xfrm>
              <a:off x="8169133" y="1866984"/>
              <a:ext cx="1051068" cy="23108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eaLnBrk="1" hangingPunct="1">
                <a:lnSpc>
                  <a:spcPts val="1200"/>
                </a:lnSpc>
              </a:pPr>
              <a:r>
                <a:rPr lang="en-US" altLang="zh-CN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Add A Title In Here</a:t>
              </a:r>
              <a:endPara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6638925" y="3314700"/>
            <a:ext cx="1604963" cy="873125"/>
            <a:chOff x="8155360" y="1622396"/>
            <a:chExt cx="1605428" cy="873900"/>
          </a:xfrm>
        </p:grpSpPr>
        <p:sp>
          <p:nvSpPr>
            <p:cNvPr id="28695" name="矩形 60"/>
            <p:cNvSpPr/>
            <p:nvPr/>
          </p:nvSpPr>
          <p:spPr>
            <a:xfrm>
              <a:off x="8188173" y="1622396"/>
              <a:ext cx="800451" cy="36966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lvl="0"/>
              <a:r>
                <a:rPr lang="en-US" altLang="zh-CN" dirty="0" smtClean="0">
                  <a:solidFill>
                    <a:schemeClr val="bg1"/>
                  </a:solidFill>
                  <a:latin typeface="Arial Black" panose="020B0A04020102020204" pitchFamily="34" charset="0"/>
                  <a:ea typeface="微软雅黑" panose="020B0503020204020204" pitchFamily="34" charset="-122"/>
                </a:rPr>
                <a:t>2018</a:t>
              </a:r>
              <a:endParaRPr lang="zh-CN" altLang="en-US" dirty="0">
                <a:solidFill>
                  <a:schemeClr val="bg1"/>
                </a:solidFill>
                <a:latin typeface="Arial Black" panose="020B0A040201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8696" name="文本框 61"/>
            <p:cNvSpPr txBox="1"/>
            <p:nvPr/>
          </p:nvSpPr>
          <p:spPr>
            <a:xfrm>
              <a:off x="8155360" y="2057714"/>
              <a:ext cx="1605428" cy="43858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eaLnBrk="1" hangingPunct="1">
                <a:lnSpc>
                  <a:spcPts val="900"/>
                </a:lnSpc>
              </a:pPr>
              <a:r>
                <a:rPr lang="en-US" altLang="zh-CN" sz="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This is a sample text. Insert your desired text here. Again. This is a dummy text. Enter your own text here.</a:t>
              </a:r>
              <a:endParaRPr lang="zh-CN" altLang="en-US" sz="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8697" name="文本框 24"/>
            <p:cNvSpPr txBox="1"/>
            <p:nvPr/>
          </p:nvSpPr>
          <p:spPr>
            <a:xfrm>
              <a:off x="8169133" y="1866984"/>
              <a:ext cx="1051068" cy="23108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eaLnBrk="1" hangingPunct="1">
                <a:lnSpc>
                  <a:spcPts val="1200"/>
                </a:lnSpc>
              </a:pPr>
              <a:r>
                <a:rPr lang="en-US" altLang="zh-CN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Add A Title In Here</a:t>
              </a:r>
              <a:endPara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1581150" y="1414463"/>
            <a:ext cx="1827213" cy="889000"/>
            <a:chOff x="7240666" y="1607156"/>
            <a:chExt cx="1828147" cy="889140"/>
          </a:xfrm>
        </p:grpSpPr>
        <p:sp>
          <p:nvSpPr>
            <p:cNvPr id="28692" name="矩形 64"/>
            <p:cNvSpPr/>
            <p:nvPr/>
          </p:nvSpPr>
          <p:spPr>
            <a:xfrm>
              <a:off x="8241513" y="1607156"/>
              <a:ext cx="800628" cy="36939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lvl="0"/>
              <a:r>
                <a:rPr lang="en-US" altLang="zh-CN" dirty="0" smtClean="0">
                  <a:solidFill>
                    <a:schemeClr val="bg1"/>
                  </a:solidFill>
                  <a:latin typeface="Arial Black" panose="020B0A04020102020204" pitchFamily="34" charset="0"/>
                  <a:ea typeface="微软雅黑" panose="020B0503020204020204" pitchFamily="34" charset="-122"/>
                </a:rPr>
                <a:t>2016</a:t>
              </a:r>
              <a:endParaRPr lang="zh-CN" altLang="en-US" dirty="0">
                <a:solidFill>
                  <a:schemeClr val="bg1"/>
                </a:solidFill>
                <a:latin typeface="Arial Black" panose="020B0A040201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8693" name="文本框 65"/>
            <p:cNvSpPr txBox="1"/>
            <p:nvPr/>
          </p:nvSpPr>
          <p:spPr>
            <a:xfrm>
              <a:off x="7240666" y="2057714"/>
              <a:ext cx="1803842" cy="43858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algn="r" eaLnBrk="1" hangingPunct="1">
                <a:lnSpc>
                  <a:spcPts val="900"/>
                </a:lnSpc>
              </a:pPr>
              <a:r>
                <a:rPr lang="en-US" altLang="zh-CN" sz="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This is a sample text. Insert your desired text here. Again. This is a dummy text. Enter your own text here</a:t>
              </a:r>
              <a:endParaRPr lang="zh-CN" altLang="en-US" sz="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8694" name="文本框 24"/>
            <p:cNvSpPr txBox="1"/>
            <p:nvPr/>
          </p:nvSpPr>
          <p:spPr>
            <a:xfrm>
              <a:off x="7978632" y="1866984"/>
              <a:ext cx="1090181" cy="23108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eaLnBrk="1" hangingPunct="1">
                <a:lnSpc>
                  <a:spcPts val="1200"/>
                </a:lnSpc>
              </a:pPr>
              <a:r>
                <a:rPr lang="en-US" altLang="zh-CN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Add A Title In Here</a:t>
              </a:r>
              <a:endPara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5681663" y="1430338"/>
            <a:ext cx="1778000" cy="873125"/>
            <a:chOff x="6695105" y="1622396"/>
            <a:chExt cx="1778335" cy="873900"/>
          </a:xfrm>
        </p:grpSpPr>
        <p:sp>
          <p:nvSpPr>
            <p:cNvPr id="28689" name="矩形 68"/>
            <p:cNvSpPr/>
            <p:nvPr/>
          </p:nvSpPr>
          <p:spPr>
            <a:xfrm>
              <a:off x="6695105" y="1622396"/>
              <a:ext cx="800370" cy="36966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lvl="0"/>
              <a:r>
                <a:rPr lang="en-US" altLang="zh-CN" dirty="0" smtClean="0">
                  <a:solidFill>
                    <a:schemeClr val="bg1"/>
                  </a:solidFill>
                  <a:latin typeface="Arial Black" panose="020B0A04020102020204" pitchFamily="34" charset="0"/>
                  <a:ea typeface="微软雅黑" panose="020B0503020204020204" pitchFamily="34" charset="-122"/>
                </a:rPr>
                <a:t>2017</a:t>
              </a:r>
              <a:endParaRPr lang="zh-CN" altLang="en-US" dirty="0">
                <a:solidFill>
                  <a:schemeClr val="bg1"/>
                </a:solidFill>
                <a:latin typeface="Arial Black" panose="020B0A040201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8690" name="文本框 69"/>
            <p:cNvSpPr txBox="1"/>
            <p:nvPr/>
          </p:nvSpPr>
          <p:spPr>
            <a:xfrm>
              <a:off x="6700868" y="2057714"/>
              <a:ext cx="1772572" cy="43858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eaLnBrk="1" hangingPunct="1">
                <a:lnSpc>
                  <a:spcPts val="900"/>
                </a:lnSpc>
              </a:pPr>
              <a:r>
                <a:rPr lang="en-US" altLang="zh-CN" sz="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This is a sample text. Insert your desired text here. Again. This is a dummy text. Enter your own text here.</a:t>
              </a:r>
              <a:endParaRPr lang="zh-CN" altLang="en-US" sz="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8691" name="文本框 24"/>
            <p:cNvSpPr txBox="1"/>
            <p:nvPr/>
          </p:nvSpPr>
          <p:spPr>
            <a:xfrm>
              <a:off x="6712704" y="1866984"/>
              <a:ext cx="1090181" cy="23108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eaLnBrk="1" hangingPunct="1">
                <a:lnSpc>
                  <a:spcPts val="1200"/>
                </a:lnSpc>
              </a:pPr>
              <a:r>
                <a:rPr lang="en-US" altLang="zh-CN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Add A Title In Here</a:t>
              </a:r>
              <a:endPara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73" name="椭圆 72"/>
          <p:cNvSpPr/>
          <p:nvPr/>
        </p:nvSpPr>
        <p:spPr>
          <a:xfrm>
            <a:off x="3322638" y="3887788"/>
            <a:ext cx="407988" cy="407988"/>
          </a:xfrm>
          <a:prstGeom prst="ellipse">
            <a:avLst/>
          </a:prstGeom>
          <a:noFill/>
          <a:ln w="3175">
            <a:solidFill>
              <a:schemeClr val="bg1">
                <a:alpha val="18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4" name="椭圆 73"/>
          <p:cNvSpPr/>
          <p:nvPr/>
        </p:nvSpPr>
        <p:spPr>
          <a:xfrm>
            <a:off x="4973638" y="3241675"/>
            <a:ext cx="179388" cy="179388"/>
          </a:xfrm>
          <a:prstGeom prst="ellipse">
            <a:avLst/>
          </a:prstGeom>
          <a:noFill/>
          <a:ln w="3175">
            <a:solidFill>
              <a:schemeClr val="bg1">
                <a:alpha val="46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5" name="椭圆 74"/>
          <p:cNvSpPr/>
          <p:nvPr/>
        </p:nvSpPr>
        <p:spPr>
          <a:xfrm>
            <a:off x="4378325" y="2857500"/>
            <a:ext cx="334963" cy="334963"/>
          </a:xfrm>
          <a:prstGeom prst="ellipse">
            <a:avLst/>
          </a:prstGeom>
          <a:noFill/>
          <a:ln w="3175">
            <a:solidFill>
              <a:schemeClr val="bg1">
                <a:alpha val="39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6" name="椭圆 75"/>
          <p:cNvSpPr/>
          <p:nvPr/>
        </p:nvSpPr>
        <p:spPr>
          <a:xfrm>
            <a:off x="5364163" y="3832225"/>
            <a:ext cx="293688" cy="293688"/>
          </a:xfrm>
          <a:prstGeom prst="ellipse">
            <a:avLst/>
          </a:prstGeom>
          <a:noFill/>
          <a:ln w="3175">
            <a:solidFill>
              <a:schemeClr val="bg1">
                <a:alpha val="26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7" name="椭圆 76"/>
          <p:cNvSpPr/>
          <p:nvPr/>
        </p:nvSpPr>
        <p:spPr>
          <a:xfrm>
            <a:off x="5897563" y="2622550"/>
            <a:ext cx="179388" cy="179388"/>
          </a:xfrm>
          <a:prstGeom prst="ellipse">
            <a:avLst/>
          </a:prstGeom>
          <a:noFill/>
          <a:ln w="3175">
            <a:solidFill>
              <a:schemeClr val="bg1">
                <a:alpha val="23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8" name="椭圆 77"/>
          <p:cNvSpPr/>
          <p:nvPr/>
        </p:nvSpPr>
        <p:spPr>
          <a:xfrm>
            <a:off x="3532188" y="2986088"/>
            <a:ext cx="228600" cy="230188"/>
          </a:xfrm>
          <a:prstGeom prst="ellipse">
            <a:avLst/>
          </a:prstGeom>
          <a:noFill/>
          <a:ln w="3175">
            <a:solidFill>
              <a:schemeClr val="bg1">
                <a:alpha val="48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2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2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2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2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2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2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2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2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2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2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7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7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7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1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2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1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" grpId="0" animBg="1"/>
      <p:bldP spid="74" grpId="0" animBg="1"/>
      <p:bldP spid="75" grpId="0" animBg="1"/>
      <p:bldP spid="76" grpId="0" animBg="1"/>
      <p:bldP spid="77" grpId="0" animBg="1"/>
      <p:bldP spid="7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340024" y="1767077"/>
            <a:ext cx="5875338" cy="2890838"/>
            <a:chOff x="1187624" y="1515617"/>
            <a:chExt cx="5875338" cy="2890838"/>
          </a:xfrm>
          <a:solidFill>
            <a:schemeClr val="tx1">
              <a:alpha val="73000"/>
            </a:schemeClr>
          </a:solidFill>
        </p:grpSpPr>
        <p:sp>
          <p:nvSpPr>
            <p:cNvPr id="4" name="Freeform 5"/>
            <p:cNvSpPr/>
            <p:nvPr/>
          </p:nvSpPr>
          <p:spPr bwMode="auto">
            <a:xfrm>
              <a:off x="4838874" y="1609280"/>
              <a:ext cx="46038" cy="25400"/>
            </a:xfrm>
            <a:custGeom>
              <a:avLst/>
              <a:gdLst>
                <a:gd name="T0" fmla="*/ 7 w 14"/>
                <a:gd name="T1" fmla="*/ 0 h 8"/>
                <a:gd name="T2" fmla="*/ 8 w 14"/>
                <a:gd name="T3" fmla="*/ 2 h 8"/>
                <a:gd name="T4" fmla="*/ 11 w 14"/>
                <a:gd name="T5" fmla="*/ 7 h 8"/>
                <a:gd name="T6" fmla="*/ 5 w 14"/>
                <a:gd name="T7" fmla="*/ 4 h 8"/>
                <a:gd name="T8" fmla="*/ 7 w 14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8">
                  <a:moveTo>
                    <a:pt x="7" y="0"/>
                  </a:moveTo>
                  <a:cubicBezTo>
                    <a:pt x="8" y="0"/>
                    <a:pt x="8" y="1"/>
                    <a:pt x="8" y="2"/>
                  </a:cubicBezTo>
                  <a:cubicBezTo>
                    <a:pt x="10" y="4"/>
                    <a:pt x="14" y="4"/>
                    <a:pt x="11" y="7"/>
                  </a:cubicBezTo>
                  <a:cubicBezTo>
                    <a:pt x="7" y="8"/>
                    <a:pt x="9" y="2"/>
                    <a:pt x="5" y="4"/>
                  </a:cubicBezTo>
                  <a:cubicBezTo>
                    <a:pt x="0" y="2"/>
                    <a:pt x="10" y="4"/>
                    <a:pt x="7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" name="Freeform 6"/>
            <p:cNvSpPr/>
            <p:nvPr/>
          </p:nvSpPr>
          <p:spPr bwMode="auto">
            <a:xfrm>
              <a:off x="5457999" y="1609280"/>
              <a:ext cx="82550" cy="44450"/>
            </a:xfrm>
            <a:custGeom>
              <a:avLst/>
              <a:gdLst>
                <a:gd name="T0" fmla="*/ 25 w 26"/>
                <a:gd name="T1" fmla="*/ 10 h 14"/>
                <a:gd name="T2" fmla="*/ 15 w 26"/>
                <a:gd name="T3" fmla="*/ 13 h 14"/>
                <a:gd name="T4" fmla="*/ 2 w 26"/>
                <a:gd name="T5" fmla="*/ 13 h 14"/>
                <a:gd name="T6" fmla="*/ 0 w 26"/>
                <a:gd name="T7" fmla="*/ 10 h 14"/>
                <a:gd name="T8" fmla="*/ 20 w 26"/>
                <a:gd name="T9" fmla="*/ 0 h 14"/>
                <a:gd name="T10" fmla="*/ 24 w 26"/>
                <a:gd name="T11" fmla="*/ 3 h 14"/>
                <a:gd name="T12" fmla="*/ 21 w 26"/>
                <a:gd name="T13" fmla="*/ 4 h 14"/>
                <a:gd name="T14" fmla="*/ 25 w 26"/>
                <a:gd name="T15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" h="14">
                  <a:moveTo>
                    <a:pt x="25" y="10"/>
                  </a:moveTo>
                  <a:cubicBezTo>
                    <a:pt x="21" y="11"/>
                    <a:pt x="15" y="9"/>
                    <a:pt x="15" y="13"/>
                  </a:cubicBezTo>
                  <a:cubicBezTo>
                    <a:pt x="13" y="11"/>
                    <a:pt x="7" y="14"/>
                    <a:pt x="2" y="13"/>
                  </a:cubicBezTo>
                  <a:cubicBezTo>
                    <a:pt x="3" y="11"/>
                    <a:pt x="1" y="11"/>
                    <a:pt x="0" y="10"/>
                  </a:cubicBezTo>
                  <a:cubicBezTo>
                    <a:pt x="2" y="3"/>
                    <a:pt x="10" y="0"/>
                    <a:pt x="20" y="0"/>
                  </a:cubicBezTo>
                  <a:cubicBezTo>
                    <a:pt x="18" y="4"/>
                    <a:pt x="23" y="2"/>
                    <a:pt x="24" y="3"/>
                  </a:cubicBezTo>
                  <a:cubicBezTo>
                    <a:pt x="24" y="4"/>
                    <a:pt x="21" y="4"/>
                    <a:pt x="21" y="4"/>
                  </a:cubicBezTo>
                  <a:cubicBezTo>
                    <a:pt x="21" y="6"/>
                    <a:pt x="26" y="5"/>
                    <a:pt x="25" y="1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" name="Freeform 7"/>
            <p:cNvSpPr/>
            <p:nvPr/>
          </p:nvSpPr>
          <p:spPr bwMode="auto">
            <a:xfrm>
              <a:off x="4973812" y="1612455"/>
              <a:ext cx="41275" cy="25400"/>
            </a:xfrm>
            <a:custGeom>
              <a:avLst/>
              <a:gdLst>
                <a:gd name="T0" fmla="*/ 13 w 13"/>
                <a:gd name="T1" fmla="*/ 2 h 8"/>
                <a:gd name="T2" fmla="*/ 12 w 13"/>
                <a:gd name="T3" fmla="*/ 7 h 8"/>
                <a:gd name="T4" fmla="*/ 7 w 13"/>
                <a:gd name="T5" fmla="*/ 8 h 8"/>
                <a:gd name="T6" fmla="*/ 1 w 13"/>
                <a:gd name="T7" fmla="*/ 4 h 8"/>
                <a:gd name="T8" fmla="*/ 8 w 13"/>
                <a:gd name="T9" fmla="*/ 4 h 8"/>
                <a:gd name="T10" fmla="*/ 13 w 13"/>
                <a:gd name="T11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8">
                  <a:moveTo>
                    <a:pt x="13" y="2"/>
                  </a:moveTo>
                  <a:cubicBezTo>
                    <a:pt x="12" y="3"/>
                    <a:pt x="12" y="5"/>
                    <a:pt x="12" y="7"/>
                  </a:cubicBezTo>
                  <a:cubicBezTo>
                    <a:pt x="9" y="6"/>
                    <a:pt x="9" y="8"/>
                    <a:pt x="7" y="8"/>
                  </a:cubicBezTo>
                  <a:cubicBezTo>
                    <a:pt x="5" y="7"/>
                    <a:pt x="0" y="8"/>
                    <a:pt x="1" y="4"/>
                  </a:cubicBezTo>
                  <a:cubicBezTo>
                    <a:pt x="4" y="5"/>
                    <a:pt x="5" y="2"/>
                    <a:pt x="8" y="4"/>
                  </a:cubicBezTo>
                  <a:cubicBezTo>
                    <a:pt x="10" y="4"/>
                    <a:pt x="9" y="0"/>
                    <a:pt x="13" y="2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" name="Freeform 8"/>
            <p:cNvSpPr/>
            <p:nvPr/>
          </p:nvSpPr>
          <p:spPr bwMode="auto">
            <a:xfrm>
              <a:off x="4715049" y="1625155"/>
              <a:ext cx="53975" cy="28575"/>
            </a:xfrm>
            <a:custGeom>
              <a:avLst/>
              <a:gdLst>
                <a:gd name="T0" fmla="*/ 16 w 17"/>
                <a:gd name="T1" fmla="*/ 0 h 9"/>
                <a:gd name="T2" fmla="*/ 13 w 17"/>
                <a:gd name="T3" fmla="*/ 4 h 9"/>
                <a:gd name="T4" fmla="*/ 10 w 17"/>
                <a:gd name="T5" fmla="*/ 8 h 9"/>
                <a:gd name="T6" fmla="*/ 7 w 17"/>
                <a:gd name="T7" fmla="*/ 5 h 9"/>
                <a:gd name="T8" fmla="*/ 3 w 17"/>
                <a:gd name="T9" fmla="*/ 7 h 9"/>
                <a:gd name="T10" fmla="*/ 1 w 17"/>
                <a:gd name="T11" fmla="*/ 4 h 9"/>
                <a:gd name="T12" fmla="*/ 7 w 17"/>
                <a:gd name="T13" fmla="*/ 3 h 9"/>
                <a:gd name="T14" fmla="*/ 7 w 17"/>
                <a:gd name="T15" fmla="*/ 2 h 9"/>
                <a:gd name="T16" fmla="*/ 16 w 17"/>
                <a:gd name="T1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9">
                  <a:moveTo>
                    <a:pt x="16" y="0"/>
                  </a:moveTo>
                  <a:cubicBezTo>
                    <a:pt x="17" y="3"/>
                    <a:pt x="14" y="2"/>
                    <a:pt x="13" y="4"/>
                  </a:cubicBezTo>
                  <a:cubicBezTo>
                    <a:pt x="13" y="5"/>
                    <a:pt x="12" y="7"/>
                    <a:pt x="10" y="8"/>
                  </a:cubicBezTo>
                  <a:cubicBezTo>
                    <a:pt x="7" y="9"/>
                    <a:pt x="8" y="6"/>
                    <a:pt x="7" y="5"/>
                  </a:cubicBezTo>
                  <a:cubicBezTo>
                    <a:pt x="7" y="5"/>
                    <a:pt x="5" y="7"/>
                    <a:pt x="3" y="7"/>
                  </a:cubicBezTo>
                  <a:cubicBezTo>
                    <a:pt x="3" y="6"/>
                    <a:pt x="2" y="4"/>
                    <a:pt x="1" y="4"/>
                  </a:cubicBezTo>
                  <a:cubicBezTo>
                    <a:pt x="0" y="1"/>
                    <a:pt x="6" y="4"/>
                    <a:pt x="7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10" y="1"/>
                    <a:pt x="12" y="1"/>
                    <a:pt x="16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" name="Freeform 9"/>
            <p:cNvSpPr/>
            <p:nvPr/>
          </p:nvSpPr>
          <p:spPr bwMode="auto">
            <a:xfrm>
              <a:off x="4926187" y="1625155"/>
              <a:ext cx="41275" cy="12700"/>
            </a:xfrm>
            <a:custGeom>
              <a:avLst/>
              <a:gdLst>
                <a:gd name="T0" fmla="*/ 12 w 13"/>
                <a:gd name="T1" fmla="*/ 4 h 4"/>
                <a:gd name="T2" fmla="*/ 2 w 13"/>
                <a:gd name="T3" fmla="*/ 4 h 4"/>
                <a:gd name="T4" fmla="*/ 5 w 13"/>
                <a:gd name="T5" fmla="*/ 0 h 4"/>
                <a:gd name="T6" fmla="*/ 12 w 13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4">
                  <a:moveTo>
                    <a:pt x="12" y="4"/>
                  </a:moveTo>
                  <a:cubicBezTo>
                    <a:pt x="8" y="4"/>
                    <a:pt x="5" y="4"/>
                    <a:pt x="2" y="4"/>
                  </a:cubicBezTo>
                  <a:cubicBezTo>
                    <a:pt x="0" y="0"/>
                    <a:pt x="6" y="3"/>
                    <a:pt x="5" y="0"/>
                  </a:cubicBezTo>
                  <a:cubicBezTo>
                    <a:pt x="6" y="3"/>
                    <a:pt x="13" y="0"/>
                    <a:pt x="12" y="4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" name="Freeform 10"/>
            <p:cNvSpPr/>
            <p:nvPr/>
          </p:nvSpPr>
          <p:spPr bwMode="auto">
            <a:xfrm>
              <a:off x="4861099" y="1641030"/>
              <a:ext cx="55563" cy="19050"/>
            </a:xfrm>
            <a:custGeom>
              <a:avLst/>
              <a:gdLst>
                <a:gd name="T0" fmla="*/ 12 w 17"/>
                <a:gd name="T1" fmla="*/ 0 h 6"/>
                <a:gd name="T2" fmla="*/ 12 w 17"/>
                <a:gd name="T3" fmla="*/ 5 h 6"/>
                <a:gd name="T4" fmla="*/ 0 w 17"/>
                <a:gd name="T5" fmla="*/ 4 h 6"/>
                <a:gd name="T6" fmla="*/ 12 w 17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6">
                  <a:moveTo>
                    <a:pt x="12" y="0"/>
                  </a:moveTo>
                  <a:cubicBezTo>
                    <a:pt x="17" y="2"/>
                    <a:pt x="11" y="2"/>
                    <a:pt x="12" y="5"/>
                  </a:cubicBezTo>
                  <a:cubicBezTo>
                    <a:pt x="8" y="5"/>
                    <a:pt x="2" y="6"/>
                    <a:pt x="0" y="4"/>
                  </a:cubicBezTo>
                  <a:cubicBezTo>
                    <a:pt x="2" y="1"/>
                    <a:pt x="9" y="3"/>
                    <a:pt x="1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" name="Freeform 11"/>
            <p:cNvSpPr/>
            <p:nvPr/>
          </p:nvSpPr>
          <p:spPr bwMode="auto">
            <a:xfrm>
              <a:off x="2292524" y="1656905"/>
              <a:ext cx="22225" cy="15875"/>
            </a:xfrm>
            <a:custGeom>
              <a:avLst/>
              <a:gdLst>
                <a:gd name="T0" fmla="*/ 0 w 7"/>
                <a:gd name="T1" fmla="*/ 0 h 5"/>
                <a:gd name="T2" fmla="*/ 6 w 7"/>
                <a:gd name="T3" fmla="*/ 5 h 5"/>
                <a:gd name="T4" fmla="*/ 0 w 7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5">
                  <a:moveTo>
                    <a:pt x="0" y="0"/>
                  </a:moveTo>
                  <a:cubicBezTo>
                    <a:pt x="4" y="0"/>
                    <a:pt x="7" y="1"/>
                    <a:pt x="6" y="5"/>
                  </a:cubicBezTo>
                  <a:cubicBezTo>
                    <a:pt x="5" y="3"/>
                    <a:pt x="0" y="4"/>
                    <a:pt x="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" name="Freeform 12"/>
            <p:cNvSpPr/>
            <p:nvPr/>
          </p:nvSpPr>
          <p:spPr bwMode="auto">
            <a:xfrm>
              <a:off x="5486574" y="1656905"/>
              <a:ext cx="92075" cy="44450"/>
            </a:xfrm>
            <a:custGeom>
              <a:avLst/>
              <a:gdLst>
                <a:gd name="T0" fmla="*/ 26 w 29"/>
                <a:gd name="T1" fmla="*/ 3 h 14"/>
                <a:gd name="T2" fmla="*/ 28 w 29"/>
                <a:gd name="T3" fmla="*/ 9 h 14"/>
                <a:gd name="T4" fmla="*/ 16 w 29"/>
                <a:gd name="T5" fmla="*/ 13 h 14"/>
                <a:gd name="T6" fmla="*/ 13 w 29"/>
                <a:gd name="T7" fmla="*/ 12 h 14"/>
                <a:gd name="T8" fmla="*/ 8 w 29"/>
                <a:gd name="T9" fmla="*/ 12 h 14"/>
                <a:gd name="T10" fmla="*/ 8 w 29"/>
                <a:gd name="T11" fmla="*/ 9 h 14"/>
                <a:gd name="T12" fmla="*/ 4 w 29"/>
                <a:gd name="T13" fmla="*/ 10 h 14"/>
                <a:gd name="T14" fmla="*/ 6 w 29"/>
                <a:gd name="T15" fmla="*/ 8 h 14"/>
                <a:gd name="T16" fmla="*/ 1 w 29"/>
                <a:gd name="T17" fmla="*/ 7 h 14"/>
                <a:gd name="T18" fmla="*/ 3 w 29"/>
                <a:gd name="T19" fmla="*/ 4 h 14"/>
                <a:gd name="T20" fmla="*/ 7 w 29"/>
                <a:gd name="T21" fmla="*/ 2 h 14"/>
                <a:gd name="T22" fmla="*/ 18 w 29"/>
                <a:gd name="T23" fmla="*/ 0 h 14"/>
                <a:gd name="T24" fmla="*/ 18 w 29"/>
                <a:gd name="T25" fmla="*/ 3 h 14"/>
                <a:gd name="T26" fmla="*/ 26 w 29"/>
                <a:gd name="T27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" h="14">
                  <a:moveTo>
                    <a:pt x="26" y="3"/>
                  </a:moveTo>
                  <a:cubicBezTo>
                    <a:pt x="25" y="7"/>
                    <a:pt x="21" y="9"/>
                    <a:pt x="28" y="9"/>
                  </a:cubicBezTo>
                  <a:cubicBezTo>
                    <a:pt x="29" y="14"/>
                    <a:pt x="21" y="13"/>
                    <a:pt x="16" y="13"/>
                  </a:cubicBezTo>
                  <a:cubicBezTo>
                    <a:pt x="14" y="13"/>
                    <a:pt x="14" y="13"/>
                    <a:pt x="13" y="12"/>
                  </a:cubicBezTo>
                  <a:cubicBezTo>
                    <a:pt x="11" y="9"/>
                    <a:pt x="11" y="14"/>
                    <a:pt x="8" y="12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7" y="9"/>
                    <a:pt x="6" y="11"/>
                    <a:pt x="4" y="10"/>
                  </a:cubicBezTo>
                  <a:cubicBezTo>
                    <a:pt x="4" y="10"/>
                    <a:pt x="6" y="8"/>
                    <a:pt x="6" y="8"/>
                  </a:cubicBezTo>
                  <a:cubicBezTo>
                    <a:pt x="5" y="7"/>
                    <a:pt x="0" y="9"/>
                    <a:pt x="1" y="7"/>
                  </a:cubicBezTo>
                  <a:cubicBezTo>
                    <a:pt x="0" y="4"/>
                    <a:pt x="2" y="5"/>
                    <a:pt x="3" y="4"/>
                  </a:cubicBezTo>
                  <a:cubicBezTo>
                    <a:pt x="5" y="3"/>
                    <a:pt x="4" y="2"/>
                    <a:pt x="7" y="2"/>
                  </a:cubicBezTo>
                  <a:cubicBezTo>
                    <a:pt x="8" y="1"/>
                    <a:pt x="14" y="0"/>
                    <a:pt x="18" y="0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20" y="4"/>
                    <a:pt x="25" y="2"/>
                    <a:pt x="26" y="3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" name="Freeform 13"/>
            <p:cNvSpPr/>
            <p:nvPr/>
          </p:nvSpPr>
          <p:spPr bwMode="auto">
            <a:xfrm>
              <a:off x="5448474" y="1656905"/>
              <a:ext cx="34925" cy="25400"/>
            </a:xfrm>
            <a:custGeom>
              <a:avLst/>
              <a:gdLst>
                <a:gd name="T0" fmla="*/ 11 w 11"/>
                <a:gd name="T1" fmla="*/ 4 h 8"/>
                <a:gd name="T2" fmla="*/ 8 w 11"/>
                <a:gd name="T3" fmla="*/ 4 h 8"/>
                <a:gd name="T4" fmla="*/ 6 w 11"/>
                <a:gd name="T5" fmla="*/ 7 h 8"/>
                <a:gd name="T6" fmla="*/ 0 w 11"/>
                <a:gd name="T7" fmla="*/ 4 h 8"/>
                <a:gd name="T8" fmla="*/ 11 w 11"/>
                <a:gd name="T9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8">
                  <a:moveTo>
                    <a:pt x="11" y="4"/>
                  </a:moveTo>
                  <a:cubicBezTo>
                    <a:pt x="10" y="6"/>
                    <a:pt x="9" y="4"/>
                    <a:pt x="8" y="4"/>
                  </a:cubicBezTo>
                  <a:cubicBezTo>
                    <a:pt x="6" y="4"/>
                    <a:pt x="7" y="6"/>
                    <a:pt x="6" y="7"/>
                  </a:cubicBezTo>
                  <a:cubicBezTo>
                    <a:pt x="2" y="8"/>
                    <a:pt x="4" y="3"/>
                    <a:pt x="0" y="4"/>
                  </a:cubicBezTo>
                  <a:cubicBezTo>
                    <a:pt x="2" y="0"/>
                    <a:pt x="8" y="3"/>
                    <a:pt x="11" y="4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" name="Freeform 14"/>
            <p:cNvSpPr/>
            <p:nvPr/>
          </p:nvSpPr>
          <p:spPr bwMode="auto">
            <a:xfrm>
              <a:off x="2209974" y="1685480"/>
              <a:ext cx="95250" cy="52388"/>
            </a:xfrm>
            <a:custGeom>
              <a:avLst/>
              <a:gdLst>
                <a:gd name="T0" fmla="*/ 21 w 30"/>
                <a:gd name="T1" fmla="*/ 4 h 16"/>
                <a:gd name="T2" fmla="*/ 25 w 30"/>
                <a:gd name="T3" fmla="*/ 9 h 16"/>
                <a:gd name="T4" fmla="*/ 29 w 30"/>
                <a:gd name="T5" fmla="*/ 15 h 16"/>
                <a:gd name="T6" fmla="*/ 25 w 30"/>
                <a:gd name="T7" fmla="*/ 15 h 16"/>
                <a:gd name="T8" fmla="*/ 25 w 30"/>
                <a:gd name="T9" fmla="*/ 13 h 16"/>
                <a:gd name="T10" fmla="*/ 22 w 30"/>
                <a:gd name="T11" fmla="*/ 12 h 16"/>
                <a:gd name="T12" fmla="*/ 6 w 30"/>
                <a:gd name="T13" fmla="*/ 10 h 16"/>
                <a:gd name="T14" fmla="*/ 10 w 30"/>
                <a:gd name="T15" fmla="*/ 8 h 16"/>
                <a:gd name="T16" fmla="*/ 7 w 30"/>
                <a:gd name="T17" fmla="*/ 5 h 16"/>
                <a:gd name="T18" fmla="*/ 0 w 30"/>
                <a:gd name="T19" fmla="*/ 1 h 16"/>
                <a:gd name="T20" fmla="*/ 10 w 30"/>
                <a:gd name="T21" fmla="*/ 1 h 16"/>
                <a:gd name="T22" fmla="*/ 12 w 30"/>
                <a:gd name="T23" fmla="*/ 4 h 16"/>
                <a:gd name="T24" fmla="*/ 17 w 30"/>
                <a:gd name="T25" fmla="*/ 4 h 16"/>
                <a:gd name="T26" fmla="*/ 21 w 30"/>
                <a:gd name="T27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0" h="16">
                  <a:moveTo>
                    <a:pt x="21" y="4"/>
                  </a:moveTo>
                  <a:cubicBezTo>
                    <a:pt x="23" y="5"/>
                    <a:pt x="24" y="7"/>
                    <a:pt x="25" y="9"/>
                  </a:cubicBezTo>
                  <a:cubicBezTo>
                    <a:pt x="26" y="11"/>
                    <a:pt x="30" y="12"/>
                    <a:pt x="29" y="15"/>
                  </a:cubicBezTo>
                  <a:cubicBezTo>
                    <a:pt x="28" y="15"/>
                    <a:pt x="25" y="16"/>
                    <a:pt x="25" y="15"/>
                  </a:cubicBezTo>
                  <a:cubicBezTo>
                    <a:pt x="25" y="15"/>
                    <a:pt x="25" y="13"/>
                    <a:pt x="25" y="13"/>
                  </a:cubicBezTo>
                  <a:cubicBezTo>
                    <a:pt x="25" y="13"/>
                    <a:pt x="21" y="15"/>
                    <a:pt x="22" y="12"/>
                  </a:cubicBezTo>
                  <a:cubicBezTo>
                    <a:pt x="15" y="11"/>
                    <a:pt x="10" y="11"/>
                    <a:pt x="6" y="10"/>
                  </a:cubicBezTo>
                  <a:cubicBezTo>
                    <a:pt x="5" y="8"/>
                    <a:pt x="8" y="8"/>
                    <a:pt x="10" y="8"/>
                  </a:cubicBezTo>
                  <a:cubicBezTo>
                    <a:pt x="9" y="6"/>
                    <a:pt x="7" y="7"/>
                    <a:pt x="7" y="5"/>
                  </a:cubicBezTo>
                  <a:cubicBezTo>
                    <a:pt x="2" y="4"/>
                    <a:pt x="0" y="7"/>
                    <a:pt x="0" y="1"/>
                  </a:cubicBezTo>
                  <a:cubicBezTo>
                    <a:pt x="3" y="0"/>
                    <a:pt x="7" y="1"/>
                    <a:pt x="10" y="1"/>
                  </a:cubicBezTo>
                  <a:cubicBezTo>
                    <a:pt x="12" y="2"/>
                    <a:pt x="12" y="2"/>
                    <a:pt x="12" y="4"/>
                  </a:cubicBezTo>
                  <a:cubicBezTo>
                    <a:pt x="14" y="5"/>
                    <a:pt x="17" y="0"/>
                    <a:pt x="17" y="4"/>
                  </a:cubicBezTo>
                  <a:cubicBezTo>
                    <a:pt x="17" y="6"/>
                    <a:pt x="21" y="6"/>
                    <a:pt x="21" y="4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" name="Freeform 15"/>
            <p:cNvSpPr/>
            <p:nvPr/>
          </p:nvSpPr>
          <p:spPr bwMode="auto">
            <a:xfrm>
              <a:off x="5581824" y="1685480"/>
              <a:ext cx="96838" cy="49213"/>
            </a:xfrm>
            <a:custGeom>
              <a:avLst/>
              <a:gdLst>
                <a:gd name="T0" fmla="*/ 12 w 30"/>
                <a:gd name="T1" fmla="*/ 0 h 15"/>
                <a:gd name="T2" fmla="*/ 17 w 30"/>
                <a:gd name="T3" fmla="*/ 4 h 15"/>
                <a:gd name="T4" fmla="*/ 19 w 30"/>
                <a:gd name="T5" fmla="*/ 1 h 15"/>
                <a:gd name="T6" fmla="*/ 21 w 30"/>
                <a:gd name="T7" fmla="*/ 4 h 15"/>
                <a:gd name="T8" fmla="*/ 24 w 30"/>
                <a:gd name="T9" fmla="*/ 4 h 15"/>
                <a:gd name="T10" fmla="*/ 24 w 30"/>
                <a:gd name="T11" fmla="*/ 5 h 15"/>
                <a:gd name="T12" fmla="*/ 29 w 30"/>
                <a:gd name="T13" fmla="*/ 6 h 15"/>
                <a:gd name="T14" fmla="*/ 20 w 30"/>
                <a:gd name="T15" fmla="*/ 9 h 15"/>
                <a:gd name="T16" fmla="*/ 19 w 30"/>
                <a:gd name="T17" fmla="*/ 12 h 15"/>
                <a:gd name="T18" fmla="*/ 7 w 30"/>
                <a:gd name="T19" fmla="*/ 12 h 15"/>
                <a:gd name="T20" fmla="*/ 6 w 30"/>
                <a:gd name="T21" fmla="*/ 14 h 15"/>
                <a:gd name="T22" fmla="*/ 1 w 30"/>
                <a:gd name="T23" fmla="*/ 13 h 15"/>
                <a:gd name="T24" fmla="*/ 1 w 30"/>
                <a:gd name="T25" fmla="*/ 9 h 15"/>
                <a:gd name="T26" fmla="*/ 3 w 30"/>
                <a:gd name="T27" fmla="*/ 9 h 15"/>
                <a:gd name="T28" fmla="*/ 5 w 30"/>
                <a:gd name="T29" fmla="*/ 5 h 15"/>
                <a:gd name="T30" fmla="*/ 7 w 30"/>
                <a:gd name="T31" fmla="*/ 5 h 15"/>
                <a:gd name="T32" fmla="*/ 12 w 30"/>
                <a:gd name="T33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0" h="15">
                  <a:moveTo>
                    <a:pt x="12" y="0"/>
                  </a:moveTo>
                  <a:cubicBezTo>
                    <a:pt x="13" y="2"/>
                    <a:pt x="18" y="0"/>
                    <a:pt x="17" y="4"/>
                  </a:cubicBezTo>
                  <a:cubicBezTo>
                    <a:pt x="19" y="5"/>
                    <a:pt x="18" y="1"/>
                    <a:pt x="19" y="1"/>
                  </a:cubicBezTo>
                  <a:cubicBezTo>
                    <a:pt x="20" y="1"/>
                    <a:pt x="20" y="3"/>
                    <a:pt x="21" y="4"/>
                  </a:cubicBezTo>
                  <a:cubicBezTo>
                    <a:pt x="22" y="4"/>
                    <a:pt x="23" y="4"/>
                    <a:pt x="24" y="4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5" y="6"/>
                    <a:pt x="29" y="4"/>
                    <a:pt x="29" y="6"/>
                  </a:cubicBezTo>
                  <a:cubicBezTo>
                    <a:pt x="30" y="11"/>
                    <a:pt x="23" y="8"/>
                    <a:pt x="20" y="9"/>
                  </a:cubicBezTo>
                  <a:cubicBezTo>
                    <a:pt x="18" y="8"/>
                    <a:pt x="19" y="11"/>
                    <a:pt x="19" y="12"/>
                  </a:cubicBezTo>
                  <a:cubicBezTo>
                    <a:pt x="16" y="13"/>
                    <a:pt x="9" y="12"/>
                    <a:pt x="7" y="12"/>
                  </a:cubicBezTo>
                  <a:cubicBezTo>
                    <a:pt x="6" y="12"/>
                    <a:pt x="6" y="13"/>
                    <a:pt x="6" y="14"/>
                  </a:cubicBezTo>
                  <a:cubicBezTo>
                    <a:pt x="3" y="12"/>
                    <a:pt x="3" y="15"/>
                    <a:pt x="1" y="13"/>
                  </a:cubicBezTo>
                  <a:cubicBezTo>
                    <a:pt x="1" y="12"/>
                    <a:pt x="0" y="10"/>
                    <a:pt x="1" y="9"/>
                  </a:cubicBezTo>
                  <a:cubicBezTo>
                    <a:pt x="1" y="9"/>
                    <a:pt x="3" y="9"/>
                    <a:pt x="3" y="9"/>
                  </a:cubicBezTo>
                  <a:cubicBezTo>
                    <a:pt x="4" y="8"/>
                    <a:pt x="4" y="6"/>
                    <a:pt x="5" y="5"/>
                  </a:cubicBezTo>
                  <a:cubicBezTo>
                    <a:pt x="5" y="5"/>
                    <a:pt x="7" y="6"/>
                    <a:pt x="7" y="5"/>
                  </a:cubicBezTo>
                  <a:cubicBezTo>
                    <a:pt x="9" y="3"/>
                    <a:pt x="11" y="3"/>
                    <a:pt x="1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" name="Line 16"/>
            <p:cNvSpPr>
              <a:spLocks noChangeShapeType="1"/>
            </p:cNvSpPr>
            <p:nvPr/>
          </p:nvSpPr>
          <p:spPr bwMode="auto">
            <a:xfrm>
              <a:off x="2059162" y="1734692"/>
              <a:ext cx="0" cy="0"/>
            </a:xfrm>
            <a:prstGeom prst="line">
              <a:avLst/>
            </a:prstGeom>
            <a:grpFill/>
            <a:ln w="3175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" name="Line 17"/>
            <p:cNvSpPr>
              <a:spLocks noChangeShapeType="1"/>
            </p:cNvSpPr>
            <p:nvPr/>
          </p:nvSpPr>
          <p:spPr bwMode="auto">
            <a:xfrm>
              <a:off x="2059162" y="1734692"/>
              <a:ext cx="0" cy="0"/>
            </a:xfrm>
            <a:prstGeom prst="line">
              <a:avLst/>
            </a:prstGeom>
            <a:grpFill/>
            <a:ln w="3175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" name="Freeform 18"/>
            <p:cNvSpPr/>
            <p:nvPr/>
          </p:nvSpPr>
          <p:spPr bwMode="auto">
            <a:xfrm>
              <a:off x="2078212" y="1728342"/>
              <a:ext cx="53975" cy="28575"/>
            </a:xfrm>
            <a:custGeom>
              <a:avLst/>
              <a:gdLst>
                <a:gd name="T0" fmla="*/ 15 w 17"/>
                <a:gd name="T1" fmla="*/ 2 h 9"/>
                <a:gd name="T2" fmla="*/ 4 w 17"/>
                <a:gd name="T3" fmla="*/ 9 h 9"/>
                <a:gd name="T4" fmla="*/ 0 w 17"/>
                <a:gd name="T5" fmla="*/ 5 h 9"/>
                <a:gd name="T6" fmla="*/ 8 w 17"/>
                <a:gd name="T7" fmla="*/ 2 h 9"/>
                <a:gd name="T8" fmla="*/ 15 w 17"/>
                <a:gd name="T9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9">
                  <a:moveTo>
                    <a:pt x="15" y="2"/>
                  </a:moveTo>
                  <a:cubicBezTo>
                    <a:pt x="17" y="9"/>
                    <a:pt x="7" y="6"/>
                    <a:pt x="4" y="9"/>
                  </a:cubicBezTo>
                  <a:cubicBezTo>
                    <a:pt x="2" y="8"/>
                    <a:pt x="3" y="4"/>
                    <a:pt x="0" y="5"/>
                  </a:cubicBezTo>
                  <a:cubicBezTo>
                    <a:pt x="1" y="1"/>
                    <a:pt x="8" y="6"/>
                    <a:pt x="8" y="2"/>
                  </a:cubicBezTo>
                  <a:cubicBezTo>
                    <a:pt x="8" y="0"/>
                    <a:pt x="11" y="4"/>
                    <a:pt x="15" y="2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" name="Freeform 19"/>
            <p:cNvSpPr/>
            <p:nvPr/>
          </p:nvSpPr>
          <p:spPr bwMode="auto">
            <a:xfrm>
              <a:off x="2367137" y="1731517"/>
              <a:ext cx="44450" cy="25400"/>
            </a:xfrm>
            <a:custGeom>
              <a:avLst/>
              <a:gdLst>
                <a:gd name="T0" fmla="*/ 12 w 14"/>
                <a:gd name="T1" fmla="*/ 3 h 8"/>
                <a:gd name="T2" fmla="*/ 12 w 14"/>
                <a:gd name="T3" fmla="*/ 5 h 8"/>
                <a:gd name="T4" fmla="*/ 9 w 14"/>
                <a:gd name="T5" fmla="*/ 6 h 8"/>
                <a:gd name="T6" fmla="*/ 7 w 14"/>
                <a:gd name="T7" fmla="*/ 8 h 8"/>
                <a:gd name="T8" fmla="*/ 4 w 14"/>
                <a:gd name="T9" fmla="*/ 6 h 8"/>
                <a:gd name="T10" fmla="*/ 2 w 14"/>
                <a:gd name="T11" fmla="*/ 8 h 8"/>
                <a:gd name="T12" fmla="*/ 1 w 14"/>
                <a:gd name="T13" fmla="*/ 6 h 8"/>
                <a:gd name="T14" fmla="*/ 12 w 14"/>
                <a:gd name="T15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8">
                  <a:moveTo>
                    <a:pt x="12" y="3"/>
                  </a:moveTo>
                  <a:cubicBezTo>
                    <a:pt x="14" y="3"/>
                    <a:pt x="13" y="4"/>
                    <a:pt x="12" y="5"/>
                  </a:cubicBezTo>
                  <a:cubicBezTo>
                    <a:pt x="11" y="6"/>
                    <a:pt x="10" y="6"/>
                    <a:pt x="9" y="6"/>
                  </a:cubicBezTo>
                  <a:cubicBezTo>
                    <a:pt x="8" y="7"/>
                    <a:pt x="7" y="8"/>
                    <a:pt x="7" y="8"/>
                  </a:cubicBezTo>
                  <a:cubicBezTo>
                    <a:pt x="7" y="8"/>
                    <a:pt x="5" y="6"/>
                    <a:pt x="4" y="6"/>
                  </a:cubicBezTo>
                  <a:cubicBezTo>
                    <a:pt x="4" y="6"/>
                    <a:pt x="3" y="8"/>
                    <a:pt x="2" y="8"/>
                  </a:cubicBezTo>
                  <a:cubicBezTo>
                    <a:pt x="1" y="8"/>
                    <a:pt x="1" y="7"/>
                    <a:pt x="1" y="6"/>
                  </a:cubicBezTo>
                  <a:cubicBezTo>
                    <a:pt x="0" y="0"/>
                    <a:pt x="12" y="7"/>
                    <a:pt x="12" y="3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" name="Freeform 20"/>
            <p:cNvSpPr/>
            <p:nvPr/>
          </p:nvSpPr>
          <p:spPr bwMode="auto">
            <a:xfrm>
              <a:off x="2197274" y="1744217"/>
              <a:ext cx="25400" cy="12700"/>
            </a:xfrm>
            <a:custGeom>
              <a:avLst/>
              <a:gdLst>
                <a:gd name="T0" fmla="*/ 0 w 8"/>
                <a:gd name="T1" fmla="*/ 2 h 4"/>
                <a:gd name="T2" fmla="*/ 6 w 8"/>
                <a:gd name="T3" fmla="*/ 4 h 4"/>
                <a:gd name="T4" fmla="*/ 0 w 8"/>
                <a:gd name="T5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4">
                  <a:moveTo>
                    <a:pt x="0" y="2"/>
                  </a:moveTo>
                  <a:cubicBezTo>
                    <a:pt x="0" y="0"/>
                    <a:pt x="8" y="0"/>
                    <a:pt x="6" y="4"/>
                  </a:cubicBezTo>
                  <a:cubicBezTo>
                    <a:pt x="3" y="2"/>
                    <a:pt x="4" y="4"/>
                    <a:pt x="0" y="2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" name="Freeform 21"/>
            <p:cNvSpPr/>
            <p:nvPr/>
          </p:nvSpPr>
          <p:spPr bwMode="auto">
            <a:xfrm>
              <a:off x="2449687" y="1747392"/>
              <a:ext cx="12700" cy="12700"/>
            </a:xfrm>
            <a:custGeom>
              <a:avLst/>
              <a:gdLst>
                <a:gd name="T0" fmla="*/ 0 w 4"/>
                <a:gd name="T1" fmla="*/ 0 h 4"/>
                <a:gd name="T2" fmla="*/ 4 w 4"/>
                <a:gd name="T3" fmla="*/ 4 h 4"/>
                <a:gd name="T4" fmla="*/ 0 w 4"/>
                <a:gd name="T5" fmla="*/ 4 h 4"/>
                <a:gd name="T6" fmla="*/ 0 w 4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0" y="0"/>
                  </a:moveTo>
                  <a:cubicBezTo>
                    <a:pt x="3" y="0"/>
                    <a:pt x="4" y="1"/>
                    <a:pt x="4" y="4"/>
                  </a:cubicBezTo>
                  <a:cubicBezTo>
                    <a:pt x="3" y="4"/>
                    <a:pt x="2" y="4"/>
                    <a:pt x="0" y="4"/>
                  </a:cubicBezTo>
                  <a:cubicBezTo>
                    <a:pt x="0" y="3"/>
                    <a:pt x="0" y="1"/>
                    <a:pt x="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1" name="Freeform 22"/>
            <p:cNvSpPr/>
            <p:nvPr/>
          </p:nvSpPr>
          <p:spPr bwMode="auto">
            <a:xfrm>
              <a:off x="2340149" y="1766442"/>
              <a:ext cx="288925" cy="85725"/>
            </a:xfrm>
            <a:custGeom>
              <a:avLst/>
              <a:gdLst>
                <a:gd name="T0" fmla="*/ 90 w 90"/>
                <a:gd name="T1" fmla="*/ 15 h 27"/>
                <a:gd name="T2" fmla="*/ 90 w 90"/>
                <a:gd name="T3" fmla="*/ 22 h 27"/>
                <a:gd name="T4" fmla="*/ 86 w 90"/>
                <a:gd name="T5" fmla="*/ 24 h 27"/>
                <a:gd name="T6" fmla="*/ 71 w 90"/>
                <a:gd name="T7" fmla="*/ 24 h 27"/>
                <a:gd name="T8" fmla="*/ 66 w 90"/>
                <a:gd name="T9" fmla="*/ 27 h 27"/>
                <a:gd name="T10" fmla="*/ 62 w 90"/>
                <a:gd name="T11" fmla="*/ 26 h 27"/>
                <a:gd name="T12" fmla="*/ 61 w 90"/>
                <a:gd name="T13" fmla="*/ 27 h 27"/>
                <a:gd name="T14" fmla="*/ 56 w 90"/>
                <a:gd name="T15" fmla="*/ 27 h 27"/>
                <a:gd name="T16" fmla="*/ 56 w 90"/>
                <a:gd name="T17" fmla="*/ 26 h 27"/>
                <a:gd name="T18" fmla="*/ 53 w 90"/>
                <a:gd name="T19" fmla="*/ 27 h 27"/>
                <a:gd name="T20" fmla="*/ 48 w 90"/>
                <a:gd name="T21" fmla="*/ 24 h 27"/>
                <a:gd name="T22" fmla="*/ 29 w 90"/>
                <a:gd name="T23" fmla="*/ 24 h 27"/>
                <a:gd name="T24" fmla="*/ 31 w 90"/>
                <a:gd name="T25" fmla="*/ 22 h 27"/>
                <a:gd name="T26" fmla="*/ 28 w 90"/>
                <a:gd name="T27" fmla="*/ 20 h 27"/>
                <a:gd name="T28" fmla="*/ 26 w 90"/>
                <a:gd name="T29" fmla="*/ 15 h 27"/>
                <a:gd name="T30" fmla="*/ 28 w 90"/>
                <a:gd name="T31" fmla="*/ 13 h 27"/>
                <a:gd name="T32" fmla="*/ 26 w 90"/>
                <a:gd name="T33" fmla="*/ 8 h 27"/>
                <a:gd name="T34" fmla="*/ 14 w 90"/>
                <a:gd name="T35" fmla="*/ 9 h 27"/>
                <a:gd name="T36" fmla="*/ 12 w 90"/>
                <a:gd name="T37" fmla="*/ 7 h 27"/>
                <a:gd name="T38" fmla="*/ 9 w 90"/>
                <a:gd name="T39" fmla="*/ 5 h 27"/>
                <a:gd name="T40" fmla="*/ 4 w 90"/>
                <a:gd name="T41" fmla="*/ 7 h 27"/>
                <a:gd name="T42" fmla="*/ 2 w 90"/>
                <a:gd name="T43" fmla="*/ 2 h 27"/>
                <a:gd name="T44" fmla="*/ 15 w 90"/>
                <a:gd name="T45" fmla="*/ 0 h 27"/>
                <a:gd name="T46" fmla="*/ 18 w 90"/>
                <a:gd name="T47" fmla="*/ 2 h 27"/>
                <a:gd name="T48" fmla="*/ 18 w 90"/>
                <a:gd name="T49" fmla="*/ 4 h 27"/>
                <a:gd name="T50" fmla="*/ 22 w 90"/>
                <a:gd name="T51" fmla="*/ 7 h 27"/>
                <a:gd name="T52" fmla="*/ 33 w 90"/>
                <a:gd name="T53" fmla="*/ 7 h 27"/>
                <a:gd name="T54" fmla="*/ 33 w 90"/>
                <a:gd name="T55" fmla="*/ 13 h 27"/>
                <a:gd name="T56" fmla="*/ 42 w 90"/>
                <a:gd name="T57" fmla="*/ 14 h 27"/>
                <a:gd name="T58" fmla="*/ 42 w 90"/>
                <a:gd name="T59" fmla="*/ 17 h 27"/>
                <a:gd name="T60" fmla="*/ 44 w 90"/>
                <a:gd name="T61" fmla="*/ 15 h 27"/>
                <a:gd name="T62" fmla="*/ 60 w 90"/>
                <a:gd name="T63" fmla="*/ 15 h 27"/>
                <a:gd name="T64" fmla="*/ 62 w 90"/>
                <a:gd name="T65" fmla="*/ 17 h 27"/>
                <a:gd name="T66" fmla="*/ 66 w 90"/>
                <a:gd name="T67" fmla="*/ 14 h 27"/>
                <a:gd name="T68" fmla="*/ 70 w 90"/>
                <a:gd name="T69" fmla="*/ 14 h 27"/>
                <a:gd name="T70" fmla="*/ 90 w 90"/>
                <a:gd name="T71" fmla="*/ 1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90" h="27">
                  <a:moveTo>
                    <a:pt x="90" y="15"/>
                  </a:moveTo>
                  <a:cubicBezTo>
                    <a:pt x="90" y="18"/>
                    <a:pt x="90" y="20"/>
                    <a:pt x="90" y="22"/>
                  </a:cubicBezTo>
                  <a:cubicBezTo>
                    <a:pt x="88" y="22"/>
                    <a:pt x="87" y="23"/>
                    <a:pt x="86" y="24"/>
                  </a:cubicBezTo>
                  <a:cubicBezTo>
                    <a:pt x="80" y="25"/>
                    <a:pt x="75" y="24"/>
                    <a:pt x="71" y="24"/>
                  </a:cubicBezTo>
                  <a:cubicBezTo>
                    <a:pt x="69" y="24"/>
                    <a:pt x="67" y="26"/>
                    <a:pt x="66" y="27"/>
                  </a:cubicBezTo>
                  <a:cubicBezTo>
                    <a:pt x="64" y="27"/>
                    <a:pt x="64" y="26"/>
                    <a:pt x="62" y="26"/>
                  </a:cubicBezTo>
                  <a:cubicBezTo>
                    <a:pt x="63" y="26"/>
                    <a:pt x="61" y="27"/>
                    <a:pt x="61" y="27"/>
                  </a:cubicBezTo>
                  <a:cubicBezTo>
                    <a:pt x="60" y="27"/>
                    <a:pt x="56" y="27"/>
                    <a:pt x="56" y="27"/>
                  </a:cubicBezTo>
                  <a:cubicBezTo>
                    <a:pt x="56" y="26"/>
                    <a:pt x="56" y="26"/>
                    <a:pt x="56" y="26"/>
                  </a:cubicBezTo>
                  <a:cubicBezTo>
                    <a:pt x="54" y="25"/>
                    <a:pt x="53" y="27"/>
                    <a:pt x="53" y="27"/>
                  </a:cubicBezTo>
                  <a:cubicBezTo>
                    <a:pt x="50" y="26"/>
                    <a:pt x="51" y="24"/>
                    <a:pt x="48" y="24"/>
                  </a:cubicBezTo>
                  <a:cubicBezTo>
                    <a:pt x="43" y="24"/>
                    <a:pt x="37" y="27"/>
                    <a:pt x="29" y="24"/>
                  </a:cubicBezTo>
                  <a:cubicBezTo>
                    <a:pt x="29" y="23"/>
                    <a:pt x="31" y="23"/>
                    <a:pt x="31" y="22"/>
                  </a:cubicBezTo>
                  <a:cubicBezTo>
                    <a:pt x="30" y="20"/>
                    <a:pt x="29" y="22"/>
                    <a:pt x="28" y="20"/>
                  </a:cubicBezTo>
                  <a:cubicBezTo>
                    <a:pt x="27" y="19"/>
                    <a:pt x="28" y="16"/>
                    <a:pt x="26" y="15"/>
                  </a:cubicBezTo>
                  <a:cubicBezTo>
                    <a:pt x="26" y="14"/>
                    <a:pt x="28" y="15"/>
                    <a:pt x="28" y="13"/>
                  </a:cubicBezTo>
                  <a:cubicBezTo>
                    <a:pt x="28" y="10"/>
                    <a:pt x="25" y="11"/>
                    <a:pt x="26" y="8"/>
                  </a:cubicBezTo>
                  <a:cubicBezTo>
                    <a:pt x="23" y="10"/>
                    <a:pt x="18" y="9"/>
                    <a:pt x="14" y="9"/>
                  </a:cubicBezTo>
                  <a:cubicBezTo>
                    <a:pt x="11" y="10"/>
                    <a:pt x="12" y="7"/>
                    <a:pt x="12" y="7"/>
                  </a:cubicBezTo>
                  <a:cubicBezTo>
                    <a:pt x="11" y="6"/>
                    <a:pt x="9" y="7"/>
                    <a:pt x="9" y="5"/>
                  </a:cubicBezTo>
                  <a:cubicBezTo>
                    <a:pt x="8" y="6"/>
                    <a:pt x="6" y="7"/>
                    <a:pt x="4" y="7"/>
                  </a:cubicBezTo>
                  <a:cubicBezTo>
                    <a:pt x="8" y="3"/>
                    <a:pt x="0" y="6"/>
                    <a:pt x="2" y="2"/>
                  </a:cubicBezTo>
                  <a:cubicBezTo>
                    <a:pt x="7" y="2"/>
                    <a:pt x="11" y="1"/>
                    <a:pt x="15" y="0"/>
                  </a:cubicBezTo>
                  <a:cubicBezTo>
                    <a:pt x="15" y="2"/>
                    <a:pt x="17" y="1"/>
                    <a:pt x="18" y="2"/>
                  </a:cubicBezTo>
                  <a:cubicBezTo>
                    <a:pt x="18" y="2"/>
                    <a:pt x="18" y="4"/>
                    <a:pt x="18" y="4"/>
                  </a:cubicBezTo>
                  <a:cubicBezTo>
                    <a:pt x="19" y="5"/>
                    <a:pt x="23" y="3"/>
                    <a:pt x="22" y="7"/>
                  </a:cubicBezTo>
                  <a:cubicBezTo>
                    <a:pt x="25" y="3"/>
                    <a:pt x="28" y="7"/>
                    <a:pt x="33" y="7"/>
                  </a:cubicBezTo>
                  <a:cubicBezTo>
                    <a:pt x="32" y="11"/>
                    <a:pt x="35" y="11"/>
                    <a:pt x="33" y="13"/>
                  </a:cubicBezTo>
                  <a:cubicBezTo>
                    <a:pt x="35" y="13"/>
                    <a:pt x="39" y="13"/>
                    <a:pt x="42" y="14"/>
                  </a:cubicBezTo>
                  <a:cubicBezTo>
                    <a:pt x="43" y="15"/>
                    <a:pt x="36" y="17"/>
                    <a:pt x="42" y="17"/>
                  </a:cubicBezTo>
                  <a:cubicBezTo>
                    <a:pt x="43" y="17"/>
                    <a:pt x="43" y="16"/>
                    <a:pt x="44" y="15"/>
                  </a:cubicBezTo>
                  <a:cubicBezTo>
                    <a:pt x="48" y="15"/>
                    <a:pt x="54" y="15"/>
                    <a:pt x="60" y="15"/>
                  </a:cubicBezTo>
                  <a:cubicBezTo>
                    <a:pt x="60" y="16"/>
                    <a:pt x="62" y="17"/>
                    <a:pt x="62" y="17"/>
                  </a:cubicBezTo>
                  <a:cubicBezTo>
                    <a:pt x="65" y="16"/>
                    <a:pt x="60" y="14"/>
                    <a:pt x="66" y="14"/>
                  </a:cubicBezTo>
                  <a:cubicBezTo>
                    <a:pt x="67" y="14"/>
                    <a:pt x="68" y="14"/>
                    <a:pt x="70" y="14"/>
                  </a:cubicBezTo>
                  <a:cubicBezTo>
                    <a:pt x="75" y="13"/>
                    <a:pt x="83" y="13"/>
                    <a:pt x="90" y="15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2" name="Freeform 23"/>
            <p:cNvSpPr/>
            <p:nvPr/>
          </p:nvSpPr>
          <p:spPr bwMode="auto">
            <a:xfrm>
              <a:off x="4791249" y="1766442"/>
              <a:ext cx="288925" cy="207963"/>
            </a:xfrm>
            <a:custGeom>
              <a:avLst/>
              <a:gdLst>
                <a:gd name="T0" fmla="*/ 74 w 90"/>
                <a:gd name="T1" fmla="*/ 2 h 65"/>
                <a:gd name="T2" fmla="*/ 89 w 90"/>
                <a:gd name="T3" fmla="*/ 0 h 65"/>
                <a:gd name="T4" fmla="*/ 88 w 90"/>
                <a:gd name="T5" fmla="*/ 7 h 65"/>
                <a:gd name="T6" fmla="*/ 71 w 90"/>
                <a:gd name="T7" fmla="*/ 9 h 65"/>
                <a:gd name="T8" fmla="*/ 69 w 90"/>
                <a:gd name="T9" fmla="*/ 12 h 65"/>
                <a:gd name="T10" fmla="*/ 66 w 90"/>
                <a:gd name="T11" fmla="*/ 12 h 65"/>
                <a:gd name="T12" fmla="*/ 64 w 90"/>
                <a:gd name="T13" fmla="*/ 14 h 65"/>
                <a:gd name="T14" fmla="*/ 61 w 90"/>
                <a:gd name="T15" fmla="*/ 13 h 65"/>
                <a:gd name="T16" fmla="*/ 56 w 90"/>
                <a:gd name="T17" fmla="*/ 14 h 65"/>
                <a:gd name="T18" fmla="*/ 51 w 90"/>
                <a:gd name="T19" fmla="*/ 15 h 65"/>
                <a:gd name="T20" fmla="*/ 50 w 90"/>
                <a:gd name="T21" fmla="*/ 18 h 65"/>
                <a:gd name="T22" fmla="*/ 44 w 90"/>
                <a:gd name="T23" fmla="*/ 22 h 65"/>
                <a:gd name="T24" fmla="*/ 40 w 90"/>
                <a:gd name="T25" fmla="*/ 24 h 65"/>
                <a:gd name="T26" fmla="*/ 37 w 90"/>
                <a:gd name="T27" fmla="*/ 27 h 65"/>
                <a:gd name="T28" fmla="*/ 36 w 90"/>
                <a:gd name="T29" fmla="*/ 29 h 65"/>
                <a:gd name="T30" fmla="*/ 30 w 90"/>
                <a:gd name="T31" fmla="*/ 32 h 65"/>
                <a:gd name="T32" fmla="*/ 28 w 90"/>
                <a:gd name="T33" fmla="*/ 33 h 65"/>
                <a:gd name="T34" fmla="*/ 23 w 90"/>
                <a:gd name="T35" fmla="*/ 36 h 65"/>
                <a:gd name="T36" fmla="*/ 21 w 90"/>
                <a:gd name="T37" fmla="*/ 41 h 65"/>
                <a:gd name="T38" fmla="*/ 22 w 90"/>
                <a:gd name="T39" fmla="*/ 48 h 65"/>
                <a:gd name="T40" fmla="*/ 18 w 90"/>
                <a:gd name="T41" fmla="*/ 51 h 65"/>
                <a:gd name="T42" fmla="*/ 21 w 90"/>
                <a:gd name="T43" fmla="*/ 56 h 65"/>
                <a:gd name="T44" fmla="*/ 20 w 90"/>
                <a:gd name="T45" fmla="*/ 57 h 65"/>
                <a:gd name="T46" fmla="*/ 21 w 90"/>
                <a:gd name="T47" fmla="*/ 58 h 65"/>
                <a:gd name="T48" fmla="*/ 22 w 90"/>
                <a:gd name="T49" fmla="*/ 57 h 65"/>
                <a:gd name="T50" fmla="*/ 26 w 90"/>
                <a:gd name="T51" fmla="*/ 60 h 65"/>
                <a:gd name="T52" fmla="*/ 25 w 90"/>
                <a:gd name="T53" fmla="*/ 65 h 65"/>
                <a:gd name="T54" fmla="*/ 13 w 90"/>
                <a:gd name="T55" fmla="*/ 65 h 65"/>
                <a:gd name="T56" fmla="*/ 15 w 90"/>
                <a:gd name="T57" fmla="*/ 62 h 65"/>
                <a:gd name="T58" fmla="*/ 11 w 90"/>
                <a:gd name="T59" fmla="*/ 61 h 65"/>
                <a:gd name="T60" fmla="*/ 8 w 90"/>
                <a:gd name="T61" fmla="*/ 58 h 65"/>
                <a:gd name="T62" fmla="*/ 6 w 90"/>
                <a:gd name="T63" fmla="*/ 58 h 65"/>
                <a:gd name="T64" fmla="*/ 2 w 90"/>
                <a:gd name="T65" fmla="*/ 58 h 65"/>
                <a:gd name="T66" fmla="*/ 1 w 90"/>
                <a:gd name="T67" fmla="*/ 49 h 65"/>
                <a:gd name="T68" fmla="*/ 7 w 90"/>
                <a:gd name="T69" fmla="*/ 47 h 65"/>
                <a:gd name="T70" fmla="*/ 6 w 90"/>
                <a:gd name="T71" fmla="*/ 46 h 65"/>
                <a:gd name="T72" fmla="*/ 7 w 90"/>
                <a:gd name="T73" fmla="*/ 43 h 65"/>
                <a:gd name="T74" fmla="*/ 13 w 90"/>
                <a:gd name="T75" fmla="*/ 41 h 65"/>
                <a:gd name="T76" fmla="*/ 13 w 90"/>
                <a:gd name="T77" fmla="*/ 36 h 65"/>
                <a:gd name="T78" fmla="*/ 17 w 90"/>
                <a:gd name="T79" fmla="*/ 34 h 65"/>
                <a:gd name="T80" fmla="*/ 20 w 90"/>
                <a:gd name="T81" fmla="*/ 31 h 65"/>
                <a:gd name="T82" fmla="*/ 20 w 90"/>
                <a:gd name="T83" fmla="*/ 24 h 65"/>
                <a:gd name="T84" fmla="*/ 30 w 90"/>
                <a:gd name="T85" fmla="*/ 20 h 65"/>
                <a:gd name="T86" fmla="*/ 31 w 90"/>
                <a:gd name="T87" fmla="*/ 18 h 65"/>
                <a:gd name="T88" fmla="*/ 32 w 90"/>
                <a:gd name="T89" fmla="*/ 19 h 65"/>
                <a:gd name="T90" fmla="*/ 35 w 90"/>
                <a:gd name="T91" fmla="*/ 17 h 65"/>
                <a:gd name="T92" fmla="*/ 36 w 90"/>
                <a:gd name="T93" fmla="*/ 14 h 65"/>
                <a:gd name="T94" fmla="*/ 42 w 90"/>
                <a:gd name="T95" fmla="*/ 13 h 65"/>
                <a:gd name="T96" fmla="*/ 50 w 90"/>
                <a:gd name="T97" fmla="*/ 12 h 65"/>
                <a:gd name="T98" fmla="*/ 51 w 90"/>
                <a:gd name="T99" fmla="*/ 10 h 65"/>
                <a:gd name="T100" fmla="*/ 54 w 90"/>
                <a:gd name="T101" fmla="*/ 12 h 65"/>
                <a:gd name="T102" fmla="*/ 55 w 90"/>
                <a:gd name="T103" fmla="*/ 9 h 65"/>
                <a:gd name="T104" fmla="*/ 56 w 90"/>
                <a:gd name="T105" fmla="*/ 9 h 65"/>
                <a:gd name="T106" fmla="*/ 65 w 90"/>
                <a:gd name="T107" fmla="*/ 8 h 65"/>
                <a:gd name="T108" fmla="*/ 68 w 90"/>
                <a:gd name="T109" fmla="*/ 7 h 65"/>
                <a:gd name="T110" fmla="*/ 69 w 90"/>
                <a:gd name="T111" fmla="*/ 5 h 65"/>
                <a:gd name="T112" fmla="*/ 74 w 90"/>
                <a:gd name="T113" fmla="*/ 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90" h="65">
                  <a:moveTo>
                    <a:pt x="74" y="2"/>
                  </a:moveTo>
                  <a:cubicBezTo>
                    <a:pt x="78" y="5"/>
                    <a:pt x="84" y="0"/>
                    <a:pt x="89" y="0"/>
                  </a:cubicBezTo>
                  <a:cubicBezTo>
                    <a:pt x="90" y="4"/>
                    <a:pt x="87" y="4"/>
                    <a:pt x="88" y="7"/>
                  </a:cubicBezTo>
                  <a:cubicBezTo>
                    <a:pt x="83" y="4"/>
                    <a:pt x="77" y="9"/>
                    <a:pt x="71" y="9"/>
                  </a:cubicBezTo>
                  <a:cubicBezTo>
                    <a:pt x="70" y="9"/>
                    <a:pt x="70" y="11"/>
                    <a:pt x="69" y="12"/>
                  </a:cubicBezTo>
                  <a:cubicBezTo>
                    <a:pt x="68" y="12"/>
                    <a:pt x="67" y="11"/>
                    <a:pt x="66" y="12"/>
                  </a:cubicBezTo>
                  <a:cubicBezTo>
                    <a:pt x="64" y="14"/>
                    <a:pt x="64" y="14"/>
                    <a:pt x="64" y="14"/>
                  </a:cubicBezTo>
                  <a:cubicBezTo>
                    <a:pt x="63" y="14"/>
                    <a:pt x="63" y="13"/>
                    <a:pt x="61" y="13"/>
                  </a:cubicBezTo>
                  <a:cubicBezTo>
                    <a:pt x="60" y="13"/>
                    <a:pt x="58" y="14"/>
                    <a:pt x="56" y="14"/>
                  </a:cubicBezTo>
                  <a:cubicBezTo>
                    <a:pt x="55" y="14"/>
                    <a:pt x="53" y="15"/>
                    <a:pt x="51" y="15"/>
                  </a:cubicBezTo>
                  <a:cubicBezTo>
                    <a:pt x="50" y="16"/>
                    <a:pt x="51" y="17"/>
                    <a:pt x="50" y="18"/>
                  </a:cubicBezTo>
                  <a:cubicBezTo>
                    <a:pt x="49" y="19"/>
                    <a:pt x="44" y="18"/>
                    <a:pt x="44" y="22"/>
                  </a:cubicBezTo>
                  <a:cubicBezTo>
                    <a:pt x="44" y="23"/>
                    <a:pt x="41" y="24"/>
                    <a:pt x="40" y="24"/>
                  </a:cubicBezTo>
                  <a:cubicBezTo>
                    <a:pt x="39" y="25"/>
                    <a:pt x="38" y="26"/>
                    <a:pt x="37" y="27"/>
                  </a:cubicBezTo>
                  <a:cubicBezTo>
                    <a:pt x="37" y="27"/>
                    <a:pt x="36" y="28"/>
                    <a:pt x="36" y="29"/>
                  </a:cubicBezTo>
                  <a:cubicBezTo>
                    <a:pt x="32" y="31"/>
                    <a:pt x="32" y="28"/>
                    <a:pt x="30" y="32"/>
                  </a:cubicBezTo>
                  <a:cubicBezTo>
                    <a:pt x="29" y="33"/>
                    <a:pt x="29" y="32"/>
                    <a:pt x="28" y="33"/>
                  </a:cubicBezTo>
                  <a:cubicBezTo>
                    <a:pt x="28" y="35"/>
                    <a:pt x="25" y="34"/>
                    <a:pt x="23" y="36"/>
                  </a:cubicBezTo>
                  <a:cubicBezTo>
                    <a:pt x="23" y="38"/>
                    <a:pt x="25" y="42"/>
                    <a:pt x="21" y="41"/>
                  </a:cubicBezTo>
                  <a:cubicBezTo>
                    <a:pt x="22" y="43"/>
                    <a:pt x="19" y="48"/>
                    <a:pt x="22" y="48"/>
                  </a:cubicBezTo>
                  <a:cubicBezTo>
                    <a:pt x="21" y="49"/>
                    <a:pt x="20" y="50"/>
                    <a:pt x="18" y="51"/>
                  </a:cubicBezTo>
                  <a:cubicBezTo>
                    <a:pt x="17" y="54"/>
                    <a:pt x="21" y="53"/>
                    <a:pt x="21" y="56"/>
                  </a:cubicBezTo>
                  <a:cubicBezTo>
                    <a:pt x="21" y="56"/>
                    <a:pt x="19" y="56"/>
                    <a:pt x="20" y="57"/>
                  </a:cubicBezTo>
                  <a:cubicBezTo>
                    <a:pt x="19" y="57"/>
                    <a:pt x="22" y="58"/>
                    <a:pt x="21" y="58"/>
                  </a:cubicBezTo>
                  <a:cubicBezTo>
                    <a:pt x="22" y="58"/>
                    <a:pt x="23" y="57"/>
                    <a:pt x="22" y="57"/>
                  </a:cubicBezTo>
                  <a:cubicBezTo>
                    <a:pt x="24" y="58"/>
                    <a:pt x="23" y="60"/>
                    <a:pt x="26" y="60"/>
                  </a:cubicBezTo>
                  <a:cubicBezTo>
                    <a:pt x="26" y="62"/>
                    <a:pt x="24" y="62"/>
                    <a:pt x="25" y="65"/>
                  </a:cubicBezTo>
                  <a:cubicBezTo>
                    <a:pt x="21" y="65"/>
                    <a:pt x="17" y="65"/>
                    <a:pt x="13" y="65"/>
                  </a:cubicBezTo>
                  <a:cubicBezTo>
                    <a:pt x="13" y="64"/>
                    <a:pt x="15" y="63"/>
                    <a:pt x="15" y="62"/>
                  </a:cubicBezTo>
                  <a:cubicBezTo>
                    <a:pt x="14" y="61"/>
                    <a:pt x="12" y="62"/>
                    <a:pt x="11" y="61"/>
                  </a:cubicBezTo>
                  <a:cubicBezTo>
                    <a:pt x="10" y="60"/>
                    <a:pt x="9" y="59"/>
                    <a:pt x="8" y="58"/>
                  </a:cubicBezTo>
                  <a:cubicBezTo>
                    <a:pt x="8" y="58"/>
                    <a:pt x="6" y="59"/>
                    <a:pt x="6" y="58"/>
                  </a:cubicBezTo>
                  <a:cubicBezTo>
                    <a:pt x="5" y="57"/>
                    <a:pt x="5" y="58"/>
                    <a:pt x="2" y="58"/>
                  </a:cubicBezTo>
                  <a:cubicBezTo>
                    <a:pt x="2" y="55"/>
                    <a:pt x="0" y="54"/>
                    <a:pt x="1" y="49"/>
                  </a:cubicBezTo>
                  <a:cubicBezTo>
                    <a:pt x="5" y="54"/>
                    <a:pt x="1" y="45"/>
                    <a:pt x="7" y="47"/>
                  </a:cubicBezTo>
                  <a:cubicBezTo>
                    <a:pt x="8" y="46"/>
                    <a:pt x="6" y="46"/>
                    <a:pt x="6" y="46"/>
                  </a:cubicBezTo>
                  <a:cubicBezTo>
                    <a:pt x="6" y="44"/>
                    <a:pt x="10" y="44"/>
                    <a:pt x="7" y="43"/>
                  </a:cubicBezTo>
                  <a:cubicBezTo>
                    <a:pt x="8" y="41"/>
                    <a:pt x="11" y="41"/>
                    <a:pt x="13" y="41"/>
                  </a:cubicBezTo>
                  <a:cubicBezTo>
                    <a:pt x="12" y="38"/>
                    <a:pt x="17" y="36"/>
                    <a:pt x="13" y="36"/>
                  </a:cubicBezTo>
                  <a:cubicBezTo>
                    <a:pt x="14" y="34"/>
                    <a:pt x="16" y="35"/>
                    <a:pt x="17" y="34"/>
                  </a:cubicBezTo>
                  <a:cubicBezTo>
                    <a:pt x="17" y="32"/>
                    <a:pt x="18" y="31"/>
                    <a:pt x="20" y="31"/>
                  </a:cubicBezTo>
                  <a:cubicBezTo>
                    <a:pt x="17" y="28"/>
                    <a:pt x="20" y="28"/>
                    <a:pt x="20" y="24"/>
                  </a:cubicBezTo>
                  <a:cubicBezTo>
                    <a:pt x="25" y="25"/>
                    <a:pt x="26" y="22"/>
                    <a:pt x="30" y="20"/>
                  </a:cubicBezTo>
                  <a:cubicBezTo>
                    <a:pt x="31" y="21"/>
                    <a:pt x="30" y="18"/>
                    <a:pt x="31" y="18"/>
                  </a:cubicBezTo>
                  <a:cubicBezTo>
                    <a:pt x="32" y="18"/>
                    <a:pt x="33" y="19"/>
                    <a:pt x="32" y="19"/>
                  </a:cubicBezTo>
                  <a:cubicBezTo>
                    <a:pt x="33" y="19"/>
                    <a:pt x="34" y="17"/>
                    <a:pt x="35" y="17"/>
                  </a:cubicBezTo>
                  <a:cubicBezTo>
                    <a:pt x="35" y="16"/>
                    <a:pt x="36" y="16"/>
                    <a:pt x="36" y="14"/>
                  </a:cubicBezTo>
                  <a:cubicBezTo>
                    <a:pt x="38" y="15"/>
                    <a:pt x="40" y="14"/>
                    <a:pt x="42" y="13"/>
                  </a:cubicBezTo>
                  <a:cubicBezTo>
                    <a:pt x="44" y="12"/>
                    <a:pt x="46" y="12"/>
                    <a:pt x="50" y="12"/>
                  </a:cubicBezTo>
                  <a:cubicBezTo>
                    <a:pt x="51" y="11"/>
                    <a:pt x="51" y="11"/>
                    <a:pt x="51" y="10"/>
                  </a:cubicBezTo>
                  <a:cubicBezTo>
                    <a:pt x="53" y="10"/>
                    <a:pt x="54" y="12"/>
                    <a:pt x="54" y="12"/>
                  </a:cubicBezTo>
                  <a:cubicBezTo>
                    <a:pt x="56" y="11"/>
                    <a:pt x="53" y="9"/>
                    <a:pt x="55" y="9"/>
                  </a:cubicBezTo>
                  <a:cubicBezTo>
                    <a:pt x="56" y="9"/>
                    <a:pt x="56" y="9"/>
                    <a:pt x="56" y="9"/>
                  </a:cubicBezTo>
                  <a:cubicBezTo>
                    <a:pt x="58" y="9"/>
                    <a:pt x="61" y="9"/>
                    <a:pt x="65" y="8"/>
                  </a:cubicBezTo>
                  <a:cubicBezTo>
                    <a:pt x="67" y="7"/>
                    <a:pt x="66" y="8"/>
                    <a:pt x="68" y="7"/>
                  </a:cubicBezTo>
                  <a:cubicBezTo>
                    <a:pt x="69" y="5"/>
                    <a:pt x="69" y="5"/>
                    <a:pt x="69" y="5"/>
                  </a:cubicBezTo>
                  <a:cubicBezTo>
                    <a:pt x="72" y="4"/>
                    <a:pt x="74" y="8"/>
                    <a:pt x="74" y="2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3" name="Freeform 24"/>
            <p:cNvSpPr/>
            <p:nvPr/>
          </p:nvSpPr>
          <p:spPr bwMode="auto">
            <a:xfrm>
              <a:off x="2267124" y="1779142"/>
              <a:ext cx="31750" cy="12700"/>
            </a:xfrm>
            <a:custGeom>
              <a:avLst/>
              <a:gdLst>
                <a:gd name="T0" fmla="*/ 7 w 10"/>
                <a:gd name="T1" fmla="*/ 0 h 4"/>
                <a:gd name="T2" fmla="*/ 9 w 10"/>
                <a:gd name="T3" fmla="*/ 0 h 4"/>
                <a:gd name="T4" fmla="*/ 7 w 10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4">
                  <a:moveTo>
                    <a:pt x="7" y="0"/>
                  </a:moveTo>
                  <a:cubicBezTo>
                    <a:pt x="8" y="0"/>
                    <a:pt x="9" y="0"/>
                    <a:pt x="9" y="0"/>
                  </a:cubicBezTo>
                  <a:cubicBezTo>
                    <a:pt x="10" y="4"/>
                    <a:pt x="0" y="0"/>
                    <a:pt x="7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4" name="Freeform 25"/>
            <p:cNvSpPr/>
            <p:nvPr/>
          </p:nvSpPr>
          <p:spPr bwMode="auto">
            <a:xfrm>
              <a:off x="6200949" y="1795017"/>
              <a:ext cx="85725" cy="66675"/>
            </a:xfrm>
            <a:custGeom>
              <a:avLst/>
              <a:gdLst>
                <a:gd name="T0" fmla="*/ 7 w 27"/>
                <a:gd name="T1" fmla="*/ 0 h 21"/>
                <a:gd name="T2" fmla="*/ 8 w 27"/>
                <a:gd name="T3" fmla="*/ 1 h 21"/>
                <a:gd name="T4" fmla="*/ 16 w 27"/>
                <a:gd name="T5" fmla="*/ 5 h 21"/>
                <a:gd name="T6" fmla="*/ 20 w 27"/>
                <a:gd name="T7" fmla="*/ 3 h 21"/>
                <a:gd name="T8" fmla="*/ 27 w 27"/>
                <a:gd name="T9" fmla="*/ 4 h 21"/>
                <a:gd name="T10" fmla="*/ 25 w 27"/>
                <a:gd name="T11" fmla="*/ 10 h 21"/>
                <a:gd name="T12" fmla="*/ 15 w 27"/>
                <a:gd name="T13" fmla="*/ 13 h 21"/>
                <a:gd name="T14" fmla="*/ 15 w 27"/>
                <a:gd name="T15" fmla="*/ 14 h 21"/>
                <a:gd name="T16" fmla="*/ 12 w 27"/>
                <a:gd name="T17" fmla="*/ 17 h 21"/>
                <a:gd name="T18" fmla="*/ 8 w 27"/>
                <a:gd name="T19" fmla="*/ 18 h 21"/>
                <a:gd name="T20" fmla="*/ 3 w 27"/>
                <a:gd name="T21" fmla="*/ 15 h 21"/>
                <a:gd name="T22" fmla="*/ 0 w 27"/>
                <a:gd name="T23" fmla="*/ 5 h 21"/>
                <a:gd name="T24" fmla="*/ 7 w 27"/>
                <a:gd name="T25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" h="21">
                  <a:moveTo>
                    <a:pt x="7" y="0"/>
                  </a:moveTo>
                  <a:cubicBezTo>
                    <a:pt x="8" y="0"/>
                    <a:pt x="8" y="1"/>
                    <a:pt x="8" y="1"/>
                  </a:cubicBezTo>
                  <a:cubicBezTo>
                    <a:pt x="10" y="4"/>
                    <a:pt x="14" y="3"/>
                    <a:pt x="16" y="5"/>
                  </a:cubicBezTo>
                  <a:cubicBezTo>
                    <a:pt x="18" y="6"/>
                    <a:pt x="19" y="3"/>
                    <a:pt x="20" y="3"/>
                  </a:cubicBezTo>
                  <a:cubicBezTo>
                    <a:pt x="21" y="2"/>
                    <a:pt x="23" y="5"/>
                    <a:pt x="27" y="4"/>
                  </a:cubicBezTo>
                  <a:cubicBezTo>
                    <a:pt x="26" y="5"/>
                    <a:pt x="21" y="8"/>
                    <a:pt x="25" y="10"/>
                  </a:cubicBezTo>
                  <a:cubicBezTo>
                    <a:pt x="24" y="13"/>
                    <a:pt x="19" y="13"/>
                    <a:pt x="15" y="13"/>
                  </a:cubicBezTo>
                  <a:cubicBezTo>
                    <a:pt x="13" y="13"/>
                    <a:pt x="14" y="14"/>
                    <a:pt x="15" y="14"/>
                  </a:cubicBezTo>
                  <a:cubicBezTo>
                    <a:pt x="16" y="16"/>
                    <a:pt x="7" y="15"/>
                    <a:pt x="12" y="17"/>
                  </a:cubicBezTo>
                  <a:cubicBezTo>
                    <a:pt x="12" y="21"/>
                    <a:pt x="8" y="14"/>
                    <a:pt x="8" y="18"/>
                  </a:cubicBezTo>
                  <a:cubicBezTo>
                    <a:pt x="6" y="17"/>
                    <a:pt x="7" y="14"/>
                    <a:pt x="3" y="15"/>
                  </a:cubicBezTo>
                  <a:cubicBezTo>
                    <a:pt x="2" y="12"/>
                    <a:pt x="3" y="6"/>
                    <a:pt x="0" y="5"/>
                  </a:cubicBezTo>
                  <a:cubicBezTo>
                    <a:pt x="1" y="2"/>
                    <a:pt x="8" y="5"/>
                    <a:pt x="7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5" name="Freeform 26"/>
            <p:cNvSpPr/>
            <p:nvPr/>
          </p:nvSpPr>
          <p:spPr bwMode="auto">
            <a:xfrm>
              <a:off x="1975024" y="1804542"/>
              <a:ext cx="23813" cy="15875"/>
            </a:xfrm>
            <a:custGeom>
              <a:avLst/>
              <a:gdLst>
                <a:gd name="T0" fmla="*/ 3 w 7"/>
                <a:gd name="T1" fmla="*/ 0 h 5"/>
                <a:gd name="T2" fmla="*/ 5 w 7"/>
                <a:gd name="T3" fmla="*/ 5 h 5"/>
                <a:gd name="T4" fmla="*/ 0 w 7"/>
                <a:gd name="T5" fmla="*/ 3 h 5"/>
                <a:gd name="T6" fmla="*/ 3 w 7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5">
                  <a:moveTo>
                    <a:pt x="3" y="0"/>
                  </a:moveTo>
                  <a:cubicBezTo>
                    <a:pt x="7" y="1"/>
                    <a:pt x="5" y="2"/>
                    <a:pt x="5" y="5"/>
                  </a:cubicBezTo>
                  <a:cubicBezTo>
                    <a:pt x="3" y="4"/>
                    <a:pt x="2" y="3"/>
                    <a:pt x="0" y="3"/>
                  </a:cubicBezTo>
                  <a:cubicBezTo>
                    <a:pt x="0" y="1"/>
                    <a:pt x="4" y="3"/>
                    <a:pt x="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6" name="Freeform 27"/>
            <p:cNvSpPr/>
            <p:nvPr/>
          </p:nvSpPr>
          <p:spPr bwMode="auto">
            <a:xfrm>
              <a:off x="6296199" y="1804542"/>
              <a:ext cx="39688" cy="34925"/>
            </a:xfrm>
            <a:custGeom>
              <a:avLst/>
              <a:gdLst>
                <a:gd name="T0" fmla="*/ 0 w 12"/>
                <a:gd name="T1" fmla="*/ 3 h 11"/>
                <a:gd name="T2" fmla="*/ 12 w 12"/>
                <a:gd name="T3" fmla="*/ 6 h 11"/>
                <a:gd name="T4" fmla="*/ 7 w 12"/>
                <a:gd name="T5" fmla="*/ 11 h 11"/>
                <a:gd name="T6" fmla="*/ 5 w 12"/>
                <a:gd name="T7" fmla="*/ 8 h 11"/>
                <a:gd name="T8" fmla="*/ 2 w 12"/>
                <a:gd name="T9" fmla="*/ 8 h 11"/>
                <a:gd name="T10" fmla="*/ 0 w 12"/>
                <a:gd name="T11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11">
                  <a:moveTo>
                    <a:pt x="0" y="3"/>
                  </a:moveTo>
                  <a:cubicBezTo>
                    <a:pt x="4" y="0"/>
                    <a:pt x="11" y="4"/>
                    <a:pt x="12" y="6"/>
                  </a:cubicBezTo>
                  <a:cubicBezTo>
                    <a:pt x="12" y="9"/>
                    <a:pt x="6" y="7"/>
                    <a:pt x="7" y="11"/>
                  </a:cubicBezTo>
                  <a:cubicBezTo>
                    <a:pt x="6" y="11"/>
                    <a:pt x="6" y="9"/>
                    <a:pt x="5" y="8"/>
                  </a:cubicBezTo>
                  <a:cubicBezTo>
                    <a:pt x="4" y="8"/>
                    <a:pt x="3" y="9"/>
                    <a:pt x="2" y="8"/>
                  </a:cubicBezTo>
                  <a:cubicBezTo>
                    <a:pt x="1" y="7"/>
                    <a:pt x="3" y="4"/>
                    <a:pt x="0" y="3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7" name="Freeform 28"/>
            <p:cNvSpPr/>
            <p:nvPr/>
          </p:nvSpPr>
          <p:spPr bwMode="auto">
            <a:xfrm>
              <a:off x="6348587" y="1817242"/>
              <a:ext cx="63500" cy="31750"/>
            </a:xfrm>
            <a:custGeom>
              <a:avLst/>
              <a:gdLst>
                <a:gd name="T0" fmla="*/ 2 w 20"/>
                <a:gd name="T1" fmla="*/ 1 h 10"/>
                <a:gd name="T2" fmla="*/ 4 w 20"/>
                <a:gd name="T3" fmla="*/ 1 h 10"/>
                <a:gd name="T4" fmla="*/ 10 w 20"/>
                <a:gd name="T5" fmla="*/ 3 h 10"/>
                <a:gd name="T6" fmla="*/ 17 w 20"/>
                <a:gd name="T7" fmla="*/ 6 h 10"/>
                <a:gd name="T8" fmla="*/ 19 w 20"/>
                <a:gd name="T9" fmla="*/ 8 h 10"/>
                <a:gd name="T10" fmla="*/ 4 w 20"/>
                <a:gd name="T11" fmla="*/ 6 h 10"/>
                <a:gd name="T12" fmla="*/ 2 w 20"/>
                <a:gd name="T13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10">
                  <a:moveTo>
                    <a:pt x="2" y="1"/>
                  </a:moveTo>
                  <a:cubicBezTo>
                    <a:pt x="2" y="1"/>
                    <a:pt x="3" y="1"/>
                    <a:pt x="4" y="1"/>
                  </a:cubicBezTo>
                  <a:cubicBezTo>
                    <a:pt x="8" y="0"/>
                    <a:pt x="8" y="3"/>
                    <a:pt x="10" y="3"/>
                  </a:cubicBezTo>
                  <a:cubicBezTo>
                    <a:pt x="13" y="4"/>
                    <a:pt x="14" y="4"/>
                    <a:pt x="17" y="6"/>
                  </a:cubicBezTo>
                  <a:cubicBezTo>
                    <a:pt x="18" y="7"/>
                    <a:pt x="20" y="6"/>
                    <a:pt x="19" y="8"/>
                  </a:cubicBezTo>
                  <a:cubicBezTo>
                    <a:pt x="12" y="10"/>
                    <a:pt x="10" y="6"/>
                    <a:pt x="4" y="6"/>
                  </a:cubicBezTo>
                  <a:cubicBezTo>
                    <a:pt x="6" y="2"/>
                    <a:pt x="0" y="5"/>
                    <a:pt x="2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8" name="Freeform 29"/>
            <p:cNvSpPr/>
            <p:nvPr/>
          </p:nvSpPr>
          <p:spPr bwMode="auto">
            <a:xfrm>
              <a:off x="2248074" y="1868042"/>
              <a:ext cx="101600" cy="84138"/>
            </a:xfrm>
            <a:custGeom>
              <a:avLst/>
              <a:gdLst>
                <a:gd name="T0" fmla="*/ 10 w 32"/>
                <a:gd name="T1" fmla="*/ 5 h 26"/>
                <a:gd name="T2" fmla="*/ 10 w 32"/>
                <a:gd name="T3" fmla="*/ 4 h 26"/>
                <a:gd name="T4" fmla="*/ 24 w 32"/>
                <a:gd name="T5" fmla="*/ 0 h 26"/>
                <a:gd name="T6" fmla="*/ 27 w 32"/>
                <a:gd name="T7" fmla="*/ 5 h 26"/>
                <a:gd name="T8" fmla="*/ 24 w 32"/>
                <a:gd name="T9" fmla="*/ 9 h 26"/>
                <a:gd name="T10" fmla="*/ 31 w 32"/>
                <a:gd name="T11" fmla="*/ 10 h 26"/>
                <a:gd name="T12" fmla="*/ 32 w 32"/>
                <a:gd name="T13" fmla="*/ 20 h 26"/>
                <a:gd name="T14" fmla="*/ 28 w 32"/>
                <a:gd name="T15" fmla="*/ 20 h 26"/>
                <a:gd name="T16" fmla="*/ 28 w 32"/>
                <a:gd name="T17" fmla="*/ 22 h 26"/>
                <a:gd name="T18" fmla="*/ 24 w 32"/>
                <a:gd name="T19" fmla="*/ 22 h 26"/>
                <a:gd name="T20" fmla="*/ 20 w 32"/>
                <a:gd name="T21" fmla="*/ 25 h 26"/>
                <a:gd name="T22" fmla="*/ 17 w 32"/>
                <a:gd name="T23" fmla="*/ 21 h 26"/>
                <a:gd name="T24" fmla="*/ 13 w 32"/>
                <a:gd name="T25" fmla="*/ 17 h 26"/>
                <a:gd name="T26" fmla="*/ 10 w 32"/>
                <a:gd name="T27" fmla="*/ 15 h 26"/>
                <a:gd name="T28" fmla="*/ 4 w 32"/>
                <a:gd name="T29" fmla="*/ 14 h 26"/>
                <a:gd name="T30" fmla="*/ 0 w 32"/>
                <a:gd name="T31" fmla="*/ 11 h 26"/>
                <a:gd name="T32" fmla="*/ 13 w 32"/>
                <a:gd name="T33" fmla="*/ 12 h 26"/>
                <a:gd name="T34" fmla="*/ 14 w 32"/>
                <a:gd name="T35" fmla="*/ 7 h 26"/>
                <a:gd name="T36" fmla="*/ 9 w 32"/>
                <a:gd name="T37" fmla="*/ 4 h 26"/>
                <a:gd name="T38" fmla="*/ 10 w 32"/>
                <a:gd name="T39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2" h="26">
                  <a:moveTo>
                    <a:pt x="10" y="5"/>
                  </a:moveTo>
                  <a:cubicBezTo>
                    <a:pt x="12" y="5"/>
                    <a:pt x="11" y="4"/>
                    <a:pt x="10" y="4"/>
                  </a:cubicBezTo>
                  <a:cubicBezTo>
                    <a:pt x="13" y="1"/>
                    <a:pt x="22" y="4"/>
                    <a:pt x="24" y="0"/>
                  </a:cubicBezTo>
                  <a:cubicBezTo>
                    <a:pt x="26" y="1"/>
                    <a:pt x="27" y="3"/>
                    <a:pt x="27" y="5"/>
                  </a:cubicBezTo>
                  <a:cubicBezTo>
                    <a:pt x="27" y="8"/>
                    <a:pt x="24" y="7"/>
                    <a:pt x="24" y="9"/>
                  </a:cubicBezTo>
                  <a:cubicBezTo>
                    <a:pt x="25" y="13"/>
                    <a:pt x="28" y="10"/>
                    <a:pt x="31" y="10"/>
                  </a:cubicBezTo>
                  <a:cubicBezTo>
                    <a:pt x="32" y="15"/>
                    <a:pt x="31" y="15"/>
                    <a:pt x="32" y="20"/>
                  </a:cubicBezTo>
                  <a:cubicBezTo>
                    <a:pt x="31" y="20"/>
                    <a:pt x="29" y="19"/>
                    <a:pt x="28" y="20"/>
                  </a:cubicBezTo>
                  <a:cubicBezTo>
                    <a:pt x="28" y="22"/>
                    <a:pt x="28" y="22"/>
                    <a:pt x="28" y="22"/>
                  </a:cubicBezTo>
                  <a:cubicBezTo>
                    <a:pt x="27" y="23"/>
                    <a:pt x="25" y="22"/>
                    <a:pt x="24" y="22"/>
                  </a:cubicBezTo>
                  <a:cubicBezTo>
                    <a:pt x="23" y="23"/>
                    <a:pt x="22" y="25"/>
                    <a:pt x="20" y="25"/>
                  </a:cubicBezTo>
                  <a:cubicBezTo>
                    <a:pt x="18" y="26"/>
                    <a:pt x="18" y="22"/>
                    <a:pt x="17" y="21"/>
                  </a:cubicBezTo>
                  <a:cubicBezTo>
                    <a:pt x="16" y="20"/>
                    <a:pt x="12" y="20"/>
                    <a:pt x="13" y="17"/>
                  </a:cubicBezTo>
                  <a:cubicBezTo>
                    <a:pt x="11" y="18"/>
                    <a:pt x="11" y="16"/>
                    <a:pt x="10" y="15"/>
                  </a:cubicBezTo>
                  <a:cubicBezTo>
                    <a:pt x="8" y="16"/>
                    <a:pt x="6" y="14"/>
                    <a:pt x="4" y="14"/>
                  </a:cubicBezTo>
                  <a:cubicBezTo>
                    <a:pt x="2" y="13"/>
                    <a:pt x="0" y="14"/>
                    <a:pt x="0" y="11"/>
                  </a:cubicBezTo>
                  <a:cubicBezTo>
                    <a:pt x="6" y="10"/>
                    <a:pt x="7" y="13"/>
                    <a:pt x="13" y="12"/>
                  </a:cubicBezTo>
                  <a:cubicBezTo>
                    <a:pt x="15" y="12"/>
                    <a:pt x="14" y="9"/>
                    <a:pt x="14" y="7"/>
                  </a:cubicBezTo>
                  <a:cubicBezTo>
                    <a:pt x="15" y="4"/>
                    <a:pt x="7" y="9"/>
                    <a:pt x="9" y="4"/>
                  </a:cubicBezTo>
                  <a:cubicBezTo>
                    <a:pt x="10" y="3"/>
                    <a:pt x="10" y="4"/>
                    <a:pt x="10" y="5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9" name="Freeform 30"/>
            <p:cNvSpPr/>
            <p:nvPr/>
          </p:nvSpPr>
          <p:spPr bwMode="auto">
            <a:xfrm>
              <a:off x="2613199" y="1875980"/>
              <a:ext cx="60325" cy="28575"/>
            </a:xfrm>
            <a:custGeom>
              <a:avLst/>
              <a:gdLst>
                <a:gd name="T0" fmla="*/ 0 w 19"/>
                <a:gd name="T1" fmla="*/ 2 h 9"/>
                <a:gd name="T2" fmla="*/ 5 w 19"/>
                <a:gd name="T3" fmla="*/ 0 h 9"/>
                <a:gd name="T4" fmla="*/ 19 w 19"/>
                <a:gd name="T5" fmla="*/ 4 h 9"/>
                <a:gd name="T6" fmla="*/ 17 w 19"/>
                <a:gd name="T7" fmla="*/ 9 h 9"/>
                <a:gd name="T8" fmla="*/ 4 w 19"/>
                <a:gd name="T9" fmla="*/ 4 h 9"/>
                <a:gd name="T10" fmla="*/ 0 w 19"/>
                <a:gd name="T11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9">
                  <a:moveTo>
                    <a:pt x="0" y="2"/>
                  </a:moveTo>
                  <a:cubicBezTo>
                    <a:pt x="0" y="0"/>
                    <a:pt x="3" y="0"/>
                    <a:pt x="5" y="0"/>
                  </a:cubicBezTo>
                  <a:cubicBezTo>
                    <a:pt x="9" y="1"/>
                    <a:pt x="15" y="4"/>
                    <a:pt x="19" y="4"/>
                  </a:cubicBezTo>
                  <a:cubicBezTo>
                    <a:pt x="19" y="6"/>
                    <a:pt x="17" y="7"/>
                    <a:pt x="17" y="9"/>
                  </a:cubicBezTo>
                  <a:cubicBezTo>
                    <a:pt x="10" y="9"/>
                    <a:pt x="8" y="8"/>
                    <a:pt x="4" y="4"/>
                  </a:cubicBezTo>
                  <a:cubicBezTo>
                    <a:pt x="3" y="3"/>
                    <a:pt x="2" y="1"/>
                    <a:pt x="0" y="2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0" name="Freeform 31"/>
            <p:cNvSpPr/>
            <p:nvPr/>
          </p:nvSpPr>
          <p:spPr bwMode="auto">
            <a:xfrm>
              <a:off x="6254924" y="1875980"/>
              <a:ext cx="41275" cy="15875"/>
            </a:xfrm>
            <a:custGeom>
              <a:avLst/>
              <a:gdLst>
                <a:gd name="T0" fmla="*/ 13 w 13"/>
                <a:gd name="T1" fmla="*/ 4 h 5"/>
                <a:gd name="T2" fmla="*/ 0 w 13"/>
                <a:gd name="T3" fmla="*/ 3 h 5"/>
                <a:gd name="T4" fmla="*/ 4 w 13"/>
                <a:gd name="T5" fmla="*/ 0 h 5"/>
                <a:gd name="T6" fmla="*/ 13 w 13"/>
                <a:gd name="T7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5">
                  <a:moveTo>
                    <a:pt x="13" y="4"/>
                  </a:moveTo>
                  <a:cubicBezTo>
                    <a:pt x="11" y="5"/>
                    <a:pt x="3" y="4"/>
                    <a:pt x="0" y="3"/>
                  </a:cubicBezTo>
                  <a:cubicBezTo>
                    <a:pt x="1" y="1"/>
                    <a:pt x="4" y="2"/>
                    <a:pt x="4" y="0"/>
                  </a:cubicBezTo>
                  <a:cubicBezTo>
                    <a:pt x="7" y="1"/>
                    <a:pt x="13" y="0"/>
                    <a:pt x="13" y="4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" name="Freeform 32"/>
            <p:cNvSpPr/>
            <p:nvPr/>
          </p:nvSpPr>
          <p:spPr bwMode="auto">
            <a:xfrm>
              <a:off x="3057699" y="1964880"/>
              <a:ext cx="33338" cy="19050"/>
            </a:xfrm>
            <a:custGeom>
              <a:avLst/>
              <a:gdLst>
                <a:gd name="T0" fmla="*/ 10 w 10"/>
                <a:gd name="T1" fmla="*/ 5 h 6"/>
                <a:gd name="T2" fmla="*/ 4 w 10"/>
                <a:gd name="T3" fmla="*/ 4 h 6"/>
                <a:gd name="T4" fmla="*/ 0 w 10"/>
                <a:gd name="T5" fmla="*/ 3 h 6"/>
                <a:gd name="T6" fmla="*/ 10 w 10"/>
                <a:gd name="T7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6">
                  <a:moveTo>
                    <a:pt x="10" y="5"/>
                  </a:moveTo>
                  <a:cubicBezTo>
                    <a:pt x="7" y="6"/>
                    <a:pt x="5" y="5"/>
                    <a:pt x="4" y="4"/>
                  </a:cubicBezTo>
                  <a:cubicBezTo>
                    <a:pt x="3" y="3"/>
                    <a:pt x="2" y="2"/>
                    <a:pt x="0" y="3"/>
                  </a:cubicBezTo>
                  <a:cubicBezTo>
                    <a:pt x="1" y="0"/>
                    <a:pt x="10" y="1"/>
                    <a:pt x="10" y="5"/>
                  </a:cubicBezTo>
                </a:path>
              </a:pathLst>
            </a:custGeom>
            <a:grpFill/>
            <a:ln w="3175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" name="Freeform 33"/>
            <p:cNvSpPr/>
            <p:nvPr/>
          </p:nvSpPr>
          <p:spPr bwMode="auto">
            <a:xfrm>
              <a:off x="3035474" y="1990280"/>
              <a:ext cx="46038" cy="22225"/>
            </a:xfrm>
            <a:custGeom>
              <a:avLst/>
              <a:gdLst>
                <a:gd name="T0" fmla="*/ 14 w 14"/>
                <a:gd name="T1" fmla="*/ 3 h 7"/>
                <a:gd name="T2" fmla="*/ 1 w 14"/>
                <a:gd name="T3" fmla="*/ 3 h 7"/>
                <a:gd name="T4" fmla="*/ 3 w 14"/>
                <a:gd name="T5" fmla="*/ 1 h 7"/>
                <a:gd name="T6" fmla="*/ 5 w 14"/>
                <a:gd name="T7" fmla="*/ 0 h 7"/>
                <a:gd name="T8" fmla="*/ 14 w 14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7">
                  <a:moveTo>
                    <a:pt x="14" y="3"/>
                  </a:moveTo>
                  <a:cubicBezTo>
                    <a:pt x="13" y="7"/>
                    <a:pt x="3" y="7"/>
                    <a:pt x="1" y="3"/>
                  </a:cubicBezTo>
                  <a:cubicBezTo>
                    <a:pt x="0" y="1"/>
                    <a:pt x="2" y="1"/>
                    <a:pt x="3" y="1"/>
                  </a:cubicBezTo>
                  <a:cubicBezTo>
                    <a:pt x="4" y="1"/>
                    <a:pt x="5" y="1"/>
                    <a:pt x="5" y="0"/>
                  </a:cubicBezTo>
                  <a:cubicBezTo>
                    <a:pt x="8" y="1"/>
                    <a:pt x="10" y="3"/>
                    <a:pt x="14" y="3"/>
                  </a:cubicBezTo>
                </a:path>
              </a:pathLst>
            </a:custGeom>
            <a:grpFill/>
            <a:ln w="3175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3" name="Freeform 34"/>
            <p:cNvSpPr/>
            <p:nvPr/>
          </p:nvSpPr>
          <p:spPr bwMode="auto">
            <a:xfrm>
              <a:off x="4734099" y="2006155"/>
              <a:ext cx="28575" cy="23813"/>
            </a:xfrm>
            <a:custGeom>
              <a:avLst/>
              <a:gdLst>
                <a:gd name="T0" fmla="*/ 4 w 9"/>
                <a:gd name="T1" fmla="*/ 0 h 7"/>
                <a:gd name="T2" fmla="*/ 9 w 9"/>
                <a:gd name="T3" fmla="*/ 5 h 7"/>
                <a:gd name="T4" fmla="*/ 2 w 9"/>
                <a:gd name="T5" fmla="*/ 7 h 7"/>
                <a:gd name="T6" fmla="*/ 1 w 9"/>
                <a:gd name="T7" fmla="*/ 1 h 7"/>
                <a:gd name="T8" fmla="*/ 4 w 9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7">
                  <a:moveTo>
                    <a:pt x="4" y="0"/>
                  </a:moveTo>
                  <a:cubicBezTo>
                    <a:pt x="7" y="0"/>
                    <a:pt x="9" y="1"/>
                    <a:pt x="9" y="5"/>
                  </a:cubicBezTo>
                  <a:cubicBezTo>
                    <a:pt x="6" y="4"/>
                    <a:pt x="3" y="4"/>
                    <a:pt x="2" y="7"/>
                  </a:cubicBezTo>
                  <a:cubicBezTo>
                    <a:pt x="0" y="7"/>
                    <a:pt x="2" y="3"/>
                    <a:pt x="1" y="1"/>
                  </a:cubicBezTo>
                  <a:cubicBezTo>
                    <a:pt x="3" y="1"/>
                    <a:pt x="3" y="1"/>
                    <a:pt x="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4" name="Freeform 35"/>
            <p:cNvSpPr/>
            <p:nvPr/>
          </p:nvSpPr>
          <p:spPr bwMode="auto">
            <a:xfrm>
              <a:off x="2154412" y="2018855"/>
              <a:ext cx="30163" cy="23813"/>
            </a:xfrm>
            <a:custGeom>
              <a:avLst/>
              <a:gdLst>
                <a:gd name="T0" fmla="*/ 9 w 9"/>
                <a:gd name="T1" fmla="*/ 6 h 7"/>
                <a:gd name="T2" fmla="*/ 0 w 9"/>
                <a:gd name="T3" fmla="*/ 7 h 7"/>
                <a:gd name="T4" fmla="*/ 9 w 9"/>
                <a:gd name="T5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7">
                  <a:moveTo>
                    <a:pt x="9" y="6"/>
                  </a:moveTo>
                  <a:cubicBezTo>
                    <a:pt x="5" y="5"/>
                    <a:pt x="3" y="7"/>
                    <a:pt x="0" y="7"/>
                  </a:cubicBezTo>
                  <a:cubicBezTo>
                    <a:pt x="1" y="5"/>
                    <a:pt x="9" y="0"/>
                    <a:pt x="9" y="6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5" name="Freeform 36"/>
            <p:cNvSpPr/>
            <p:nvPr/>
          </p:nvSpPr>
          <p:spPr bwMode="auto">
            <a:xfrm>
              <a:off x="2663999" y="2039492"/>
              <a:ext cx="50800" cy="28575"/>
            </a:xfrm>
            <a:custGeom>
              <a:avLst/>
              <a:gdLst>
                <a:gd name="T0" fmla="*/ 13 w 16"/>
                <a:gd name="T1" fmla="*/ 1 h 9"/>
                <a:gd name="T2" fmla="*/ 14 w 16"/>
                <a:gd name="T3" fmla="*/ 8 h 9"/>
                <a:gd name="T4" fmla="*/ 1 w 16"/>
                <a:gd name="T5" fmla="*/ 6 h 9"/>
                <a:gd name="T6" fmla="*/ 4 w 16"/>
                <a:gd name="T7" fmla="*/ 1 h 9"/>
                <a:gd name="T8" fmla="*/ 13 w 16"/>
                <a:gd name="T9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9">
                  <a:moveTo>
                    <a:pt x="13" y="1"/>
                  </a:moveTo>
                  <a:cubicBezTo>
                    <a:pt x="15" y="3"/>
                    <a:pt x="16" y="7"/>
                    <a:pt x="14" y="8"/>
                  </a:cubicBezTo>
                  <a:cubicBezTo>
                    <a:pt x="9" y="8"/>
                    <a:pt x="3" y="9"/>
                    <a:pt x="1" y="6"/>
                  </a:cubicBezTo>
                  <a:cubicBezTo>
                    <a:pt x="0" y="2"/>
                    <a:pt x="6" y="5"/>
                    <a:pt x="4" y="1"/>
                  </a:cubicBezTo>
                  <a:cubicBezTo>
                    <a:pt x="8" y="0"/>
                    <a:pt x="13" y="3"/>
                    <a:pt x="13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6" name="Freeform 37"/>
            <p:cNvSpPr/>
            <p:nvPr/>
          </p:nvSpPr>
          <p:spPr bwMode="auto">
            <a:xfrm>
              <a:off x="2644949" y="2122042"/>
              <a:ext cx="60325" cy="28575"/>
            </a:xfrm>
            <a:custGeom>
              <a:avLst/>
              <a:gdLst>
                <a:gd name="T0" fmla="*/ 18 w 19"/>
                <a:gd name="T1" fmla="*/ 4 h 9"/>
                <a:gd name="T2" fmla="*/ 12 w 19"/>
                <a:gd name="T3" fmla="*/ 6 h 9"/>
                <a:gd name="T4" fmla="*/ 7 w 19"/>
                <a:gd name="T5" fmla="*/ 8 h 9"/>
                <a:gd name="T6" fmla="*/ 2 w 19"/>
                <a:gd name="T7" fmla="*/ 6 h 9"/>
                <a:gd name="T8" fmla="*/ 4 w 19"/>
                <a:gd name="T9" fmla="*/ 3 h 9"/>
                <a:gd name="T10" fmla="*/ 7 w 19"/>
                <a:gd name="T11" fmla="*/ 0 h 9"/>
                <a:gd name="T12" fmla="*/ 18 w 19"/>
                <a:gd name="T13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9">
                  <a:moveTo>
                    <a:pt x="18" y="4"/>
                  </a:moveTo>
                  <a:cubicBezTo>
                    <a:pt x="19" y="8"/>
                    <a:pt x="14" y="6"/>
                    <a:pt x="12" y="6"/>
                  </a:cubicBezTo>
                  <a:cubicBezTo>
                    <a:pt x="12" y="6"/>
                    <a:pt x="8" y="9"/>
                    <a:pt x="7" y="8"/>
                  </a:cubicBezTo>
                  <a:cubicBezTo>
                    <a:pt x="7" y="7"/>
                    <a:pt x="4" y="7"/>
                    <a:pt x="2" y="6"/>
                  </a:cubicBezTo>
                  <a:cubicBezTo>
                    <a:pt x="0" y="3"/>
                    <a:pt x="8" y="4"/>
                    <a:pt x="4" y="3"/>
                  </a:cubicBezTo>
                  <a:cubicBezTo>
                    <a:pt x="4" y="1"/>
                    <a:pt x="7" y="2"/>
                    <a:pt x="7" y="0"/>
                  </a:cubicBezTo>
                  <a:cubicBezTo>
                    <a:pt x="11" y="1"/>
                    <a:pt x="15" y="2"/>
                    <a:pt x="18" y="4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" name="Freeform 38"/>
            <p:cNvSpPr/>
            <p:nvPr/>
          </p:nvSpPr>
          <p:spPr bwMode="auto">
            <a:xfrm>
              <a:off x="2644949" y="2166492"/>
              <a:ext cx="28575" cy="12700"/>
            </a:xfrm>
            <a:custGeom>
              <a:avLst/>
              <a:gdLst>
                <a:gd name="T0" fmla="*/ 7 w 9"/>
                <a:gd name="T1" fmla="*/ 4 h 4"/>
                <a:gd name="T2" fmla="*/ 2 w 9"/>
                <a:gd name="T3" fmla="*/ 4 h 4"/>
                <a:gd name="T4" fmla="*/ 7 w 9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4">
                  <a:moveTo>
                    <a:pt x="7" y="4"/>
                  </a:moveTo>
                  <a:cubicBezTo>
                    <a:pt x="5" y="2"/>
                    <a:pt x="6" y="4"/>
                    <a:pt x="2" y="4"/>
                  </a:cubicBezTo>
                  <a:cubicBezTo>
                    <a:pt x="0" y="0"/>
                    <a:pt x="9" y="0"/>
                    <a:pt x="7" y="4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8" name="Freeform 39"/>
            <p:cNvSpPr/>
            <p:nvPr/>
          </p:nvSpPr>
          <p:spPr bwMode="auto">
            <a:xfrm>
              <a:off x="2556049" y="2183955"/>
              <a:ext cx="34925" cy="22225"/>
            </a:xfrm>
            <a:custGeom>
              <a:avLst/>
              <a:gdLst>
                <a:gd name="T0" fmla="*/ 9 w 11"/>
                <a:gd name="T1" fmla="*/ 1 h 7"/>
                <a:gd name="T2" fmla="*/ 10 w 11"/>
                <a:gd name="T3" fmla="*/ 4 h 7"/>
                <a:gd name="T4" fmla="*/ 5 w 11"/>
                <a:gd name="T5" fmla="*/ 5 h 7"/>
                <a:gd name="T6" fmla="*/ 0 w 11"/>
                <a:gd name="T7" fmla="*/ 5 h 7"/>
                <a:gd name="T8" fmla="*/ 9 w 11"/>
                <a:gd name="T9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7">
                  <a:moveTo>
                    <a:pt x="9" y="1"/>
                  </a:moveTo>
                  <a:cubicBezTo>
                    <a:pt x="9" y="3"/>
                    <a:pt x="9" y="3"/>
                    <a:pt x="10" y="4"/>
                  </a:cubicBezTo>
                  <a:cubicBezTo>
                    <a:pt x="11" y="6"/>
                    <a:pt x="6" y="4"/>
                    <a:pt x="5" y="5"/>
                  </a:cubicBezTo>
                  <a:cubicBezTo>
                    <a:pt x="4" y="7"/>
                    <a:pt x="5" y="5"/>
                    <a:pt x="0" y="5"/>
                  </a:cubicBezTo>
                  <a:cubicBezTo>
                    <a:pt x="2" y="3"/>
                    <a:pt x="4" y="0"/>
                    <a:pt x="9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9" name="Freeform 40"/>
            <p:cNvSpPr/>
            <p:nvPr/>
          </p:nvSpPr>
          <p:spPr bwMode="auto">
            <a:xfrm>
              <a:off x="2616374" y="2203005"/>
              <a:ext cx="12700" cy="22225"/>
            </a:xfrm>
            <a:custGeom>
              <a:avLst/>
              <a:gdLst>
                <a:gd name="T0" fmla="*/ 1 w 4"/>
                <a:gd name="T1" fmla="*/ 0 h 7"/>
                <a:gd name="T2" fmla="*/ 4 w 4"/>
                <a:gd name="T3" fmla="*/ 5 h 7"/>
                <a:gd name="T4" fmla="*/ 1 w 4"/>
                <a:gd name="T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7">
                  <a:moveTo>
                    <a:pt x="1" y="0"/>
                  </a:moveTo>
                  <a:cubicBezTo>
                    <a:pt x="4" y="1"/>
                    <a:pt x="4" y="2"/>
                    <a:pt x="4" y="5"/>
                  </a:cubicBezTo>
                  <a:cubicBezTo>
                    <a:pt x="0" y="7"/>
                    <a:pt x="2" y="2"/>
                    <a:pt x="1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" name="Freeform 41"/>
            <p:cNvSpPr/>
            <p:nvPr/>
          </p:nvSpPr>
          <p:spPr bwMode="auto">
            <a:xfrm>
              <a:off x="3772074" y="2372867"/>
              <a:ext cx="74613" cy="85725"/>
            </a:xfrm>
            <a:custGeom>
              <a:avLst/>
              <a:gdLst>
                <a:gd name="T0" fmla="*/ 9 w 23"/>
                <a:gd name="T1" fmla="*/ 0 h 27"/>
                <a:gd name="T2" fmla="*/ 10 w 23"/>
                <a:gd name="T3" fmla="*/ 1 h 27"/>
                <a:gd name="T4" fmla="*/ 19 w 23"/>
                <a:gd name="T5" fmla="*/ 1 h 27"/>
                <a:gd name="T6" fmla="*/ 22 w 23"/>
                <a:gd name="T7" fmla="*/ 4 h 27"/>
                <a:gd name="T8" fmla="*/ 21 w 23"/>
                <a:gd name="T9" fmla="*/ 6 h 27"/>
                <a:gd name="T10" fmla="*/ 19 w 23"/>
                <a:gd name="T11" fmla="*/ 8 h 27"/>
                <a:gd name="T12" fmla="*/ 21 w 23"/>
                <a:gd name="T13" fmla="*/ 14 h 27"/>
                <a:gd name="T14" fmla="*/ 20 w 23"/>
                <a:gd name="T15" fmla="*/ 20 h 27"/>
                <a:gd name="T16" fmla="*/ 14 w 23"/>
                <a:gd name="T17" fmla="*/ 20 h 27"/>
                <a:gd name="T18" fmla="*/ 12 w 23"/>
                <a:gd name="T19" fmla="*/ 24 h 27"/>
                <a:gd name="T20" fmla="*/ 10 w 23"/>
                <a:gd name="T21" fmla="*/ 27 h 27"/>
                <a:gd name="T22" fmla="*/ 2 w 23"/>
                <a:gd name="T23" fmla="*/ 27 h 27"/>
                <a:gd name="T24" fmla="*/ 5 w 23"/>
                <a:gd name="T25" fmla="*/ 19 h 27"/>
                <a:gd name="T26" fmla="*/ 5 w 23"/>
                <a:gd name="T27" fmla="*/ 14 h 27"/>
                <a:gd name="T28" fmla="*/ 2 w 23"/>
                <a:gd name="T29" fmla="*/ 8 h 27"/>
                <a:gd name="T30" fmla="*/ 7 w 23"/>
                <a:gd name="T31" fmla="*/ 9 h 27"/>
                <a:gd name="T32" fmla="*/ 9 w 23"/>
                <a:gd name="T33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3" h="27">
                  <a:moveTo>
                    <a:pt x="9" y="0"/>
                  </a:moveTo>
                  <a:cubicBezTo>
                    <a:pt x="10" y="0"/>
                    <a:pt x="10" y="1"/>
                    <a:pt x="10" y="1"/>
                  </a:cubicBezTo>
                  <a:cubicBezTo>
                    <a:pt x="10" y="3"/>
                    <a:pt x="15" y="0"/>
                    <a:pt x="19" y="1"/>
                  </a:cubicBezTo>
                  <a:cubicBezTo>
                    <a:pt x="19" y="3"/>
                    <a:pt x="20" y="4"/>
                    <a:pt x="22" y="4"/>
                  </a:cubicBezTo>
                  <a:cubicBezTo>
                    <a:pt x="23" y="5"/>
                    <a:pt x="22" y="6"/>
                    <a:pt x="21" y="6"/>
                  </a:cubicBezTo>
                  <a:cubicBezTo>
                    <a:pt x="21" y="8"/>
                    <a:pt x="20" y="7"/>
                    <a:pt x="19" y="8"/>
                  </a:cubicBezTo>
                  <a:cubicBezTo>
                    <a:pt x="19" y="11"/>
                    <a:pt x="21" y="11"/>
                    <a:pt x="21" y="14"/>
                  </a:cubicBezTo>
                  <a:cubicBezTo>
                    <a:pt x="21" y="16"/>
                    <a:pt x="19" y="18"/>
                    <a:pt x="20" y="20"/>
                  </a:cubicBezTo>
                  <a:cubicBezTo>
                    <a:pt x="18" y="20"/>
                    <a:pt x="16" y="20"/>
                    <a:pt x="14" y="20"/>
                  </a:cubicBezTo>
                  <a:cubicBezTo>
                    <a:pt x="12" y="20"/>
                    <a:pt x="13" y="23"/>
                    <a:pt x="12" y="24"/>
                  </a:cubicBezTo>
                  <a:cubicBezTo>
                    <a:pt x="12" y="25"/>
                    <a:pt x="9" y="24"/>
                    <a:pt x="10" y="27"/>
                  </a:cubicBezTo>
                  <a:cubicBezTo>
                    <a:pt x="7" y="27"/>
                    <a:pt x="5" y="27"/>
                    <a:pt x="2" y="27"/>
                  </a:cubicBezTo>
                  <a:cubicBezTo>
                    <a:pt x="3" y="24"/>
                    <a:pt x="0" y="18"/>
                    <a:pt x="5" y="19"/>
                  </a:cubicBezTo>
                  <a:cubicBezTo>
                    <a:pt x="5" y="16"/>
                    <a:pt x="3" y="16"/>
                    <a:pt x="5" y="14"/>
                  </a:cubicBezTo>
                  <a:cubicBezTo>
                    <a:pt x="6" y="10"/>
                    <a:pt x="1" y="12"/>
                    <a:pt x="2" y="8"/>
                  </a:cubicBezTo>
                  <a:cubicBezTo>
                    <a:pt x="5" y="7"/>
                    <a:pt x="6" y="9"/>
                    <a:pt x="7" y="9"/>
                  </a:cubicBezTo>
                  <a:cubicBezTo>
                    <a:pt x="10" y="8"/>
                    <a:pt x="8" y="3"/>
                    <a:pt x="9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" name="Freeform 44"/>
            <p:cNvSpPr/>
            <p:nvPr/>
          </p:nvSpPr>
          <p:spPr bwMode="auto">
            <a:xfrm>
              <a:off x="6273974" y="2376042"/>
              <a:ext cx="42863" cy="188913"/>
            </a:xfrm>
            <a:custGeom>
              <a:avLst/>
              <a:gdLst>
                <a:gd name="T0" fmla="*/ 4 w 13"/>
                <a:gd name="T1" fmla="*/ 7 h 59"/>
                <a:gd name="T2" fmla="*/ 7 w 13"/>
                <a:gd name="T3" fmla="*/ 15 h 59"/>
                <a:gd name="T4" fmla="*/ 8 w 13"/>
                <a:gd name="T5" fmla="*/ 21 h 59"/>
                <a:gd name="T6" fmla="*/ 8 w 13"/>
                <a:gd name="T7" fmla="*/ 24 h 59"/>
                <a:gd name="T8" fmla="*/ 9 w 13"/>
                <a:gd name="T9" fmla="*/ 34 h 59"/>
                <a:gd name="T10" fmla="*/ 13 w 13"/>
                <a:gd name="T11" fmla="*/ 39 h 59"/>
                <a:gd name="T12" fmla="*/ 8 w 13"/>
                <a:gd name="T13" fmla="*/ 41 h 59"/>
                <a:gd name="T14" fmla="*/ 8 w 13"/>
                <a:gd name="T15" fmla="*/ 49 h 59"/>
                <a:gd name="T16" fmla="*/ 6 w 13"/>
                <a:gd name="T17" fmla="*/ 49 h 59"/>
                <a:gd name="T18" fmla="*/ 8 w 13"/>
                <a:gd name="T19" fmla="*/ 58 h 59"/>
                <a:gd name="T20" fmla="*/ 2 w 13"/>
                <a:gd name="T21" fmla="*/ 57 h 59"/>
                <a:gd name="T22" fmla="*/ 3 w 13"/>
                <a:gd name="T23" fmla="*/ 49 h 59"/>
                <a:gd name="T24" fmla="*/ 1 w 13"/>
                <a:gd name="T25" fmla="*/ 46 h 59"/>
                <a:gd name="T26" fmla="*/ 3 w 13"/>
                <a:gd name="T27" fmla="*/ 31 h 59"/>
                <a:gd name="T28" fmla="*/ 1 w 13"/>
                <a:gd name="T29" fmla="*/ 24 h 59"/>
                <a:gd name="T30" fmla="*/ 1 w 13"/>
                <a:gd name="T31" fmla="*/ 15 h 59"/>
                <a:gd name="T32" fmla="*/ 4 w 13"/>
                <a:gd name="T33" fmla="*/ 12 h 59"/>
                <a:gd name="T34" fmla="*/ 6 w 13"/>
                <a:gd name="T35" fmla="*/ 8 h 59"/>
                <a:gd name="T36" fmla="*/ 4 w 13"/>
                <a:gd name="T37" fmla="*/ 7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3" h="59">
                  <a:moveTo>
                    <a:pt x="4" y="7"/>
                  </a:moveTo>
                  <a:cubicBezTo>
                    <a:pt x="10" y="0"/>
                    <a:pt x="5" y="14"/>
                    <a:pt x="7" y="15"/>
                  </a:cubicBezTo>
                  <a:cubicBezTo>
                    <a:pt x="9" y="17"/>
                    <a:pt x="5" y="18"/>
                    <a:pt x="8" y="21"/>
                  </a:cubicBezTo>
                  <a:cubicBezTo>
                    <a:pt x="10" y="22"/>
                    <a:pt x="8" y="22"/>
                    <a:pt x="8" y="24"/>
                  </a:cubicBezTo>
                  <a:cubicBezTo>
                    <a:pt x="8" y="26"/>
                    <a:pt x="11" y="30"/>
                    <a:pt x="9" y="34"/>
                  </a:cubicBezTo>
                  <a:cubicBezTo>
                    <a:pt x="9" y="37"/>
                    <a:pt x="11" y="38"/>
                    <a:pt x="13" y="39"/>
                  </a:cubicBezTo>
                  <a:cubicBezTo>
                    <a:pt x="13" y="42"/>
                    <a:pt x="10" y="42"/>
                    <a:pt x="8" y="41"/>
                  </a:cubicBezTo>
                  <a:cubicBezTo>
                    <a:pt x="7" y="44"/>
                    <a:pt x="8" y="50"/>
                    <a:pt x="8" y="49"/>
                  </a:cubicBezTo>
                  <a:cubicBezTo>
                    <a:pt x="6" y="49"/>
                    <a:pt x="6" y="49"/>
                    <a:pt x="6" y="49"/>
                  </a:cubicBezTo>
                  <a:cubicBezTo>
                    <a:pt x="6" y="52"/>
                    <a:pt x="9" y="53"/>
                    <a:pt x="8" y="58"/>
                  </a:cubicBezTo>
                  <a:cubicBezTo>
                    <a:pt x="4" y="57"/>
                    <a:pt x="5" y="59"/>
                    <a:pt x="2" y="57"/>
                  </a:cubicBezTo>
                  <a:cubicBezTo>
                    <a:pt x="4" y="54"/>
                    <a:pt x="1" y="53"/>
                    <a:pt x="3" y="49"/>
                  </a:cubicBezTo>
                  <a:cubicBezTo>
                    <a:pt x="3" y="47"/>
                    <a:pt x="2" y="46"/>
                    <a:pt x="1" y="46"/>
                  </a:cubicBezTo>
                  <a:cubicBezTo>
                    <a:pt x="2" y="43"/>
                    <a:pt x="4" y="37"/>
                    <a:pt x="3" y="31"/>
                  </a:cubicBezTo>
                  <a:cubicBezTo>
                    <a:pt x="3" y="28"/>
                    <a:pt x="1" y="26"/>
                    <a:pt x="1" y="24"/>
                  </a:cubicBezTo>
                  <a:cubicBezTo>
                    <a:pt x="0" y="21"/>
                    <a:pt x="4" y="18"/>
                    <a:pt x="1" y="15"/>
                  </a:cubicBezTo>
                  <a:cubicBezTo>
                    <a:pt x="1" y="14"/>
                    <a:pt x="3" y="12"/>
                    <a:pt x="4" y="12"/>
                  </a:cubicBezTo>
                  <a:cubicBezTo>
                    <a:pt x="4" y="10"/>
                    <a:pt x="4" y="8"/>
                    <a:pt x="6" y="8"/>
                  </a:cubicBezTo>
                  <a:cubicBezTo>
                    <a:pt x="6" y="7"/>
                    <a:pt x="5" y="7"/>
                    <a:pt x="4" y="7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2" name="Freeform 46"/>
            <p:cNvSpPr/>
            <p:nvPr/>
          </p:nvSpPr>
          <p:spPr bwMode="auto">
            <a:xfrm>
              <a:off x="2959274" y="2461767"/>
              <a:ext cx="122238" cy="103188"/>
            </a:xfrm>
            <a:custGeom>
              <a:avLst/>
              <a:gdLst>
                <a:gd name="T0" fmla="*/ 17 w 38"/>
                <a:gd name="T1" fmla="*/ 0 h 32"/>
                <a:gd name="T2" fmla="*/ 20 w 38"/>
                <a:gd name="T3" fmla="*/ 2 h 32"/>
                <a:gd name="T4" fmla="*/ 19 w 38"/>
                <a:gd name="T5" fmla="*/ 7 h 32"/>
                <a:gd name="T6" fmla="*/ 24 w 38"/>
                <a:gd name="T7" fmla="*/ 10 h 32"/>
                <a:gd name="T8" fmla="*/ 32 w 38"/>
                <a:gd name="T9" fmla="*/ 12 h 32"/>
                <a:gd name="T10" fmla="*/ 31 w 38"/>
                <a:gd name="T11" fmla="*/ 17 h 32"/>
                <a:gd name="T12" fmla="*/ 34 w 38"/>
                <a:gd name="T13" fmla="*/ 19 h 32"/>
                <a:gd name="T14" fmla="*/ 37 w 38"/>
                <a:gd name="T15" fmla="*/ 22 h 32"/>
                <a:gd name="T16" fmla="*/ 34 w 38"/>
                <a:gd name="T17" fmla="*/ 29 h 32"/>
                <a:gd name="T18" fmla="*/ 33 w 38"/>
                <a:gd name="T19" fmla="*/ 26 h 32"/>
                <a:gd name="T20" fmla="*/ 25 w 38"/>
                <a:gd name="T21" fmla="*/ 26 h 32"/>
                <a:gd name="T22" fmla="*/ 20 w 38"/>
                <a:gd name="T23" fmla="*/ 31 h 32"/>
                <a:gd name="T24" fmla="*/ 18 w 38"/>
                <a:gd name="T25" fmla="*/ 27 h 32"/>
                <a:gd name="T26" fmla="*/ 14 w 38"/>
                <a:gd name="T27" fmla="*/ 26 h 32"/>
                <a:gd name="T28" fmla="*/ 9 w 38"/>
                <a:gd name="T29" fmla="*/ 22 h 32"/>
                <a:gd name="T30" fmla="*/ 0 w 38"/>
                <a:gd name="T31" fmla="*/ 24 h 32"/>
                <a:gd name="T32" fmla="*/ 2 w 38"/>
                <a:gd name="T33" fmla="*/ 19 h 32"/>
                <a:gd name="T34" fmla="*/ 7 w 38"/>
                <a:gd name="T35" fmla="*/ 16 h 32"/>
                <a:gd name="T36" fmla="*/ 9 w 38"/>
                <a:gd name="T37" fmla="*/ 11 h 32"/>
                <a:gd name="T38" fmla="*/ 10 w 38"/>
                <a:gd name="T39" fmla="*/ 5 h 32"/>
                <a:gd name="T40" fmla="*/ 13 w 38"/>
                <a:gd name="T41" fmla="*/ 5 h 32"/>
                <a:gd name="T42" fmla="*/ 13 w 38"/>
                <a:gd name="T43" fmla="*/ 2 h 32"/>
                <a:gd name="T44" fmla="*/ 17 w 38"/>
                <a:gd name="T45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8" h="32">
                  <a:moveTo>
                    <a:pt x="17" y="0"/>
                  </a:moveTo>
                  <a:cubicBezTo>
                    <a:pt x="18" y="0"/>
                    <a:pt x="19" y="2"/>
                    <a:pt x="20" y="2"/>
                  </a:cubicBezTo>
                  <a:cubicBezTo>
                    <a:pt x="20" y="5"/>
                    <a:pt x="17" y="5"/>
                    <a:pt x="19" y="7"/>
                  </a:cubicBezTo>
                  <a:cubicBezTo>
                    <a:pt x="18" y="10"/>
                    <a:pt x="22" y="9"/>
                    <a:pt x="24" y="10"/>
                  </a:cubicBezTo>
                  <a:cubicBezTo>
                    <a:pt x="25" y="10"/>
                    <a:pt x="27" y="14"/>
                    <a:pt x="32" y="12"/>
                  </a:cubicBezTo>
                  <a:cubicBezTo>
                    <a:pt x="32" y="16"/>
                    <a:pt x="34" y="16"/>
                    <a:pt x="31" y="17"/>
                  </a:cubicBezTo>
                  <a:cubicBezTo>
                    <a:pt x="30" y="19"/>
                    <a:pt x="33" y="18"/>
                    <a:pt x="34" y="19"/>
                  </a:cubicBezTo>
                  <a:cubicBezTo>
                    <a:pt x="35" y="19"/>
                    <a:pt x="33" y="24"/>
                    <a:pt x="37" y="22"/>
                  </a:cubicBezTo>
                  <a:cubicBezTo>
                    <a:pt x="38" y="26"/>
                    <a:pt x="33" y="25"/>
                    <a:pt x="34" y="29"/>
                  </a:cubicBezTo>
                  <a:cubicBezTo>
                    <a:pt x="33" y="29"/>
                    <a:pt x="33" y="27"/>
                    <a:pt x="33" y="26"/>
                  </a:cubicBezTo>
                  <a:cubicBezTo>
                    <a:pt x="28" y="26"/>
                    <a:pt x="29" y="28"/>
                    <a:pt x="25" y="26"/>
                  </a:cubicBezTo>
                  <a:cubicBezTo>
                    <a:pt x="24" y="28"/>
                    <a:pt x="20" y="28"/>
                    <a:pt x="20" y="31"/>
                  </a:cubicBezTo>
                  <a:cubicBezTo>
                    <a:pt x="18" y="32"/>
                    <a:pt x="19" y="29"/>
                    <a:pt x="18" y="27"/>
                  </a:cubicBezTo>
                  <a:cubicBezTo>
                    <a:pt x="17" y="27"/>
                    <a:pt x="15" y="27"/>
                    <a:pt x="14" y="26"/>
                  </a:cubicBezTo>
                  <a:cubicBezTo>
                    <a:pt x="13" y="25"/>
                    <a:pt x="12" y="23"/>
                    <a:pt x="9" y="22"/>
                  </a:cubicBezTo>
                  <a:cubicBezTo>
                    <a:pt x="5" y="22"/>
                    <a:pt x="5" y="25"/>
                    <a:pt x="0" y="24"/>
                  </a:cubicBezTo>
                  <a:cubicBezTo>
                    <a:pt x="1" y="23"/>
                    <a:pt x="2" y="21"/>
                    <a:pt x="2" y="19"/>
                  </a:cubicBezTo>
                  <a:cubicBezTo>
                    <a:pt x="6" y="20"/>
                    <a:pt x="2" y="15"/>
                    <a:pt x="7" y="16"/>
                  </a:cubicBezTo>
                  <a:cubicBezTo>
                    <a:pt x="5" y="13"/>
                    <a:pt x="8" y="13"/>
                    <a:pt x="9" y="11"/>
                  </a:cubicBezTo>
                  <a:cubicBezTo>
                    <a:pt x="10" y="9"/>
                    <a:pt x="9" y="7"/>
                    <a:pt x="10" y="5"/>
                  </a:cubicBezTo>
                  <a:cubicBezTo>
                    <a:pt x="11" y="4"/>
                    <a:pt x="12" y="5"/>
                    <a:pt x="13" y="5"/>
                  </a:cubicBezTo>
                  <a:cubicBezTo>
                    <a:pt x="13" y="4"/>
                    <a:pt x="12" y="3"/>
                    <a:pt x="13" y="2"/>
                  </a:cubicBezTo>
                  <a:cubicBezTo>
                    <a:pt x="14" y="1"/>
                    <a:pt x="17" y="2"/>
                    <a:pt x="17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3" name="Freeform 47"/>
            <p:cNvSpPr/>
            <p:nvPr/>
          </p:nvSpPr>
          <p:spPr bwMode="auto">
            <a:xfrm>
              <a:off x="2894187" y="2495105"/>
              <a:ext cx="30163" cy="25400"/>
            </a:xfrm>
            <a:custGeom>
              <a:avLst/>
              <a:gdLst>
                <a:gd name="T0" fmla="*/ 0 w 9"/>
                <a:gd name="T1" fmla="*/ 0 h 8"/>
                <a:gd name="T2" fmla="*/ 9 w 9"/>
                <a:gd name="T3" fmla="*/ 4 h 8"/>
                <a:gd name="T4" fmla="*/ 0 w 9"/>
                <a:gd name="T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8">
                  <a:moveTo>
                    <a:pt x="0" y="0"/>
                  </a:moveTo>
                  <a:cubicBezTo>
                    <a:pt x="5" y="0"/>
                    <a:pt x="5" y="4"/>
                    <a:pt x="9" y="4"/>
                  </a:cubicBezTo>
                  <a:cubicBezTo>
                    <a:pt x="8" y="8"/>
                    <a:pt x="0" y="4"/>
                    <a:pt x="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4" name="Freeform 48"/>
            <p:cNvSpPr/>
            <p:nvPr/>
          </p:nvSpPr>
          <p:spPr bwMode="auto">
            <a:xfrm>
              <a:off x="6258099" y="2593530"/>
              <a:ext cx="87313" cy="61913"/>
            </a:xfrm>
            <a:custGeom>
              <a:avLst/>
              <a:gdLst>
                <a:gd name="T0" fmla="*/ 8 w 27"/>
                <a:gd name="T1" fmla="*/ 0 h 19"/>
                <a:gd name="T2" fmla="*/ 9 w 27"/>
                <a:gd name="T3" fmla="*/ 2 h 19"/>
                <a:gd name="T4" fmla="*/ 14 w 27"/>
                <a:gd name="T5" fmla="*/ 7 h 19"/>
                <a:gd name="T6" fmla="*/ 27 w 27"/>
                <a:gd name="T7" fmla="*/ 5 h 19"/>
                <a:gd name="T8" fmla="*/ 22 w 27"/>
                <a:gd name="T9" fmla="*/ 13 h 19"/>
                <a:gd name="T10" fmla="*/ 18 w 27"/>
                <a:gd name="T11" fmla="*/ 12 h 19"/>
                <a:gd name="T12" fmla="*/ 13 w 27"/>
                <a:gd name="T13" fmla="*/ 14 h 19"/>
                <a:gd name="T14" fmla="*/ 12 w 27"/>
                <a:gd name="T15" fmla="*/ 18 h 19"/>
                <a:gd name="T16" fmla="*/ 6 w 27"/>
                <a:gd name="T17" fmla="*/ 15 h 19"/>
                <a:gd name="T18" fmla="*/ 8 w 27"/>
                <a:gd name="T1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" h="19">
                  <a:moveTo>
                    <a:pt x="8" y="0"/>
                  </a:moveTo>
                  <a:cubicBezTo>
                    <a:pt x="9" y="0"/>
                    <a:pt x="9" y="1"/>
                    <a:pt x="9" y="2"/>
                  </a:cubicBezTo>
                  <a:cubicBezTo>
                    <a:pt x="9" y="5"/>
                    <a:pt x="14" y="3"/>
                    <a:pt x="14" y="7"/>
                  </a:cubicBezTo>
                  <a:cubicBezTo>
                    <a:pt x="19" y="5"/>
                    <a:pt x="22" y="7"/>
                    <a:pt x="27" y="5"/>
                  </a:cubicBezTo>
                  <a:cubicBezTo>
                    <a:pt x="27" y="9"/>
                    <a:pt x="22" y="9"/>
                    <a:pt x="22" y="13"/>
                  </a:cubicBezTo>
                  <a:cubicBezTo>
                    <a:pt x="20" y="13"/>
                    <a:pt x="20" y="12"/>
                    <a:pt x="18" y="12"/>
                  </a:cubicBezTo>
                  <a:cubicBezTo>
                    <a:pt x="16" y="11"/>
                    <a:pt x="14" y="17"/>
                    <a:pt x="13" y="14"/>
                  </a:cubicBezTo>
                  <a:cubicBezTo>
                    <a:pt x="12" y="14"/>
                    <a:pt x="12" y="16"/>
                    <a:pt x="12" y="18"/>
                  </a:cubicBezTo>
                  <a:cubicBezTo>
                    <a:pt x="8" y="19"/>
                    <a:pt x="8" y="11"/>
                    <a:pt x="6" y="15"/>
                  </a:cubicBezTo>
                  <a:cubicBezTo>
                    <a:pt x="0" y="12"/>
                    <a:pt x="4" y="3"/>
                    <a:pt x="8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5" name="Freeform 49"/>
            <p:cNvSpPr/>
            <p:nvPr/>
          </p:nvSpPr>
          <p:spPr bwMode="auto">
            <a:xfrm>
              <a:off x="6110462" y="2668142"/>
              <a:ext cx="163513" cy="141288"/>
            </a:xfrm>
            <a:custGeom>
              <a:avLst/>
              <a:gdLst>
                <a:gd name="T0" fmla="*/ 45 w 51"/>
                <a:gd name="T1" fmla="*/ 0 h 44"/>
                <a:gd name="T2" fmla="*/ 49 w 51"/>
                <a:gd name="T3" fmla="*/ 1 h 44"/>
                <a:gd name="T4" fmla="*/ 49 w 51"/>
                <a:gd name="T5" fmla="*/ 20 h 44"/>
                <a:gd name="T6" fmla="*/ 48 w 51"/>
                <a:gd name="T7" fmla="*/ 18 h 44"/>
                <a:gd name="T8" fmla="*/ 48 w 51"/>
                <a:gd name="T9" fmla="*/ 25 h 44"/>
                <a:gd name="T10" fmla="*/ 45 w 51"/>
                <a:gd name="T11" fmla="*/ 24 h 44"/>
                <a:gd name="T12" fmla="*/ 45 w 51"/>
                <a:gd name="T13" fmla="*/ 36 h 44"/>
                <a:gd name="T14" fmla="*/ 43 w 51"/>
                <a:gd name="T15" fmla="*/ 35 h 44"/>
                <a:gd name="T16" fmla="*/ 39 w 51"/>
                <a:gd name="T17" fmla="*/ 38 h 44"/>
                <a:gd name="T18" fmla="*/ 36 w 51"/>
                <a:gd name="T19" fmla="*/ 36 h 44"/>
                <a:gd name="T20" fmla="*/ 31 w 51"/>
                <a:gd name="T21" fmla="*/ 38 h 44"/>
                <a:gd name="T22" fmla="*/ 25 w 51"/>
                <a:gd name="T23" fmla="*/ 39 h 44"/>
                <a:gd name="T24" fmla="*/ 23 w 51"/>
                <a:gd name="T25" fmla="*/ 44 h 44"/>
                <a:gd name="T26" fmla="*/ 18 w 51"/>
                <a:gd name="T27" fmla="*/ 38 h 44"/>
                <a:gd name="T28" fmla="*/ 15 w 51"/>
                <a:gd name="T29" fmla="*/ 40 h 44"/>
                <a:gd name="T30" fmla="*/ 12 w 51"/>
                <a:gd name="T31" fmla="*/ 39 h 44"/>
                <a:gd name="T32" fmla="*/ 0 w 51"/>
                <a:gd name="T33" fmla="*/ 41 h 44"/>
                <a:gd name="T34" fmla="*/ 1 w 51"/>
                <a:gd name="T35" fmla="*/ 36 h 44"/>
                <a:gd name="T36" fmla="*/ 4 w 51"/>
                <a:gd name="T37" fmla="*/ 38 h 44"/>
                <a:gd name="T38" fmla="*/ 5 w 51"/>
                <a:gd name="T39" fmla="*/ 35 h 44"/>
                <a:gd name="T40" fmla="*/ 23 w 51"/>
                <a:gd name="T41" fmla="*/ 34 h 44"/>
                <a:gd name="T42" fmla="*/ 25 w 51"/>
                <a:gd name="T43" fmla="*/ 25 h 44"/>
                <a:gd name="T44" fmla="*/ 28 w 51"/>
                <a:gd name="T45" fmla="*/ 23 h 44"/>
                <a:gd name="T46" fmla="*/ 35 w 51"/>
                <a:gd name="T47" fmla="*/ 24 h 44"/>
                <a:gd name="T48" fmla="*/ 35 w 51"/>
                <a:gd name="T49" fmla="*/ 19 h 44"/>
                <a:gd name="T50" fmla="*/ 36 w 51"/>
                <a:gd name="T51" fmla="*/ 21 h 44"/>
                <a:gd name="T52" fmla="*/ 38 w 51"/>
                <a:gd name="T53" fmla="*/ 15 h 44"/>
                <a:gd name="T54" fmla="*/ 41 w 51"/>
                <a:gd name="T55" fmla="*/ 5 h 44"/>
                <a:gd name="T56" fmla="*/ 45 w 51"/>
                <a:gd name="T57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1" h="44">
                  <a:moveTo>
                    <a:pt x="45" y="0"/>
                  </a:moveTo>
                  <a:cubicBezTo>
                    <a:pt x="47" y="0"/>
                    <a:pt x="47" y="1"/>
                    <a:pt x="49" y="1"/>
                  </a:cubicBezTo>
                  <a:cubicBezTo>
                    <a:pt x="49" y="10"/>
                    <a:pt x="51" y="15"/>
                    <a:pt x="49" y="20"/>
                  </a:cubicBezTo>
                  <a:cubicBezTo>
                    <a:pt x="48" y="20"/>
                    <a:pt x="48" y="19"/>
                    <a:pt x="48" y="18"/>
                  </a:cubicBezTo>
                  <a:cubicBezTo>
                    <a:pt x="44" y="19"/>
                    <a:pt x="48" y="23"/>
                    <a:pt x="48" y="25"/>
                  </a:cubicBezTo>
                  <a:cubicBezTo>
                    <a:pt x="47" y="25"/>
                    <a:pt x="47" y="24"/>
                    <a:pt x="45" y="24"/>
                  </a:cubicBezTo>
                  <a:cubicBezTo>
                    <a:pt x="45" y="28"/>
                    <a:pt x="45" y="32"/>
                    <a:pt x="45" y="36"/>
                  </a:cubicBezTo>
                  <a:cubicBezTo>
                    <a:pt x="44" y="36"/>
                    <a:pt x="44" y="35"/>
                    <a:pt x="43" y="35"/>
                  </a:cubicBezTo>
                  <a:cubicBezTo>
                    <a:pt x="40" y="34"/>
                    <a:pt x="40" y="37"/>
                    <a:pt x="39" y="38"/>
                  </a:cubicBezTo>
                  <a:cubicBezTo>
                    <a:pt x="38" y="38"/>
                    <a:pt x="37" y="36"/>
                    <a:pt x="36" y="36"/>
                  </a:cubicBezTo>
                  <a:cubicBezTo>
                    <a:pt x="36" y="36"/>
                    <a:pt x="33" y="37"/>
                    <a:pt x="31" y="38"/>
                  </a:cubicBezTo>
                  <a:cubicBezTo>
                    <a:pt x="31" y="38"/>
                    <a:pt x="28" y="40"/>
                    <a:pt x="25" y="39"/>
                  </a:cubicBezTo>
                  <a:cubicBezTo>
                    <a:pt x="23" y="39"/>
                    <a:pt x="24" y="43"/>
                    <a:pt x="23" y="44"/>
                  </a:cubicBezTo>
                  <a:cubicBezTo>
                    <a:pt x="20" y="43"/>
                    <a:pt x="18" y="41"/>
                    <a:pt x="18" y="38"/>
                  </a:cubicBezTo>
                  <a:cubicBezTo>
                    <a:pt x="15" y="36"/>
                    <a:pt x="16" y="40"/>
                    <a:pt x="15" y="40"/>
                  </a:cubicBezTo>
                  <a:cubicBezTo>
                    <a:pt x="13" y="41"/>
                    <a:pt x="13" y="39"/>
                    <a:pt x="12" y="39"/>
                  </a:cubicBezTo>
                  <a:cubicBezTo>
                    <a:pt x="8" y="40"/>
                    <a:pt x="3" y="44"/>
                    <a:pt x="0" y="41"/>
                  </a:cubicBezTo>
                  <a:cubicBezTo>
                    <a:pt x="1" y="40"/>
                    <a:pt x="1" y="39"/>
                    <a:pt x="1" y="36"/>
                  </a:cubicBezTo>
                  <a:cubicBezTo>
                    <a:pt x="2" y="35"/>
                    <a:pt x="4" y="38"/>
                    <a:pt x="4" y="38"/>
                  </a:cubicBezTo>
                  <a:cubicBezTo>
                    <a:pt x="5" y="38"/>
                    <a:pt x="4" y="35"/>
                    <a:pt x="5" y="35"/>
                  </a:cubicBezTo>
                  <a:cubicBezTo>
                    <a:pt x="9" y="34"/>
                    <a:pt x="17" y="36"/>
                    <a:pt x="23" y="34"/>
                  </a:cubicBezTo>
                  <a:cubicBezTo>
                    <a:pt x="21" y="28"/>
                    <a:pt x="26" y="30"/>
                    <a:pt x="25" y="25"/>
                  </a:cubicBezTo>
                  <a:cubicBezTo>
                    <a:pt x="27" y="27"/>
                    <a:pt x="28" y="26"/>
                    <a:pt x="28" y="23"/>
                  </a:cubicBezTo>
                  <a:cubicBezTo>
                    <a:pt x="30" y="26"/>
                    <a:pt x="33" y="21"/>
                    <a:pt x="35" y="24"/>
                  </a:cubicBezTo>
                  <a:cubicBezTo>
                    <a:pt x="36" y="23"/>
                    <a:pt x="34" y="19"/>
                    <a:pt x="35" y="19"/>
                  </a:cubicBezTo>
                  <a:cubicBezTo>
                    <a:pt x="36" y="18"/>
                    <a:pt x="36" y="21"/>
                    <a:pt x="36" y="21"/>
                  </a:cubicBezTo>
                  <a:cubicBezTo>
                    <a:pt x="37" y="22"/>
                    <a:pt x="40" y="21"/>
                    <a:pt x="38" y="15"/>
                  </a:cubicBezTo>
                  <a:cubicBezTo>
                    <a:pt x="42" y="14"/>
                    <a:pt x="40" y="8"/>
                    <a:pt x="41" y="5"/>
                  </a:cubicBezTo>
                  <a:cubicBezTo>
                    <a:pt x="42" y="3"/>
                    <a:pt x="47" y="3"/>
                    <a:pt x="4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6" name="Freeform 50"/>
            <p:cNvSpPr/>
            <p:nvPr/>
          </p:nvSpPr>
          <p:spPr bwMode="auto">
            <a:xfrm>
              <a:off x="4080049" y="2674492"/>
              <a:ext cx="28575" cy="34925"/>
            </a:xfrm>
            <a:custGeom>
              <a:avLst/>
              <a:gdLst>
                <a:gd name="T0" fmla="*/ 3 w 9"/>
                <a:gd name="T1" fmla="*/ 0 h 11"/>
                <a:gd name="T2" fmla="*/ 1 w 9"/>
                <a:gd name="T3" fmla="*/ 9 h 11"/>
                <a:gd name="T4" fmla="*/ 3 w 9"/>
                <a:gd name="T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11">
                  <a:moveTo>
                    <a:pt x="3" y="0"/>
                  </a:moveTo>
                  <a:cubicBezTo>
                    <a:pt x="9" y="1"/>
                    <a:pt x="7" y="11"/>
                    <a:pt x="1" y="9"/>
                  </a:cubicBezTo>
                  <a:cubicBezTo>
                    <a:pt x="4" y="8"/>
                    <a:pt x="0" y="1"/>
                    <a:pt x="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7" name="Freeform 51"/>
            <p:cNvSpPr/>
            <p:nvPr/>
          </p:nvSpPr>
          <p:spPr bwMode="auto">
            <a:xfrm>
              <a:off x="4149899" y="2722117"/>
              <a:ext cx="42863" cy="28575"/>
            </a:xfrm>
            <a:custGeom>
              <a:avLst/>
              <a:gdLst>
                <a:gd name="T0" fmla="*/ 10 w 13"/>
                <a:gd name="T1" fmla="*/ 2 h 9"/>
                <a:gd name="T2" fmla="*/ 13 w 13"/>
                <a:gd name="T3" fmla="*/ 8 h 9"/>
                <a:gd name="T4" fmla="*/ 7 w 13"/>
                <a:gd name="T5" fmla="*/ 8 h 9"/>
                <a:gd name="T6" fmla="*/ 7 w 13"/>
                <a:gd name="T7" fmla="*/ 7 h 9"/>
                <a:gd name="T8" fmla="*/ 2 w 13"/>
                <a:gd name="T9" fmla="*/ 6 h 9"/>
                <a:gd name="T10" fmla="*/ 10 w 13"/>
                <a:gd name="T11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9">
                  <a:moveTo>
                    <a:pt x="10" y="2"/>
                  </a:moveTo>
                  <a:cubicBezTo>
                    <a:pt x="12" y="3"/>
                    <a:pt x="13" y="5"/>
                    <a:pt x="13" y="8"/>
                  </a:cubicBezTo>
                  <a:cubicBezTo>
                    <a:pt x="12" y="7"/>
                    <a:pt x="7" y="9"/>
                    <a:pt x="7" y="8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5" y="6"/>
                    <a:pt x="2" y="8"/>
                    <a:pt x="2" y="6"/>
                  </a:cubicBezTo>
                  <a:cubicBezTo>
                    <a:pt x="0" y="0"/>
                    <a:pt x="10" y="6"/>
                    <a:pt x="10" y="2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" name="Freeform 52"/>
            <p:cNvSpPr/>
            <p:nvPr/>
          </p:nvSpPr>
          <p:spPr bwMode="auto">
            <a:xfrm>
              <a:off x="4476924" y="2779267"/>
              <a:ext cx="31750" cy="12700"/>
            </a:xfrm>
            <a:custGeom>
              <a:avLst/>
              <a:gdLst>
                <a:gd name="T0" fmla="*/ 0 w 10"/>
                <a:gd name="T1" fmla="*/ 4 h 4"/>
                <a:gd name="T2" fmla="*/ 5 w 10"/>
                <a:gd name="T3" fmla="*/ 0 h 4"/>
                <a:gd name="T4" fmla="*/ 4 w 10"/>
                <a:gd name="T5" fmla="*/ 1 h 4"/>
                <a:gd name="T6" fmla="*/ 0 w 10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4">
                  <a:moveTo>
                    <a:pt x="0" y="4"/>
                  </a:moveTo>
                  <a:cubicBezTo>
                    <a:pt x="0" y="1"/>
                    <a:pt x="2" y="0"/>
                    <a:pt x="5" y="0"/>
                  </a:cubicBezTo>
                  <a:cubicBezTo>
                    <a:pt x="10" y="0"/>
                    <a:pt x="7" y="2"/>
                    <a:pt x="4" y="1"/>
                  </a:cubicBezTo>
                  <a:cubicBezTo>
                    <a:pt x="3" y="2"/>
                    <a:pt x="3" y="4"/>
                    <a:pt x="0" y="4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9" name="Freeform 53"/>
            <p:cNvSpPr/>
            <p:nvPr/>
          </p:nvSpPr>
          <p:spPr bwMode="auto">
            <a:xfrm>
              <a:off x="6126337" y="2803080"/>
              <a:ext cx="30163" cy="19050"/>
            </a:xfrm>
            <a:custGeom>
              <a:avLst/>
              <a:gdLst>
                <a:gd name="T0" fmla="*/ 7 w 9"/>
                <a:gd name="T1" fmla="*/ 1 h 6"/>
                <a:gd name="T2" fmla="*/ 5 w 9"/>
                <a:gd name="T3" fmla="*/ 6 h 6"/>
                <a:gd name="T4" fmla="*/ 0 w 9"/>
                <a:gd name="T5" fmla="*/ 2 h 6"/>
                <a:gd name="T6" fmla="*/ 7 w 9"/>
                <a:gd name="T7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6">
                  <a:moveTo>
                    <a:pt x="7" y="1"/>
                  </a:moveTo>
                  <a:cubicBezTo>
                    <a:pt x="9" y="5"/>
                    <a:pt x="3" y="2"/>
                    <a:pt x="5" y="6"/>
                  </a:cubicBezTo>
                  <a:cubicBezTo>
                    <a:pt x="2" y="6"/>
                    <a:pt x="0" y="5"/>
                    <a:pt x="0" y="2"/>
                  </a:cubicBezTo>
                  <a:cubicBezTo>
                    <a:pt x="3" y="5"/>
                    <a:pt x="4" y="0"/>
                    <a:pt x="7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0" name="Freeform 54"/>
            <p:cNvSpPr/>
            <p:nvPr/>
          </p:nvSpPr>
          <p:spPr bwMode="auto">
            <a:xfrm>
              <a:off x="6072362" y="2806255"/>
              <a:ext cx="44450" cy="44450"/>
            </a:xfrm>
            <a:custGeom>
              <a:avLst/>
              <a:gdLst>
                <a:gd name="T0" fmla="*/ 12 w 14"/>
                <a:gd name="T1" fmla="*/ 2 h 14"/>
                <a:gd name="T2" fmla="*/ 12 w 14"/>
                <a:gd name="T3" fmla="*/ 11 h 14"/>
                <a:gd name="T4" fmla="*/ 4 w 14"/>
                <a:gd name="T5" fmla="*/ 12 h 14"/>
                <a:gd name="T6" fmla="*/ 1 w 14"/>
                <a:gd name="T7" fmla="*/ 7 h 14"/>
                <a:gd name="T8" fmla="*/ 12 w 14"/>
                <a:gd name="T9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12" y="2"/>
                  </a:moveTo>
                  <a:cubicBezTo>
                    <a:pt x="14" y="6"/>
                    <a:pt x="8" y="9"/>
                    <a:pt x="12" y="11"/>
                  </a:cubicBezTo>
                  <a:cubicBezTo>
                    <a:pt x="12" y="14"/>
                    <a:pt x="7" y="12"/>
                    <a:pt x="4" y="12"/>
                  </a:cubicBezTo>
                  <a:cubicBezTo>
                    <a:pt x="4" y="7"/>
                    <a:pt x="5" y="5"/>
                    <a:pt x="1" y="7"/>
                  </a:cubicBezTo>
                  <a:cubicBezTo>
                    <a:pt x="0" y="1"/>
                    <a:pt x="7" y="0"/>
                    <a:pt x="12" y="2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" name="Freeform 55"/>
            <p:cNvSpPr/>
            <p:nvPr/>
          </p:nvSpPr>
          <p:spPr bwMode="auto">
            <a:xfrm>
              <a:off x="5921549" y="2966592"/>
              <a:ext cx="25400" cy="41275"/>
            </a:xfrm>
            <a:custGeom>
              <a:avLst/>
              <a:gdLst>
                <a:gd name="T0" fmla="*/ 7 w 8"/>
                <a:gd name="T1" fmla="*/ 5 h 13"/>
                <a:gd name="T2" fmla="*/ 5 w 8"/>
                <a:gd name="T3" fmla="*/ 13 h 13"/>
                <a:gd name="T4" fmla="*/ 0 w 8"/>
                <a:gd name="T5" fmla="*/ 13 h 13"/>
                <a:gd name="T6" fmla="*/ 1 w 8"/>
                <a:gd name="T7" fmla="*/ 4 h 13"/>
                <a:gd name="T8" fmla="*/ 7 w 8"/>
                <a:gd name="T9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3">
                  <a:moveTo>
                    <a:pt x="7" y="5"/>
                  </a:moveTo>
                  <a:cubicBezTo>
                    <a:pt x="7" y="9"/>
                    <a:pt x="3" y="8"/>
                    <a:pt x="5" y="13"/>
                  </a:cubicBezTo>
                  <a:cubicBezTo>
                    <a:pt x="3" y="13"/>
                    <a:pt x="1" y="13"/>
                    <a:pt x="0" y="13"/>
                  </a:cubicBezTo>
                  <a:cubicBezTo>
                    <a:pt x="0" y="10"/>
                    <a:pt x="4" y="6"/>
                    <a:pt x="1" y="4"/>
                  </a:cubicBezTo>
                  <a:cubicBezTo>
                    <a:pt x="2" y="1"/>
                    <a:pt x="8" y="0"/>
                    <a:pt x="7" y="5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2" name="Freeform 56"/>
            <p:cNvSpPr/>
            <p:nvPr/>
          </p:nvSpPr>
          <p:spPr bwMode="auto">
            <a:xfrm>
              <a:off x="2119487" y="2985642"/>
              <a:ext cx="15875" cy="12700"/>
            </a:xfrm>
            <a:custGeom>
              <a:avLst/>
              <a:gdLst>
                <a:gd name="T0" fmla="*/ 0 w 5"/>
                <a:gd name="T1" fmla="*/ 2 h 4"/>
                <a:gd name="T2" fmla="*/ 5 w 5"/>
                <a:gd name="T3" fmla="*/ 0 h 4"/>
                <a:gd name="T4" fmla="*/ 4 w 5"/>
                <a:gd name="T5" fmla="*/ 4 h 4"/>
                <a:gd name="T6" fmla="*/ 1 w 5"/>
                <a:gd name="T7" fmla="*/ 4 h 4"/>
                <a:gd name="T8" fmla="*/ 0 w 5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4">
                  <a:moveTo>
                    <a:pt x="0" y="2"/>
                  </a:moveTo>
                  <a:cubicBezTo>
                    <a:pt x="0" y="0"/>
                    <a:pt x="3" y="1"/>
                    <a:pt x="5" y="0"/>
                  </a:cubicBezTo>
                  <a:cubicBezTo>
                    <a:pt x="5" y="2"/>
                    <a:pt x="4" y="3"/>
                    <a:pt x="4" y="4"/>
                  </a:cubicBezTo>
                  <a:cubicBezTo>
                    <a:pt x="3" y="4"/>
                    <a:pt x="2" y="4"/>
                    <a:pt x="1" y="4"/>
                  </a:cubicBezTo>
                  <a:cubicBezTo>
                    <a:pt x="1" y="3"/>
                    <a:pt x="1" y="2"/>
                    <a:pt x="0" y="2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3" name="Freeform 57"/>
            <p:cNvSpPr/>
            <p:nvPr/>
          </p:nvSpPr>
          <p:spPr bwMode="auto">
            <a:xfrm>
              <a:off x="2549699" y="2998342"/>
              <a:ext cx="161925" cy="63500"/>
            </a:xfrm>
            <a:custGeom>
              <a:avLst/>
              <a:gdLst>
                <a:gd name="T0" fmla="*/ 50 w 51"/>
                <a:gd name="T1" fmla="*/ 14 h 20"/>
                <a:gd name="T2" fmla="*/ 39 w 51"/>
                <a:gd name="T3" fmla="*/ 18 h 20"/>
                <a:gd name="T4" fmla="*/ 36 w 51"/>
                <a:gd name="T5" fmla="*/ 11 h 20"/>
                <a:gd name="T6" fmla="*/ 22 w 51"/>
                <a:gd name="T7" fmla="*/ 9 h 20"/>
                <a:gd name="T8" fmla="*/ 21 w 51"/>
                <a:gd name="T9" fmla="*/ 5 h 20"/>
                <a:gd name="T10" fmla="*/ 8 w 51"/>
                <a:gd name="T11" fmla="*/ 5 h 20"/>
                <a:gd name="T12" fmla="*/ 0 w 51"/>
                <a:gd name="T13" fmla="*/ 8 h 20"/>
                <a:gd name="T14" fmla="*/ 5 w 51"/>
                <a:gd name="T15" fmla="*/ 1 h 20"/>
                <a:gd name="T16" fmla="*/ 16 w 51"/>
                <a:gd name="T17" fmla="*/ 0 h 20"/>
                <a:gd name="T18" fmla="*/ 20 w 51"/>
                <a:gd name="T19" fmla="*/ 3 h 20"/>
                <a:gd name="T20" fmla="*/ 24 w 51"/>
                <a:gd name="T21" fmla="*/ 4 h 20"/>
                <a:gd name="T22" fmla="*/ 34 w 51"/>
                <a:gd name="T23" fmla="*/ 5 h 20"/>
                <a:gd name="T24" fmla="*/ 37 w 51"/>
                <a:gd name="T25" fmla="*/ 11 h 20"/>
                <a:gd name="T26" fmla="*/ 41 w 51"/>
                <a:gd name="T27" fmla="*/ 13 h 20"/>
                <a:gd name="T28" fmla="*/ 50 w 51"/>
                <a:gd name="T29" fmla="*/ 1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1" h="20">
                  <a:moveTo>
                    <a:pt x="50" y="14"/>
                  </a:moveTo>
                  <a:cubicBezTo>
                    <a:pt x="51" y="20"/>
                    <a:pt x="40" y="14"/>
                    <a:pt x="39" y="18"/>
                  </a:cubicBezTo>
                  <a:cubicBezTo>
                    <a:pt x="36" y="17"/>
                    <a:pt x="38" y="12"/>
                    <a:pt x="36" y="11"/>
                  </a:cubicBezTo>
                  <a:cubicBezTo>
                    <a:pt x="32" y="10"/>
                    <a:pt x="27" y="10"/>
                    <a:pt x="22" y="9"/>
                  </a:cubicBezTo>
                  <a:cubicBezTo>
                    <a:pt x="22" y="8"/>
                    <a:pt x="21" y="7"/>
                    <a:pt x="21" y="5"/>
                  </a:cubicBezTo>
                  <a:cubicBezTo>
                    <a:pt x="16" y="6"/>
                    <a:pt x="12" y="5"/>
                    <a:pt x="8" y="5"/>
                  </a:cubicBezTo>
                  <a:cubicBezTo>
                    <a:pt x="5" y="6"/>
                    <a:pt x="3" y="9"/>
                    <a:pt x="0" y="8"/>
                  </a:cubicBezTo>
                  <a:cubicBezTo>
                    <a:pt x="0" y="4"/>
                    <a:pt x="5" y="6"/>
                    <a:pt x="5" y="1"/>
                  </a:cubicBezTo>
                  <a:cubicBezTo>
                    <a:pt x="8" y="1"/>
                    <a:pt x="15" y="3"/>
                    <a:pt x="16" y="0"/>
                  </a:cubicBezTo>
                  <a:cubicBezTo>
                    <a:pt x="22" y="1"/>
                    <a:pt x="14" y="1"/>
                    <a:pt x="20" y="3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5" y="5"/>
                    <a:pt x="29" y="6"/>
                    <a:pt x="34" y="5"/>
                  </a:cubicBezTo>
                  <a:cubicBezTo>
                    <a:pt x="32" y="10"/>
                    <a:pt x="40" y="6"/>
                    <a:pt x="37" y="11"/>
                  </a:cubicBezTo>
                  <a:cubicBezTo>
                    <a:pt x="39" y="10"/>
                    <a:pt x="41" y="10"/>
                    <a:pt x="41" y="13"/>
                  </a:cubicBezTo>
                  <a:cubicBezTo>
                    <a:pt x="44" y="13"/>
                    <a:pt x="49" y="11"/>
                    <a:pt x="50" y="14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4" name="Freeform 58"/>
            <p:cNvSpPr/>
            <p:nvPr/>
          </p:nvSpPr>
          <p:spPr bwMode="auto">
            <a:xfrm>
              <a:off x="2741787" y="3055492"/>
              <a:ext cx="69850" cy="34925"/>
            </a:xfrm>
            <a:custGeom>
              <a:avLst/>
              <a:gdLst>
                <a:gd name="T0" fmla="*/ 1 w 22"/>
                <a:gd name="T1" fmla="*/ 0 h 11"/>
                <a:gd name="T2" fmla="*/ 12 w 22"/>
                <a:gd name="T3" fmla="*/ 1 h 11"/>
                <a:gd name="T4" fmla="*/ 17 w 22"/>
                <a:gd name="T5" fmla="*/ 2 h 11"/>
                <a:gd name="T6" fmla="*/ 22 w 22"/>
                <a:gd name="T7" fmla="*/ 5 h 11"/>
                <a:gd name="T8" fmla="*/ 4 w 22"/>
                <a:gd name="T9" fmla="*/ 7 h 11"/>
                <a:gd name="T10" fmla="*/ 6 w 22"/>
                <a:gd name="T11" fmla="*/ 6 h 11"/>
                <a:gd name="T12" fmla="*/ 1 w 22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11">
                  <a:moveTo>
                    <a:pt x="1" y="0"/>
                  </a:moveTo>
                  <a:cubicBezTo>
                    <a:pt x="4" y="2"/>
                    <a:pt x="8" y="0"/>
                    <a:pt x="12" y="1"/>
                  </a:cubicBezTo>
                  <a:cubicBezTo>
                    <a:pt x="12" y="1"/>
                    <a:pt x="15" y="6"/>
                    <a:pt x="17" y="2"/>
                  </a:cubicBezTo>
                  <a:cubicBezTo>
                    <a:pt x="19" y="3"/>
                    <a:pt x="18" y="6"/>
                    <a:pt x="22" y="5"/>
                  </a:cubicBezTo>
                  <a:cubicBezTo>
                    <a:pt x="21" y="11"/>
                    <a:pt x="8" y="8"/>
                    <a:pt x="4" y="7"/>
                  </a:cubicBezTo>
                  <a:cubicBezTo>
                    <a:pt x="3" y="6"/>
                    <a:pt x="6" y="6"/>
                    <a:pt x="6" y="6"/>
                  </a:cubicBezTo>
                  <a:cubicBezTo>
                    <a:pt x="7" y="4"/>
                    <a:pt x="0" y="4"/>
                    <a:pt x="1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5" name="Freeform 59"/>
            <p:cNvSpPr/>
            <p:nvPr/>
          </p:nvSpPr>
          <p:spPr bwMode="auto">
            <a:xfrm>
              <a:off x="5729462" y="3058667"/>
              <a:ext cx="34925" cy="25400"/>
            </a:xfrm>
            <a:custGeom>
              <a:avLst/>
              <a:gdLst>
                <a:gd name="T0" fmla="*/ 9 w 11"/>
                <a:gd name="T1" fmla="*/ 0 h 8"/>
                <a:gd name="T2" fmla="*/ 7 w 11"/>
                <a:gd name="T3" fmla="*/ 8 h 8"/>
                <a:gd name="T4" fmla="*/ 0 w 11"/>
                <a:gd name="T5" fmla="*/ 3 h 8"/>
                <a:gd name="T6" fmla="*/ 3 w 11"/>
                <a:gd name="T7" fmla="*/ 0 h 8"/>
                <a:gd name="T8" fmla="*/ 9 w 11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8">
                  <a:moveTo>
                    <a:pt x="9" y="0"/>
                  </a:moveTo>
                  <a:cubicBezTo>
                    <a:pt x="11" y="5"/>
                    <a:pt x="6" y="4"/>
                    <a:pt x="7" y="8"/>
                  </a:cubicBezTo>
                  <a:cubicBezTo>
                    <a:pt x="4" y="7"/>
                    <a:pt x="0" y="6"/>
                    <a:pt x="0" y="3"/>
                  </a:cubicBezTo>
                  <a:cubicBezTo>
                    <a:pt x="2" y="3"/>
                    <a:pt x="3" y="2"/>
                    <a:pt x="3" y="0"/>
                  </a:cubicBezTo>
                  <a:cubicBezTo>
                    <a:pt x="5" y="0"/>
                    <a:pt x="7" y="0"/>
                    <a:pt x="9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6" name="Freeform 60"/>
            <p:cNvSpPr/>
            <p:nvPr/>
          </p:nvSpPr>
          <p:spPr bwMode="auto">
            <a:xfrm>
              <a:off x="2719562" y="3068192"/>
              <a:ext cx="25400" cy="19050"/>
            </a:xfrm>
            <a:custGeom>
              <a:avLst/>
              <a:gdLst>
                <a:gd name="T0" fmla="*/ 6 w 8"/>
                <a:gd name="T1" fmla="*/ 6 h 6"/>
                <a:gd name="T2" fmla="*/ 0 w 8"/>
                <a:gd name="T3" fmla="*/ 5 h 6"/>
                <a:gd name="T4" fmla="*/ 6 w 8"/>
                <a:gd name="T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6">
                  <a:moveTo>
                    <a:pt x="6" y="6"/>
                  </a:moveTo>
                  <a:cubicBezTo>
                    <a:pt x="4" y="5"/>
                    <a:pt x="2" y="4"/>
                    <a:pt x="0" y="5"/>
                  </a:cubicBezTo>
                  <a:cubicBezTo>
                    <a:pt x="0" y="2"/>
                    <a:pt x="8" y="0"/>
                    <a:pt x="6" y="6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7" name="Freeform 61"/>
            <p:cNvSpPr/>
            <p:nvPr/>
          </p:nvSpPr>
          <p:spPr bwMode="auto">
            <a:xfrm>
              <a:off x="2648124" y="3071367"/>
              <a:ext cx="31750" cy="22225"/>
            </a:xfrm>
            <a:custGeom>
              <a:avLst/>
              <a:gdLst>
                <a:gd name="T0" fmla="*/ 1 w 10"/>
                <a:gd name="T1" fmla="*/ 2 h 7"/>
                <a:gd name="T2" fmla="*/ 9 w 10"/>
                <a:gd name="T3" fmla="*/ 5 h 7"/>
                <a:gd name="T4" fmla="*/ 1 w 10"/>
                <a:gd name="T5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7">
                  <a:moveTo>
                    <a:pt x="1" y="2"/>
                  </a:moveTo>
                  <a:cubicBezTo>
                    <a:pt x="4" y="3"/>
                    <a:pt x="10" y="0"/>
                    <a:pt x="9" y="5"/>
                  </a:cubicBezTo>
                  <a:cubicBezTo>
                    <a:pt x="6" y="4"/>
                    <a:pt x="0" y="7"/>
                    <a:pt x="1" y="2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8" name="Freeform 62"/>
            <p:cNvSpPr/>
            <p:nvPr/>
          </p:nvSpPr>
          <p:spPr bwMode="auto">
            <a:xfrm>
              <a:off x="5912024" y="3084067"/>
              <a:ext cx="46038" cy="77788"/>
            </a:xfrm>
            <a:custGeom>
              <a:avLst/>
              <a:gdLst>
                <a:gd name="T0" fmla="*/ 6 w 14"/>
                <a:gd name="T1" fmla="*/ 0 h 24"/>
                <a:gd name="T2" fmla="*/ 11 w 14"/>
                <a:gd name="T3" fmla="*/ 0 h 24"/>
                <a:gd name="T4" fmla="*/ 14 w 14"/>
                <a:gd name="T5" fmla="*/ 8 h 24"/>
                <a:gd name="T6" fmla="*/ 10 w 14"/>
                <a:gd name="T7" fmla="*/ 12 h 24"/>
                <a:gd name="T8" fmla="*/ 9 w 14"/>
                <a:gd name="T9" fmla="*/ 16 h 24"/>
                <a:gd name="T10" fmla="*/ 8 w 14"/>
                <a:gd name="T11" fmla="*/ 22 h 24"/>
                <a:gd name="T12" fmla="*/ 4 w 14"/>
                <a:gd name="T13" fmla="*/ 18 h 24"/>
                <a:gd name="T14" fmla="*/ 0 w 14"/>
                <a:gd name="T15" fmla="*/ 13 h 24"/>
                <a:gd name="T16" fmla="*/ 3 w 14"/>
                <a:gd name="T17" fmla="*/ 6 h 24"/>
                <a:gd name="T18" fmla="*/ 6 w 14"/>
                <a:gd name="T1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24">
                  <a:moveTo>
                    <a:pt x="6" y="0"/>
                  </a:moveTo>
                  <a:cubicBezTo>
                    <a:pt x="8" y="0"/>
                    <a:pt x="10" y="0"/>
                    <a:pt x="11" y="0"/>
                  </a:cubicBezTo>
                  <a:cubicBezTo>
                    <a:pt x="13" y="2"/>
                    <a:pt x="13" y="6"/>
                    <a:pt x="14" y="8"/>
                  </a:cubicBezTo>
                  <a:cubicBezTo>
                    <a:pt x="12" y="9"/>
                    <a:pt x="13" y="13"/>
                    <a:pt x="10" y="12"/>
                  </a:cubicBezTo>
                  <a:cubicBezTo>
                    <a:pt x="10" y="14"/>
                    <a:pt x="10" y="16"/>
                    <a:pt x="9" y="16"/>
                  </a:cubicBezTo>
                  <a:cubicBezTo>
                    <a:pt x="8" y="18"/>
                    <a:pt x="10" y="22"/>
                    <a:pt x="8" y="22"/>
                  </a:cubicBezTo>
                  <a:cubicBezTo>
                    <a:pt x="3" y="24"/>
                    <a:pt x="7" y="19"/>
                    <a:pt x="4" y="18"/>
                  </a:cubicBezTo>
                  <a:cubicBezTo>
                    <a:pt x="2" y="18"/>
                    <a:pt x="2" y="15"/>
                    <a:pt x="0" y="13"/>
                  </a:cubicBezTo>
                  <a:cubicBezTo>
                    <a:pt x="0" y="10"/>
                    <a:pt x="4" y="11"/>
                    <a:pt x="3" y="6"/>
                  </a:cubicBezTo>
                  <a:cubicBezTo>
                    <a:pt x="6" y="9"/>
                    <a:pt x="6" y="3"/>
                    <a:pt x="6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9" name="Freeform 63"/>
            <p:cNvSpPr/>
            <p:nvPr/>
          </p:nvSpPr>
          <p:spPr bwMode="auto">
            <a:xfrm>
              <a:off x="5958062" y="3149155"/>
              <a:ext cx="60325" cy="63500"/>
            </a:xfrm>
            <a:custGeom>
              <a:avLst/>
              <a:gdLst>
                <a:gd name="T0" fmla="*/ 10 w 19"/>
                <a:gd name="T1" fmla="*/ 2 h 20"/>
                <a:gd name="T2" fmla="*/ 14 w 19"/>
                <a:gd name="T3" fmla="*/ 6 h 20"/>
                <a:gd name="T4" fmla="*/ 13 w 19"/>
                <a:gd name="T5" fmla="*/ 7 h 20"/>
                <a:gd name="T6" fmla="*/ 14 w 19"/>
                <a:gd name="T7" fmla="*/ 10 h 20"/>
                <a:gd name="T8" fmla="*/ 19 w 19"/>
                <a:gd name="T9" fmla="*/ 16 h 20"/>
                <a:gd name="T10" fmla="*/ 16 w 19"/>
                <a:gd name="T11" fmla="*/ 20 h 20"/>
                <a:gd name="T12" fmla="*/ 13 w 19"/>
                <a:gd name="T13" fmla="*/ 20 h 20"/>
                <a:gd name="T14" fmla="*/ 6 w 19"/>
                <a:gd name="T15" fmla="*/ 14 h 20"/>
                <a:gd name="T16" fmla="*/ 9 w 19"/>
                <a:gd name="T17" fmla="*/ 11 h 20"/>
                <a:gd name="T18" fmla="*/ 0 w 19"/>
                <a:gd name="T19" fmla="*/ 3 h 20"/>
                <a:gd name="T20" fmla="*/ 10 w 19"/>
                <a:gd name="T21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" h="20">
                  <a:moveTo>
                    <a:pt x="10" y="2"/>
                  </a:moveTo>
                  <a:cubicBezTo>
                    <a:pt x="7" y="6"/>
                    <a:pt x="13" y="5"/>
                    <a:pt x="14" y="6"/>
                  </a:cubicBezTo>
                  <a:cubicBezTo>
                    <a:pt x="15" y="7"/>
                    <a:pt x="13" y="7"/>
                    <a:pt x="13" y="7"/>
                  </a:cubicBezTo>
                  <a:cubicBezTo>
                    <a:pt x="12" y="7"/>
                    <a:pt x="14" y="9"/>
                    <a:pt x="14" y="10"/>
                  </a:cubicBezTo>
                  <a:cubicBezTo>
                    <a:pt x="15" y="12"/>
                    <a:pt x="19" y="12"/>
                    <a:pt x="19" y="16"/>
                  </a:cubicBezTo>
                  <a:cubicBezTo>
                    <a:pt x="16" y="15"/>
                    <a:pt x="16" y="18"/>
                    <a:pt x="16" y="20"/>
                  </a:cubicBezTo>
                  <a:cubicBezTo>
                    <a:pt x="15" y="19"/>
                    <a:pt x="13" y="18"/>
                    <a:pt x="13" y="20"/>
                  </a:cubicBezTo>
                  <a:cubicBezTo>
                    <a:pt x="9" y="19"/>
                    <a:pt x="10" y="14"/>
                    <a:pt x="6" y="14"/>
                  </a:cubicBezTo>
                  <a:cubicBezTo>
                    <a:pt x="7" y="12"/>
                    <a:pt x="9" y="13"/>
                    <a:pt x="9" y="11"/>
                  </a:cubicBezTo>
                  <a:cubicBezTo>
                    <a:pt x="6" y="9"/>
                    <a:pt x="4" y="5"/>
                    <a:pt x="0" y="3"/>
                  </a:cubicBezTo>
                  <a:cubicBezTo>
                    <a:pt x="3" y="0"/>
                    <a:pt x="6" y="2"/>
                    <a:pt x="10" y="2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0" name="Freeform 64"/>
            <p:cNvSpPr/>
            <p:nvPr/>
          </p:nvSpPr>
          <p:spPr bwMode="auto">
            <a:xfrm>
              <a:off x="5931074" y="3177730"/>
              <a:ext cx="12700" cy="6350"/>
            </a:xfrm>
            <a:custGeom>
              <a:avLst/>
              <a:gdLst>
                <a:gd name="T0" fmla="*/ 0 w 4"/>
                <a:gd name="T1" fmla="*/ 0 h 2"/>
                <a:gd name="T2" fmla="*/ 4 w 4"/>
                <a:gd name="T3" fmla="*/ 0 h 2"/>
                <a:gd name="T4" fmla="*/ 4 w 4"/>
                <a:gd name="T5" fmla="*/ 2 h 2"/>
                <a:gd name="T6" fmla="*/ 0 w 4"/>
                <a:gd name="T7" fmla="*/ 2 h 2"/>
                <a:gd name="T8" fmla="*/ 0 w 4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">
                  <a:moveTo>
                    <a:pt x="0" y="0"/>
                  </a:moveTo>
                  <a:cubicBezTo>
                    <a:pt x="2" y="0"/>
                    <a:pt x="3" y="0"/>
                    <a:pt x="4" y="0"/>
                  </a:cubicBezTo>
                  <a:cubicBezTo>
                    <a:pt x="4" y="0"/>
                    <a:pt x="4" y="1"/>
                    <a:pt x="4" y="2"/>
                  </a:cubicBezTo>
                  <a:cubicBezTo>
                    <a:pt x="3" y="2"/>
                    <a:pt x="2" y="2"/>
                    <a:pt x="0" y="2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" name="Freeform 65"/>
            <p:cNvSpPr/>
            <p:nvPr/>
          </p:nvSpPr>
          <p:spPr bwMode="auto">
            <a:xfrm>
              <a:off x="5954887" y="3187255"/>
              <a:ext cx="31750" cy="50800"/>
            </a:xfrm>
            <a:custGeom>
              <a:avLst/>
              <a:gdLst>
                <a:gd name="T0" fmla="*/ 10 w 10"/>
                <a:gd name="T1" fmla="*/ 13 h 16"/>
                <a:gd name="T2" fmla="*/ 3 w 10"/>
                <a:gd name="T3" fmla="*/ 14 h 16"/>
                <a:gd name="T4" fmla="*/ 0 w 10"/>
                <a:gd name="T5" fmla="*/ 8 h 16"/>
                <a:gd name="T6" fmla="*/ 10 w 10"/>
                <a:gd name="T7" fmla="*/ 1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6">
                  <a:moveTo>
                    <a:pt x="10" y="13"/>
                  </a:moveTo>
                  <a:cubicBezTo>
                    <a:pt x="10" y="16"/>
                    <a:pt x="5" y="13"/>
                    <a:pt x="3" y="14"/>
                  </a:cubicBezTo>
                  <a:cubicBezTo>
                    <a:pt x="3" y="11"/>
                    <a:pt x="5" y="6"/>
                    <a:pt x="0" y="8"/>
                  </a:cubicBezTo>
                  <a:cubicBezTo>
                    <a:pt x="4" y="0"/>
                    <a:pt x="4" y="14"/>
                    <a:pt x="10" y="13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2" name="Freeform 66"/>
            <p:cNvSpPr/>
            <p:nvPr/>
          </p:nvSpPr>
          <p:spPr bwMode="auto">
            <a:xfrm>
              <a:off x="5256387" y="3228530"/>
              <a:ext cx="34925" cy="61913"/>
            </a:xfrm>
            <a:custGeom>
              <a:avLst/>
              <a:gdLst>
                <a:gd name="T0" fmla="*/ 2 w 11"/>
                <a:gd name="T1" fmla="*/ 1 h 19"/>
                <a:gd name="T2" fmla="*/ 6 w 11"/>
                <a:gd name="T3" fmla="*/ 5 h 19"/>
                <a:gd name="T4" fmla="*/ 7 w 11"/>
                <a:gd name="T5" fmla="*/ 6 h 19"/>
                <a:gd name="T6" fmla="*/ 10 w 11"/>
                <a:gd name="T7" fmla="*/ 9 h 19"/>
                <a:gd name="T8" fmla="*/ 8 w 11"/>
                <a:gd name="T9" fmla="*/ 10 h 19"/>
                <a:gd name="T10" fmla="*/ 10 w 11"/>
                <a:gd name="T11" fmla="*/ 16 h 19"/>
                <a:gd name="T12" fmla="*/ 7 w 11"/>
                <a:gd name="T13" fmla="*/ 19 h 19"/>
                <a:gd name="T14" fmla="*/ 2 w 11"/>
                <a:gd name="T15" fmla="*/ 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" h="19">
                  <a:moveTo>
                    <a:pt x="2" y="1"/>
                  </a:moveTo>
                  <a:cubicBezTo>
                    <a:pt x="5" y="0"/>
                    <a:pt x="5" y="4"/>
                    <a:pt x="6" y="5"/>
                  </a:cubicBezTo>
                  <a:cubicBezTo>
                    <a:pt x="6" y="6"/>
                    <a:pt x="7" y="5"/>
                    <a:pt x="7" y="6"/>
                  </a:cubicBezTo>
                  <a:cubicBezTo>
                    <a:pt x="7" y="8"/>
                    <a:pt x="9" y="8"/>
                    <a:pt x="10" y="9"/>
                  </a:cubicBezTo>
                  <a:cubicBezTo>
                    <a:pt x="10" y="10"/>
                    <a:pt x="8" y="9"/>
                    <a:pt x="8" y="10"/>
                  </a:cubicBezTo>
                  <a:cubicBezTo>
                    <a:pt x="8" y="11"/>
                    <a:pt x="11" y="13"/>
                    <a:pt x="10" y="16"/>
                  </a:cubicBezTo>
                  <a:cubicBezTo>
                    <a:pt x="7" y="16"/>
                    <a:pt x="7" y="17"/>
                    <a:pt x="7" y="19"/>
                  </a:cubicBezTo>
                  <a:cubicBezTo>
                    <a:pt x="0" y="16"/>
                    <a:pt x="1" y="9"/>
                    <a:pt x="2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3" name="Freeform 67"/>
            <p:cNvSpPr/>
            <p:nvPr/>
          </p:nvSpPr>
          <p:spPr bwMode="auto">
            <a:xfrm>
              <a:off x="5983462" y="3231705"/>
              <a:ext cx="41275" cy="65088"/>
            </a:xfrm>
            <a:custGeom>
              <a:avLst/>
              <a:gdLst>
                <a:gd name="T0" fmla="*/ 11 w 13"/>
                <a:gd name="T1" fmla="*/ 0 h 20"/>
                <a:gd name="T2" fmla="*/ 13 w 13"/>
                <a:gd name="T3" fmla="*/ 10 h 20"/>
                <a:gd name="T4" fmla="*/ 10 w 13"/>
                <a:gd name="T5" fmla="*/ 11 h 20"/>
                <a:gd name="T6" fmla="*/ 10 w 13"/>
                <a:gd name="T7" fmla="*/ 20 h 20"/>
                <a:gd name="T8" fmla="*/ 3 w 13"/>
                <a:gd name="T9" fmla="*/ 16 h 20"/>
                <a:gd name="T10" fmla="*/ 5 w 13"/>
                <a:gd name="T11" fmla="*/ 11 h 20"/>
                <a:gd name="T12" fmla="*/ 5 w 13"/>
                <a:gd name="T13" fmla="*/ 9 h 20"/>
                <a:gd name="T14" fmla="*/ 3 w 13"/>
                <a:gd name="T15" fmla="*/ 9 h 20"/>
                <a:gd name="T16" fmla="*/ 6 w 13"/>
                <a:gd name="T17" fmla="*/ 5 h 20"/>
                <a:gd name="T18" fmla="*/ 8 w 13"/>
                <a:gd name="T19" fmla="*/ 1 h 20"/>
                <a:gd name="T20" fmla="*/ 11 w 13"/>
                <a:gd name="T21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" h="20">
                  <a:moveTo>
                    <a:pt x="11" y="0"/>
                  </a:moveTo>
                  <a:cubicBezTo>
                    <a:pt x="11" y="4"/>
                    <a:pt x="10" y="9"/>
                    <a:pt x="13" y="10"/>
                  </a:cubicBezTo>
                  <a:cubicBezTo>
                    <a:pt x="13" y="12"/>
                    <a:pt x="11" y="11"/>
                    <a:pt x="10" y="11"/>
                  </a:cubicBezTo>
                  <a:cubicBezTo>
                    <a:pt x="12" y="14"/>
                    <a:pt x="8" y="16"/>
                    <a:pt x="10" y="20"/>
                  </a:cubicBezTo>
                  <a:cubicBezTo>
                    <a:pt x="6" y="20"/>
                    <a:pt x="7" y="16"/>
                    <a:pt x="3" y="16"/>
                  </a:cubicBezTo>
                  <a:cubicBezTo>
                    <a:pt x="3" y="14"/>
                    <a:pt x="4" y="13"/>
                    <a:pt x="5" y="11"/>
                  </a:cubicBezTo>
                  <a:cubicBezTo>
                    <a:pt x="5" y="10"/>
                    <a:pt x="2" y="9"/>
                    <a:pt x="5" y="9"/>
                  </a:cubicBezTo>
                  <a:cubicBezTo>
                    <a:pt x="4" y="7"/>
                    <a:pt x="3" y="8"/>
                    <a:pt x="3" y="9"/>
                  </a:cubicBezTo>
                  <a:cubicBezTo>
                    <a:pt x="0" y="8"/>
                    <a:pt x="3" y="4"/>
                    <a:pt x="6" y="5"/>
                  </a:cubicBezTo>
                  <a:cubicBezTo>
                    <a:pt x="6" y="3"/>
                    <a:pt x="7" y="2"/>
                    <a:pt x="8" y="1"/>
                  </a:cubicBezTo>
                  <a:cubicBezTo>
                    <a:pt x="9" y="1"/>
                    <a:pt x="9" y="0"/>
                    <a:pt x="11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" name="Freeform 68"/>
            <p:cNvSpPr/>
            <p:nvPr/>
          </p:nvSpPr>
          <p:spPr bwMode="auto">
            <a:xfrm>
              <a:off x="5950124" y="3244405"/>
              <a:ext cx="33338" cy="30163"/>
            </a:xfrm>
            <a:custGeom>
              <a:avLst/>
              <a:gdLst>
                <a:gd name="T0" fmla="*/ 6 w 10"/>
                <a:gd name="T1" fmla="*/ 0 h 9"/>
                <a:gd name="T2" fmla="*/ 10 w 10"/>
                <a:gd name="T3" fmla="*/ 4 h 9"/>
                <a:gd name="T4" fmla="*/ 8 w 10"/>
                <a:gd name="T5" fmla="*/ 5 h 9"/>
                <a:gd name="T6" fmla="*/ 1 w 10"/>
                <a:gd name="T7" fmla="*/ 9 h 9"/>
                <a:gd name="T8" fmla="*/ 6 w 10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9">
                  <a:moveTo>
                    <a:pt x="6" y="0"/>
                  </a:moveTo>
                  <a:cubicBezTo>
                    <a:pt x="8" y="0"/>
                    <a:pt x="10" y="1"/>
                    <a:pt x="10" y="4"/>
                  </a:cubicBezTo>
                  <a:cubicBezTo>
                    <a:pt x="7" y="3"/>
                    <a:pt x="7" y="5"/>
                    <a:pt x="8" y="5"/>
                  </a:cubicBezTo>
                  <a:cubicBezTo>
                    <a:pt x="7" y="6"/>
                    <a:pt x="4" y="8"/>
                    <a:pt x="1" y="9"/>
                  </a:cubicBezTo>
                  <a:cubicBezTo>
                    <a:pt x="0" y="3"/>
                    <a:pt x="6" y="5"/>
                    <a:pt x="6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5" name="Freeform 69"/>
            <p:cNvSpPr/>
            <p:nvPr/>
          </p:nvSpPr>
          <p:spPr bwMode="auto">
            <a:xfrm>
              <a:off x="6040612" y="3347592"/>
              <a:ext cx="22225" cy="41275"/>
            </a:xfrm>
            <a:custGeom>
              <a:avLst/>
              <a:gdLst>
                <a:gd name="T0" fmla="*/ 2 w 7"/>
                <a:gd name="T1" fmla="*/ 1 h 13"/>
                <a:gd name="T2" fmla="*/ 7 w 7"/>
                <a:gd name="T3" fmla="*/ 4 h 13"/>
                <a:gd name="T4" fmla="*/ 0 w 7"/>
                <a:gd name="T5" fmla="*/ 12 h 13"/>
                <a:gd name="T6" fmla="*/ 3 w 7"/>
                <a:gd name="T7" fmla="*/ 11 h 13"/>
                <a:gd name="T8" fmla="*/ 2 w 7"/>
                <a:gd name="T9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3">
                  <a:moveTo>
                    <a:pt x="2" y="1"/>
                  </a:moveTo>
                  <a:cubicBezTo>
                    <a:pt x="5" y="0"/>
                    <a:pt x="3" y="5"/>
                    <a:pt x="7" y="4"/>
                  </a:cubicBezTo>
                  <a:cubicBezTo>
                    <a:pt x="6" y="8"/>
                    <a:pt x="6" y="13"/>
                    <a:pt x="0" y="12"/>
                  </a:cubicBezTo>
                  <a:cubicBezTo>
                    <a:pt x="0" y="11"/>
                    <a:pt x="2" y="11"/>
                    <a:pt x="3" y="11"/>
                  </a:cubicBezTo>
                  <a:cubicBezTo>
                    <a:pt x="1" y="6"/>
                    <a:pt x="1" y="7"/>
                    <a:pt x="2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6" name="Freeform 70"/>
            <p:cNvSpPr/>
            <p:nvPr/>
          </p:nvSpPr>
          <p:spPr bwMode="auto">
            <a:xfrm>
              <a:off x="5915199" y="3360292"/>
              <a:ext cx="84138" cy="25400"/>
            </a:xfrm>
            <a:custGeom>
              <a:avLst/>
              <a:gdLst>
                <a:gd name="T0" fmla="*/ 26 w 26"/>
                <a:gd name="T1" fmla="*/ 3 h 8"/>
                <a:gd name="T2" fmla="*/ 18 w 26"/>
                <a:gd name="T3" fmla="*/ 7 h 8"/>
                <a:gd name="T4" fmla="*/ 0 w 26"/>
                <a:gd name="T5" fmla="*/ 8 h 8"/>
                <a:gd name="T6" fmla="*/ 22 w 26"/>
                <a:gd name="T7" fmla="*/ 2 h 8"/>
                <a:gd name="T8" fmla="*/ 26 w 26"/>
                <a:gd name="T9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8">
                  <a:moveTo>
                    <a:pt x="26" y="3"/>
                  </a:moveTo>
                  <a:cubicBezTo>
                    <a:pt x="26" y="6"/>
                    <a:pt x="21" y="6"/>
                    <a:pt x="18" y="7"/>
                  </a:cubicBezTo>
                  <a:cubicBezTo>
                    <a:pt x="12" y="7"/>
                    <a:pt x="5" y="6"/>
                    <a:pt x="0" y="8"/>
                  </a:cubicBezTo>
                  <a:cubicBezTo>
                    <a:pt x="1" y="0"/>
                    <a:pt x="19" y="8"/>
                    <a:pt x="22" y="2"/>
                  </a:cubicBezTo>
                  <a:cubicBezTo>
                    <a:pt x="23" y="2"/>
                    <a:pt x="24" y="3"/>
                    <a:pt x="26" y="3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7" name="Freeform 71"/>
            <p:cNvSpPr/>
            <p:nvPr/>
          </p:nvSpPr>
          <p:spPr bwMode="auto">
            <a:xfrm>
              <a:off x="6094587" y="3392042"/>
              <a:ext cx="52388" cy="33338"/>
            </a:xfrm>
            <a:custGeom>
              <a:avLst/>
              <a:gdLst>
                <a:gd name="T0" fmla="*/ 16 w 16"/>
                <a:gd name="T1" fmla="*/ 7 h 10"/>
                <a:gd name="T2" fmla="*/ 14 w 16"/>
                <a:gd name="T3" fmla="*/ 9 h 10"/>
                <a:gd name="T4" fmla="*/ 6 w 16"/>
                <a:gd name="T5" fmla="*/ 9 h 10"/>
                <a:gd name="T6" fmla="*/ 5 w 16"/>
                <a:gd name="T7" fmla="*/ 8 h 10"/>
                <a:gd name="T8" fmla="*/ 0 w 16"/>
                <a:gd name="T9" fmla="*/ 4 h 10"/>
                <a:gd name="T10" fmla="*/ 6 w 16"/>
                <a:gd name="T11" fmla="*/ 2 h 10"/>
                <a:gd name="T12" fmla="*/ 10 w 16"/>
                <a:gd name="T13" fmla="*/ 0 h 10"/>
                <a:gd name="T14" fmla="*/ 10 w 16"/>
                <a:gd name="T15" fmla="*/ 2 h 10"/>
                <a:gd name="T16" fmla="*/ 11 w 16"/>
                <a:gd name="T17" fmla="*/ 0 h 10"/>
                <a:gd name="T18" fmla="*/ 16 w 16"/>
                <a:gd name="T19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10">
                  <a:moveTo>
                    <a:pt x="16" y="7"/>
                  </a:moveTo>
                  <a:cubicBezTo>
                    <a:pt x="15" y="7"/>
                    <a:pt x="14" y="8"/>
                    <a:pt x="14" y="9"/>
                  </a:cubicBezTo>
                  <a:cubicBezTo>
                    <a:pt x="11" y="7"/>
                    <a:pt x="9" y="10"/>
                    <a:pt x="6" y="9"/>
                  </a:cubicBezTo>
                  <a:cubicBezTo>
                    <a:pt x="6" y="9"/>
                    <a:pt x="6" y="8"/>
                    <a:pt x="5" y="8"/>
                  </a:cubicBezTo>
                  <a:cubicBezTo>
                    <a:pt x="4" y="8"/>
                    <a:pt x="2" y="5"/>
                    <a:pt x="0" y="4"/>
                  </a:cubicBezTo>
                  <a:cubicBezTo>
                    <a:pt x="0" y="2"/>
                    <a:pt x="4" y="3"/>
                    <a:pt x="6" y="2"/>
                  </a:cubicBezTo>
                  <a:cubicBezTo>
                    <a:pt x="6" y="2"/>
                    <a:pt x="9" y="0"/>
                    <a:pt x="10" y="0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1" y="2"/>
                    <a:pt x="12" y="1"/>
                    <a:pt x="11" y="0"/>
                  </a:cubicBezTo>
                  <a:cubicBezTo>
                    <a:pt x="14" y="1"/>
                    <a:pt x="16" y="4"/>
                    <a:pt x="16" y="7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8" name="Freeform 72"/>
            <p:cNvSpPr/>
            <p:nvPr/>
          </p:nvSpPr>
          <p:spPr bwMode="auto">
            <a:xfrm>
              <a:off x="6123162" y="3407917"/>
              <a:ext cx="295275" cy="157163"/>
            </a:xfrm>
            <a:custGeom>
              <a:avLst/>
              <a:gdLst>
                <a:gd name="T0" fmla="*/ 30 w 92"/>
                <a:gd name="T1" fmla="*/ 24 h 49"/>
                <a:gd name="T2" fmla="*/ 25 w 92"/>
                <a:gd name="T3" fmla="*/ 22 h 49"/>
                <a:gd name="T4" fmla="*/ 22 w 92"/>
                <a:gd name="T5" fmla="*/ 17 h 49"/>
                <a:gd name="T6" fmla="*/ 8 w 92"/>
                <a:gd name="T7" fmla="*/ 13 h 49"/>
                <a:gd name="T8" fmla="*/ 1 w 92"/>
                <a:gd name="T9" fmla="*/ 13 h 49"/>
                <a:gd name="T10" fmla="*/ 0 w 92"/>
                <a:gd name="T11" fmla="*/ 8 h 49"/>
                <a:gd name="T12" fmla="*/ 3 w 92"/>
                <a:gd name="T13" fmla="*/ 8 h 49"/>
                <a:gd name="T14" fmla="*/ 7 w 92"/>
                <a:gd name="T15" fmla="*/ 7 h 49"/>
                <a:gd name="T16" fmla="*/ 14 w 92"/>
                <a:gd name="T17" fmla="*/ 9 h 49"/>
                <a:gd name="T18" fmla="*/ 19 w 92"/>
                <a:gd name="T19" fmla="*/ 6 h 49"/>
                <a:gd name="T20" fmla="*/ 29 w 92"/>
                <a:gd name="T21" fmla="*/ 2 h 49"/>
                <a:gd name="T22" fmla="*/ 31 w 92"/>
                <a:gd name="T23" fmla="*/ 4 h 49"/>
                <a:gd name="T24" fmla="*/ 41 w 92"/>
                <a:gd name="T25" fmla="*/ 8 h 49"/>
                <a:gd name="T26" fmla="*/ 44 w 92"/>
                <a:gd name="T27" fmla="*/ 7 h 49"/>
                <a:gd name="T28" fmla="*/ 46 w 92"/>
                <a:gd name="T29" fmla="*/ 9 h 49"/>
                <a:gd name="T30" fmla="*/ 53 w 92"/>
                <a:gd name="T31" fmla="*/ 9 h 49"/>
                <a:gd name="T32" fmla="*/ 58 w 92"/>
                <a:gd name="T33" fmla="*/ 12 h 49"/>
                <a:gd name="T34" fmla="*/ 58 w 92"/>
                <a:gd name="T35" fmla="*/ 16 h 49"/>
                <a:gd name="T36" fmla="*/ 60 w 92"/>
                <a:gd name="T37" fmla="*/ 14 h 49"/>
                <a:gd name="T38" fmla="*/ 61 w 92"/>
                <a:gd name="T39" fmla="*/ 18 h 49"/>
                <a:gd name="T40" fmla="*/ 68 w 92"/>
                <a:gd name="T41" fmla="*/ 22 h 49"/>
                <a:gd name="T42" fmla="*/ 78 w 92"/>
                <a:gd name="T43" fmla="*/ 26 h 49"/>
                <a:gd name="T44" fmla="*/ 77 w 92"/>
                <a:gd name="T45" fmla="*/ 29 h 49"/>
                <a:gd name="T46" fmla="*/ 80 w 92"/>
                <a:gd name="T47" fmla="*/ 32 h 49"/>
                <a:gd name="T48" fmla="*/ 80 w 92"/>
                <a:gd name="T49" fmla="*/ 34 h 49"/>
                <a:gd name="T50" fmla="*/ 85 w 92"/>
                <a:gd name="T51" fmla="*/ 39 h 49"/>
                <a:gd name="T52" fmla="*/ 92 w 92"/>
                <a:gd name="T53" fmla="*/ 46 h 49"/>
                <a:gd name="T54" fmla="*/ 83 w 92"/>
                <a:gd name="T55" fmla="*/ 46 h 49"/>
                <a:gd name="T56" fmla="*/ 75 w 92"/>
                <a:gd name="T57" fmla="*/ 41 h 49"/>
                <a:gd name="T58" fmla="*/ 73 w 92"/>
                <a:gd name="T59" fmla="*/ 38 h 49"/>
                <a:gd name="T60" fmla="*/ 72 w 92"/>
                <a:gd name="T61" fmla="*/ 37 h 49"/>
                <a:gd name="T62" fmla="*/ 68 w 92"/>
                <a:gd name="T63" fmla="*/ 33 h 49"/>
                <a:gd name="T64" fmla="*/ 58 w 92"/>
                <a:gd name="T65" fmla="*/ 32 h 49"/>
                <a:gd name="T66" fmla="*/ 53 w 92"/>
                <a:gd name="T67" fmla="*/ 43 h 49"/>
                <a:gd name="T68" fmla="*/ 45 w 92"/>
                <a:gd name="T69" fmla="*/ 41 h 49"/>
                <a:gd name="T70" fmla="*/ 41 w 92"/>
                <a:gd name="T71" fmla="*/ 39 h 49"/>
                <a:gd name="T72" fmla="*/ 36 w 92"/>
                <a:gd name="T73" fmla="*/ 33 h 49"/>
                <a:gd name="T74" fmla="*/ 31 w 92"/>
                <a:gd name="T75" fmla="*/ 38 h 49"/>
                <a:gd name="T76" fmla="*/ 27 w 92"/>
                <a:gd name="T77" fmla="*/ 36 h 49"/>
                <a:gd name="T78" fmla="*/ 31 w 92"/>
                <a:gd name="T79" fmla="*/ 32 h 49"/>
                <a:gd name="T80" fmla="*/ 34 w 92"/>
                <a:gd name="T81" fmla="*/ 27 h 49"/>
                <a:gd name="T82" fmla="*/ 32 w 92"/>
                <a:gd name="T83" fmla="*/ 29 h 49"/>
                <a:gd name="T84" fmla="*/ 30 w 92"/>
                <a:gd name="T85" fmla="*/ 24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92" h="49">
                  <a:moveTo>
                    <a:pt x="30" y="24"/>
                  </a:moveTo>
                  <a:cubicBezTo>
                    <a:pt x="27" y="24"/>
                    <a:pt x="28" y="21"/>
                    <a:pt x="25" y="22"/>
                  </a:cubicBezTo>
                  <a:cubicBezTo>
                    <a:pt x="24" y="20"/>
                    <a:pt x="23" y="19"/>
                    <a:pt x="22" y="17"/>
                  </a:cubicBezTo>
                  <a:cubicBezTo>
                    <a:pt x="17" y="16"/>
                    <a:pt x="12" y="16"/>
                    <a:pt x="8" y="13"/>
                  </a:cubicBezTo>
                  <a:cubicBezTo>
                    <a:pt x="5" y="14"/>
                    <a:pt x="6" y="13"/>
                    <a:pt x="1" y="13"/>
                  </a:cubicBezTo>
                  <a:cubicBezTo>
                    <a:pt x="1" y="11"/>
                    <a:pt x="2" y="8"/>
                    <a:pt x="0" y="8"/>
                  </a:cubicBezTo>
                  <a:cubicBezTo>
                    <a:pt x="1" y="6"/>
                    <a:pt x="2" y="8"/>
                    <a:pt x="3" y="8"/>
                  </a:cubicBezTo>
                  <a:cubicBezTo>
                    <a:pt x="5" y="8"/>
                    <a:pt x="6" y="7"/>
                    <a:pt x="7" y="7"/>
                  </a:cubicBezTo>
                  <a:cubicBezTo>
                    <a:pt x="10" y="7"/>
                    <a:pt x="11" y="9"/>
                    <a:pt x="14" y="9"/>
                  </a:cubicBezTo>
                  <a:cubicBezTo>
                    <a:pt x="16" y="11"/>
                    <a:pt x="17" y="6"/>
                    <a:pt x="19" y="6"/>
                  </a:cubicBezTo>
                  <a:cubicBezTo>
                    <a:pt x="22" y="4"/>
                    <a:pt x="26" y="4"/>
                    <a:pt x="29" y="2"/>
                  </a:cubicBezTo>
                  <a:cubicBezTo>
                    <a:pt x="31" y="0"/>
                    <a:pt x="30" y="4"/>
                    <a:pt x="31" y="4"/>
                  </a:cubicBezTo>
                  <a:cubicBezTo>
                    <a:pt x="33" y="6"/>
                    <a:pt x="41" y="4"/>
                    <a:pt x="41" y="8"/>
                  </a:cubicBezTo>
                  <a:cubicBezTo>
                    <a:pt x="43" y="9"/>
                    <a:pt x="44" y="7"/>
                    <a:pt x="44" y="7"/>
                  </a:cubicBezTo>
                  <a:cubicBezTo>
                    <a:pt x="45" y="7"/>
                    <a:pt x="45" y="9"/>
                    <a:pt x="46" y="9"/>
                  </a:cubicBezTo>
                  <a:cubicBezTo>
                    <a:pt x="48" y="10"/>
                    <a:pt x="51" y="9"/>
                    <a:pt x="53" y="9"/>
                  </a:cubicBezTo>
                  <a:cubicBezTo>
                    <a:pt x="53" y="10"/>
                    <a:pt x="54" y="13"/>
                    <a:pt x="58" y="12"/>
                  </a:cubicBezTo>
                  <a:cubicBezTo>
                    <a:pt x="59" y="13"/>
                    <a:pt x="58" y="14"/>
                    <a:pt x="58" y="16"/>
                  </a:cubicBezTo>
                  <a:cubicBezTo>
                    <a:pt x="59" y="16"/>
                    <a:pt x="60" y="15"/>
                    <a:pt x="60" y="14"/>
                  </a:cubicBezTo>
                  <a:cubicBezTo>
                    <a:pt x="62" y="15"/>
                    <a:pt x="61" y="17"/>
                    <a:pt x="61" y="18"/>
                  </a:cubicBezTo>
                  <a:cubicBezTo>
                    <a:pt x="62" y="20"/>
                    <a:pt x="65" y="20"/>
                    <a:pt x="68" y="22"/>
                  </a:cubicBezTo>
                  <a:cubicBezTo>
                    <a:pt x="69" y="23"/>
                    <a:pt x="74" y="26"/>
                    <a:pt x="78" y="26"/>
                  </a:cubicBezTo>
                  <a:cubicBezTo>
                    <a:pt x="78" y="28"/>
                    <a:pt x="77" y="28"/>
                    <a:pt x="77" y="29"/>
                  </a:cubicBezTo>
                  <a:cubicBezTo>
                    <a:pt x="77" y="31"/>
                    <a:pt x="79" y="31"/>
                    <a:pt x="80" y="32"/>
                  </a:cubicBezTo>
                  <a:cubicBezTo>
                    <a:pt x="81" y="32"/>
                    <a:pt x="80" y="34"/>
                    <a:pt x="80" y="34"/>
                  </a:cubicBezTo>
                  <a:cubicBezTo>
                    <a:pt x="82" y="36"/>
                    <a:pt x="83" y="37"/>
                    <a:pt x="85" y="39"/>
                  </a:cubicBezTo>
                  <a:cubicBezTo>
                    <a:pt x="87" y="42"/>
                    <a:pt x="88" y="45"/>
                    <a:pt x="92" y="46"/>
                  </a:cubicBezTo>
                  <a:cubicBezTo>
                    <a:pt x="89" y="49"/>
                    <a:pt x="84" y="46"/>
                    <a:pt x="83" y="46"/>
                  </a:cubicBezTo>
                  <a:cubicBezTo>
                    <a:pt x="81" y="45"/>
                    <a:pt x="79" y="44"/>
                    <a:pt x="75" y="41"/>
                  </a:cubicBezTo>
                  <a:cubicBezTo>
                    <a:pt x="75" y="40"/>
                    <a:pt x="74" y="39"/>
                    <a:pt x="73" y="38"/>
                  </a:cubicBezTo>
                  <a:cubicBezTo>
                    <a:pt x="72" y="38"/>
                    <a:pt x="72" y="38"/>
                    <a:pt x="72" y="37"/>
                  </a:cubicBezTo>
                  <a:cubicBezTo>
                    <a:pt x="68" y="33"/>
                    <a:pt x="68" y="33"/>
                    <a:pt x="68" y="33"/>
                  </a:cubicBezTo>
                  <a:cubicBezTo>
                    <a:pt x="65" y="32"/>
                    <a:pt x="61" y="34"/>
                    <a:pt x="58" y="32"/>
                  </a:cubicBezTo>
                  <a:cubicBezTo>
                    <a:pt x="55" y="35"/>
                    <a:pt x="54" y="39"/>
                    <a:pt x="53" y="43"/>
                  </a:cubicBezTo>
                  <a:cubicBezTo>
                    <a:pt x="52" y="41"/>
                    <a:pt x="47" y="42"/>
                    <a:pt x="45" y="41"/>
                  </a:cubicBezTo>
                  <a:cubicBezTo>
                    <a:pt x="43" y="40"/>
                    <a:pt x="46" y="37"/>
                    <a:pt x="41" y="39"/>
                  </a:cubicBezTo>
                  <a:cubicBezTo>
                    <a:pt x="44" y="33"/>
                    <a:pt x="35" y="38"/>
                    <a:pt x="36" y="33"/>
                  </a:cubicBezTo>
                  <a:cubicBezTo>
                    <a:pt x="33" y="34"/>
                    <a:pt x="30" y="34"/>
                    <a:pt x="31" y="38"/>
                  </a:cubicBezTo>
                  <a:cubicBezTo>
                    <a:pt x="30" y="37"/>
                    <a:pt x="30" y="35"/>
                    <a:pt x="27" y="36"/>
                  </a:cubicBezTo>
                  <a:cubicBezTo>
                    <a:pt x="28" y="34"/>
                    <a:pt x="30" y="33"/>
                    <a:pt x="31" y="32"/>
                  </a:cubicBezTo>
                  <a:cubicBezTo>
                    <a:pt x="33" y="30"/>
                    <a:pt x="35" y="30"/>
                    <a:pt x="34" y="27"/>
                  </a:cubicBezTo>
                  <a:cubicBezTo>
                    <a:pt x="33" y="26"/>
                    <a:pt x="32" y="29"/>
                    <a:pt x="32" y="29"/>
                  </a:cubicBezTo>
                  <a:cubicBezTo>
                    <a:pt x="30" y="28"/>
                    <a:pt x="31" y="21"/>
                    <a:pt x="30" y="24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9" name="Freeform 73"/>
            <p:cNvSpPr/>
            <p:nvPr/>
          </p:nvSpPr>
          <p:spPr bwMode="auto">
            <a:xfrm>
              <a:off x="6053312" y="3428555"/>
              <a:ext cx="28575" cy="28575"/>
            </a:xfrm>
            <a:custGeom>
              <a:avLst/>
              <a:gdLst>
                <a:gd name="T0" fmla="*/ 9 w 9"/>
                <a:gd name="T1" fmla="*/ 3 h 9"/>
                <a:gd name="T2" fmla="*/ 0 w 9"/>
                <a:gd name="T3" fmla="*/ 5 h 9"/>
                <a:gd name="T4" fmla="*/ 9 w 9"/>
                <a:gd name="T5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9">
                  <a:moveTo>
                    <a:pt x="9" y="3"/>
                  </a:moveTo>
                  <a:cubicBezTo>
                    <a:pt x="9" y="9"/>
                    <a:pt x="2" y="5"/>
                    <a:pt x="0" y="5"/>
                  </a:cubicBezTo>
                  <a:cubicBezTo>
                    <a:pt x="1" y="3"/>
                    <a:pt x="7" y="0"/>
                    <a:pt x="9" y="3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0" name="Freeform 74"/>
            <p:cNvSpPr/>
            <p:nvPr/>
          </p:nvSpPr>
          <p:spPr bwMode="auto">
            <a:xfrm>
              <a:off x="6015212" y="3434905"/>
              <a:ext cx="22225" cy="12700"/>
            </a:xfrm>
            <a:custGeom>
              <a:avLst/>
              <a:gdLst>
                <a:gd name="T0" fmla="*/ 1 w 7"/>
                <a:gd name="T1" fmla="*/ 3 h 4"/>
                <a:gd name="T2" fmla="*/ 5 w 7"/>
                <a:gd name="T3" fmla="*/ 4 h 4"/>
                <a:gd name="T4" fmla="*/ 2 w 7"/>
                <a:gd name="T5" fmla="*/ 4 h 4"/>
                <a:gd name="T6" fmla="*/ 1 w 7"/>
                <a:gd name="T7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4">
                  <a:moveTo>
                    <a:pt x="1" y="3"/>
                  </a:moveTo>
                  <a:cubicBezTo>
                    <a:pt x="0" y="0"/>
                    <a:pt x="7" y="1"/>
                    <a:pt x="5" y="4"/>
                  </a:cubicBezTo>
                  <a:cubicBezTo>
                    <a:pt x="4" y="4"/>
                    <a:pt x="3" y="4"/>
                    <a:pt x="2" y="4"/>
                  </a:cubicBezTo>
                  <a:cubicBezTo>
                    <a:pt x="2" y="3"/>
                    <a:pt x="2" y="3"/>
                    <a:pt x="1" y="3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" name="Freeform 75"/>
            <p:cNvSpPr/>
            <p:nvPr/>
          </p:nvSpPr>
          <p:spPr bwMode="auto">
            <a:xfrm>
              <a:off x="6393037" y="3460305"/>
              <a:ext cx="57150" cy="41275"/>
            </a:xfrm>
            <a:custGeom>
              <a:avLst/>
              <a:gdLst>
                <a:gd name="T0" fmla="*/ 14 w 18"/>
                <a:gd name="T1" fmla="*/ 0 h 13"/>
                <a:gd name="T2" fmla="*/ 18 w 18"/>
                <a:gd name="T3" fmla="*/ 0 h 13"/>
                <a:gd name="T4" fmla="*/ 18 w 18"/>
                <a:gd name="T5" fmla="*/ 3 h 13"/>
                <a:gd name="T6" fmla="*/ 15 w 18"/>
                <a:gd name="T7" fmla="*/ 5 h 13"/>
                <a:gd name="T8" fmla="*/ 15 w 18"/>
                <a:gd name="T9" fmla="*/ 8 h 13"/>
                <a:gd name="T10" fmla="*/ 13 w 18"/>
                <a:gd name="T11" fmla="*/ 10 h 13"/>
                <a:gd name="T12" fmla="*/ 1 w 18"/>
                <a:gd name="T13" fmla="*/ 6 h 13"/>
                <a:gd name="T14" fmla="*/ 14 w 18"/>
                <a:gd name="T1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" h="13">
                  <a:moveTo>
                    <a:pt x="14" y="0"/>
                  </a:moveTo>
                  <a:cubicBezTo>
                    <a:pt x="15" y="0"/>
                    <a:pt x="17" y="0"/>
                    <a:pt x="18" y="0"/>
                  </a:cubicBezTo>
                  <a:cubicBezTo>
                    <a:pt x="17" y="1"/>
                    <a:pt x="18" y="2"/>
                    <a:pt x="18" y="3"/>
                  </a:cubicBezTo>
                  <a:cubicBezTo>
                    <a:pt x="17" y="4"/>
                    <a:pt x="15" y="4"/>
                    <a:pt x="15" y="5"/>
                  </a:cubicBezTo>
                  <a:cubicBezTo>
                    <a:pt x="15" y="6"/>
                    <a:pt x="17" y="7"/>
                    <a:pt x="15" y="8"/>
                  </a:cubicBezTo>
                  <a:cubicBezTo>
                    <a:pt x="14" y="7"/>
                    <a:pt x="13" y="7"/>
                    <a:pt x="13" y="10"/>
                  </a:cubicBezTo>
                  <a:cubicBezTo>
                    <a:pt x="9" y="9"/>
                    <a:pt x="0" y="13"/>
                    <a:pt x="1" y="6"/>
                  </a:cubicBezTo>
                  <a:cubicBezTo>
                    <a:pt x="8" y="8"/>
                    <a:pt x="12" y="5"/>
                    <a:pt x="1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2" name="Freeform 76"/>
            <p:cNvSpPr/>
            <p:nvPr/>
          </p:nvSpPr>
          <p:spPr bwMode="auto">
            <a:xfrm>
              <a:off x="5867574" y="3520630"/>
              <a:ext cx="31750" cy="15875"/>
            </a:xfrm>
            <a:custGeom>
              <a:avLst/>
              <a:gdLst>
                <a:gd name="T0" fmla="*/ 10 w 10"/>
                <a:gd name="T1" fmla="*/ 1 h 5"/>
                <a:gd name="T2" fmla="*/ 0 w 10"/>
                <a:gd name="T3" fmla="*/ 4 h 5"/>
                <a:gd name="T4" fmla="*/ 10 w 10"/>
                <a:gd name="T5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5">
                  <a:moveTo>
                    <a:pt x="10" y="1"/>
                  </a:moveTo>
                  <a:cubicBezTo>
                    <a:pt x="8" y="3"/>
                    <a:pt x="6" y="5"/>
                    <a:pt x="0" y="4"/>
                  </a:cubicBezTo>
                  <a:cubicBezTo>
                    <a:pt x="1" y="0"/>
                    <a:pt x="6" y="1"/>
                    <a:pt x="1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3" name="Freeform 77"/>
            <p:cNvSpPr/>
            <p:nvPr/>
          </p:nvSpPr>
          <p:spPr bwMode="auto">
            <a:xfrm>
              <a:off x="5915199" y="3520630"/>
              <a:ext cx="31750" cy="12700"/>
            </a:xfrm>
            <a:custGeom>
              <a:avLst/>
              <a:gdLst>
                <a:gd name="T0" fmla="*/ 10 w 10"/>
                <a:gd name="T1" fmla="*/ 1 h 4"/>
                <a:gd name="T2" fmla="*/ 0 w 10"/>
                <a:gd name="T3" fmla="*/ 3 h 4"/>
                <a:gd name="T4" fmla="*/ 10 w 10"/>
                <a:gd name="T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4">
                  <a:moveTo>
                    <a:pt x="10" y="1"/>
                  </a:moveTo>
                  <a:cubicBezTo>
                    <a:pt x="9" y="4"/>
                    <a:pt x="5" y="3"/>
                    <a:pt x="0" y="3"/>
                  </a:cubicBezTo>
                  <a:cubicBezTo>
                    <a:pt x="2" y="0"/>
                    <a:pt x="6" y="1"/>
                    <a:pt x="1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4" name="Freeform 78"/>
            <p:cNvSpPr/>
            <p:nvPr/>
          </p:nvSpPr>
          <p:spPr bwMode="auto">
            <a:xfrm>
              <a:off x="5977112" y="3520630"/>
              <a:ext cx="53975" cy="34925"/>
            </a:xfrm>
            <a:custGeom>
              <a:avLst/>
              <a:gdLst>
                <a:gd name="T0" fmla="*/ 17 w 17"/>
                <a:gd name="T1" fmla="*/ 1 h 11"/>
                <a:gd name="T2" fmla="*/ 15 w 17"/>
                <a:gd name="T3" fmla="*/ 6 h 11"/>
                <a:gd name="T4" fmla="*/ 13 w 17"/>
                <a:gd name="T5" fmla="*/ 6 h 11"/>
                <a:gd name="T6" fmla="*/ 2 w 17"/>
                <a:gd name="T7" fmla="*/ 11 h 11"/>
                <a:gd name="T8" fmla="*/ 5 w 17"/>
                <a:gd name="T9" fmla="*/ 7 h 11"/>
                <a:gd name="T10" fmla="*/ 8 w 17"/>
                <a:gd name="T11" fmla="*/ 4 h 11"/>
                <a:gd name="T12" fmla="*/ 10 w 17"/>
                <a:gd name="T13" fmla="*/ 2 h 11"/>
                <a:gd name="T14" fmla="*/ 17 w 17"/>
                <a:gd name="T15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11">
                  <a:moveTo>
                    <a:pt x="17" y="1"/>
                  </a:moveTo>
                  <a:cubicBezTo>
                    <a:pt x="17" y="3"/>
                    <a:pt x="16" y="5"/>
                    <a:pt x="15" y="6"/>
                  </a:cubicBezTo>
                  <a:cubicBezTo>
                    <a:pt x="15" y="6"/>
                    <a:pt x="13" y="5"/>
                    <a:pt x="13" y="6"/>
                  </a:cubicBezTo>
                  <a:cubicBezTo>
                    <a:pt x="11" y="8"/>
                    <a:pt x="7" y="11"/>
                    <a:pt x="2" y="11"/>
                  </a:cubicBezTo>
                  <a:cubicBezTo>
                    <a:pt x="0" y="8"/>
                    <a:pt x="4" y="8"/>
                    <a:pt x="5" y="7"/>
                  </a:cubicBezTo>
                  <a:cubicBezTo>
                    <a:pt x="6" y="6"/>
                    <a:pt x="7" y="5"/>
                    <a:pt x="8" y="4"/>
                  </a:cubicBezTo>
                  <a:cubicBezTo>
                    <a:pt x="9" y="4"/>
                    <a:pt x="10" y="4"/>
                    <a:pt x="10" y="2"/>
                  </a:cubicBezTo>
                  <a:cubicBezTo>
                    <a:pt x="14" y="3"/>
                    <a:pt x="14" y="0"/>
                    <a:pt x="17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5" name="Freeform 79"/>
            <p:cNvSpPr/>
            <p:nvPr/>
          </p:nvSpPr>
          <p:spPr bwMode="auto">
            <a:xfrm>
              <a:off x="6796262" y="3982592"/>
              <a:ext cx="28575" cy="41275"/>
            </a:xfrm>
            <a:custGeom>
              <a:avLst/>
              <a:gdLst>
                <a:gd name="T0" fmla="*/ 2 w 9"/>
                <a:gd name="T1" fmla="*/ 0 h 13"/>
                <a:gd name="T2" fmla="*/ 3 w 9"/>
                <a:gd name="T3" fmla="*/ 3 h 13"/>
                <a:gd name="T4" fmla="*/ 7 w 9"/>
                <a:gd name="T5" fmla="*/ 6 h 13"/>
                <a:gd name="T6" fmla="*/ 8 w 9"/>
                <a:gd name="T7" fmla="*/ 13 h 13"/>
                <a:gd name="T8" fmla="*/ 4 w 9"/>
                <a:gd name="T9" fmla="*/ 13 h 13"/>
                <a:gd name="T10" fmla="*/ 0 w 9"/>
                <a:gd name="T11" fmla="*/ 3 h 13"/>
                <a:gd name="T12" fmla="*/ 2 w 9"/>
                <a:gd name="T1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13">
                  <a:moveTo>
                    <a:pt x="2" y="0"/>
                  </a:moveTo>
                  <a:cubicBezTo>
                    <a:pt x="3" y="0"/>
                    <a:pt x="2" y="2"/>
                    <a:pt x="3" y="3"/>
                  </a:cubicBezTo>
                  <a:cubicBezTo>
                    <a:pt x="1" y="4"/>
                    <a:pt x="8" y="5"/>
                    <a:pt x="7" y="6"/>
                  </a:cubicBezTo>
                  <a:cubicBezTo>
                    <a:pt x="4" y="9"/>
                    <a:pt x="9" y="7"/>
                    <a:pt x="8" y="13"/>
                  </a:cubicBezTo>
                  <a:cubicBezTo>
                    <a:pt x="6" y="13"/>
                    <a:pt x="5" y="11"/>
                    <a:pt x="4" y="13"/>
                  </a:cubicBezTo>
                  <a:cubicBezTo>
                    <a:pt x="2" y="11"/>
                    <a:pt x="2" y="6"/>
                    <a:pt x="0" y="3"/>
                  </a:cubicBezTo>
                  <a:cubicBezTo>
                    <a:pt x="1" y="3"/>
                    <a:pt x="1" y="1"/>
                    <a:pt x="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" name="Freeform 80"/>
            <p:cNvSpPr/>
            <p:nvPr/>
          </p:nvSpPr>
          <p:spPr bwMode="auto">
            <a:xfrm>
              <a:off x="6805787" y="4017517"/>
              <a:ext cx="65088" cy="90488"/>
            </a:xfrm>
            <a:custGeom>
              <a:avLst/>
              <a:gdLst>
                <a:gd name="T0" fmla="*/ 6 w 20"/>
                <a:gd name="T1" fmla="*/ 0 h 28"/>
                <a:gd name="T2" fmla="*/ 7 w 20"/>
                <a:gd name="T3" fmla="*/ 2 h 28"/>
                <a:gd name="T4" fmla="*/ 10 w 20"/>
                <a:gd name="T5" fmla="*/ 2 h 28"/>
                <a:gd name="T6" fmla="*/ 20 w 20"/>
                <a:gd name="T7" fmla="*/ 7 h 28"/>
                <a:gd name="T8" fmla="*/ 20 w 20"/>
                <a:gd name="T9" fmla="*/ 13 h 28"/>
                <a:gd name="T10" fmla="*/ 16 w 20"/>
                <a:gd name="T11" fmla="*/ 13 h 28"/>
                <a:gd name="T12" fmla="*/ 15 w 20"/>
                <a:gd name="T13" fmla="*/ 16 h 28"/>
                <a:gd name="T14" fmla="*/ 14 w 20"/>
                <a:gd name="T15" fmla="*/ 23 h 28"/>
                <a:gd name="T16" fmla="*/ 12 w 20"/>
                <a:gd name="T17" fmla="*/ 26 h 28"/>
                <a:gd name="T18" fmla="*/ 6 w 20"/>
                <a:gd name="T19" fmla="*/ 27 h 28"/>
                <a:gd name="T20" fmla="*/ 5 w 20"/>
                <a:gd name="T21" fmla="*/ 23 h 28"/>
                <a:gd name="T22" fmla="*/ 7 w 20"/>
                <a:gd name="T23" fmla="*/ 21 h 28"/>
                <a:gd name="T24" fmla="*/ 0 w 20"/>
                <a:gd name="T25" fmla="*/ 17 h 28"/>
                <a:gd name="T26" fmla="*/ 5 w 20"/>
                <a:gd name="T27" fmla="*/ 12 h 28"/>
                <a:gd name="T28" fmla="*/ 6 w 20"/>
                <a:gd name="T2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0" h="28">
                  <a:moveTo>
                    <a:pt x="6" y="0"/>
                  </a:moveTo>
                  <a:cubicBezTo>
                    <a:pt x="7" y="0"/>
                    <a:pt x="7" y="1"/>
                    <a:pt x="7" y="2"/>
                  </a:cubicBezTo>
                  <a:cubicBezTo>
                    <a:pt x="7" y="4"/>
                    <a:pt x="10" y="2"/>
                    <a:pt x="10" y="2"/>
                  </a:cubicBezTo>
                  <a:cubicBezTo>
                    <a:pt x="14" y="4"/>
                    <a:pt x="12" y="8"/>
                    <a:pt x="20" y="7"/>
                  </a:cubicBezTo>
                  <a:cubicBezTo>
                    <a:pt x="20" y="9"/>
                    <a:pt x="20" y="11"/>
                    <a:pt x="20" y="13"/>
                  </a:cubicBezTo>
                  <a:cubicBezTo>
                    <a:pt x="19" y="13"/>
                    <a:pt x="17" y="13"/>
                    <a:pt x="16" y="13"/>
                  </a:cubicBezTo>
                  <a:cubicBezTo>
                    <a:pt x="16" y="15"/>
                    <a:pt x="16" y="15"/>
                    <a:pt x="15" y="16"/>
                  </a:cubicBezTo>
                  <a:cubicBezTo>
                    <a:pt x="17" y="19"/>
                    <a:pt x="14" y="20"/>
                    <a:pt x="14" y="23"/>
                  </a:cubicBezTo>
                  <a:cubicBezTo>
                    <a:pt x="14" y="24"/>
                    <a:pt x="10" y="25"/>
                    <a:pt x="12" y="26"/>
                  </a:cubicBezTo>
                  <a:cubicBezTo>
                    <a:pt x="13" y="28"/>
                    <a:pt x="8" y="26"/>
                    <a:pt x="6" y="27"/>
                  </a:cubicBezTo>
                  <a:cubicBezTo>
                    <a:pt x="6" y="25"/>
                    <a:pt x="5" y="25"/>
                    <a:pt x="5" y="23"/>
                  </a:cubicBezTo>
                  <a:cubicBezTo>
                    <a:pt x="4" y="21"/>
                    <a:pt x="6" y="21"/>
                    <a:pt x="7" y="21"/>
                  </a:cubicBezTo>
                  <a:cubicBezTo>
                    <a:pt x="5" y="19"/>
                    <a:pt x="5" y="16"/>
                    <a:pt x="0" y="17"/>
                  </a:cubicBezTo>
                  <a:cubicBezTo>
                    <a:pt x="0" y="13"/>
                    <a:pt x="3" y="14"/>
                    <a:pt x="5" y="12"/>
                  </a:cubicBezTo>
                  <a:cubicBezTo>
                    <a:pt x="5" y="6"/>
                    <a:pt x="5" y="6"/>
                    <a:pt x="6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7" name="Freeform 81"/>
            <p:cNvSpPr/>
            <p:nvPr/>
          </p:nvSpPr>
          <p:spPr bwMode="auto">
            <a:xfrm>
              <a:off x="6332712" y="4092130"/>
              <a:ext cx="57150" cy="60325"/>
            </a:xfrm>
            <a:custGeom>
              <a:avLst/>
              <a:gdLst>
                <a:gd name="T0" fmla="*/ 17 w 18"/>
                <a:gd name="T1" fmla="*/ 1 h 19"/>
                <a:gd name="T2" fmla="*/ 17 w 18"/>
                <a:gd name="T3" fmla="*/ 9 h 19"/>
                <a:gd name="T4" fmla="*/ 15 w 18"/>
                <a:gd name="T5" fmla="*/ 6 h 19"/>
                <a:gd name="T6" fmla="*/ 14 w 18"/>
                <a:gd name="T7" fmla="*/ 8 h 19"/>
                <a:gd name="T8" fmla="*/ 14 w 18"/>
                <a:gd name="T9" fmla="*/ 14 h 19"/>
                <a:gd name="T10" fmla="*/ 12 w 18"/>
                <a:gd name="T11" fmla="*/ 14 h 19"/>
                <a:gd name="T12" fmla="*/ 12 w 18"/>
                <a:gd name="T13" fmla="*/ 16 h 19"/>
                <a:gd name="T14" fmla="*/ 8 w 18"/>
                <a:gd name="T15" fmla="*/ 19 h 19"/>
                <a:gd name="T16" fmla="*/ 5 w 18"/>
                <a:gd name="T17" fmla="*/ 15 h 19"/>
                <a:gd name="T18" fmla="*/ 3 w 18"/>
                <a:gd name="T19" fmla="*/ 13 h 19"/>
                <a:gd name="T20" fmla="*/ 0 w 18"/>
                <a:gd name="T21" fmla="*/ 5 h 19"/>
                <a:gd name="T22" fmla="*/ 10 w 18"/>
                <a:gd name="T23" fmla="*/ 3 h 19"/>
                <a:gd name="T24" fmla="*/ 17 w 18"/>
                <a:gd name="T25" fmla="*/ 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19">
                  <a:moveTo>
                    <a:pt x="17" y="1"/>
                  </a:moveTo>
                  <a:cubicBezTo>
                    <a:pt x="16" y="4"/>
                    <a:pt x="18" y="6"/>
                    <a:pt x="17" y="9"/>
                  </a:cubicBezTo>
                  <a:cubicBezTo>
                    <a:pt x="16" y="9"/>
                    <a:pt x="15" y="7"/>
                    <a:pt x="15" y="6"/>
                  </a:cubicBezTo>
                  <a:cubicBezTo>
                    <a:pt x="15" y="7"/>
                    <a:pt x="14" y="7"/>
                    <a:pt x="14" y="8"/>
                  </a:cubicBezTo>
                  <a:cubicBezTo>
                    <a:pt x="14" y="9"/>
                    <a:pt x="15" y="12"/>
                    <a:pt x="14" y="14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1" y="14"/>
                    <a:pt x="12" y="16"/>
                    <a:pt x="12" y="16"/>
                  </a:cubicBezTo>
                  <a:cubicBezTo>
                    <a:pt x="10" y="18"/>
                    <a:pt x="8" y="17"/>
                    <a:pt x="8" y="19"/>
                  </a:cubicBezTo>
                  <a:cubicBezTo>
                    <a:pt x="6" y="18"/>
                    <a:pt x="6" y="17"/>
                    <a:pt x="5" y="15"/>
                  </a:cubicBezTo>
                  <a:cubicBezTo>
                    <a:pt x="5" y="15"/>
                    <a:pt x="3" y="13"/>
                    <a:pt x="3" y="13"/>
                  </a:cubicBezTo>
                  <a:cubicBezTo>
                    <a:pt x="2" y="10"/>
                    <a:pt x="3" y="7"/>
                    <a:pt x="0" y="5"/>
                  </a:cubicBezTo>
                  <a:cubicBezTo>
                    <a:pt x="2" y="3"/>
                    <a:pt x="6" y="4"/>
                    <a:pt x="10" y="3"/>
                  </a:cubicBezTo>
                  <a:cubicBezTo>
                    <a:pt x="12" y="2"/>
                    <a:pt x="14" y="0"/>
                    <a:pt x="17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8" name="Freeform 82"/>
            <p:cNvSpPr/>
            <p:nvPr/>
          </p:nvSpPr>
          <p:spPr bwMode="auto">
            <a:xfrm>
              <a:off x="2744962" y="1515617"/>
              <a:ext cx="992188" cy="741363"/>
            </a:xfrm>
            <a:custGeom>
              <a:avLst/>
              <a:gdLst>
                <a:gd name="T0" fmla="*/ 220 w 310"/>
                <a:gd name="T1" fmla="*/ 26 h 231"/>
                <a:gd name="T2" fmla="*/ 232 w 310"/>
                <a:gd name="T3" fmla="*/ 27 h 231"/>
                <a:gd name="T4" fmla="*/ 251 w 310"/>
                <a:gd name="T5" fmla="*/ 22 h 231"/>
                <a:gd name="T6" fmla="*/ 253 w 310"/>
                <a:gd name="T7" fmla="*/ 31 h 231"/>
                <a:gd name="T8" fmla="*/ 272 w 310"/>
                <a:gd name="T9" fmla="*/ 26 h 231"/>
                <a:gd name="T10" fmla="*/ 293 w 310"/>
                <a:gd name="T11" fmla="*/ 23 h 231"/>
                <a:gd name="T12" fmla="*/ 309 w 310"/>
                <a:gd name="T13" fmla="*/ 26 h 231"/>
                <a:gd name="T14" fmla="*/ 285 w 310"/>
                <a:gd name="T15" fmla="*/ 39 h 231"/>
                <a:gd name="T16" fmla="*/ 277 w 310"/>
                <a:gd name="T17" fmla="*/ 49 h 231"/>
                <a:gd name="T18" fmla="*/ 266 w 310"/>
                <a:gd name="T19" fmla="*/ 67 h 231"/>
                <a:gd name="T20" fmla="*/ 264 w 310"/>
                <a:gd name="T21" fmla="*/ 81 h 231"/>
                <a:gd name="T22" fmla="*/ 277 w 310"/>
                <a:gd name="T23" fmla="*/ 102 h 231"/>
                <a:gd name="T24" fmla="*/ 268 w 310"/>
                <a:gd name="T25" fmla="*/ 111 h 231"/>
                <a:gd name="T26" fmla="*/ 256 w 310"/>
                <a:gd name="T27" fmla="*/ 117 h 231"/>
                <a:gd name="T28" fmla="*/ 267 w 310"/>
                <a:gd name="T29" fmla="*/ 140 h 231"/>
                <a:gd name="T30" fmla="*/ 245 w 310"/>
                <a:gd name="T31" fmla="*/ 138 h 231"/>
                <a:gd name="T32" fmla="*/ 248 w 310"/>
                <a:gd name="T33" fmla="*/ 145 h 231"/>
                <a:gd name="T34" fmla="*/ 239 w 310"/>
                <a:gd name="T35" fmla="*/ 158 h 231"/>
                <a:gd name="T36" fmla="*/ 222 w 310"/>
                <a:gd name="T37" fmla="*/ 163 h 231"/>
                <a:gd name="T38" fmla="*/ 208 w 310"/>
                <a:gd name="T39" fmla="*/ 169 h 231"/>
                <a:gd name="T40" fmla="*/ 201 w 310"/>
                <a:gd name="T41" fmla="*/ 177 h 231"/>
                <a:gd name="T42" fmla="*/ 167 w 310"/>
                <a:gd name="T43" fmla="*/ 189 h 231"/>
                <a:gd name="T44" fmla="*/ 164 w 310"/>
                <a:gd name="T45" fmla="*/ 202 h 231"/>
                <a:gd name="T46" fmla="*/ 156 w 310"/>
                <a:gd name="T47" fmla="*/ 213 h 231"/>
                <a:gd name="T48" fmla="*/ 140 w 310"/>
                <a:gd name="T49" fmla="*/ 226 h 231"/>
                <a:gd name="T50" fmla="*/ 123 w 310"/>
                <a:gd name="T51" fmla="*/ 217 h 231"/>
                <a:gd name="T52" fmla="*/ 112 w 310"/>
                <a:gd name="T53" fmla="*/ 204 h 231"/>
                <a:gd name="T54" fmla="*/ 106 w 310"/>
                <a:gd name="T55" fmla="*/ 195 h 231"/>
                <a:gd name="T56" fmla="*/ 101 w 310"/>
                <a:gd name="T57" fmla="*/ 177 h 231"/>
                <a:gd name="T58" fmla="*/ 104 w 310"/>
                <a:gd name="T59" fmla="*/ 170 h 231"/>
                <a:gd name="T60" fmla="*/ 111 w 310"/>
                <a:gd name="T61" fmla="*/ 158 h 231"/>
                <a:gd name="T62" fmla="*/ 115 w 310"/>
                <a:gd name="T63" fmla="*/ 144 h 231"/>
                <a:gd name="T64" fmla="*/ 103 w 310"/>
                <a:gd name="T65" fmla="*/ 130 h 231"/>
                <a:gd name="T66" fmla="*/ 90 w 310"/>
                <a:gd name="T67" fmla="*/ 115 h 231"/>
                <a:gd name="T68" fmla="*/ 81 w 310"/>
                <a:gd name="T69" fmla="*/ 106 h 231"/>
                <a:gd name="T70" fmla="*/ 71 w 310"/>
                <a:gd name="T71" fmla="*/ 93 h 231"/>
                <a:gd name="T72" fmla="*/ 36 w 310"/>
                <a:gd name="T73" fmla="*/ 88 h 231"/>
                <a:gd name="T74" fmla="*/ 19 w 310"/>
                <a:gd name="T75" fmla="*/ 86 h 231"/>
                <a:gd name="T76" fmla="*/ 12 w 310"/>
                <a:gd name="T77" fmla="*/ 80 h 231"/>
                <a:gd name="T78" fmla="*/ 12 w 310"/>
                <a:gd name="T79" fmla="*/ 72 h 231"/>
                <a:gd name="T80" fmla="*/ 23 w 310"/>
                <a:gd name="T81" fmla="*/ 57 h 231"/>
                <a:gd name="T82" fmla="*/ 39 w 310"/>
                <a:gd name="T83" fmla="*/ 43 h 231"/>
                <a:gd name="T84" fmla="*/ 31 w 310"/>
                <a:gd name="T85" fmla="*/ 42 h 231"/>
                <a:gd name="T86" fmla="*/ 36 w 310"/>
                <a:gd name="T87" fmla="*/ 39 h 231"/>
                <a:gd name="T88" fmla="*/ 47 w 310"/>
                <a:gd name="T89" fmla="*/ 32 h 231"/>
                <a:gd name="T90" fmla="*/ 75 w 310"/>
                <a:gd name="T91" fmla="*/ 20 h 231"/>
                <a:gd name="T92" fmla="*/ 108 w 310"/>
                <a:gd name="T93" fmla="*/ 18 h 231"/>
                <a:gd name="T94" fmla="*/ 123 w 310"/>
                <a:gd name="T95" fmla="*/ 15 h 231"/>
                <a:gd name="T96" fmla="*/ 140 w 310"/>
                <a:gd name="T97" fmla="*/ 19 h 231"/>
                <a:gd name="T98" fmla="*/ 138 w 310"/>
                <a:gd name="T99" fmla="*/ 8 h 231"/>
                <a:gd name="T100" fmla="*/ 177 w 310"/>
                <a:gd name="T101" fmla="*/ 5 h 231"/>
                <a:gd name="T102" fmla="*/ 192 w 310"/>
                <a:gd name="T103" fmla="*/ 1 h 231"/>
                <a:gd name="T104" fmla="*/ 240 w 310"/>
                <a:gd name="T105" fmla="*/ 6 h 231"/>
                <a:gd name="T106" fmla="*/ 259 w 310"/>
                <a:gd name="T107" fmla="*/ 12 h 231"/>
                <a:gd name="T108" fmla="*/ 219 w 310"/>
                <a:gd name="T109" fmla="*/ 22 h 231"/>
                <a:gd name="T110" fmla="*/ 210 w 310"/>
                <a:gd name="T111" fmla="*/ 23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10" h="231">
                  <a:moveTo>
                    <a:pt x="210" y="23"/>
                  </a:moveTo>
                  <a:cubicBezTo>
                    <a:pt x="210" y="24"/>
                    <a:pt x="212" y="24"/>
                    <a:pt x="212" y="26"/>
                  </a:cubicBezTo>
                  <a:cubicBezTo>
                    <a:pt x="214" y="27"/>
                    <a:pt x="216" y="24"/>
                    <a:pt x="216" y="24"/>
                  </a:cubicBezTo>
                  <a:cubicBezTo>
                    <a:pt x="217" y="24"/>
                    <a:pt x="218" y="25"/>
                    <a:pt x="218" y="25"/>
                  </a:cubicBezTo>
                  <a:cubicBezTo>
                    <a:pt x="219" y="25"/>
                    <a:pt x="219" y="26"/>
                    <a:pt x="220" y="26"/>
                  </a:cubicBezTo>
                  <a:cubicBezTo>
                    <a:pt x="221" y="25"/>
                    <a:pt x="221" y="25"/>
                    <a:pt x="222" y="24"/>
                  </a:cubicBezTo>
                  <a:cubicBezTo>
                    <a:pt x="223" y="24"/>
                    <a:pt x="224" y="24"/>
                    <a:pt x="224" y="24"/>
                  </a:cubicBezTo>
                  <a:cubicBezTo>
                    <a:pt x="225" y="24"/>
                    <a:pt x="226" y="24"/>
                    <a:pt x="226" y="24"/>
                  </a:cubicBezTo>
                  <a:cubicBezTo>
                    <a:pt x="231" y="23"/>
                    <a:pt x="236" y="21"/>
                    <a:pt x="240" y="23"/>
                  </a:cubicBezTo>
                  <a:cubicBezTo>
                    <a:pt x="239" y="26"/>
                    <a:pt x="234" y="24"/>
                    <a:pt x="232" y="27"/>
                  </a:cubicBezTo>
                  <a:cubicBezTo>
                    <a:pt x="233" y="29"/>
                    <a:pt x="235" y="27"/>
                    <a:pt x="235" y="27"/>
                  </a:cubicBezTo>
                  <a:cubicBezTo>
                    <a:pt x="237" y="27"/>
                    <a:pt x="237" y="28"/>
                    <a:pt x="241" y="27"/>
                  </a:cubicBezTo>
                  <a:cubicBezTo>
                    <a:pt x="242" y="26"/>
                    <a:pt x="243" y="26"/>
                    <a:pt x="244" y="26"/>
                  </a:cubicBezTo>
                  <a:cubicBezTo>
                    <a:pt x="250" y="23"/>
                    <a:pt x="250" y="23"/>
                    <a:pt x="250" y="23"/>
                  </a:cubicBezTo>
                  <a:cubicBezTo>
                    <a:pt x="253" y="26"/>
                    <a:pt x="249" y="22"/>
                    <a:pt x="251" y="22"/>
                  </a:cubicBezTo>
                  <a:cubicBezTo>
                    <a:pt x="252" y="22"/>
                    <a:pt x="255" y="22"/>
                    <a:pt x="255" y="22"/>
                  </a:cubicBezTo>
                  <a:cubicBezTo>
                    <a:pt x="256" y="21"/>
                    <a:pt x="258" y="20"/>
                    <a:pt x="261" y="20"/>
                  </a:cubicBezTo>
                  <a:cubicBezTo>
                    <a:pt x="262" y="22"/>
                    <a:pt x="262" y="24"/>
                    <a:pt x="260" y="24"/>
                  </a:cubicBezTo>
                  <a:cubicBezTo>
                    <a:pt x="260" y="25"/>
                    <a:pt x="258" y="26"/>
                    <a:pt x="258" y="27"/>
                  </a:cubicBezTo>
                  <a:cubicBezTo>
                    <a:pt x="256" y="28"/>
                    <a:pt x="256" y="31"/>
                    <a:pt x="253" y="31"/>
                  </a:cubicBezTo>
                  <a:cubicBezTo>
                    <a:pt x="253" y="33"/>
                    <a:pt x="254" y="32"/>
                    <a:pt x="255" y="31"/>
                  </a:cubicBezTo>
                  <a:cubicBezTo>
                    <a:pt x="256" y="31"/>
                    <a:pt x="257" y="30"/>
                    <a:pt x="258" y="31"/>
                  </a:cubicBezTo>
                  <a:cubicBezTo>
                    <a:pt x="259" y="31"/>
                    <a:pt x="258" y="29"/>
                    <a:pt x="259" y="28"/>
                  </a:cubicBezTo>
                  <a:cubicBezTo>
                    <a:pt x="260" y="27"/>
                    <a:pt x="265" y="28"/>
                    <a:pt x="265" y="26"/>
                  </a:cubicBezTo>
                  <a:cubicBezTo>
                    <a:pt x="267" y="28"/>
                    <a:pt x="270" y="27"/>
                    <a:pt x="272" y="26"/>
                  </a:cubicBezTo>
                  <a:cubicBezTo>
                    <a:pt x="275" y="26"/>
                    <a:pt x="277" y="25"/>
                    <a:pt x="278" y="27"/>
                  </a:cubicBezTo>
                  <a:cubicBezTo>
                    <a:pt x="279" y="26"/>
                    <a:pt x="280" y="24"/>
                    <a:pt x="282" y="23"/>
                  </a:cubicBezTo>
                  <a:cubicBezTo>
                    <a:pt x="284" y="24"/>
                    <a:pt x="286" y="23"/>
                    <a:pt x="288" y="23"/>
                  </a:cubicBezTo>
                  <a:cubicBezTo>
                    <a:pt x="289" y="22"/>
                    <a:pt x="290" y="22"/>
                    <a:pt x="292" y="22"/>
                  </a:cubicBezTo>
                  <a:cubicBezTo>
                    <a:pt x="291" y="22"/>
                    <a:pt x="292" y="23"/>
                    <a:pt x="293" y="23"/>
                  </a:cubicBezTo>
                  <a:cubicBezTo>
                    <a:pt x="293" y="23"/>
                    <a:pt x="294" y="23"/>
                    <a:pt x="295" y="23"/>
                  </a:cubicBezTo>
                  <a:cubicBezTo>
                    <a:pt x="297" y="23"/>
                    <a:pt x="299" y="23"/>
                    <a:pt x="299" y="23"/>
                  </a:cubicBezTo>
                  <a:cubicBezTo>
                    <a:pt x="300" y="24"/>
                    <a:pt x="300" y="24"/>
                    <a:pt x="300" y="23"/>
                  </a:cubicBezTo>
                  <a:cubicBezTo>
                    <a:pt x="301" y="23"/>
                    <a:pt x="301" y="23"/>
                    <a:pt x="302" y="23"/>
                  </a:cubicBezTo>
                  <a:cubicBezTo>
                    <a:pt x="304" y="24"/>
                    <a:pt x="306" y="26"/>
                    <a:pt x="309" y="26"/>
                  </a:cubicBezTo>
                  <a:cubicBezTo>
                    <a:pt x="310" y="28"/>
                    <a:pt x="308" y="27"/>
                    <a:pt x="307" y="28"/>
                  </a:cubicBezTo>
                  <a:cubicBezTo>
                    <a:pt x="306" y="29"/>
                    <a:pt x="305" y="30"/>
                    <a:pt x="304" y="31"/>
                  </a:cubicBezTo>
                  <a:cubicBezTo>
                    <a:pt x="301" y="32"/>
                    <a:pt x="296" y="31"/>
                    <a:pt x="295" y="36"/>
                  </a:cubicBezTo>
                  <a:cubicBezTo>
                    <a:pt x="292" y="36"/>
                    <a:pt x="288" y="35"/>
                    <a:pt x="287" y="37"/>
                  </a:cubicBezTo>
                  <a:cubicBezTo>
                    <a:pt x="288" y="39"/>
                    <a:pt x="291" y="40"/>
                    <a:pt x="285" y="39"/>
                  </a:cubicBezTo>
                  <a:cubicBezTo>
                    <a:pt x="286" y="41"/>
                    <a:pt x="288" y="40"/>
                    <a:pt x="289" y="41"/>
                  </a:cubicBezTo>
                  <a:cubicBezTo>
                    <a:pt x="287" y="44"/>
                    <a:pt x="281" y="43"/>
                    <a:pt x="280" y="48"/>
                  </a:cubicBezTo>
                  <a:cubicBezTo>
                    <a:pt x="278" y="48"/>
                    <a:pt x="281" y="46"/>
                    <a:pt x="280" y="46"/>
                  </a:cubicBezTo>
                  <a:cubicBezTo>
                    <a:pt x="280" y="45"/>
                    <a:pt x="276" y="48"/>
                    <a:pt x="274" y="48"/>
                  </a:cubicBezTo>
                  <a:cubicBezTo>
                    <a:pt x="274" y="49"/>
                    <a:pt x="276" y="49"/>
                    <a:pt x="277" y="49"/>
                  </a:cubicBezTo>
                  <a:cubicBezTo>
                    <a:pt x="274" y="52"/>
                    <a:pt x="275" y="51"/>
                    <a:pt x="274" y="56"/>
                  </a:cubicBezTo>
                  <a:cubicBezTo>
                    <a:pt x="274" y="57"/>
                    <a:pt x="270" y="57"/>
                    <a:pt x="269" y="58"/>
                  </a:cubicBezTo>
                  <a:cubicBezTo>
                    <a:pt x="269" y="59"/>
                    <a:pt x="270" y="61"/>
                    <a:pt x="269" y="62"/>
                  </a:cubicBezTo>
                  <a:cubicBezTo>
                    <a:pt x="268" y="63"/>
                    <a:pt x="266" y="63"/>
                    <a:pt x="264" y="63"/>
                  </a:cubicBezTo>
                  <a:cubicBezTo>
                    <a:pt x="264" y="65"/>
                    <a:pt x="266" y="65"/>
                    <a:pt x="266" y="67"/>
                  </a:cubicBezTo>
                  <a:cubicBezTo>
                    <a:pt x="267" y="70"/>
                    <a:pt x="270" y="69"/>
                    <a:pt x="272" y="70"/>
                  </a:cubicBezTo>
                  <a:cubicBezTo>
                    <a:pt x="272" y="70"/>
                    <a:pt x="271" y="72"/>
                    <a:pt x="272" y="72"/>
                  </a:cubicBezTo>
                  <a:cubicBezTo>
                    <a:pt x="273" y="73"/>
                    <a:pt x="274" y="72"/>
                    <a:pt x="275" y="73"/>
                  </a:cubicBezTo>
                  <a:cubicBezTo>
                    <a:pt x="275" y="76"/>
                    <a:pt x="277" y="76"/>
                    <a:pt x="277" y="78"/>
                  </a:cubicBezTo>
                  <a:cubicBezTo>
                    <a:pt x="273" y="80"/>
                    <a:pt x="269" y="79"/>
                    <a:pt x="264" y="81"/>
                  </a:cubicBezTo>
                  <a:cubicBezTo>
                    <a:pt x="267" y="84"/>
                    <a:pt x="270" y="88"/>
                    <a:pt x="277" y="87"/>
                  </a:cubicBezTo>
                  <a:cubicBezTo>
                    <a:pt x="276" y="89"/>
                    <a:pt x="278" y="90"/>
                    <a:pt x="279" y="90"/>
                  </a:cubicBezTo>
                  <a:cubicBezTo>
                    <a:pt x="280" y="92"/>
                    <a:pt x="277" y="91"/>
                    <a:pt x="277" y="93"/>
                  </a:cubicBezTo>
                  <a:cubicBezTo>
                    <a:pt x="276" y="95"/>
                    <a:pt x="275" y="96"/>
                    <a:pt x="273" y="96"/>
                  </a:cubicBezTo>
                  <a:cubicBezTo>
                    <a:pt x="271" y="101"/>
                    <a:pt x="278" y="98"/>
                    <a:pt x="277" y="102"/>
                  </a:cubicBezTo>
                  <a:cubicBezTo>
                    <a:pt x="274" y="102"/>
                    <a:pt x="274" y="103"/>
                    <a:pt x="275" y="104"/>
                  </a:cubicBezTo>
                  <a:cubicBezTo>
                    <a:pt x="275" y="106"/>
                    <a:pt x="273" y="105"/>
                    <a:pt x="272" y="104"/>
                  </a:cubicBezTo>
                  <a:cubicBezTo>
                    <a:pt x="271" y="104"/>
                    <a:pt x="270" y="103"/>
                    <a:pt x="269" y="104"/>
                  </a:cubicBezTo>
                  <a:cubicBezTo>
                    <a:pt x="267" y="104"/>
                    <a:pt x="268" y="108"/>
                    <a:pt x="265" y="107"/>
                  </a:cubicBezTo>
                  <a:cubicBezTo>
                    <a:pt x="265" y="109"/>
                    <a:pt x="266" y="111"/>
                    <a:pt x="268" y="111"/>
                  </a:cubicBezTo>
                  <a:cubicBezTo>
                    <a:pt x="268" y="112"/>
                    <a:pt x="266" y="112"/>
                    <a:pt x="265" y="112"/>
                  </a:cubicBezTo>
                  <a:cubicBezTo>
                    <a:pt x="264" y="112"/>
                    <a:pt x="263" y="112"/>
                    <a:pt x="263" y="112"/>
                  </a:cubicBezTo>
                  <a:cubicBezTo>
                    <a:pt x="259" y="113"/>
                    <a:pt x="256" y="116"/>
                    <a:pt x="253" y="116"/>
                  </a:cubicBezTo>
                  <a:cubicBezTo>
                    <a:pt x="253" y="117"/>
                    <a:pt x="254" y="117"/>
                    <a:pt x="255" y="117"/>
                  </a:cubicBezTo>
                  <a:cubicBezTo>
                    <a:pt x="255" y="117"/>
                    <a:pt x="256" y="117"/>
                    <a:pt x="256" y="117"/>
                  </a:cubicBezTo>
                  <a:cubicBezTo>
                    <a:pt x="258" y="118"/>
                    <a:pt x="258" y="122"/>
                    <a:pt x="261" y="121"/>
                  </a:cubicBezTo>
                  <a:cubicBezTo>
                    <a:pt x="262" y="124"/>
                    <a:pt x="259" y="124"/>
                    <a:pt x="259" y="125"/>
                  </a:cubicBezTo>
                  <a:cubicBezTo>
                    <a:pt x="258" y="127"/>
                    <a:pt x="261" y="130"/>
                    <a:pt x="258" y="131"/>
                  </a:cubicBezTo>
                  <a:cubicBezTo>
                    <a:pt x="259" y="136"/>
                    <a:pt x="268" y="134"/>
                    <a:pt x="269" y="140"/>
                  </a:cubicBezTo>
                  <a:cubicBezTo>
                    <a:pt x="269" y="140"/>
                    <a:pt x="268" y="140"/>
                    <a:pt x="267" y="140"/>
                  </a:cubicBezTo>
                  <a:cubicBezTo>
                    <a:pt x="266" y="140"/>
                    <a:pt x="264" y="140"/>
                    <a:pt x="264" y="139"/>
                  </a:cubicBezTo>
                  <a:cubicBezTo>
                    <a:pt x="263" y="139"/>
                    <a:pt x="263" y="140"/>
                    <a:pt x="264" y="140"/>
                  </a:cubicBezTo>
                  <a:cubicBezTo>
                    <a:pt x="261" y="144"/>
                    <a:pt x="259" y="143"/>
                    <a:pt x="253" y="143"/>
                  </a:cubicBezTo>
                  <a:cubicBezTo>
                    <a:pt x="254" y="138"/>
                    <a:pt x="247" y="142"/>
                    <a:pt x="249" y="138"/>
                  </a:cubicBezTo>
                  <a:cubicBezTo>
                    <a:pt x="247" y="137"/>
                    <a:pt x="246" y="138"/>
                    <a:pt x="245" y="138"/>
                  </a:cubicBezTo>
                  <a:cubicBezTo>
                    <a:pt x="244" y="139"/>
                    <a:pt x="243" y="139"/>
                    <a:pt x="241" y="139"/>
                  </a:cubicBezTo>
                  <a:cubicBezTo>
                    <a:pt x="243" y="140"/>
                    <a:pt x="242" y="141"/>
                    <a:pt x="240" y="141"/>
                  </a:cubicBezTo>
                  <a:cubicBezTo>
                    <a:pt x="240" y="143"/>
                    <a:pt x="247" y="143"/>
                    <a:pt x="241" y="144"/>
                  </a:cubicBezTo>
                  <a:cubicBezTo>
                    <a:pt x="242" y="146"/>
                    <a:pt x="244" y="145"/>
                    <a:pt x="245" y="145"/>
                  </a:cubicBezTo>
                  <a:cubicBezTo>
                    <a:pt x="246" y="145"/>
                    <a:pt x="247" y="145"/>
                    <a:pt x="248" y="145"/>
                  </a:cubicBezTo>
                  <a:cubicBezTo>
                    <a:pt x="251" y="145"/>
                    <a:pt x="254" y="147"/>
                    <a:pt x="258" y="146"/>
                  </a:cubicBezTo>
                  <a:cubicBezTo>
                    <a:pt x="255" y="150"/>
                    <a:pt x="252" y="153"/>
                    <a:pt x="249" y="156"/>
                  </a:cubicBezTo>
                  <a:cubicBezTo>
                    <a:pt x="246" y="156"/>
                    <a:pt x="244" y="157"/>
                    <a:pt x="241" y="158"/>
                  </a:cubicBezTo>
                  <a:cubicBezTo>
                    <a:pt x="241" y="158"/>
                    <a:pt x="241" y="158"/>
                    <a:pt x="240" y="158"/>
                  </a:cubicBezTo>
                  <a:cubicBezTo>
                    <a:pt x="240" y="158"/>
                    <a:pt x="239" y="157"/>
                    <a:pt x="239" y="158"/>
                  </a:cubicBezTo>
                  <a:cubicBezTo>
                    <a:pt x="238" y="159"/>
                    <a:pt x="238" y="158"/>
                    <a:pt x="236" y="158"/>
                  </a:cubicBezTo>
                  <a:cubicBezTo>
                    <a:pt x="235" y="158"/>
                    <a:pt x="233" y="158"/>
                    <a:pt x="231" y="159"/>
                  </a:cubicBezTo>
                  <a:cubicBezTo>
                    <a:pt x="229" y="160"/>
                    <a:pt x="227" y="160"/>
                    <a:pt x="225" y="160"/>
                  </a:cubicBezTo>
                  <a:cubicBezTo>
                    <a:pt x="223" y="160"/>
                    <a:pt x="225" y="162"/>
                    <a:pt x="225" y="161"/>
                  </a:cubicBezTo>
                  <a:cubicBezTo>
                    <a:pt x="224" y="163"/>
                    <a:pt x="223" y="163"/>
                    <a:pt x="222" y="163"/>
                  </a:cubicBezTo>
                  <a:cubicBezTo>
                    <a:pt x="221" y="163"/>
                    <a:pt x="220" y="162"/>
                    <a:pt x="219" y="163"/>
                  </a:cubicBezTo>
                  <a:cubicBezTo>
                    <a:pt x="219" y="164"/>
                    <a:pt x="220" y="164"/>
                    <a:pt x="221" y="164"/>
                  </a:cubicBezTo>
                  <a:cubicBezTo>
                    <a:pt x="221" y="166"/>
                    <a:pt x="212" y="167"/>
                    <a:pt x="214" y="163"/>
                  </a:cubicBezTo>
                  <a:cubicBezTo>
                    <a:pt x="213" y="163"/>
                    <a:pt x="209" y="163"/>
                    <a:pt x="208" y="164"/>
                  </a:cubicBezTo>
                  <a:cubicBezTo>
                    <a:pt x="208" y="165"/>
                    <a:pt x="209" y="168"/>
                    <a:pt x="208" y="169"/>
                  </a:cubicBezTo>
                  <a:cubicBezTo>
                    <a:pt x="209" y="169"/>
                    <a:pt x="205" y="167"/>
                    <a:pt x="205" y="169"/>
                  </a:cubicBezTo>
                  <a:cubicBezTo>
                    <a:pt x="204" y="170"/>
                    <a:pt x="207" y="171"/>
                    <a:pt x="206" y="173"/>
                  </a:cubicBezTo>
                  <a:cubicBezTo>
                    <a:pt x="204" y="174"/>
                    <a:pt x="204" y="173"/>
                    <a:pt x="202" y="173"/>
                  </a:cubicBezTo>
                  <a:cubicBezTo>
                    <a:pt x="202" y="174"/>
                    <a:pt x="202" y="175"/>
                    <a:pt x="202" y="177"/>
                  </a:cubicBezTo>
                  <a:cubicBezTo>
                    <a:pt x="202" y="177"/>
                    <a:pt x="201" y="177"/>
                    <a:pt x="201" y="177"/>
                  </a:cubicBezTo>
                  <a:cubicBezTo>
                    <a:pt x="201" y="176"/>
                    <a:pt x="200" y="176"/>
                    <a:pt x="200" y="177"/>
                  </a:cubicBezTo>
                  <a:cubicBezTo>
                    <a:pt x="198" y="177"/>
                    <a:pt x="199" y="179"/>
                    <a:pt x="198" y="179"/>
                  </a:cubicBezTo>
                  <a:cubicBezTo>
                    <a:pt x="197" y="180"/>
                    <a:pt x="191" y="179"/>
                    <a:pt x="192" y="183"/>
                  </a:cubicBezTo>
                  <a:cubicBezTo>
                    <a:pt x="187" y="184"/>
                    <a:pt x="181" y="184"/>
                    <a:pt x="174" y="184"/>
                  </a:cubicBezTo>
                  <a:cubicBezTo>
                    <a:pt x="172" y="186"/>
                    <a:pt x="170" y="192"/>
                    <a:pt x="167" y="189"/>
                  </a:cubicBezTo>
                  <a:cubicBezTo>
                    <a:pt x="167" y="190"/>
                    <a:pt x="169" y="191"/>
                    <a:pt x="168" y="193"/>
                  </a:cubicBezTo>
                  <a:cubicBezTo>
                    <a:pt x="166" y="193"/>
                    <a:pt x="166" y="193"/>
                    <a:pt x="166" y="193"/>
                  </a:cubicBezTo>
                  <a:cubicBezTo>
                    <a:pt x="165" y="193"/>
                    <a:pt x="167" y="195"/>
                    <a:pt x="167" y="195"/>
                  </a:cubicBezTo>
                  <a:cubicBezTo>
                    <a:pt x="167" y="195"/>
                    <a:pt x="166" y="196"/>
                    <a:pt x="166" y="197"/>
                  </a:cubicBezTo>
                  <a:cubicBezTo>
                    <a:pt x="166" y="198"/>
                    <a:pt x="162" y="201"/>
                    <a:pt x="164" y="202"/>
                  </a:cubicBezTo>
                  <a:cubicBezTo>
                    <a:pt x="165" y="203"/>
                    <a:pt x="162" y="202"/>
                    <a:pt x="162" y="203"/>
                  </a:cubicBezTo>
                  <a:cubicBezTo>
                    <a:pt x="161" y="203"/>
                    <a:pt x="160" y="205"/>
                    <a:pt x="159" y="205"/>
                  </a:cubicBezTo>
                  <a:cubicBezTo>
                    <a:pt x="159" y="206"/>
                    <a:pt x="160" y="208"/>
                    <a:pt x="159" y="208"/>
                  </a:cubicBezTo>
                  <a:cubicBezTo>
                    <a:pt x="158" y="209"/>
                    <a:pt x="159" y="211"/>
                    <a:pt x="158" y="213"/>
                  </a:cubicBezTo>
                  <a:cubicBezTo>
                    <a:pt x="156" y="213"/>
                    <a:pt x="156" y="213"/>
                    <a:pt x="156" y="213"/>
                  </a:cubicBezTo>
                  <a:cubicBezTo>
                    <a:pt x="155" y="214"/>
                    <a:pt x="157" y="215"/>
                    <a:pt x="157" y="216"/>
                  </a:cubicBezTo>
                  <a:cubicBezTo>
                    <a:pt x="157" y="218"/>
                    <a:pt x="156" y="218"/>
                    <a:pt x="156" y="219"/>
                  </a:cubicBezTo>
                  <a:cubicBezTo>
                    <a:pt x="155" y="220"/>
                    <a:pt x="157" y="222"/>
                    <a:pt x="157" y="222"/>
                  </a:cubicBezTo>
                  <a:cubicBezTo>
                    <a:pt x="155" y="226"/>
                    <a:pt x="153" y="228"/>
                    <a:pt x="149" y="231"/>
                  </a:cubicBezTo>
                  <a:cubicBezTo>
                    <a:pt x="145" y="230"/>
                    <a:pt x="143" y="228"/>
                    <a:pt x="140" y="226"/>
                  </a:cubicBezTo>
                  <a:cubicBezTo>
                    <a:pt x="138" y="228"/>
                    <a:pt x="135" y="227"/>
                    <a:pt x="132" y="225"/>
                  </a:cubicBezTo>
                  <a:cubicBezTo>
                    <a:pt x="131" y="224"/>
                    <a:pt x="130" y="223"/>
                    <a:pt x="130" y="223"/>
                  </a:cubicBezTo>
                  <a:cubicBezTo>
                    <a:pt x="129" y="223"/>
                    <a:pt x="129" y="225"/>
                    <a:pt x="129" y="226"/>
                  </a:cubicBezTo>
                  <a:cubicBezTo>
                    <a:pt x="128" y="225"/>
                    <a:pt x="128" y="223"/>
                    <a:pt x="127" y="222"/>
                  </a:cubicBezTo>
                  <a:cubicBezTo>
                    <a:pt x="125" y="220"/>
                    <a:pt x="122" y="221"/>
                    <a:pt x="123" y="217"/>
                  </a:cubicBezTo>
                  <a:cubicBezTo>
                    <a:pt x="121" y="215"/>
                    <a:pt x="119" y="214"/>
                    <a:pt x="118" y="213"/>
                  </a:cubicBezTo>
                  <a:cubicBezTo>
                    <a:pt x="118" y="212"/>
                    <a:pt x="119" y="212"/>
                    <a:pt x="120" y="212"/>
                  </a:cubicBezTo>
                  <a:cubicBezTo>
                    <a:pt x="120" y="209"/>
                    <a:pt x="117" y="210"/>
                    <a:pt x="115" y="208"/>
                  </a:cubicBezTo>
                  <a:cubicBezTo>
                    <a:pt x="114" y="207"/>
                    <a:pt x="114" y="205"/>
                    <a:pt x="113" y="204"/>
                  </a:cubicBezTo>
                  <a:cubicBezTo>
                    <a:pt x="111" y="206"/>
                    <a:pt x="111" y="205"/>
                    <a:pt x="112" y="204"/>
                  </a:cubicBezTo>
                  <a:cubicBezTo>
                    <a:pt x="112" y="203"/>
                    <a:pt x="113" y="203"/>
                    <a:pt x="113" y="203"/>
                  </a:cubicBezTo>
                  <a:cubicBezTo>
                    <a:pt x="112" y="202"/>
                    <a:pt x="112" y="202"/>
                    <a:pt x="111" y="202"/>
                  </a:cubicBezTo>
                  <a:cubicBezTo>
                    <a:pt x="111" y="202"/>
                    <a:pt x="110" y="202"/>
                    <a:pt x="110" y="202"/>
                  </a:cubicBezTo>
                  <a:cubicBezTo>
                    <a:pt x="109" y="200"/>
                    <a:pt x="111" y="198"/>
                    <a:pt x="109" y="198"/>
                  </a:cubicBezTo>
                  <a:cubicBezTo>
                    <a:pt x="107" y="198"/>
                    <a:pt x="108" y="192"/>
                    <a:pt x="106" y="195"/>
                  </a:cubicBezTo>
                  <a:cubicBezTo>
                    <a:pt x="105" y="195"/>
                    <a:pt x="105" y="192"/>
                    <a:pt x="103" y="193"/>
                  </a:cubicBezTo>
                  <a:cubicBezTo>
                    <a:pt x="103" y="191"/>
                    <a:pt x="105" y="191"/>
                    <a:pt x="105" y="189"/>
                  </a:cubicBezTo>
                  <a:cubicBezTo>
                    <a:pt x="105" y="188"/>
                    <a:pt x="103" y="188"/>
                    <a:pt x="102" y="188"/>
                  </a:cubicBezTo>
                  <a:cubicBezTo>
                    <a:pt x="101" y="188"/>
                    <a:pt x="101" y="188"/>
                    <a:pt x="100" y="188"/>
                  </a:cubicBezTo>
                  <a:cubicBezTo>
                    <a:pt x="99" y="183"/>
                    <a:pt x="99" y="181"/>
                    <a:pt x="101" y="177"/>
                  </a:cubicBezTo>
                  <a:cubicBezTo>
                    <a:pt x="98" y="175"/>
                    <a:pt x="104" y="173"/>
                    <a:pt x="99" y="173"/>
                  </a:cubicBezTo>
                  <a:cubicBezTo>
                    <a:pt x="98" y="171"/>
                    <a:pt x="101" y="172"/>
                    <a:pt x="101" y="171"/>
                  </a:cubicBezTo>
                  <a:cubicBezTo>
                    <a:pt x="101" y="169"/>
                    <a:pt x="101" y="169"/>
                    <a:pt x="101" y="169"/>
                  </a:cubicBezTo>
                  <a:cubicBezTo>
                    <a:pt x="102" y="169"/>
                    <a:pt x="102" y="169"/>
                    <a:pt x="102" y="170"/>
                  </a:cubicBezTo>
                  <a:cubicBezTo>
                    <a:pt x="103" y="170"/>
                    <a:pt x="103" y="170"/>
                    <a:pt x="104" y="170"/>
                  </a:cubicBezTo>
                  <a:cubicBezTo>
                    <a:pt x="104" y="168"/>
                    <a:pt x="104" y="165"/>
                    <a:pt x="104" y="163"/>
                  </a:cubicBezTo>
                  <a:cubicBezTo>
                    <a:pt x="106" y="163"/>
                    <a:pt x="107" y="162"/>
                    <a:pt x="108" y="160"/>
                  </a:cubicBezTo>
                  <a:cubicBezTo>
                    <a:pt x="109" y="160"/>
                    <a:pt x="109" y="162"/>
                    <a:pt x="109" y="163"/>
                  </a:cubicBezTo>
                  <a:cubicBezTo>
                    <a:pt x="110" y="162"/>
                    <a:pt x="110" y="160"/>
                    <a:pt x="113" y="160"/>
                  </a:cubicBezTo>
                  <a:cubicBezTo>
                    <a:pt x="114" y="159"/>
                    <a:pt x="111" y="158"/>
                    <a:pt x="111" y="158"/>
                  </a:cubicBezTo>
                  <a:cubicBezTo>
                    <a:pt x="111" y="156"/>
                    <a:pt x="115" y="156"/>
                    <a:pt x="115" y="155"/>
                  </a:cubicBezTo>
                  <a:cubicBezTo>
                    <a:pt x="116" y="153"/>
                    <a:pt x="111" y="152"/>
                    <a:pt x="114" y="149"/>
                  </a:cubicBezTo>
                  <a:cubicBezTo>
                    <a:pt x="111" y="151"/>
                    <a:pt x="112" y="150"/>
                    <a:pt x="112" y="149"/>
                  </a:cubicBezTo>
                  <a:cubicBezTo>
                    <a:pt x="112" y="148"/>
                    <a:pt x="112" y="147"/>
                    <a:pt x="108" y="148"/>
                  </a:cubicBezTo>
                  <a:cubicBezTo>
                    <a:pt x="107" y="143"/>
                    <a:pt x="111" y="144"/>
                    <a:pt x="115" y="144"/>
                  </a:cubicBezTo>
                  <a:cubicBezTo>
                    <a:pt x="115" y="142"/>
                    <a:pt x="113" y="143"/>
                    <a:pt x="113" y="141"/>
                  </a:cubicBezTo>
                  <a:cubicBezTo>
                    <a:pt x="113" y="140"/>
                    <a:pt x="111" y="141"/>
                    <a:pt x="110" y="140"/>
                  </a:cubicBezTo>
                  <a:cubicBezTo>
                    <a:pt x="110" y="140"/>
                    <a:pt x="110" y="138"/>
                    <a:pt x="110" y="138"/>
                  </a:cubicBezTo>
                  <a:cubicBezTo>
                    <a:pt x="110" y="137"/>
                    <a:pt x="107" y="135"/>
                    <a:pt x="106" y="135"/>
                  </a:cubicBezTo>
                  <a:cubicBezTo>
                    <a:pt x="105" y="135"/>
                    <a:pt x="104" y="132"/>
                    <a:pt x="103" y="130"/>
                  </a:cubicBezTo>
                  <a:cubicBezTo>
                    <a:pt x="101" y="132"/>
                    <a:pt x="100" y="134"/>
                    <a:pt x="99" y="130"/>
                  </a:cubicBezTo>
                  <a:cubicBezTo>
                    <a:pt x="97" y="130"/>
                    <a:pt x="98" y="132"/>
                    <a:pt x="98" y="134"/>
                  </a:cubicBezTo>
                  <a:cubicBezTo>
                    <a:pt x="95" y="134"/>
                    <a:pt x="93" y="134"/>
                    <a:pt x="91" y="134"/>
                  </a:cubicBezTo>
                  <a:cubicBezTo>
                    <a:pt x="87" y="129"/>
                    <a:pt x="90" y="125"/>
                    <a:pt x="91" y="119"/>
                  </a:cubicBezTo>
                  <a:cubicBezTo>
                    <a:pt x="91" y="118"/>
                    <a:pt x="90" y="117"/>
                    <a:pt x="90" y="115"/>
                  </a:cubicBezTo>
                  <a:cubicBezTo>
                    <a:pt x="89" y="115"/>
                    <a:pt x="89" y="116"/>
                    <a:pt x="89" y="117"/>
                  </a:cubicBezTo>
                  <a:cubicBezTo>
                    <a:pt x="87" y="118"/>
                    <a:pt x="87" y="116"/>
                    <a:pt x="87" y="115"/>
                  </a:cubicBezTo>
                  <a:cubicBezTo>
                    <a:pt x="87" y="113"/>
                    <a:pt x="88" y="111"/>
                    <a:pt x="85" y="112"/>
                  </a:cubicBezTo>
                  <a:cubicBezTo>
                    <a:pt x="86" y="110"/>
                    <a:pt x="86" y="109"/>
                    <a:pt x="85" y="107"/>
                  </a:cubicBezTo>
                  <a:cubicBezTo>
                    <a:pt x="85" y="106"/>
                    <a:pt x="83" y="106"/>
                    <a:pt x="81" y="106"/>
                  </a:cubicBezTo>
                  <a:cubicBezTo>
                    <a:pt x="80" y="104"/>
                    <a:pt x="81" y="102"/>
                    <a:pt x="80" y="100"/>
                  </a:cubicBezTo>
                  <a:cubicBezTo>
                    <a:pt x="79" y="98"/>
                    <a:pt x="76" y="98"/>
                    <a:pt x="77" y="95"/>
                  </a:cubicBezTo>
                  <a:cubicBezTo>
                    <a:pt x="75" y="96"/>
                    <a:pt x="74" y="94"/>
                    <a:pt x="74" y="93"/>
                  </a:cubicBezTo>
                  <a:cubicBezTo>
                    <a:pt x="73" y="93"/>
                    <a:pt x="73" y="93"/>
                    <a:pt x="72" y="94"/>
                  </a:cubicBezTo>
                  <a:cubicBezTo>
                    <a:pt x="72" y="94"/>
                    <a:pt x="71" y="94"/>
                    <a:pt x="71" y="93"/>
                  </a:cubicBezTo>
                  <a:cubicBezTo>
                    <a:pt x="69" y="92"/>
                    <a:pt x="60" y="93"/>
                    <a:pt x="57" y="88"/>
                  </a:cubicBezTo>
                  <a:cubicBezTo>
                    <a:pt x="55" y="89"/>
                    <a:pt x="51" y="89"/>
                    <a:pt x="48" y="88"/>
                  </a:cubicBezTo>
                  <a:cubicBezTo>
                    <a:pt x="44" y="88"/>
                    <a:pt x="41" y="87"/>
                    <a:pt x="39" y="88"/>
                  </a:cubicBezTo>
                  <a:cubicBezTo>
                    <a:pt x="38" y="90"/>
                    <a:pt x="38" y="89"/>
                    <a:pt x="37" y="89"/>
                  </a:cubicBezTo>
                  <a:cubicBezTo>
                    <a:pt x="37" y="89"/>
                    <a:pt x="36" y="88"/>
                    <a:pt x="36" y="88"/>
                  </a:cubicBezTo>
                  <a:cubicBezTo>
                    <a:pt x="33" y="89"/>
                    <a:pt x="30" y="91"/>
                    <a:pt x="27" y="91"/>
                  </a:cubicBezTo>
                  <a:cubicBezTo>
                    <a:pt x="27" y="91"/>
                    <a:pt x="26" y="90"/>
                    <a:pt x="26" y="90"/>
                  </a:cubicBezTo>
                  <a:cubicBezTo>
                    <a:pt x="25" y="90"/>
                    <a:pt x="24" y="90"/>
                    <a:pt x="24" y="90"/>
                  </a:cubicBezTo>
                  <a:cubicBezTo>
                    <a:pt x="23" y="90"/>
                    <a:pt x="23" y="90"/>
                    <a:pt x="22" y="90"/>
                  </a:cubicBezTo>
                  <a:cubicBezTo>
                    <a:pt x="22" y="88"/>
                    <a:pt x="21" y="86"/>
                    <a:pt x="19" y="86"/>
                  </a:cubicBezTo>
                  <a:cubicBezTo>
                    <a:pt x="19" y="85"/>
                    <a:pt x="20" y="85"/>
                    <a:pt x="21" y="85"/>
                  </a:cubicBezTo>
                  <a:cubicBezTo>
                    <a:pt x="22" y="85"/>
                    <a:pt x="23" y="85"/>
                    <a:pt x="23" y="85"/>
                  </a:cubicBezTo>
                  <a:cubicBezTo>
                    <a:pt x="24" y="84"/>
                    <a:pt x="20" y="81"/>
                    <a:pt x="26" y="82"/>
                  </a:cubicBezTo>
                  <a:cubicBezTo>
                    <a:pt x="25" y="80"/>
                    <a:pt x="22" y="81"/>
                    <a:pt x="19" y="81"/>
                  </a:cubicBezTo>
                  <a:cubicBezTo>
                    <a:pt x="16" y="81"/>
                    <a:pt x="13" y="81"/>
                    <a:pt x="12" y="80"/>
                  </a:cubicBezTo>
                  <a:cubicBezTo>
                    <a:pt x="13" y="76"/>
                    <a:pt x="16" y="77"/>
                    <a:pt x="19" y="77"/>
                  </a:cubicBezTo>
                  <a:cubicBezTo>
                    <a:pt x="22" y="77"/>
                    <a:pt x="25" y="77"/>
                    <a:pt x="27" y="75"/>
                  </a:cubicBezTo>
                  <a:cubicBezTo>
                    <a:pt x="24" y="72"/>
                    <a:pt x="16" y="74"/>
                    <a:pt x="13" y="75"/>
                  </a:cubicBezTo>
                  <a:cubicBezTo>
                    <a:pt x="12" y="73"/>
                    <a:pt x="13" y="73"/>
                    <a:pt x="13" y="71"/>
                  </a:cubicBezTo>
                  <a:cubicBezTo>
                    <a:pt x="12" y="71"/>
                    <a:pt x="12" y="71"/>
                    <a:pt x="12" y="72"/>
                  </a:cubicBezTo>
                  <a:cubicBezTo>
                    <a:pt x="11" y="72"/>
                    <a:pt x="11" y="71"/>
                    <a:pt x="11" y="70"/>
                  </a:cubicBezTo>
                  <a:cubicBezTo>
                    <a:pt x="6" y="70"/>
                    <a:pt x="3" y="68"/>
                    <a:pt x="0" y="67"/>
                  </a:cubicBezTo>
                  <a:cubicBezTo>
                    <a:pt x="3" y="59"/>
                    <a:pt x="13" y="61"/>
                    <a:pt x="19" y="59"/>
                  </a:cubicBezTo>
                  <a:cubicBezTo>
                    <a:pt x="21" y="59"/>
                    <a:pt x="21" y="59"/>
                    <a:pt x="22" y="58"/>
                  </a:cubicBezTo>
                  <a:cubicBezTo>
                    <a:pt x="23" y="57"/>
                    <a:pt x="23" y="57"/>
                    <a:pt x="23" y="57"/>
                  </a:cubicBezTo>
                  <a:cubicBezTo>
                    <a:pt x="26" y="56"/>
                    <a:pt x="31" y="57"/>
                    <a:pt x="33" y="56"/>
                  </a:cubicBezTo>
                  <a:cubicBezTo>
                    <a:pt x="35" y="55"/>
                    <a:pt x="33" y="54"/>
                    <a:pt x="34" y="53"/>
                  </a:cubicBezTo>
                  <a:cubicBezTo>
                    <a:pt x="35" y="52"/>
                    <a:pt x="37" y="53"/>
                    <a:pt x="38" y="52"/>
                  </a:cubicBezTo>
                  <a:cubicBezTo>
                    <a:pt x="40" y="51"/>
                    <a:pt x="40" y="50"/>
                    <a:pt x="42" y="48"/>
                  </a:cubicBezTo>
                  <a:cubicBezTo>
                    <a:pt x="44" y="44"/>
                    <a:pt x="38" y="47"/>
                    <a:pt x="39" y="43"/>
                  </a:cubicBezTo>
                  <a:cubicBezTo>
                    <a:pt x="37" y="42"/>
                    <a:pt x="38" y="45"/>
                    <a:pt x="37" y="46"/>
                  </a:cubicBezTo>
                  <a:cubicBezTo>
                    <a:pt x="37" y="46"/>
                    <a:pt x="35" y="45"/>
                    <a:pt x="34" y="45"/>
                  </a:cubicBezTo>
                  <a:cubicBezTo>
                    <a:pt x="32" y="44"/>
                    <a:pt x="29" y="44"/>
                    <a:pt x="27" y="44"/>
                  </a:cubicBezTo>
                  <a:cubicBezTo>
                    <a:pt x="26" y="42"/>
                    <a:pt x="27" y="42"/>
                    <a:pt x="29" y="42"/>
                  </a:cubicBezTo>
                  <a:cubicBezTo>
                    <a:pt x="30" y="42"/>
                    <a:pt x="30" y="42"/>
                    <a:pt x="31" y="42"/>
                  </a:cubicBezTo>
                  <a:cubicBezTo>
                    <a:pt x="31" y="41"/>
                    <a:pt x="31" y="41"/>
                    <a:pt x="31" y="41"/>
                  </a:cubicBezTo>
                  <a:cubicBezTo>
                    <a:pt x="31" y="40"/>
                    <a:pt x="31" y="41"/>
                    <a:pt x="32" y="41"/>
                  </a:cubicBezTo>
                  <a:cubicBezTo>
                    <a:pt x="32" y="41"/>
                    <a:pt x="33" y="41"/>
                    <a:pt x="33" y="41"/>
                  </a:cubicBezTo>
                  <a:cubicBezTo>
                    <a:pt x="34" y="38"/>
                    <a:pt x="34" y="38"/>
                    <a:pt x="34" y="38"/>
                  </a:cubicBezTo>
                  <a:cubicBezTo>
                    <a:pt x="36" y="37"/>
                    <a:pt x="35" y="39"/>
                    <a:pt x="36" y="39"/>
                  </a:cubicBezTo>
                  <a:cubicBezTo>
                    <a:pt x="36" y="39"/>
                    <a:pt x="40" y="38"/>
                    <a:pt x="39" y="36"/>
                  </a:cubicBezTo>
                  <a:cubicBezTo>
                    <a:pt x="41" y="36"/>
                    <a:pt x="41" y="36"/>
                    <a:pt x="42" y="36"/>
                  </a:cubicBezTo>
                  <a:cubicBezTo>
                    <a:pt x="43" y="37"/>
                    <a:pt x="43" y="37"/>
                    <a:pt x="45" y="37"/>
                  </a:cubicBezTo>
                  <a:cubicBezTo>
                    <a:pt x="46" y="37"/>
                    <a:pt x="45" y="35"/>
                    <a:pt x="45" y="36"/>
                  </a:cubicBezTo>
                  <a:cubicBezTo>
                    <a:pt x="45" y="34"/>
                    <a:pt x="48" y="34"/>
                    <a:pt x="47" y="32"/>
                  </a:cubicBezTo>
                  <a:cubicBezTo>
                    <a:pt x="50" y="32"/>
                    <a:pt x="53" y="32"/>
                    <a:pt x="56" y="32"/>
                  </a:cubicBezTo>
                  <a:cubicBezTo>
                    <a:pt x="59" y="32"/>
                    <a:pt x="56" y="26"/>
                    <a:pt x="57" y="24"/>
                  </a:cubicBezTo>
                  <a:cubicBezTo>
                    <a:pt x="62" y="25"/>
                    <a:pt x="66" y="26"/>
                    <a:pt x="70" y="24"/>
                  </a:cubicBezTo>
                  <a:cubicBezTo>
                    <a:pt x="70" y="23"/>
                    <a:pt x="68" y="23"/>
                    <a:pt x="67" y="23"/>
                  </a:cubicBezTo>
                  <a:cubicBezTo>
                    <a:pt x="68" y="21"/>
                    <a:pt x="73" y="22"/>
                    <a:pt x="75" y="20"/>
                  </a:cubicBezTo>
                  <a:cubicBezTo>
                    <a:pt x="77" y="19"/>
                    <a:pt x="81" y="19"/>
                    <a:pt x="86" y="19"/>
                  </a:cubicBezTo>
                  <a:cubicBezTo>
                    <a:pt x="89" y="19"/>
                    <a:pt x="92" y="20"/>
                    <a:pt x="95" y="19"/>
                  </a:cubicBezTo>
                  <a:cubicBezTo>
                    <a:pt x="97" y="19"/>
                    <a:pt x="97" y="18"/>
                    <a:pt x="99" y="18"/>
                  </a:cubicBezTo>
                  <a:cubicBezTo>
                    <a:pt x="100" y="18"/>
                    <a:pt x="101" y="18"/>
                    <a:pt x="103" y="18"/>
                  </a:cubicBezTo>
                  <a:cubicBezTo>
                    <a:pt x="105" y="19"/>
                    <a:pt x="106" y="19"/>
                    <a:pt x="108" y="18"/>
                  </a:cubicBezTo>
                  <a:cubicBezTo>
                    <a:pt x="107" y="19"/>
                    <a:pt x="108" y="22"/>
                    <a:pt x="109" y="22"/>
                  </a:cubicBezTo>
                  <a:cubicBezTo>
                    <a:pt x="111" y="20"/>
                    <a:pt x="109" y="21"/>
                    <a:pt x="113" y="24"/>
                  </a:cubicBezTo>
                  <a:cubicBezTo>
                    <a:pt x="115" y="24"/>
                    <a:pt x="111" y="21"/>
                    <a:pt x="116" y="22"/>
                  </a:cubicBezTo>
                  <a:cubicBezTo>
                    <a:pt x="114" y="20"/>
                    <a:pt x="118" y="17"/>
                    <a:pt x="113" y="17"/>
                  </a:cubicBezTo>
                  <a:cubicBezTo>
                    <a:pt x="113" y="14"/>
                    <a:pt x="122" y="10"/>
                    <a:pt x="123" y="15"/>
                  </a:cubicBezTo>
                  <a:cubicBezTo>
                    <a:pt x="124" y="16"/>
                    <a:pt x="125" y="15"/>
                    <a:pt x="126" y="15"/>
                  </a:cubicBezTo>
                  <a:cubicBezTo>
                    <a:pt x="127" y="15"/>
                    <a:pt x="127" y="14"/>
                    <a:pt x="129" y="15"/>
                  </a:cubicBezTo>
                  <a:cubicBezTo>
                    <a:pt x="130" y="16"/>
                    <a:pt x="131" y="17"/>
                    <a:pt x="133" y="18"/>
                  </a:cubicBezTo>
                  <a:cubicBezTo>
                    <a:pt x="134" y="19"/>
                    <a:pt x="138" y="19"/>
                    <a:pt x="143" y="20"/>
                  </a:cubicBezTo>
                  <a:cubicBezTo>
                    <a:pt x="143" y="19"/>
                    <a:pt x="141" y="20"/>
                    <a:pt x="140" y="19"/>
                  </a:cubicBezTo>
                  <a:cubicBezTo>
                    <a:pt x="141" y="18"/>
                    <a:pt x="142" y="17"/>
                    <a:pt x="144" y="17"/>
                  </a:cubicBezTo>
                  <a:cubicBezTo>
                    <a:pt x="142" y="14"/>
                    <a:pt x="137" y="14"/>
                    <a:pt x="133" y="13"/>
                  </a:cubicBezTo>
                  <a:cubicBezTo>
                    <a:pt x="133" y="10"/>
                    <a:pt x="136" y="10"/>
                    <a:pt x="139" y="10"/>
                  </a:cubicBezTo>
                  <a:cubicBezTo>
                    <a:pt x="140" y="10"/>
                    <a:pt x="141" y="10"/>
                    <a:pt x="142" y="10"/>
                  </a:cubicBezTo>
                  <a:cubicBezTo>
                    <a:pt x="142" y="8"/>
                    <a:pt x="140" y="8"/>
                    <a:pt x="138" y="8"/>
                  </a:cubicBezTo>
                  <a:cubicBezTo>
                    <a:pt x="141" y="3"/>
                    <a:pt x="145" y="7"/>
                    <a:pt x="149" y="8"/>
                  </a:cubicBezTo>
                  <a:cubicBezTo>
                    <a:pt x="150" y="8"/>
                    <a:pt x="151" y="8"/>
                    <a:pt x="152" y="7"/>
                  </a:cubicBezTo>
                  <a:cubicBezTo>
                    <a:pt x="152" y="7"/>
                    <a:pt x="153" y="7"/>
                    <a:pt x="154" y="7"/>
                  </a:cubicBezTo>
                  <a:cubicBezTo>
                    <a:pt x="161" y="7"/>
                    <a:pt x="165" y="10"/>
                    <a:pt x="169" y="7"/>
                  </a:cubicBezTo>
                  <a:cubicBezTo>
                    <a:pt x="171" y="5"/>
                    <a:pt x="174" y="6"/>
                    <a:pt x="177" y="5"/>
                  </a:cubicBezTo>
                  <a:cubicBezTo>
                    <a:pt x="178" y="5"/>
                    <a:pt x="178" y="3"/>
                    <a:pt x="178" y="2"/>
                  </a:cubicBezTo>
                  <a:cubicBezTo>
                    <a:pt x="179" y="2"/>
                    <a:pt x="180" y="2"/>
                    <a:pt x="181" y="2"/>
                  </a:cubicBezTo>
                  <a:cubicBezTo>
                    <a:pt x="182" y="2"/>
                    <a:pt x="183" y="2"/>
                    <a:pt x="185" y="2"/>
                  </a:cubicBezTo>
                  <a:cubicBezTo>
                    <a:pt x="186" y="1"/>
                    <a:pt x="187" y="0"/>
                    <a:pt x="188" y="0"/>
                  </a:cubicBezTo>
                  <a:cubicBezTo>
                    <a:pt x="189" y="0"/>
                    <a:pt x="191" y="1"/>
                    <a:pt x="192" y="1"/>
                  </a:cubicBezTo>
                  <a:cubicBezTo>
                    <a:pt x="194" y="2"/>
                    <a:pt x="197" y="2"/>
                    <a:pt x="200" y="2"/>
                  </a:cubicBezTo>
                  <a:cubicBezTo>
                    <a:pt x="203" y="1"/>
                    <a:pt x="211" y="0"/>
                    <a:pt x="219" y="0"/>
                  </a:cubicBezTo>
                  <a:cubicBezTo>
                    <a:pt x="221" y="1"/>
                    <a:pt x="221" y="1"/>
                    <a:pt x="222" y="2"/>
                  </a:cubicBezTo>
                  <a:cubicBezTo>
                    <a:pt x="230" y="3"/>
                    <a:pt x="236" y="0"/>
                    <a:pt x="236" y="7"/>
                  </a:cubicBezTo>
                  <a:cubicBezTo>
                    <a:pt x="238" y="7"/>
                    <a:pt x="239" y="7"/>
                    <a:pt x="240" y="6"/>
                  </a:cubicBezTo>
                  <a:cubicBezTo>
                    <a:pt x="240" y="6"/>
                    <a:pt x="241" y="5"/>
                    <a:pt x="243" y="5"/>
                  </a:cubicBezTo>
                  <a:cubicBezTo>
                    <a:pt x="242" y="9"/>
                    <a:pt x="247" y="8"/>
                    <a:pt x="249" y="10"/>
                  </a:cubicBezTo>
                  <a:cubicBezTo>
                    <a:pt x="251" y="11"/>
                    <a:pt x="252" y="10"/>
                    <a:pt x="252" y="10"/>
                  </a:cubicBezTo>
                  <a:cubicBezTo>
                    <a:pt x="253" y="9"/>
                    <a:pt x="254" y="9"/>
                    <a:pt x="255" y="9"/>
                  </a:cubicBezTo>
                  <a:cubicBezTo>
                    <a:pt x="254" y="12"/>
                    <a:pt x="257" y="12"/>
                    <a:pt x="259" y="12"/>
                  </a:cubicBezTo>
                  <a:cubicBezTo>
                    <a:pt x="261" y="12"/>
                    <a:pt x="262" y="11"/>
                    <a:pt x="263" y="12"/>
                  </a:cubicBezTo>
                  <a:cubicBezTo>
                    <a:pt x="260" y="14"/>
                    <a:pt x="260" y="13"/>
                    <a:pt x="261" y="17"/>
                  </a:cubicBezTo>
                  <a:cubicBezTo>
                    <a:pt x="260" y="15"/>
                    <a:pt x="259" y="16"/>
                    <a:pt x="259" y="18"/>
                  </a:cubicBezTo>
                  <a:cubicBezTo>
                    <a:pt x="246" y="19"/>
                    <a:pt x="229" y="19"/>
                    <a:pt x="220" y="20"/>
                  </a:cubicBezTo>
                  <a:cubicBezTo>
                    <a:pt x="219" y="20"/>
                    <a:pt x="219" y="21"/>
                    <a:pt x="219" y="22"/>
                  </a:cubicBezTo>
                  <a:cubicBezTo>
                    <a:pt x="217" y="21"/>
                    <a:pt x="218" y="20"/>
                    <a:pt x="219" y="20"/>
                  </a:cubicBezTo>
                  <a:cubicBezTo>
                    <a:pt x="219" y="20"/>
                    <a:pt x="216" y="19"/>
                    <a:pt x="216" y="19"/>
                  </a:cubicBezTo>
                  <a:cubicBezTo>
                    <a:pt x="216" y="22"/>
                    <a:pt x="216" y="22"/>
                    <a:pt x="216" y="22"/>
                  </a:cubicBezTo>
                  <a:cubicBezTo>
                    <a:pt x="215" y="22"/>
                    <a:pt x="214" y="22"/>
                    <a:pt x="213" y="22"/>
                  </a:cubicBezTo>
                  <a:cubicBezTo>
                    <a:pt x="212" y="22"/>
                    <a:pt x="210" y="22"/>
                    <a:pt x="210" y="23"/>
                  </a:cubicBezTo>
                </a:path>
              </a:pathLst>
            </a:custGeom>
            <a:grpFill/>
            <a:ln w="3175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9" name="Freeform 83"/>
            <p:cNvSpPr/>
            <p:nvPr/>
          </p:nvSpPr>
          <p:spPr bwMode="auto">
            <a:xfrm>
              <a:off x="2443337" y="1534667"/>
              <a:ext cx="490538" cy="266700"/>
            </a:xfrm>
            <a:custGeom>
              <a:avLst/>
              <a:gdLst>
                <a:gd name="T0" fmla="*/ 142 w 153"/>
                <a:gd name="T1" fmla="*/ 8 h 83"/>
                <a:gd name="T2" fmla="*/ 151 w 153"/>
                <a:gd name="T3" fmla="*/ 13 h 83"/>
                <a:gd name="T4" fmla="*/ 147 w 153"/>
                <a:gd name="T5" fmla="*/ 16 h 83"/>
                <a:gd name="T6" fmla="*/ 141 w 153"/>
                <a:gd name="T7" fmla="*/ 18 h 83"/>
                <a:gd name="T8" fmla="*/ 123 w 153"/>
                <a:gd name="T9" fmla="*/ 22 h 83"/>
                <a:gd name="T10" fmla="*/ 131 w 153"/>
                <a:gd name="T11" fmla="*/ 25 h 83"/>
                <a:gd name="T12" fmla="*/ 116 w 153"/>
                <a:gd name="T13" fmla="*/ 31 h 83"/>
                <a:gd name="T14" fmla="*/ 111 w 153"/>
                <a:gd name="T15" fmla="*/ 33 h 83"/>
                <a:gd name="T16" fmla="*/ 103 w 153"/>
                <a:gd name="T17" fmla="*/ 37 h 83"/>
                <a:gd name="T18" fmla="*/ 91 w 153"/>
                <a:gd name="T19" fmla="*/ 42 h 83"/>
                <a:gd name="T20" fmla="*/ 87 w 153"/>
                <a:gd name="T21" fmla="*/ 46 h 83"/>
                <a:gd name="T22" fmla="*/ 78 w 153"/>
                <a:gd name="T23" fmla="*/ 47 h 83"/>
                <a:gd name="T24" fmla="*/ 83 w 153"/>
                <a:gd name="T25" fmla="*/ 55 h 83"/>
                <a:gd name="T26" fmla="*/ 74 w 153"/>
                <a:gd name="T27" fmla="*/ 61 h 83"/>
                <a:gd name="T28" fmla="*/ 68 w 153"/>
                <a:gd name="T29" fmla="*/ 65 h 83"/>
                <a:gd name="T30" fmla="*/ 57 w 153"/>
                <a:gd name="T31" fmla="*/ 72 h 83"/>
                <a:gd name="T32" fmla="*/ 60 w 153"/>
                <a:gd name="T33" fmla="*/ 79 h 83"/>
                <a:gd name="T34" fmla="*/ 50 w 153"/>
                <a:gd name="T35" fmla="*/ 81 h 83"/>
                <a:gd name="T36" fmla="*/ 31 w 153"/>
                <a:gd name="T37" fmla="*/ 77 h 83"/>
                <a:gd name="T38" fmla="*/ 25 w 153"/>
                <a:gd name="T39" fmla="*/ 79 h 83"/>
                <a:gd name="T40" fmla="*/ 16 w 153"/>
                <a:gd name="T41" fmla="*/ 72 h 83"/>
                <a:gd name="T42" fmla="*/ 25 w 153"/>
                <a:gd name="T43" fmla="*/ 65 h 83"/>
                <a:gd name="T44" fmla="*/ 35 w 153"/>
                <a:gd name="T45" fmla="*/ 65 h 83"/>
                <a:gd name="T46" fmla="*/ 17 w 153"/>
                <a:gd name="T47" fmla="*/ 61 h 83"/>
                <a:gd name="T48" fmla="*/ 28 w 153"/>
                <a:gd name="T49" fmla="*/ 53 h 83"/>
                <a:gd name="T50" fmla="*/ 36 w 153"/>
                <a:gd name="T51" fmla="*/ 53 h 83"/>
                <a:gd name="T52" fmla="*/ 36 w 153"/>
                <a:gd name="T53" fmla="*/ 48 h 83"/>
                <a:gd name="T54" fmla="*/ 34 w 153"/>
                <a:gd name="T55" fmla="*/ 42 h 83"/>
                <a:gd name="T56" fmla="*/ 28 w 153"/>
                <a:gd name="T57" fmla="*/ 40 h 83"/>
                <a:gd name="T58" fmla="*/ 41 w 153"/>
                <a:gd name="T59" fmla="*/ 38 h 83"/>
                <a:gd name="T60" fmla="*/ 46 w 153"/>
                <a:gd name="T61" fmla="*/ 36 h 83"/>
                <a:gd name="T62" fmla="*/ 57 w 153"/>
                <a:gd name="T63" fmla="*/ 28 h 83"/>
                <a:gd name="T64" fmla="*/ 35 w 153"/>
                <a:gd name="T65" fmla="*/ 32 h 83"/>
                <a:gd name="T66" fmla="*/ 20 w 153"/>
                <a:gd name="T67" fmla="*/ 28 h 83"/>
                <a:gd name="T68" fmla="*/ 5 w 153"/>
                <a:gd name="T69" fmla="*/ 25 h 83"/>
                <a:gd name="T70" fmla="*/ 2 w 153"/>
                <a:gd name="T71" fmla="*/ 17 h 83"/>
                <a:gd name="T72" fmla="*/ 28 w 153"/>
                <a:gd name="T73" fmla="*/ 11 h 83"/>
                <a:gd name="T74" fmla="*/ 45 w 153"/>
                <a:gd name="T75" fmla="*/ 7 h 83"/>
                <a:gd name="T76" fmla="*/ 67 w 153"/>
                <a:gd name="T77" fmla="*/ 3 h 83"/>
                <a:gd name="T78" fmla="*/ 88 w 153"/>
                <a:gd name="T79" fmla="*/ 2 h 83"/>
                <a:gd name="T80" fmla="*/ 99 w 153"/>
                <a:gd name="T81" fmla="*/ 2 h 83"/>
                <a:gd name="T82" fmla="*/ 121 w 153"/>
                <a:gd name="T83" fmla="*/ 2 h 83"/>
                <a:gd name="T84" fmla="*/ 142 w 153"/>
                <a:gd name="T85" fmla="*/ 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53" h="83">
                  <a:moveTo>
                    <a:pt x="142" y="3"/>
                  </a:moveTo>
                  <a:cubicBezTo>
                    <a:pt x="140" y="6"/>
                    <a:pt x="142" y="5"/>
                    <a:pt x="142" y="8"/>
                  </a:cubicBezTo>
                  <a:cubicBezTo>
                    <a:pt x="146" y="8"/>
                    <a:pt x="149" y="8"/>
                    <a:pt x="152" y="8"/>
                  </a:cubicBezTo>
                  <a:cubicBezTo>
                    <a:pt x="153" y="10"/>
                    <a:pt x="151" y="11"/>
                    <a:pt x="151" y="13"/>
                  </a:cubicBezTo>
                  <a:cubicBezTo>
                    <a:pt x="150" y="14"/>
                    <a:pt x="148" y="13"/>
                    <a:pt x="147" y="13"/>
                  </a:cubicBezTo>
                  <a:cubicBezTo>
                    <a:pt x="147" y="16"/>
                    <a:pt x="147" y="16"/>
                    <a:pt x="147" y="16"/>
                  </a:cubicBezTo>
                  <a:cubicBezTo>
                    <a:pt x="145" y="17"/>
                    <a:pt x="143" y="17"/>
                    <a:pt x="142" y="16"/>
                  </a:cubicBezTo>
                  <a:cubicBezTo>
                    <a:pt x="141" y="15"/>
                    <a:pt x="142" y="18"/>
                    <a:pt x="141" y="18"/>
                  </a:cubicBezTo>
                  <a:cubicBezTo>
                    <a:pt x="140" y="19"/>
                    <a:pt x="136" y="17"/>
                    <a:pt x="136" y="20"/>
                  </a:cubicBezTo>
                  <a:cubicBezTo>
                    <a:pt x="132" y="19"/>
                    <a:pt x="126" y="18"/>
                    <a:pt x="123" y="22"/>
                  </a:cubicBezTo>
                  <a:cubicBezTo>
                    <a:pt x="124" y="25"/>
                    <a:pt x="130" y="22"/>
                    <a:pt x="131" y="21"/>
                  </a:cubicBezTo>
                  <a:cubicBezTo>
                    <a:pt x="133" y="21"/>
                    <a:pt x="130" y="22"/>
                    <a:pt x="131" y="25"/>
                  </a:cubicBezTo>
                  <a:cubicBezTo>
                    <a:pt x="126" y="25"/>
                    <a:pt x="124" y="27"/>
                    <a:pt x="120" y="27"/>
                  </a:cubicBezTo>
                  <a:cubicBezTo>
                    <a:pt x="118" y="28"/>
                    <a:pt x="117" y="29"/>
                    <a:pt x="116" y="31"/>
                  </a:cubicBezTo>
                  <a:cubicBezTo>
                    <a:pt x="115" y="31"/>
                    <a:pt x="113" y="30"/>
                    <a:pt x="112" y="31"/>
                  </a:cubicBezTo>
                  <a:cubicBezTo>
                    <a:pt x="111" y="31"/>
                    <a:pt x="112" y="33"/>
                    <a:pt x="111" y="33"/>
                  </a:cubicBezTo>
                  <a:cubicBezTo>
                    <a:pt x="109" y="34"/>
                    <a:pt x="107" y="32"/>
                    <a:pt x="107" y="35"/>
                  </a:cubicBezTo>
                  <a:cubicBezTo>
                    <a:pt x="107" y="36"/>
                    <a:pt x="103" y="35"/>
                    <a:pt x="103" y="37"/>
                  </a:cubicBezTo>
                  <a:cubicBezTo>
                    <a:pt x="103" y="40"/>
                    <a:pt x="100" y="38"/>
                    <a:pt x="98" y="40"/>
                  </a:cubicBezTo>
                  <a:cubicBezTo>
                    <a:pt x="97" y="41"/>
                    <a:pt x="94" y="41"/>
                    <a:pt x="91" y="42"/>
                  </a:cubicBezTo>
                  <a:cubicBezTo>
                    <a:pt x="90" y="42"/>
                    <a:pt x="91" y="43"/>
                    <a:pt x="89" y="43"/>
                  </a:cubicBezTo>
                  <a:cubicBezTo>
                    <a:pt x="86" y="44"/>
                    <a:pt x="88" y="45"/>
                    <a:pt x="87" y="46"/>
                  </a:cubicBezTo>
                  <a:cubicBezTo>
                    <a:pt x="86" y="46"/>
                    <a:pt x="86" y="46"/>
                    <a:pt x="86" y="46"/>
                  </a:cubicBezTo>
                  <a:cubicBezTo>
                    <a:pt x="85" y="46"/>
                    <a:pt x="82" y="48"/>
                    <a:pt x="78" y="47"/>
                  </a:cubicBezTo>
                  <a:cubicBezTo>
                    <a:pt x="78" y="49"/>
                    <a:pt x="83" y="50"/>
                    <a:pt x="78" y="50"/>
                  </a:cubicBezTo>
                  <a:cubicBezTo>
                    <a:pt x="79" y="52"/>
                    <a:pt x="84" y="50"/>
                    <a:pt x="83" y="55"/>
                  </a:cubicBezTo>
                  <a:cubicBezTo>
                    <a:pt x="80" y="52"/>
                    <a:pt x="80" y="55"/>
                    <a:pt x="81" y="59"/>
                  </a:cubicBezTo>
                  <a:cubicBezTo>
                    <a:pt x="78" y="55"/>
                    <a:pt x="77" y="60"/>
                    <a:pt x="74" y="61"/>
                  </a:cubicBezTo>
                  <a:cubicBezTo>
                    <a:pt x="72" y="63"/>
                    <a:pt x="68" y="61"/>
                    <a:pt x="67" y="64"/>
                  </a:cubicBezTo>
                  <a:cubicBezTo>
                    <a:pt x="66" y="65"/>
                    <a:pt x="68" y="65"/>
                    <a:pt x="68" y="65"/>
                  </a:cubicBezTo>
                  <a:cubicBezTo>
                    <a:pt x="68" y="66"/>
                    <a:pt x="64" y="67"/>
                    <a:pt x="67" y="67"/>
                  </a:cubicBezTo>
                  <a:cubicBezTo>
                    <a:pt x="65" y="71"/>
                    <a:pt x="58" y="69"/>
                    <a:pt x="57" y="72"/>
                  </a:cubicBezTo>
                  <a:cubicBezTo>
                    <a:pt x="59" y="75"/>
                    <a:pt x="62" y="75"/>
                    <a:pt x="67" y="75"/>
                  </a:cubicBezTo>
                  <a:cubicBezTo>
                    <a:pt x="67" y="79"/>
                    <a:pt x="61" y="76"/>
                    <a:pt x="60" y="79"/>
                  </a:cubicBezTo>
                  <a:cubicBezTo>
                    <a:pt x="60" y="80"/>
                    <a:pt x="59" y="79"/>
                    <a:pt x="58" y="79"/>
                  </a:cubicBezTo>
                  <a:cubicBezTo>
                    <a:pt x="55" y="79"/>
                    <a:pt x="53" y="83"/>
                    <a:pt x="50" y="81"/>
                  </a:cubicBezTo>
                  <a:cubicBezTo>
                    <a:pt x="49" y="80"/>
                    <a:pt x="47" y="80"/>
                    <a:pt x="48" y="77"/>
                  </a:cubicBezTo>
                  <a:cubicBezTo>
                    <a:pt x="42" y="76"/>
                    <a:pt x="37" y="79"/>
                    <a:pt x="31" y="77"/>
                  </a:cubicBezTo>
                  <a:cubicBezTo>
                    <a:pt x="31" y="77"/>
                    <a:pt x="30" y="76"/>
                    <a:pt x="30" y="76"/>
                  </a:cubicBezTo>
                  <a:cubicBezTo>
                    <a:pt x="28" y="76"/>
                    <a:pt x="27" y="78"/>
                    <a:pt x="25" y="79"/>
                  </a:cubicBezTo>
                  <a:cubicBezTo>
                    <a:pt x="19" y="80"/>
                    <a:pt x="14" y="77"/>
                    <a:pt x="7" y="76"/>
                  </a:cubicBezTo>
                  <a:cubicBezTo>
                    <a:pt x="10" y="74"/>
                    <a:pt x="12" y="72"/>
                    <a:pt x="16" y="72"/>
                  </a:cubicBezTo>
                  <a:cubicBezTo>
                    <a:pt x="19" y="72"/>
                    <a:pt x="17" y="67"/>
                    <a:pt x="19" y="66"/>
                  </a:cubicBezTo>
                  <a:cubicBezTo>
                    <a:pt x="22" y="67"/>
                    <a:pt x="22" y="64"/>
                    <a:pt x="25" y="65"/>
                  </a:cubicBezTo>
                  <a:cubicBezTo>
                    <a:pt x="25" y="69"/>
                    <a:pt x="30" y="69"/>
                    <a:pt x="34" y="69"/>
                  </a:cubicBezTo>
                  <a:cubicBezTo>
                    <a:pt x="37" y="68"/>
                    <a:pt x="32" y="67"/>
                    <a:pt x="35" y="65"/>
                  </a:cubicBezTo>
                  <a:cubicBezTo>
                    <a:pt x="35" y="62"/>
                    <a:pt x="28" y="65"/>
                    <a:pt x="30" y="60"/>
                  </a:cubicBezTo>
                  <a:cubicBezTo>
                    <a:pt x="25" y="61"/>
                    <a:pt x="23" y="63"/>
                    <a:pt x="17" y="61"/>
                  </a:cubicBezTo>
                  <a:cubicBezTo>
                    <a:pt x="18" y="59"/>
                    <a:pt x="21" y="58"/>
                    <a:pt x="24" y="57"/>
                  </a:cubicBezTo>
                  <a:cubicBezTo>
                    <a:pt x="25" y="56"/>
                    <a:pt x="26" y="55"/>
                    <a:pt x="28" y="53"/>
                  </a:cubicBezTo>
                  <a:cubicBezTo>
                    <a:pt x="29" y="54"/>
                    <a:pt x="30" y="53"/>
                    <a:pt x="30" y="52"/>
                  </a:cubicBezTo>
                  <a:cubicBezTo>
                    <a:pt x="33" y="52"/>
                    <a:pt x="35" y="52"/>
                    <a:pt x="36" y="53"/>
                  </a:cubicBezTo>
                  <a:cubicBezTo>
                    <a:pt x="38" y="53"/>
                    <a:pt x="39" y="52"/>
                    <a:pt x="40" y="50"/>
                  </a:cubicBezTo>
                  <a:cubicBezTo>
                    <a:pt x="40" y="48"/>
                    <a:pt x="37" y="49"/>
                    <a:pt x="36" y="48"/>
                  </a:cubicBezTo>
                  <a:cubicBezTo>
                    <a:pt x="36" y="48"/>
                    <a:pt x="35" y="45"/>
                    <a:pt x="35" y="45"/>
                  </a:cubicBezTo>
                  <a:cubicBezTo>
                    <a:pt x="35" y="44"/>
                    <a:pt x="33" y="44"/>
                    <a:pt x="34" y="42"/>
                  </a:cubicBezTo>
                  <a:cubicBezTo>
                    <a:pt x="33" y="43"/>
                    <a:pt x="32" y="43"/>
                    <a:pt x="30" y="43"/>
                  </a:cubicBezTo>
                  <a:cubicBezTo>
                    <a:pt x="31" y="41"/>
                    <a:pt x="30" y="39"/>
                    <a:pt x="28" y="40"/>
                  </a:cubicBezTo>
                  <a:cubicBezTo>
                    <a:pt x="29" y="37"/>
                    <a:pt x="30" y="35"/>
                    <a:pt x="34" y="36"/>
                  </a:cubicBezTo>
                  <a:cubicBezTo>
                    <a:pt x="37" y="36"/>
                    <a:pt x="36" y="40"/>
                    <a:pt x="41" y="38"/>
                  </a:cubicBezTo>
                  <a:cubicBezTo>
                    <a:pt x="41" y="40"/>
                    <a:pt x="42" y="41"/>
                    <a:pt x="43" y="41"/>
                  </a:cubicBezTo>
                  <a:cubicBezTo>
                    <a:pt x="47" y="42"/>
                    <a:pt x="44" y="37"/>
                    <a:pt x="46" y="36"/>
                  </a:cubicBezTo>
                  <a:cubicBezTo>
                    <a:pt x="53" y="34"/>
                    <a:pt x="58" y="33"/>
                    <a:pt x="62" y="28"/>
                  </a:cubicBezTo>
                  <a:cubicBezTo>
                    <a:pt x="61" y="25"/>
                    <a:pt x="59" y="30"/>
                    <a:pt x="57" y="28"/>
                  </a:cubicBezTo>
                  <a:cubicBezTo>
                    <a:pt x="55" y="30"/>
                    <a:pt x="51" y="30"/>
                    <a:pt x="50" y="32"/>
                  </a:cubicBezTo>
                  <a:cubicBezTo>
                    <a:pt x="47" y="31"/>
                    <a:pt x="41" y="33"/>
                    <a:pt x="35" y="32"/>
                  </a:cubicBezTo>
                  <a:cubicBezTo>
                    <a:pt x="32" y="32"/>
                    <a:pt x="30" y="30"/>
                    <a:pt x="26" y="32"/>
                  </a:cubicBezTo>
                  <a:cubicBezTo>
                    <a:pt x="25" y="28"/>
                    <a:pt x="22" y="33"/>
                    <a:pt x="20" y="28"/>
                  </a:cubicBezTo>
                  <a:cubicBezTo>
                    <a:pt x="18" y="30"/>
                    <a:pt x="15" y="27"/>
                    <a:pt x="10" y="28"/>
                  </a:cubicBezTo>
                  <a:cubicBezTo>
                    <a:pt x="11" y="24"/>
                    <a:pt x="6" y="27"/>
                    <a:pt x="5" y="25"/>
                  </a:cubicBezTo>
                  <a:cubicBezTo>
                    <a:pt x="4" y="21"/>
                    <a:pt x="7" y="22"/>
                    <a:pt x="9" y="21"/>
                  </a:cubicBezTo>
                  <a:cubicBezTo>
                    <a:pt x="9" y="17"/>
                    <a:pt x="0" y="22"/>
                    <a:pt x="2" y="17"/>
                  </a:cubicBezTo>
                  <a:cubicBezTo>
                    <a:pt x="8" y="15"/>
                    <a:pt x="17" y="15"/>
                    <a:pt x="26" y="13"/>
                  </a:cubicBezTo>
                  <a:cubicBezTo>
                    <a:pt x="28" y="13"/>
                    <a:pt x="27" y="12"/>
                    <a:pt x="28" y="11"/>
                  </a:cubicBezTo>
                  <a:cubicBezTo>
                    <a:pt x="34" y="12"/>
                    <a:pt x="39" y="9"/>
                    <a:pt x="43" y="11"/>
                  </a:cubicBezTo>
                  <a:cubicBezTo>
                    <a:pt x="44" y="10"/>
                    <a:pt x="45" y="8"/>
                    <a:pt x="45" y="7"/>
                  </a:cubicBezTo>
                  <a:cubicBezTo>
                    <a:pt x="53" y="6"/>
                    <a:pt x="60" y="4"/>
                    <a:pt x="65" y="6"/>
                  </a:cubicBezTo>
                  <a:cubicBezTo>
                    <a:pt x="67" y="6"/>
                    <a:pt x="66" y="4"/>
                    <a:pt x="67" y="3"/>
                  </a:cubicBezTo>
                  <a:cubicBezTo>
                    <a:pt x="72" y="4"/>
                    <a:pt x="79" y="2"/>
                    <a:pt x="82" y="4"/>
                  </a:cubicBezTo>
                  <a:cubicBezTo>
                    <a:pt x="83" y="2"/>
                    <a:pt x="88" y="5"/>
                    <a:pt x="88" y="2"/>
                  </a:cubicBezTo>
                  <a:cubicBezTo>
                    <a:pt x="91" y="3"/>
                    <a:pt x="96" y="3"/>
                    <a:pt x="101" y="3"/>
                  </a:cubicBezTo>
                  <a:cubicBezTo>
                    <a:pt x="101" y="2"/>
                    <a:pt x="100" y="2"/>
                    <a:pt x="99" y="2"/>
                  </a:cubicBezTo>
                  <a:cubicBezTo>
                    <a:pt x="100" y="0"/>
                    <a:pt x="101" y="1"/>
                    <a:pt x="101" y="2"/>
                  </a:cubicBezTo>
                  <a:cubicBezTo>
                    <a:pt x="106" y="3"/>
                    <a:pt x="115" y="1"/>
                    <a:pt x="121" y="2"/>
                  </a:cubicBezTo>
                  <a:cubicBezTo>
                    <a:pt x="121" y="4"/>
                    <a:pt x="121" y="4"/>
                    <a:pt x="121" y="4"/>
                  </a:cubicBezTo>
                  <a:cubicBezTo>
                    <a:pt x="130" y="5"/>
                    <a:pt x="131" y="3"/>
                    <a:pt x="142" y="3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0" name="Freeform 84"/>
            <p:cNvSpPr/>
            <p:nvPr/>
          </p:nvSpPr>
          <p:spPr bwMode="auto">
            <a:xfrm>
              <a:off x="4246737" y="1634680"/>
              <a:ext cx="141288" cy="50800"/>
            </a:xfrm>
            <a:custGeom>
              <a:avLst/>
              <a:gdLst>
                <a:gd name="T0" fmla="*/ 12 w 44"/>
                <a:gd name="T1" fmla="*/ 2 h 16"/>
                <a:gd name="T2" fmla="*/ 12 w 44"/>
                <a:gd name="T3" fmla="*/ 4 h 16"/>
                <a:gd name="T4" fmla="*/ 16 w 44"/>
                <a:gd name="T5" fmla="*/ 7 h 16"/>
                <a:gd name="T6" fmla="*/ 19 w 44"/>
                <a:gd name="T7" fmla="*/ 5 h 16"/>
                <a:gd name="T8" fmla="*/ 26 w 44"/>
                <a:gd name="T9" fmla="*/ 7 h 16"/>
                <a:gd name="T10" fmla="*/ 37 w 44"/>
                <a:gd name="T11" fmla="*/ 5 h 16"/>
                <a:gd name="T12" fmla="*/ 42 w 44"/>
                <a:gd name="T13" fmla="*/ 7 h 16"/>
                <a:gd name="T14" fmla="*/ 40 w 44"/>
                <a:gd name="T15" fmla="*/ 12 h 16"/>
                <a:gd name="T16" fmla="*/ 28 w 44"/>
                <a:gd name="T17" fmla="*/ 14 h 16"/>
                <a:gd name="T18" fmla="*/ 21 w 44"/>
                <a:gd name="T19" fmla="*/ 16 h 16"/>
                <a:gd name="T20" fmla="*/ 8 w 44"/>
                <a:gd name="T21" fmla="*/ 7 h 16"/>
                <a:gd name="T22" fmla="*/ 2 w 44"/>
                <a:gd name="T23" fmla="*/ 6 h 16"/>
                <a:gd name="T24" fmla="*/ 12 w 44"/>
                <a:gd name="T25" fmla="*/ 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" h="16">
                  <a:moveTo>
                    <a:pt x="12" y="2"/>
                  </a:moveTo>
                  <a:cubicBezTo>
                    <a:pt x="13" y="3"/>
                    <a:pt x="13" y="4"/>
                    <a:pt x="12" y="4"/>
                  </a:cubicBezTo>
                  <a:cubicBezTo>
                    <a:pt x="11" y="7"/>
                    <a:pt x="18" y="3"/>
                    <a:pt x="16" y="7"/>
                  </a:cubicBezTo>
                  <a:cubicBezTo>
                    <a:pt x="18" y="8"/>
                    <a:pt x="17" y="5"/>
                    <a:pt x="19" y="5"/>
                  </a:cubicBezTo>
                  <a:cubicBezTo>
                    <a:pt x="22" y="7"/>
                    <a:pt x="25" y="2"/>
                    <a:pt x="26" y="7"/>
                  </a:cubicBezTo>
                  <a:cubicBezTo>
                    <a:pt x="29" y="6"/>
                    <a:pt x="34" y="6"/>
                    <a:pt x="37" y="5"/>
                  </a:cubicBezTo>
                  <a:cubicBezTo>
                    <a:pt x="36" y="8"/>
                    <a:pt x="43" y="4"/>
                    <a:pt x="42" y="7"/>
                  </a:cubicBezTo>
                  <a:cubicBezTo>
                    <a:pt x="44" y="11"/>
                    <a:pt x="34" y="10"/>
                    <a:pt x="40" y="12"/>
                  </a:cubicBezTo>
                  <a:cubicBezTo>
                    <a:pt x="38" y="15"/>
                    <a:pt x="32" y="13"/>
                    <a:pt x="28" y="14"/>
                  </a:cubicBezTo>
                  <a:cubicBezTo>
                    <a:pt x="25" y="14"/>
                    <a:pt x="23" y="15"/>
                    <a:pt x="21" y="16"/>
                  </a:cubicBezTo>
                  <a:cubicBezTo>
                    <a:pt x="16" y="14"/>
                    <a:pt x="11" y="12"/>
                    <a:pt x="8" y="7"/>
                  </a:cubicBezTo>
                  <a:cubicBezTo>
                    <a:pt x="6" y="7"/>
                    <a:pt x="2" y="9"/>
                    <a:pt x="2" y="6"/>
                  </a:cubicBezTo>
                  <a:cubicBezTo>
                    <a:pt x="0" y="0"/>
                    <a:pt x="11" y="6"/>
                    <a:pt x="12" y="2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1" name="Freeform 85"/>
            <p:cNvSpPr/>
            <p:nvPr/>
          </p:nvSpPr>
          <p:spPr bwMode="auto">
            <a:xfrm>
              <a:off x="2071862" y="1704530"/>
              <a:ext cx="63500" cy="20638"/>
            </a:xfrm>
            <a:custGeom>
              <a:avLst/>
              <a:gdLst>
                <a:gd name="T0" fmla="*/ 19 w 20"/>
                <a:gd name="T1" fmla="*/ 0 h 6"/>
                <a:gd name="T2" fmla="*/ 11 w 20"/>
                <a:gd name="T3" fmla="*/ 4 h 6"/>
                <a:gd name="T4" fmla="*/ 9 w 20"/>
                <a:gd name="T5" fmla="*/ 6 h 6"/>
                <a:gd name="T6" fmla="*/ 4 w 20"/>
                <a:gd name="T7" fmla="*/ 6 h 6"/>
                <a:gd name="T8" fmla="*/ 6 w 20"/>
                <a:gd name="T9" fmla="*/ 2 h 6"/>
                <a:gd name="T10" fmla="*/ 19 w 20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6">
                  <a:moveTo>
                    <a:pt x="19" y="0"/>
                  </a:moveTo>
                  <a:cubicBezTo>
                    <a:pt x="20" y="4"/>
                    <a:pt x="14" y="4"/>
                    <a:pt x="11" y="4"/>
                  </a:cubicBezTo>
                  <a:cubicBezTo>
                    <a:pt x="10" y="4"/>
                    <a:pt x="10" y="5"/>
                    <a:pt x="9" y="6"/>
                  </a:cubicBezTo>
                  <a:cubicBezTo>
                    <a:pt x="7" y="6"/>
                    <a:pt x="4" y="4"/>
                    <a:pt x="4" y="6"/>
                  </a:cubicBezTo>
                  <a:cubicBezTo>
                    <a:pt x="0" y="6"/>
                    <a:pt x="6" y="1"/>
                    <a:pt x="6" y="2"/>
                  </a:cubicBezTo>
                  <a:cubicBezTo>
                    <a:pt x="8" y="4"/>
                    <a:pt x="14" y="0"/>
                    <a:pt x="19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" name="Freeform 86"/>
            <p:cNvSpPr/>
            <p:nvPr/>
          </p:nvSpPr>
          <p:spPr bwMode="auto">
            <a:xfrm>
              <a:off x="2324274" y="1704530"/>
              <a:ext cx="61913" cy="39688"/>
            </a:xfrm>
            <a:custGeom>
              <a:avLst/>
              <a:gdLst>
                <a:gd name="T0" fmla="*/ 9 w 19"/>
                <a:gd name="T1" fmla="*/ 0 h 12"/>
                <a:gd name="T2" fmla="*/ 7 w 19"/>
                <a:gd name="T3" fmla="*/ 2 h 12"/>
                <a:gd name="T4" fmla="*/ 13 w 19"/>
                <a:gd name="T5" fmla="*/ 6 h 12"/>
                <a:gd name="T6" fmla="*/ 15 w 19"/>
                <a:gd name="T7" fmla="*/ 4 h 12"/>
                <a:gd name="T8" fmla="*/ 8 w 19"/>
                <a:gd name="T9" fmla="*/ 12 h 12"/>
                <a:gd name="T10" fmla="*/ 0 w 19"/>
                <a:gd name="T11" fmla="*/ 3 h 12"/>
                <a:gd name="T12" fmla="*/ 9 w 19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12">
                  <a:moveTo>
                    <a:pt x="9" y="0"/>
                  </a:moveTo>
                  <a:cubicBezTo>
                    <a:pt x="9" y="2"/>
                    <a:pt x="8" y="1"/>
                    <a:pt x="7" y="2"/>
                  </a:cubicBezTo>
                  <a:cubicBezTo>
                    <a:pt x="6" y="5"/>
                    <a:pt x="15" y="0"/>
                    <a:pt x="13" y="6"/>
                  </a:cubicBezTo>
                  <a:cubicBezTo>
                    <a:pt x="14" y="6"/>
                    <a:pt x="15" y="5"/>
                    <a:pt x="15" y="4"/>
                  </a:cubicBezTo>
                  <a:cubicBezTo>
                    <a:pt x="19" y="8"/>
                    <a:pt x="9" y="9"/>
                    <a:pt x="8" y="12"/>
                  </a:cubicBezTo>
                  <a:cubicBezTo>
                    <a:pt x="5" y="10"/>
                    <a:pt x="5" y="4"/>
                    <a:pt x="0" y="3"/>
                  </a:cubicBezTo>
                  <a:cubicBezTo>
                    <a:pt x="2" y="1"/>
                    <a:pt x="7" y="2"/>
                    <a:pt x="9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3" name="Freeform 87"/>
            <p:cNvSpPr>
              <a:spLocks noEditPoints="1"/>
            </p:cNvSpPr>
            <p:nvPr/>
          </p:nvSpPr>
          <p:spPr bwMode="auto">
            <a:xfrm>
              <a:off x="3651424" y="1747392"/>
              <a:ext cx="3411538" cy="2235200"/>
            </a:xfrm>
            <a:custGeom>
              <a:avLst/>
              <a:gdLst>
                <a:gd name="T0" fmla="*/ 633 w 1065"/>
                <a:gd name="T1" fmla="*/ 49 h 697"/>
                <a:gd name="T2" fmla="*/ 743 w 1065"/>
                <a:gd name="T3" fmla="*/ 47 h 697"/>
                <a:gd name="T4" fmla="*/ 819 w 1065"/>
                <a:gd name="T5" fmla="*/ 52 h 697"/>
                <a:gd name="T6" fmla="*/ 939 w 1065"/>
                <a:gd name="T7" fmla="*/ 81 h 697"/>
                <a:gd name="T8" fmla="*/ 1033 w 1065"/>
                <a:gd name="T9" fmla="*/ 94 h 697"/>
                <a:gd name="T10" fmla="*/ 1035 w 1065"/>
                <a:gd name="T11" fmla="*/ 117 h 697"/>
                <a:gd name="T12" fmla="*/ 973 w 1065"/>
                <a:gd name="T13" fmla="*/ 154 h 697"/>
                <a:gd name="T14" fmla="*/ 908 w 1065"/>
                <a:gd name="T15" fmla="*/ 214 h 697"/>
                <a:gd name="T16" fmla="*/ 913 w 1065"/>
                <a:gd name="T17" fmla="*/ 162 h 697"/>
                <a:gd name="T18" fmla="*/ 893 w 1065"/>
                <a:gd name="T19" fmla="*/ 151 h 697"/>
                <a:gd name="T20" fmla="*/ 787 w 1065"/>
                <a:gd name="T21" fmla="*/ 195 h 697"/>
                <a:gd name="T22" fmla="*/ 794 w 1065"/>
                <a:gd name="T23" fmla="*/ 259 h 697"/>
                <a:gd name="T24" fmla="*/ 751 w 1065"/>
                <a:gd name="T25" fmla="*/ 325 h 697"/>
                <a:gd name="T26" fmla="*/ 702 w 1065"/>
                <a:gd name="T27" fmla="*/ 301 h 697"/>
                <a:gd name="T28" fmla="*/ 710 w 1065"/>
                <a:gd name="T29" fmla="*/ 367 h 697"/>
                <a:gd name="T30" fmla="*/ 634 w 1065"/>
                <a:gd name="T31" fmla="*/ 409 h 697"/>
                <a:gd name="T32" fmla="*/ 627 w 1065"/>
                <a:gd name="T33" fmla="*/ 457 h 697"/>
                <a:gd name="T34" fmla="*/ 622 w 1065"/>
                <a:gd name="T35" fmla="*/ 486 h 697"/>
                <a:gd name="T36" fmla="*/ 598 w 1065"/>
                <a:gd name="T37" fmla="*/ 434 h 697"/>
                <a:gd name="T38" fmla="*/ 540 w 1065"/>
                <a:gd name="T39" fmla="*/ 400 h 697"/>
                <a:gd name="T40" fmla="*/ 471 w 1065"/>
                <a:gd name="T41" fmla="*/ 435 h 697"/>
                <a:gd name="T42" fmla="*/ 387 w 1065"/>
                <a:gd name="T43" fmla="*/ 374 h 697"/>
                <a:gd name="T44" fmla="*/ 387 w 1065"/>
                <a:gd name="T45" fmla="*/ 386 h 697"/>
                <a:gd name="T46" fmla="*/ 324 w 1065"/>
                <a:gd name="T47" fmla="*/ 443 h 697"/>
                <a:gd name="T48" fmla="*/ 281 w 1065"/>
                <a:gd name="T49" fmla="*/ 375 h 697"/>
                <a:gd name="T50" fmla="*/ 289 w 1065"/>
                <a:gd name="T51" fmla="*/ 418 h 697"/>
                <a:gd name="T52" fmla="*/ 329 w 1065"/>
                <a:gd name="T53" fmla="*/ 497 h 697"/>
                <a:gd name="T54" fmla="*/ 286 w 1065"/>
                <a:gd name="T55" fmla="*/ 602 h 697"/>
                <a:gd name="T56" fmla="*/ 247 w 1065"/>
                <a:gd name="T57" fmla="*/ 675 h 697"/>
                <a:gd name="T58" fmla="*/ 188 w 1065"/>
                <a:gd name="T59" fmla="*/ 695 h 697"/>
                <a:gd name="T60" fmla="*/ 159 w 1065"/>
                <a:gd name="T61" fmla="*/ 561 h 697"/>
                <a:gd name="T62" fmla="*/ 74 w 1065"/>
                <a:gd name="T63" fmla="*/ 486 h 697"/>
                <a:gd name="T64" fmla="*/ 11 w 1065"/>
                <a:gd name="T65" fmla="*/ 449 h 697"/>
                <a:gd name="T66" fmla="*/ 42 w 1065"/>
                <a:gd name="T67" fmla="*/ 347 h 697"/>
                <a:gd name="T68" fmla="*/ 145 w 1065"/>
                <a:gd name="T69" fmla="*/ 318 h 697"/>
                <a:gd name="T70" fmla="*/ 188 w 1065"/>
                <a:gd name="T71" fmla="*/ 350 h 697"/>
                <a:gd name="T72" fmla="*/ 256 w 1065"/>
                <a:gd name="T73" fmla="*/ 346 h 697"/>
                <a:gd name="T74" fmla="*/ 214 w 1065"/>
                <a:gd name="T75" fmla="*/ 293 h 697"/>
                <a:gd name="T76" fmla="*/ 185 w 1065"/>
                <a:gd name="T77" fmla="*/ 276 h 697"/>
                <a:gd name="T78" fmla="*/ 176 w 1065"/>
                <a:gd name="T79" fmla="*/ 286 h 697"/>
                <a:gd name="T80" fmla="*/ 134 w 1065"/>
                <a:gd name="T81" fmla="*/ 271 h 697"/>
                <a:gd name="T82" fmla="*/ 44 w 1065"/>
                <a:gd name="T83" fmla="*/ 277 h 697"/>
                <a:gd name="T84" fmla="*/ 90 w 1065"/>
                <a:gd name="T85" fmla="*/ 236 h 697"/>
                <a:gd name="T86" fmla="*/ 146 w 1065"/>
                <a:gd name="T87" fmla="*/ 180 h 697"/>
                <a:gd name="T88" fmla="*/ 208 w 1065"/>
                <a:gd name="T89" fmla="*/ 181 h 697"/>
                <a:gd name="T90" fmla="*/ 214 w 1065"/>
                <a:gd name="T91" fmla="*/ 159 h 697"/>
                <a:gd name="T92" fmla="*/ 182 w 1065"/>
                <a:gd name="T93" fmla="*/ 144 h 697"/>
                <a:gd name="T94" fmla="*/ 135 w 1065"/>
                <a:gd name="T95" fmla="*/ 169 h 697"/>
                <a:gd name="T96" fmla="*/ 147 w 1065"/>
                <a:gd name="T97" fmla="*/ 125 h 697"/>
                <a:gd name="T98" fmla="*/ 212 w 1065"/>
                <a:gd name="T99" fmla="*/ 71 h 697"/>
                <a:gd name="T100" fmla="*/ 287 w 1065"/>
                <a:gd name="T101" fmla="*/ 93 h 697"/>
                <a:gd name="T102" fmla="*/ 279 w 1065"/>
                <a:gd name="T103" fmla="*/ 122 h 697"/>
                <a:gd name="T104" fmla="*/ 339 w 1065"/>
                <a:gd name="T105" fmla="*/ 97 h 697"/>
                <a:gd name="T106" fmla="*/ 424 w 1065"/>
                <a:gd name="T107" fmla="*/ 83 h 697"/>
                <a:gd name="T108" fmla="*/ 466 w 1065"/>
                <a:gd name="T109" fmla="*/ 88 h 697"/>
                <a:gd name="T110" fmla="*/ 475 w 1065"/>
                <a:gd name="T111" fmla="*/ 57 h 697"/>
                <a:gd name="T112" fmla="*/ 530 w 1065"/>
                <a:gd name="T113" fmla="*/ 40 h 697"/>
                <a:gd name="T114" fmla="*/ 944 w 1065"/>
                <a:gd name="T115" fmla="*/ 161 h 697"/>
                <a:gd name="T116" fmla="*/ 248 w 1065"/>
                <a:gd name="T117" fmla="*/ 287 h 697"/>
                <a:gd name="T118" fmla="*/ 369 w 1065"/>
                <a:gd name="T119" fmla="*/ 311 h 697"/>
                <a:gd name="T120" fmla="*/ 332 w 1065"/>
                <a:gd name="T121" fmla="*/ 263 h 697"/>
                <a:gd name="T122" fmla="*/ 403 w 1065"/>
                <a:gd name="T123" fmla="*/ 257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65" h="697">
                  <a:moveTo>
                    <a:pt x="642" y="8"/>
                  </a:moveTo>
                  <a:cubicBezTo>
                    <a:pt x="642" y="9"/>
                    <a:pt x="644" y="9"/>
                    <a:pt x="646" y="9"/>
                  </a:cubicBezTo>
                  <a:cubicBezTo>
                    <a:pt x="645" y="10"/>
                    <a:pt x="643" y="10"/>
                    <a:pt x="642" y="10"/>
                  </a:cubicBezTo>
                  <a:cubicBezTo>
                    <a:pt x="645" y="13"/>
                    <a:pt x="648" y="12"/>
                    <a:pt x="652" y="11"/>
                  </a:cubicBezTo>
                  <a:cubicBezTo>
                    <a:pt x="655" y="10"/>
                    <a:pt x="658" y="9"/>
                    <a:pt x="662" y="10"/>
                  </a:cubicBezTo>
                  <a:cubicBezTo>
                    <a:pt x="664" y="13"/>
                    <a:pt x="668" y="15"/>
                    <a:pt x="672" y="16"/>
                  </a:cubicBezTo>
                  <a:cubicBezTo>
                    <a:pt x="672" y="18"/>
                    <a:pt x="672" y="20"/>
                    <a:pt x="672" y="21"/>
                  </a:cubicBezTo>
                  <a:cubicBezTo>
                    <a:pt x="672" y="23"/>
                    <a:pt x="675" y="23"/>
                    <a:pt x="675" y="25"/>
                  </a:cubicBezTo>
                  <a:cubicBezTo>
                    <a:pt x="672" y="25"/>
                    <a:pt x="672" y="27"/>
                    <a:pt x="672" y="29"/>
                  </a:cubicBezTo>
                  <a:cubicBezTo>
                    <a:pt x="671" y="28"/>
                    <a:pt x="669" y="28"/>
                    <a:pt x="667" y="28"/>
                  </a:cubicBezTo>
                  <a:cubicBezTo>
                    <a:pt x="665" y="28"/>
                    <a:pt x="667" y="30"/>
                    <a:pt x="666" y="30"/>
                  </a:cubicBezTo>
                  <a:cubicBezTo>
                    <a:pt x="665" y="30"/>
                    <a:pt x="665" y="30"/>
                    <a:pt x="665" y="30"/>
                  </a:cubicBezTo>
                  <a:cubicBezTo>
                    <a:pt x="664" y="29"/>
                    <a:pt x="664" y="29"/>
                    <a:pt x="663" y="29"/>
                  </a:cubicBezTo>
                  <a:cubicBezTo>
                    <a:pt x="662" y="29"/>
                    <a:pt x="659" y="31"/>
                    <a:pt x="656" y="30"/>
                  </a:cubicBezTo>
                  <a:cubicBezTo>
                    <a:pt x="654" y="30"/>
                    <a:pt x="655" y="32"/>
                    <a:pt x="654" y="33"/>
                  </a:cubicBezTo>
                  <a:cubicBezTo>
                    <a:pt x="652" y="33"/>
                    <a:pt x="652" y="33"/>
                    <a:pt x="652" y="33"/>
                  </a:cubicBezTo>
                  <a:cubicBezTo>
                    <a:pt x="651" y="34"/>
                    <a:pt x="654" y="35"/>
                    <a:pt x="652" y="38"/>
                  </a:cubicBezTo>
                  <a:cubicBezTo>
                    <a:pt x="651" y="35"/>
                    <a:pt x="645" y="38"/>
                    <a:pt x="648" y="39"/>
                  </a:cubicBezTo>
                  <a:cubicBezTo>
                    <a:pt x="645" y="42"/>
                    <a:pt x="641" y="40"/>
                    <a:pt x="638" y="42"/>
                  </a:cubicBezTo>
                  <a:cubicBezTo>
                    <a:pt x="636" y="43"/>
                    <a:pt x="634" y="46"/>
                    <a:pt x="632" y="45"/>
                  </a:cubicBezTo>
                  <a:cubicBezTo>
                    <a:pt x="632" y="47"/>
                    <a:pt x="632" y="49"/>
                    <a:pt x="630" y="49"/>
                  </a:cubicBezTo>
                  <a:cubicBezTo>
                    <a:pt x="631" y="50"/>
                    <a:pt x="631" y="50"/>
                    <a:pt x="632" y="50"/>
                  </a:cubicBezTo>
                  <a:cubicBezTo>
                    <a:pt x="632" y="49"/>
                    <a:pt x="632" y="49"/>
                    <a:pt x="633" y="49"/>
                  </a:cubicBezTo>
                  <a:cubicBezTo>
                    <a:pt x="637" y="49"/>
                    <a:pt x="638" y="46"/>
                    <a:pt x="640" y="45"/>
                  </a:cubicBezTo>
                  <a:cubicBezTo>
                    <a:pt x="642" y="45"/>
                    <a:pt x="642" y="46"/>
                    <a:pt x="643" y="46"/>
                  </a:cubicBezTo>
                  <a:cubicBezTo>
                    <a:pt x="643" y="46"/>
                    <a:pt x="644" y="47"/>
                    <a:pt x="644" y="47"/>
                  </a:cubicBezTo>
                  <a:cubicBezTo>
                    <a:pt x="646" y="46"/>
                    <a:pt x="646" y="45"/>
                    <a:pt x="647" y="44"/>
                  </a:cubicBezTo>
                  <a:cubicBezTo>
                    <a:pt x="649" y="43"/>
                    <a:pt x="653" y="44"/>
                    <a:pt x="656" y="43"/>
                  </a:cubicBezTo>
                  <a:cubicBezTo>
                    <a:pt x="658" y="42"/>
                    <a:pt x="655" y="41"/>
                    <a:pt x="657" y="40"/>
                  </a:cubicBezTo>
                  <a:cubicBezTo>
                    <a:pt x="657" y="40"/>
                    <a:pt x="658" y="40"/>
                    <a:pt x="658" y="40"/>
                  </a:cubicBezTo>
                  <a:cubicBezTo>
                    <a:pt x="659" y="40"/>
                    <a:pt x="659" y="41"/>
                    <a:pt x="659" y="40"/>
                  </a:cubicBezTo>
                  <a:cubicBezTo>
                    <a:pt x="661" y="38"/>
                    <a:pt x="661" y="38"/>
                    <a:pt x="661" y="38"/>
                  </a:cubicBezTo>
                  <a:cubicBezTo>
                    <a:pt x="661" y="38"/>
                    <a:pt x="664" y="39"/>
                    <a:pt x="666" y="39"/>
                  </a:cubicBezTo>
                  <a:cubicBezTo>
                    <a:pt x="669" y="39"/>
                    <a:pt x="669" y="38"/>
                    <a:pt x="672" y="38"/>
                  </a:cubicBezTo>
                  <a:cubicBezTo>
                    <a:pt x="672" y="39"/>
                    <a:pt x="672" y="40"/>
                    <a:pt x="672" y="42"/>
                  </a:cubicBezTo>
                  <a:cubicBezTo>
                    <a:pt x="674" y="40"/>
                    <a:pt x="675" y="41"/>
                    <a:pt x="675" y="43"/>
                  </a:cubicBezTo>
                  <a:cubicBezTo>
                    <a:pt x="678" y="42"/>
                    <a:pt x="683" y="43"/>
                    <a:pt x="688" y="43"/>
                  </a:cubicBezTo>
                  <a:cubicBezTo>
                    <a:pt x="693" y="43"/>
                    <a:pt x="698" y="43"/>
                    <a:pt x="702" y="43"/>
                  </a:cubicBezTo>
                  <a:cubicBezTo>
                    <a:pt x="702" y="48"/>
                    <a:pt x="711" y="44"/>
                    <a:pt x="710" y="50"/>
                  </a:cubicBezTo>
                  <a:cubicBezTo>
                    <a:pt x="711" y="48"/>
                    <a:pt x="713" y="50"/>
                    <a:pt x="715" y="50"/>
                  </a:cubicBezTo>
                  <a:cubicBezTo>
                    <a:pt x="716" y="50"/>
                    <a:pt x="718" y="50"/>
                    <a:pt x="719" y="50"/>
                  </a:cubicBezTo>
                  <a:cubicBezTo>
                    <a:pt x="722" y="50"/>
                    <a:pt x="724" y="50"/>
                    <a:pt x="725" y="50"/>
                  </a:cubicBezTo>
                  <a:cubicBezTo>
                    <a:pt x="728" y="50"/>
                    <a:pt x="725" y="45"/>
                    <a:pt x="728" y="44"/>
                  </a:cubicBezTo>
                  <a:cubicBezTo>
                    <a:pt x="732" y="45"/>
                    <a:pt x="736" y="44"/>
                    <a:pt x="740" y="45"/>
                  </a:cubicBezTo>
                  <a:cubicBezTo>
                    <a:pt x="740" y="47"/>
                    <a:pt x="740" y="47"/>
                    <a:pt x="740" y="47"/>
                  </a:cubicBezTo>
                  <a:cubicBezTo>
                    <a:pt x="741" y="47"/>
                    <a:pt x="742" y="47"/>
                    <a:pt x="743" y="47"/>
                  </a:cubicBezTo>
                  <a:cubicBezTo>
                    <a:pt x="744" y="46"/>
                    <a:pt x="745" y="46"/>
                    <a:pt x="746" y="47"/>
                  </a:cubicBezTo>
                  <a:cubicBezTo>
                    <a:pt x="747" y="47"/>
                    <a:pt x="747" y="49"/>
                    <a:pt x="748" y="49"/>
                  </a:cubicBezTo>
                  <a:cubicBezTo>
                    <a:pt x="749" y="50"/>
                    <a:pt x="750" y="49"/>
                    <a:pt x="751" y="49"/>
                  </a:cubicBezTo>
                  <a:cubicBezTo>
                    <a:pt x="752" y="49"/>
                    <a:pt x="753" y="49"/>
                    <a:pt x="754" y="50"/>
                  </a:cubicBezTo>
                  <a:cubicBezTo>
                    <a:pt x="753" y="53"/>
                    <a:pt x="754" y="56"/>
                    <a:pt x="750" y="55"/>
                  </a:cubicBezTo>
                  <a:cubicBezTo>
                    <a:pt x="750" y="58"/>
                    <a:pt x="752" y="58"/>
                    <a:pt x="755" y="58"/>
                  </a:cubicBezTo>
                  <a:cubicBezTo>
                    <a:pt x="754" y="65"/>
                    <a:pt x="760" y="66"/>
                    <a:pt x="763" y="69"/>
                  </a:cubicBezTo>
                  <a:cubicBezTo>
                    <a:pt x="765" y="68"/>
                    <a:pt x="767" y="67"/>
                    <a:pt x="769" y="66"/>
                  </a:cubicBezTo>
                  <a:cubicBezTo>
                    <a:pt x="770" y="65"/>
                    <a:pt x="769" y="62"/>
                    <a:pt x="770" y="62"/>
                  </a:cubicBezTo>
                  <a:cubicBezTo>
                    <a:pt x="771" y="61"/>
                    <a:pt x="771" y="61"/>
                    <a:pt x="772" y="61"/>
                  </a:cubicBezTo>
                  <a:cubicBezTo>
                    <a:pt x="772" y="62"/>
                    <a:pt x="773" y="62"/>
                    <a:pt x="773" y="60"/>
                  </a:cubicBezTo>
                  <a:cubicBezTo>
                    <a:pt x="776" y="60"/>
                    <a:pt x="775" y="63"/>
                    <a:pt x="777" y="64"/>
                  </a:cubicBezTo>
                  <a:cubicBezTo>
                    <a:pt x="780" y="64"/>
                    <a:pt x="783" y="64"/>
                    <a:pt x="786" y="64"/>
                  </a:cubicBezTo>
                  <a:cubicBezTo>
                    <a:pt x="787" y="63"/>
                    <a:pt x="790" y="64"/>
                    <a:pt x="789" y="60"/>
                  </a:cubicBezTo>
                  <a:cubicBezTo>
                    <a:pt x="791" y="61"/>
                    <a:pt x="793" y="61"/>
                    <a:pt x="795" y="60"/>
                  </a:cubicBezTo>
                  <a:cubicBezTo>
                    <a:pt x="799" y="60"/>
                    <a:pt x="803" y="60"/>
                    <a:pt x="803" y="63"/>
                  </a:cubicBezTo>
                  <a:cubicBezTo>
                    <a:pt x="805" y="63"/>
                    <a:pt x="805" y="62"/>
                    <a:pt x="806" y="62"/>
                  </a:cubicBezTo>
                  <a:cubicBezTo>
                    <a:pt x="807" y="61"/>
                    <a:pt x="808" y="59"/>
                    <a:pt x="811" y="60"/>
                  </a:cubicBezTo>
                  <a:cubicBezTo>
                    <a:pt x="811" y="59"/>
                    <a:pt x="809" y="59"/>
                    <a:pt x="808" y="59"/>
                  </a:cubicBezTo>
                  <a:cubicBezTo>
                    <a:pt x="809" y="58"/>
                    <a:pt x="809" y="56"/>
                    <a:pt x="811" y="55"/>
                  </a:cubicBezTo>
                  <a:cubicBezTo>
                    <a:pt x="812" y="56"/>
                    <a:pt x="813" y="55"/>
                    <a:pt x="814" y="54"/>
                  </a:cubicBezTo>
                  <a:cubicBezTo>
                    <a:pt x="814" y="53"/>
                    <a:pt x="815" y="52"/>
                    <a:pt x="818" y="53"/>
                  </a:cubicBezTo>
                  <a:cubicBezTo>
                    <a:pt x="819" y="53"/>
                    <a:pt x="819" y="53"/>
                    <a:pt x="819" y="52"/>
                  </a:cubicBezTo>
                  <a:cubicBezTo>
                    <a:pt x="819" y="52"/>
                    <a:pt x="818" y="51"/>
                    <a:pt x="818" y="52"/>
                  </a:cubicBezTo>
                  <a:cubicBezTo>
                    <a:pt x="820" y="50"/>
                    <a:pt x="822" y="50"/>
                    <a:pt x="824" y="50"/>
                  </a:cubicBezTo>
                  <a:cubicBezTo>
                    <a:pt x="825" y="51"/>
                    <a:pt x="827" y="51"/>
                    <a:pt x="828" y="50"/>
                  </a:cubicBezTo>
                  <a:cubicBezTo>
                    <a:pt x="828" y="54"/>
                    <a:pt x="830" y="53"/>
                    <a:pt x="831" y="53"/>
                  </a:cubicBezTo>
                  <a:cubicBezTo>
                    <a:pt x="833" y="52"/>
                    <a:pt x="834" y="51"/>
                    <a:pt x="833" y="54"/>
                  </a:cubicBezTo>
                  <a:cubicBezTo>
                    <a:pt x="839" y="55"/>
                    <a:pt x="843" y="54"/>
                    <a:pt x="847" y="53"/>
                  </a:cubicBezTo>
                  <a:cubicBezTo>
                    <a:pt x="848" y="56"/>
                    <a:pt x="842" y="54"/>
                    <a:pt x="844" y="58"/>
                  </a:cubicBezTo>
                  <a:cubicBezTo>
                    <a:pt x="844" y="60"/>
                    <a:pt x="847" y="60"/>
                    <a:pt x="849" y="59"/>
                  </a:cubicBezTo>
                  <a:cubicBezTo>
                    <a:pt x="850" y="59"/>
                    <a:pt x="850" y="59"/>
                    <a:pt x="851" y="59"/>
                  </a:cubicBezTo>
                  <a:cubicBezTo>
                    <a:pt x="856" y="59"/>
                    <a:pt x="860" y="59"/>
                    <a:pt x="864" y="58"/>
                  </a:cubicBezTo>
                  <a:cubicBezTo>
                    <a:pt x="865" y="63"/>
                    <a:pt x="871" y="63"/>
                    <a:pt x="873" y="67"/>
                  </a:cubicBezTo>
                  <a:cubicBezTo>
                    <a:pt x="875" y="66"/>
                    <a:pt x="876" y="68"/>
                    <a:pt x="879" y="68"/>
                  </a:cubicBezTo>
                  <a:cubicBezTo>
                    <a:pt x="883" y="68"/>
                    <a:pt x="887" y="68"/>
                    <a:pt x="890" y="68"/>
                  </a:cubicBezTo>
                  <a:cubicBezTo>
                    <a:pt x="895" y="68"/>
                    <a:pt x="899" y="67"/>
                    <a:pt x="903" y="68"/>
                  </a:cubicBezTo>
                  <a:cubicBezTo>
                    <a:pt x="906" y="69"/>
                    <a:pt x="909" y="72"/>
                    <a:pt x="912" y="71"/>
                  </a:cubicBezTo>
                  <a:cubicBezTo>
                    <a:pt x="911" y="73"/>
                    <a:pt x="913" y="73"/>
                    <a:pt x="914" y="73"/>
                  </a:cubicBezTo>
                  <a:cubicBezTo>
                    <a:pt x="914" y="75"/>
                    <a:pt x="914" y="76"/>
                    <a:pt x="914" y="78"/>
                  </a:cubicBezTo>
                  <a:cubicBezTo>
                    <a:pt x="914" y="79"/>
                    <a:pt x="915" y="79"/>
                    <a:pt x="917" y="79"/>
                  </a:cubicBezTo>
                  <a:cubicBezTo>
                    <a:pt x="918" y="79"/>
                    <a:pt x="919" y="79"/>
                    <a:pt x="919" y="79"/>
                  </a:cubicBezTo>
                  <a:cubicBezTo>
                    <a:pt x="920" y="80"/>
                    <a:pt x="920" y="80"/>
                    <a:pt x="920" y="80"/>
                  </a:cubicBezTo>
                  <a:cubicBezTo>
                    <a:pt x="921" y="79"/>
                    <a:pt x="921" y="79"/>
                    <a:pt x="922" y="79"/>
                  </a:cubicBezTo>
                  <a:cubicBezTo>
                    <a:pt x="922" y="79"/>
                    <a:pt x="922" y="81"/>
                    <a:pt x="923" y="81"/>
                  </a:cubicBezTo>
                  <a:cubicBezTo>
                    <a:pt x="925" y="81"/>
                    <a:pt x="938" y="82"/>
                    <a:pt x="939" y="81"/>
                  </a:cubicBezTo>
                  <a:cubicBezTo>
                    <a:pt x="939" y="79"/>
                    <a:pt x="939" y="79"/>
                    <a:pt x="939" y="79"/>
                  </a:cubicBezTo>
                  <a:cubicBezTo>
                    <a:pt x="940" y="79"/>
                    <a:pt x="941" y="80"/>
                    <a:pt x="941" y="80"/>
                  </a:cubicBezTo>
                  <a:cubicBezTo>
                    <a:pt x="942" y="80"/>
                    <a:pt x="943" y="81"/>
                    <a:pt x="943" y="81"/>
                  </a:cubicBezTo>
                  <a:cubicBezTo>
                    <a:pt x="944" y="80"/>
                    <a:pt x="946" y="78"/>
                    <a:pt x="947" y="81"/>
                  </a:cubicBezTo>
                  <a:cubicBezTo>
                    <a:pt x="949" y="78"/>
                    <a:pt x="953" y="78"/>
                    <a:pt x="957" y="77"/>
                  </a:cubicBezTo>
                  <a:cubicBezTo>
                    <a:pt x="956" y="81"/>
                    <a:pt x="958" y="83"/>
                    <a:pt x="958" y="86"/>
                  </a:cubicBezTo>
                  <a:cubicBezTo>
                    <a:pt x="960" y="86"/>
                    <a:pt x="962" y="86"/>
                    <a:pt x="963" y="86"/>
                  </a:cubicBezTo>
                  <a:cubicBezTo>
                    <a:pt x="965" y="87"/>
                    <a:pt x="967" y="87"/>
                    <a:pt x="970" y="86"/>
                  </a:cubicBezTo>
                  <a:cubicBezTo>
                    <a:pt x="970" y="83"/>
                    <a:pt x="969" y="83"/>
                    <a:pt x="967" y="83"/>
                  </a:cubicBezTo>
                  <a:cubicBezTo>
                    <a:pt x="968" y="82"/>
                    <a:pt x="968" y="80"/>
                    <a:pt x="968" y="78"/>
                  </a:cubicBezTo>
                  <a:cubicBezTo>
                    <a:pt x="971" y="76"/>
                    <a:pt x="979" y="77"/>
                    <a:pt x="981" y="79"/>
                  </a:cubicBezTo>
                  <a:cubicBezTo>
                    <a:pt x="984" y="79"/>
                    <a:pt x="986" y="79"/>
                    <a:pt x="989" y="79"/>
                  </a:cubicBezTo>
                  <a:cubicBezTo>
                    <a:pt x="992" y="79"/>
                    <a:pt x="994" y="79"/>
                    <a:pt x="997" y="79"/>
                  </a:cubicBezTo>
                  <a:cubicBezTo>
                    <a:pt x="999" y="79"/>
                    <a:pt x="1003" y="82"/>
                    <a:pt x="1004" y="79"/>
                  </a:cubicBezTo>
                  <a:cubicBezTo>
                    <a:pt x="1006" y="81"/>
                    <a:pt x="1006" y="82"/>
                    <a:pt x="1010" y="83"/>
                  </a:cubicBezTo>
                  <a:cubicBezTo>
                    <a:pt x="1011" y="83"/>
                    <a:pt x="1012" y="86"/>
                    <a:pt x="1012" y="86"/>
                  </a:cubicBezTo>
                  <a:cubicBezTo>
                    <a:pt x="1013" y="86"/>
                    <a:pt x="1014" y="85"/>
                    <a:pt x="1014" y="84"/>
                  </a:cubicBezTo>
                  <a:cubicBezTo>
                    <a:pt x="1015" y="85"/>
                    <a:pt x="1014" y="86"/>
                    <a:pt x="1015" y="87"/>
                  </a:cubicBezTo>
                  <a:cubicBezTo>
                    <a:pt x="1015" y="87"/>
                    <a:pt x="1016" y="87"/>
                    <a:pt x="1016" y="87"/>
                  </a:cubicBezTo>
                  <a:cubicBezTo>
                    <a:pt x="1017" y="87"/>
                    <a:pt x="1017" y="87"/>
                    <a:pt x="1018" y="87"/>
                  </a:cubicBezTo>
                  <a:cubicBezTo>
                    <a:pt x="1018" y="88"/>
                    <a:pt x="1021" y="88"/>
                    <a:pt x="1024" y="89"/>
                  </a:cubicBezTo>
                  <a:cubicBezTo>
                    <a:pt x="1026" y="90"/>
                    <a:pt x="1029" y="91"/>
                    <a:pt x="1031" y="92"/>
                  </a:cubicBezTo>
                  <a:cubicBezTo>
                    <a:pt x="1032" y="92"/>
                    <a:pt x="1032" y="94"/>
                    <a:pt x="1033" y="94"/>
                  </a:cubicBezTo>
                  <a:cubicBezTo>
                    <a:pt x="1033" y="95"/>
                    <a:pt x="1033" y="94"/>
                    <a:pt x="1034" y="94"/>
                  </a:cubicBezTo>
                  <a:cubicBezTo>
                    <a:pt x="1034" y="94"/>
                    <a:pt x="1035" y="94"/>
                    <a:pt x="1035" y="94"/>
                  </a:cubicBezTo>
                  <a:cubicBezTo>
                    <a:pt x="1036" y="95"/>
                    <a:pt x="1035" y="97"/>
                    <a:pt x="1035" y="97"/>
                  </a:cubicBezTo>
                  <a:cubicBezTo>
                    <a:pt x="1035" y="97"/>
                    <a:pt x="1036" y="97"/>
                    <a:pt x="1036" y="97"/>
                  </a:cubicBezTo>
                  <a:cubicBezTo>
                    <a:pt x="1037" y="97"/>
                    <a:pt x="1038" y="97"/>
                    <a:pt x="1038" y="97"/>
                  </a:cubicBezTo>
                  <a:cubicBezTo>
                    <a:pt x="1039" y="98"/>
                    <a:pt x="1036" y="102"/>
                    <a:pt x="1042" y="101"/>
                  </a:cubicBezTo>
                  <a:cubicBezTo>
                    <a:pt x="1042" y="104"/>
                    <a:pt x="1042" y="107"/>
                    <a:pt x="1042" y="110"/>
                  </a:cubicBezTo>
                  <a:cubicBezTo>
                    <a:pt x="1046" y="109"/>
                    <a:pt x="1050" y="108"/>
                    <a:pt x="1050" y="105"/>
                  </a:cubicBezTo>
                  <a:cubicBezTo>
                    <a:pt x="1054" y="106"/>
                    <a:pt x="1059" y="106"/>
                    <a:pt x="1062" y="107"/>
                  </a:cubicBezTo>
                  <a:cubicBezTo>
                    <a:pt x="1062" y="110"/>
                    <a:pt x="1062" y="110"/>
                    <a:pt x="1062" y="110"/>
                  </a:cubicBezTo>
                  <a:cubicBezTo>
                    <a:pt x="1062" y="110"/>
                    <a:pt x="1063" y="110"/>
                    <a:pt x="1064" y="110"/>
                  </a:cubicBezTo>
                  <a:cubicBezTo>
                    <a:pt x="1064" y="109"/>
                    <a:pt x="1065" y="109"/>
                    <a:pt x="1065" y="110"/>
                  </a:cubicBezTo>
                  <a:cubicBezTo>
                    <a:pt x="1065" y="111"/>
                    <a:pt x="1063" y="111"/>
                    <a:pt x="1063" y="113"/>
                  </a:cubicBezTo>
                  <a:cubicBezTo>
                    <a:pt x="1061" y="114"/>
                    <a:pt x="1061" y="112"/>
                    <a:pt x="1059" y="112"/>
                  </a:cubicBezTo>
                  <a:cubicBezTo>
                    <a:pt x="1058" y="113"/>
                    <a:pt x="1058" y="115"/>
                    <a:pt x="1055" y="115"/>
                  </a:cubicBezTo>
                  <a:cubicBezTo>
                    <a:pt x="1056" y="117"/>
                    <a:pt x="1059" y="116"/>
                    <a:pt x="1058" y="120"/>
                  </a:cubicBezTo>
                  <a:cubicBezTo>
                    <a:pt x="1053" y="116"/>
                    <a:pt x="1057" y="122"/>
                    <a:pt x="1054" y="122"/>
                  </a:cubicBezTo>
                  <a:cubicBezTo>
                    <a:pt x="1053" y="122"/>
                    <a:pt x="1052" y="124"/>
                    <a:pt x="1052" y="125"/>
                  </a:cubicBezTo>
                  <a:cubicBezTo>
                    <a:pt x="1050" y="124"/>
                    <a:pt x="1049" y="124"/>
                    <a:pt x="1048" y="123"/>
                  </a:cubicBezTo>
                  <a:cubicBezTo>
                    <a:pt x="1047" y="123"/>
                    <a:pt x="1046" y="121"/>
                    <a:pt x="1045" y="121"/>
                  </a:cubicBezTo>
                  <a:cubicBezTo>
                    <a:pt x="1043" y="120"/>
                    <a:pt x="1042" y="120"/>
                    <a:pt x="1040" y="120"/>
                  </a:cubicBezTo>
                  <a:cubicBezTo>
                    <a:pt x="1039" y="119"/>
                    <a:pt x="1038" y="117"/>
                    <a:pt x="1038" y="117"/>
                  </a:cubicBezTo>
                  <a:cubicBezTo>
                    <a:pt x="1037" y="117"/>
                    <a:pt x="1036" y="117"/>
                    <a:pt x="1035" y="117"/>
                  </a:cubicBezTo>
                  <a:cubicBezTo>
                    <a:pt x="1034" y="117"/>
                    <a:pt x="1033" y="117"/>
                    <a:pt x="1033" y="117"/>
                  </a:cubicBezTo>
                  <a:cubicBezTo>
                    <a:pt x="1032" y="117"/>
                    <a:pt x="1033" y="116"/>
                    <a:pt x="1031" y="116"/>
                  </a:cubicBezTo>
                  <a:cubicBezTo>
                    <a:pt x="1030" y="116"/>
                    <a:pt x="1028" y="111"/>
                    <a:pt x="1026" y="115"/>
                  </a:cubicBezTo>
                  <a:cubicBezTo>
                    <a:pt x="1025" y="114"/>
                    <a:pt x="1025" y="112"/>
                    <a:pt x="1025" y="111"/>
                  </a:cubicBezTo>
                  <a:cubicBezTo>
                    <a:pt x="1023" y="111"/>
                    <a:pt x="1020" y="111"/>
                    <a:pt x="1018" y="111"/>
                  </a:cubicBezTo>
                  <a:cubicBezTo>
                    <a:pt x="1015" y="111"/>
                    <a:pt x="1018" y="114"/>
                    <a:pt x="1018" y="113"/>
                  </a:cubicBezTo>
                  <a:cubicBezTo>
                    <a:pt x="1017" y="115"/>
                    <a:pt x="1015" y="115"/>
                    <a:pt x="1015" y="118"/>
                  </a:cubicBezTo>
                  <a:cubicBezTo>
                    <a:pt x="1013" y="118"/>
                    <a:pt x="1011" y="119"/>
                    <a:pt x="1010" y="120"/>
                  </a:cubicBezTo>
                  <a:cubicBezTo>
                    <a:pt x="1008" y="121"/>
                    <a:pt x="1006" y="122"/>
                    <a:pt x="1002" y="121"/>
                  </a:cubicBezTo>
                  <a:cubicBezTo>
                    <a:pt x="1001" y="122"/>
                    <a:pt x="1001" y="124"/>
                    <a:pt x="999" y="123"/>
                  </a:cubicBezTo>
                  <a:cubicBezTo>
                    <a:pt x="999" y="125"/>
                    <a:pt x="1000" y="125"/>
                    <a:pt x="1002" y="125"/>
                  </a:cubicBezTo>
                  <a:cubicBezTo>
                    <a:pt x="1003" y="125"/>
                    <a:pt x="1003" y="125"/>
                    <a:pt x="1004" y="125"/>
                  </a:cubicBezTo>
                  <a:cubicBezTo>
                    <a:pt x="1005" y="125"/>
                    <a:pt x="1006" y="127"/>
                    <a:pt x="1007" y="127"/>
                  </a:cubicBezTo>
                  <a:cubicBezTo>
                    <a:pt x="1006" y="131"/>
                    <a:pt x="1006" y="130"/>
                    <a:pt x="1009" y="132"/>
                  </a:cubicBezTo>
                  <a:cubicBezTo>
                    <a:pt x="1010" y="135"/>
                    <a:pt x="1013" y="135"/>
                    <a:pt x="1015" y="137"/>
                  </a:cubicBezTo>
                  <a:cubicBezTo>
                    <a:pt x="1011" y="141"/>
                    <a:pt x="1011" y="141"/>
                    <a:pt x="1011" y="141"/>
                  </a:cubicBezTo>
                  <a:cubicBezTo>
                    <a:pt x="1009" y="141"/>
                    <a:pt x="1009" y="141"/>
                    <a:pt x="1008" y="140"/>
                  </a:cubicBezTo>
                  <a:cubicBezTo>
                    <a:pt x="1007" y="139"/>
                    <a:pt x="1007" y="138"/>
                    <a:pt x="1006" y="138"/>
                  </a:cubicBezTo>
                  <a:cubicBezTo>
                    <a:pt x="1007" y="138"/>
                    <a:pt x="1008" y="141"/>
                    <a:pt x="1006" y="141"/>
                  </a:cubicBezTo>
                  <a:cubicBezTo>
                    <a:pt x="1003" y="141"/>
                    <a:pt x="996" y="141"/>
                    <a:pt x="992" y="142"/>
                  </a:cubicBezTo>
                  <a:cubicBezTo>
                    <a:pt x="990" y="143"/>
                    <a:pt x="985" y="145"/>
                    <a:pt x="986" y="147"/>
                  </a:cubicBezTo>
                  <a:cubicBezTo>
                    <a:pt x="980" y="146"/>
                    <a:pt x="980" y="150"/>
                    <a:pt x="976" y="151"/>
                  </a:cubicBezTo>
                  <a:cubicBezTo>
                    <a:pt x="975" y="152"/>
                    <a:pt x="974" y="153"/>
                    <a:pt x="973" y="154"/>
                  </a:cubicBezTo>
                  <a:cubicBezTo>
                    <a:pt x="972" y="154"/>
                    <a:pt x="971" y="156"/>
                    <a:pt x="970" y="156"/>
                  </a:cubicBezTo>
                  <a:cubicBezTo>
                    <a:pt x="968" y="156"/>
                    <a:pt x="967" y="158"/>
                    <a:pt x="967" y="159"/>
                  </a:cubicBezTo>
                  <a:cubicBezTo>
                    <a:pt x="966" y="158"/>
                    <a:pt x="964" y="158"/>
                    <a:pt x="962" y="159"/>
                  </a:cubicBezTo>
                  <a:cubicBezTo>
                    <a:pt x="959" y="159"/>
                    <a:pt x="956" y="159"/>
                    <a:pt x="954" y="157"/>
                  </a:cubicBezTo>
                  <a:cubicBezTo>
                    <a:pt x="953" y="159"/>
                    <a:pt x="950" y="158"/>
                    <a:pt x="951" y="161"/>
                  </a:cubicBezTo>
                  <a:cubicBezTo>
                    <a:pt x="944" y="162"/>
                    <a:pt x="943" y="162"/>
                    <a:pt x="936" y="161"/>
                  </a:cubicBezTo>
                  <a:cubicBezTo>
                    <a:pt x="935" y="161"/>
                    <a:pt x="934" y="162"/>
                    <a:pt x="933" y="162"/>
                  </a:cubicBezTo>
                  <a:cubicBezTo>
                    <a:pt x="932" y="163"/>
                    <a:pt x="929" y="164"/>
                    <a:pt x="929" y="166"/>
                  </a:cubicBezTo>
                  <a:cubicBezTo>
                    <a:pt x="929" y="170"/>
                    <a:pt x="923" y="168"/>
                    <a:pt x="924" y="174"/>
                  </a:cubicBezTo>
                  <a:cubicBezTo>
                    <a:pt x="924" y="178"/>
                    <a:pt x="927" y="177"/>
                    <a:pt x="929" y="179"/>
                  </a:cubicBezTo>
                  <a:cubicBezTo>
                    <a:pt x="929" y="182"/>
                    <a:pt x="928" y="185"/>
                    <a:pt x="924" y="185"/>
                  </a:cubicBezTo>
                  <a:cubicBezTo>
                    <a:pt x="925" y="188"/>
                    <a:pt x="924" y="189"/>
                    <a:pt x="922" y="189"/>
                  </a:cubicBezTo>
                  <a:cubicBezTo>
                    <a:pt x="922" y="190"/>
                    <a:pt x="922" y="192"/>
                    <a:pt x="922" y="194"/>
                  </a:cubicBezTo>
                  <a:cubicBezTo>
                    <a:pt x="922" y="195"/>
                    <a:pt x="922" y="195"/>
                    <a:pt x="923" y="194"/>
                  </a:cubicBezTo>
                  <a:cubicBezTo>
                    <a:pt x="924" y="194"/>
                    <a:pt x="924" y="194"/>
                    <a:pt x="924" y="195"/>
                  </a:cubicBezTo>
                  <a:cubicBezTo>
                    <a:pt x="925" y="198"/>
                    <a:pt x="922" y="197"/>
                    <a:pt x="922" y="198"/>
                  </a:cubicBezTo>
                  <a:cubicBezTo>
                    <a:pt x="921" y="198"/>
                    <a:pt x="921" y="201"/>
                    <a:pt x="920" y="201"/>
                  </a:cubicBezTo>
                  <a:cubicBezTo>
                    <a:pt x="919" y="202"/>
                    <a:pt x="916" y="202"/>
                    <a:pt x="914" y="203"/>
                  </a:cubicBezTo>
                  <a:cubicBezTo>
                    <a:pt x="914" y="204"/>
                    <a:pt x="915" y="207"/>
                    <a:pt x="914" y="208"/>
                  </a:cubicBezTo>
                  <a:cubicBezTo>
                    <a:pt x="913" y="209"/>
                    <a:pt x="913" y="205"/>
                    <a:pt x="913" y="205"/>
                  </a:cubicBezTo>
                  <a:cubicBezTo>
                    <a:pt x="912" y="205"/>
                    <a:pt x="909" y="206"/>
                    <a:pt x="912" y="211"/>
                  </a:cubicBezTo>
                  <a:cubicBezTo>
                    <a:pt x="909" y="210"/>
                    <a:pt x="910" y="213"/>
                    <a:pt x="909" y="214"/>
                  </a:cubicBezTo>
                  <a:cubicBezTo>
                    <a:pt x="909" y="214"/>
                    <a:pt x="908" y="214"/>
                    <a:pt x="908" y="214"/>
                  </a:cubicBezTo>
                  <a:cubicBezTo>
                    <a:pt x="907" y="214"/>
                    <a:pt x="907" y="214"/>
                    <a:pt x="907" y="214"/>
                  </a:cubicBezTo>
                  <a:cubicBezTo>
                    <a:pt x="906" y="215"/>
                    <a:pt x="906" y="218"/>
                    <a:pt x="904" y="217"/>
                  </a:cubicBezTo>
                  <a:cubicBezTo>
                    <a:pt x="904" y="219"/>
                    <a:pt x="903" y="219"/>
                    <a:pt x="903" y="222"/>
                  </a:cubicBezTo>
                  <a:cubicBezTo>
                    <a:pt x="902" y="222"/>
                    <a:pt x="902" y="222"/>
                    <a:pt x="901" y="222"/>
                  </a:cubicBezTo>
                  <a:cubicBezTo>
                    <a:pt x="900" y="221"/>
                    <a:pt x="898" y="221"/>
                    <a:pt x="898" y="223"/>
                  </a:cubicBezTo>
                  <a:cubicBezTo>
                    <a:pt x="896" y="222"/>
                    <a:pt x="898" y="221"/>
                    <a:pt x="898" y="219"/>
                  </a:cubicBezTo>
                  <a:cubicBezTo>
                    <a:pt x="898" y="219"/>
                    <a:pt x="897" y="218"/>
                    <a:pt x="896" y="218"/>
                  </a:cubicBezTo>
                  <a:cubicBezTo>
                    <a:pt x="896" y="217"/>
                    <a:pt x="897" y="216"/>
                    <a:pt x="896" y="215"/>
                  </a:cubicBezTo>
                  <a:cubicBezTo>
                    <a:pt x="896" y="215"/>
                    <a:pt x="895" y="213"/>
                    <a:pt x="894" y="213"/>
                  </a:cubicBezTo>
                  <a:cubicBezTo>
                    <a:pt x="893" y="212"/>
                    <a:pt x="893" y="211"/>
                    <a:pt x="891" y="211"/>
                  </a:cubicBezTo>
                  <a:cubicBezTo>
                    <a:pt x="893" y="210"/>
                    <a:pt x="893" y="206"/>
                    <a:pt x="893" y="204"/>
                  </a:cubicBezTo>
                  <a:cubicBezTo>
                    <a:pt x="893" y="202"/>
                    <a:pt x="892" y="202"/>
                    <a:pt x="891" y="200"/>
                  </a:cubicBezTo>
                  <a:cubicBezTo>
                    <a:pt x="891" y="195"/>
                    <a:pt x="893" y="190"/>
                    <a:pt x="891" y="186"/>
                  </a:cubicBezTo>
                  <a:cubicBezTo>
                    <a:pt x="896" y="190"/>
                    <a:pt x="892" y="184"/>
                    <a:pt x="894" y="181"/>
                  </a:cubicBezTo>
                  <a:cubicBezTo>
                    <a:pt x="894" y="181"/>
                    <a:pt x="894" y="182"/>
                    <a:pt x="895" y="182"/>
                  </a:cubicBezTo>
                  <a:cubicBezTo>
                    <a:pt x="895" y="183"/>
                    <a:pt x="896" y="184"/>
                    <a:pt x="896" y="183"/>
                  </a:cubicBezTo>
                  <a:cubicBezTo>
                    <a:pt x="897" y="182"/>
                    <a:pt x="896" y="181"/>
                    <a:pt x="896" y="180"/>
                  </a:cubicBezTo>
                  <a:cubicBezTo>
                    <a:pt x="898" y="178"/>
                    <a:pt x="903" y="175"/>
                    <a:pt x="904" y="174"/>
                  </a:cubicBezTo>
                  <a:cubicBezTo>
                    <a:pt x="904" y="174"/>
                    <a:pt x="906" y="173"/>
                    <a:pt x="905" y="172"/>
                  </a:cubicBezTo>
                  <a:cubicBezTo>
                    <a:pt x="903" y="171"/>
                    <a:pt x="906" y="172"/>
                    <a:pt x="908" y="171"/>
                  </a:cubicBezTo>
                  <a:cubicBezTo>
                    <a:pt x="910" y="170"/>
                    <a:pt x="911" y="168"/>
                    <a:pt x="910" y="165"/>
                  </a:cubicBezTo>
                  <a:cubicBezTo>
                    <a:pt x="911" y="165"/>
                    <a:pt x="915" y="163"/>
                    <a:pt x="914" y="162"/>
                  </a:cubicBezTo>
                  <a:cubicBezTo>
                    <a:pt x="913" y="162"/>
                    <a:pt x="913" y="162"/>
                    <a:pt x="913" y="162"/>
                  </a:cubicBezTo>
                  <a:cubicBezTo>
                    <a:pt x="914" y="160"/>
                    <a:pt x="914" y="160"/>
                    <a:pt x="914" y="160"/>
                  </a:cubicBezTo>
                  <a:cubicBezTo>
                    <a:pt x="915" y="160"/>
                    <a:pt x="915" y="160"/>
                    <a:pt x="915" y="160"/>
                  </a:cubicBezTo>
                  <a:cubicBezTo>
                    <a:pt x="916" y="161"/>
                    <a:pt x="917" y="161"/>
                    <a:pt x="917" y="157"/>
                  </a:cubicBezTo>
                  <a:cubicBezTo>
                    <a:pt x="919" y="157"/>
                    <a:pt x="921" y="157"/>
                    <a:pt x="923" y="156"/>
                  </a:cubicBezTo>
                  <a:cubicBezTo>
                    <a:pt x="924" y="156"/>
                    <a:pt x="924" y="154"/>
                    <a:pt x="924" y="154"/>
                  </a:cubicBezTo>
                  <a:cubicBezTo>
                    <a:pt x="925" y="153"/>
                    <a:pt x="925" y="154"/>
                    <a:pt x="925" y="154"/>
                  </a:cubicBezTo>
                  <a:cubicBezTo>
                    <a:pt x="926" y="154"/>
                    <a:pt x="926" y="154"/>
                    <a:pt x="927" y="154"/>
                  </a:cubicBezTo>
                  <a:cubicBezTo>
                    <a:pt x="927" y="153"/>
                    <a:pt x="929" y="152"/>
                    <a:pt x="929" y="151"/>
                  </a:cubicBezTo>
                  <a:cubicBezTo>
                    <a:pt x="930" y="150"/>
                    <a:pt x="930" y="151"/>
                    <a:pt x="931" y="150"/>
                  </a:cubicBezTo>
                  <a:cubicBezTo>
                    <a:pt x="931" y="148"/>
                    <a:pt x="932" y="145"/>
                    <a:pt x="934" y="147"/>
                  </a:cubicBezTo>
                  <a:cubicBezTo>
                    <a:pt x="934" y="145"/>
                    <a:pt x="934" y="143"/>
                    <a:pt x="934" y="141"/>
                  </a:cubicBezTo>
                  <a:cubicBezTo>
                    <a:pt x="931" y="141"/>
                    <a:pt x="929" y="141"/>
                    <a:pt x="928" y="142"/>
                  </a:cubicBezTo>
                  <a:cubicBezTo>
                    <a:pt x="927" y="143"/>
                    <a:pt x="926" y="144"/>
                    <a:pt x="925" y="145"/>
                  </a:cubicBezTo>
                  <a:cubicBezTo>
                    <a:pt x="925" y="145"/>
                    <a:pt x="924" y="145"/>
                    <a:pt x="924" y="146"/>
                  </a:cubicBezTo>
                  <a:cubicBezTo>
                    <a:pt x="924" y="148"/>
                    <a:pt x="919" y="148"/>
                    <a:pt x="919" y="151"/>
                  </a:cubicBezTo>
                  <a:cubicBezTo>
                    <a:pt x="917" y="151"/>
                    <a:pt x="915" y="151"/>
                    <a:pt x="915" y="154"/>
                  </a:cubicBezTo>
                  <a:cubicBezTo>
                    <a:pt x="914" y="154"/>
                    <a:pt x="915" y="152"/>
                    <a:pt x="914" y="151"/>
                  </a:cubicBezTo>
                  <a:cubicBezTo>
                    <a:pt x="912" y="151"/>
                    <a:pt x="912" y="151"/>
                    <a:pt x="912" y="151"/>
                  </a:cubicBezTo>
                  <a:cubicBezTo>
                    <a:pt x="911" y="150"/>
                    <a:pt x="912" y="148"/>
                    <a:pt x="912" y="147"/>
                  </a:cubicBezTo>
                  <a:cubicBezTo>
                    <a:pt x="909" y="148"/>
                    <a:pt x="907" y="147"/>
                    <a:pt x="905" y="147"/>
                  </a:cubicBezTo>
                  <a:cubicBezTo>
                    <a:pt x="903" y="147"/>
                    <a:pt x="901" y="147"/>
                    <a:pt x="899" y="147"/>
                  </a:cubicBezTo>
                  <a:cubicBezTo>
                    <a:pt x="897" y="148"/>
                    <a:pt x="899" y="149"/>
                    <a:pt x="898" y="150"/>
                  </a:cubicBezTo>
                  <a:cubicBezTo>
                    <a:pt x="896" y="151"/>
                    <a:pt x="894" y="150"/>
                    <a:pt x="893" y="151"/>
                  </a:cubicBezTo>
                  <a:cubicBezTo>
                    <a:pt x="891" y="152"/>
                    <a:pt x="890" y="153"/>
                    <a:pt x="889" y="155"/>
                  </a:cubicBezTo>
                  <a:cubicBezTo>
                    <a:pt x="888" y="156"/>
                    <a:pt x="887" y="158"/>
                    <a:pt x="885" y="157"/>
                  </a:cubicBezTo>
                  <a:cubicBezTo>
                    <a:pt x="884" y="161"/>
                    <a:pt x="887" y="161"/>
                    <a:pt x="886" y="164"/>
                  </a:cubicBezTo>
                  <a:cubicBezTo>
                    <a:pt x="885" y="164"/>
                    <a:pt x="884" y="165"/>
                    <a:pt x="884" y="167"/>
                  </a:cubicBezTo>
                  <a:cubicBezTo>
                    <a:pt x="881" y="167"/>
                    <a:pt x="880" y="167"/>
                    <a:pt x="878" y="168"/>
                  </a:cubicBezTo>
                  <a:cubicBezTo>
                    <a:pt x="876" y="169"/>
                    <a:pt x="875" y="169"/>
                    <a:pt x="873" y="169"/>
                  </a:cubicBezTo>
                  <a:cubicBezTo>
                    <a:pt x="871" y="167"/>
                    <a:pt x="872" y="167"/>
                    <a:pt x="873" y="165"/>
                  </a:cubicBezTo>
                  <a:cubicBezTo>
                    <a:pt x="870" y="165"/>
                    <a:pt x="870" y="164"/>
                    <a:pt x="870" y="162"/>
                  </a:cubicBezTo>
                  <a:cubicBezTo>
                    <a:pt x="869" y="162"/>
                    <a:pt x="869" y="162"/>
                    <a:pt x="868" y="162"/>
                  </a:cubicBezTo>
                  <a:cubicBezTo>
                    <a:pt x="867" y="162"/>
                    <a:pt x="865" y="163"/>
                    <a:pt x="865" y="161"/>
                  </a:cubicBezTo>
                  <a:cubicBezTo>
                    <a:pt x="859" y="164"/>
                    <a:pt x="852" y="166"/>
                    <a:pt x="844" y="167"/>
                  </a:cubicBezTo>
                  <a:cubicBezTo>
                    <a:pt x="843" y="165"/>
                    <a:pt x="840" y="166"/>
                    <a:pt x="841" y="162"/>
                  </a:cubicBezTo>
                  <a:cubicBezTo>
                    <a:pt x="839" y="162"/>
                    <a:pt x="838" y="162"/>
                    <a:pt x="836" y="162"/>
                  </a:cubicBezTo>
                  <a:cubicBezTo>
                    <a:pt x="831" y="164"/>
                    <a:pt x="826" y="165"/>
                    <a:pt x="822" y="167"/>
                  </a:cubicBezTo>
                  <a:cubicBezTo>
                    <a:pt x="819" y="169"/>
                    <a:pt x="816" y="173"/>
                    <a:pt x="812" y="174"/>
                  </a:cubicBezTo>
                  <a:cubicBezTo>
                    <a:pt x="812" y="176"/>
                    <a:pt x="812" y="178"/>
                    <a:pt x="809" y="177"/>
                  </a:cubicBezTo>
                  <a:cubicBezTo>
                    <a:pt x="811" y="181"/>
                    <a:pt x="808" y="181"/>
                    <a:pt x="808" y="184"/>
                  </a:cubicBezTo>
                  <a:cubicBezTo>
                    <a:pt x="807" y="183"/>
                    <a:pt x="806" y="184"/>
                    <a:pt x="804" y="186"/>
                  </a:cubicBezTo>
                  <a:cubicBezTo>
                    <a:pt x="803" y="187"/>
                    <a:pt x="803" y="188"/>
                    <a:pt x="802" y="188"/>
                  </a:cubicBezTo>
                  <a:cubicBezTo>
                    <a:pt x="799" y="185"/>
                    <a:pt x="802" y="189"/>
                    <a:pt x="798" y="189"/>
                  </a:cubicBezTo>
                  <a:cubicBezTo>
                    <a:pt x="796" y="189"/>
                    <a:pt x="796" y="189"/>
                    <a:pt x="796" y="191"/>
                  </a:cubicBezTo>
                  <a:cubicBezTo>
                    <a:pt x="792" y="190"/>
                    <a:pt x="791" y="192"/>
                    <a:pt x="790" y="193"/>
                  </a:cubicBezTo>
                  <a:cubicBezTo>
                    <a:pt x="790" y="194"/>
                    <a:pt x="789" y="195"/>
                    <a:pt x="787" y="195"/>
                  </a:cubicBezTo>
                  <a:cubicBezTo>
                    <a:pt x="788" y="196"/>
                    <a:pt x="791" y="202"/>
                    <a:pt x="792" y="199"/>
                  </a:cubicBezTo>
                  <a:cubicBezTo>
                    <a:pt x="794" y="199"/>
                    <a:pt x="793" y="202"/>
                    <a:pt x="793" y="204"/>
                  </a:cubicBezTo>
                  <a:cubicBezTo>
                    <a:pt x="795" y="203"/>
                    <a:pt x="797" y="205"/>
                    <a:pt x="797" y="205"/>
                  </a:cubicBezTo>
                  <a:cubicBezTo>
                    <a:pt x="797" y="205"/>
                    <a:pt x="798" y="205"/>
                    <a:pt x="799" y="204"/>
                  </a:cubicBezTo>
                  <a:cubicBezTo>
                    <a:pt x="800" y="204"/>
                    <a:pt x="801" y="204"/>
                    <a:pt x="802" y="204"/>
                  </a:cubicBezTo>
                  <a:cubicBezTo>
                    <a:pt x="802" y="204"/>
                    <a:pt x="804" y="205"/>
                    <a:pt x="803" y="205"/>
                  </a:cubicBezTo>
                  <a:cubicBezTo>
                    <a:pt x="805" y="205"/>
                    <a:pt x="806" y="201"/>
                    <a:pt x="807" y="204"/>
                  </a:cubicBezTo>
                  <a:cubicBezTo>
                    <a:pt x="808" y="204"/>
                    <a:pt x="808" y="202"/>
                    <a:pt x="808" y="201"/>
                  </a:cubicBezTo>
                  <a:cubicBezTo>
                    <a:pt x="810" y="202"/>
                    <a:pt x="810" y="211"/>
                    <a:pt x="813" y="206"/>
                  </a:cubicBezTo>
                  <a:cubicBezTo>
                    <a:pt x="815" y="206"/>
                    <a:pt x="815" y="207"/>
                    <a:pt x="815" y="208"/>
                  </a:cubicBezTo>
                  <a:cubicBezTo>
                    <a:pt x="815" y="210"/>
                    <a:pt x="815" y="211"/>
                    <a:pt x="817" y="210"/>
                  </a:cubicBezTo>
                  <a:cubicBezTo>
                    <a:pt x="817" y="212"/>
                    <a:pt x="815" y="211"/>
                    <a:pt x="815" y="211"/>
                  </a:cubicBezTo>
                  <a:cubicBezTo>
                    <a:pt x="814" y="212"/>
                    <a:pt x="816" y="215"/>
                    <a:pt x="816" y="217"/>
                  </a:cubicBezTo>
                  <a:cubicBezTo>
                    <a:pt x="816" y="217"/>
                    <a:pt x="815" y="217"/>
                    <a:pt x="815" y="218"/>
                  </a:cubicBezTo>
                  <a:cubicBezTo>
                    <a:pt x="814" y="219"/>
                    <a:pt x="813" y="219"/>
                    <a:pt x="813" y="220"/>
                  </a:cubicBezTo>
                  <a:cubicBezTo>
                    <a:pt x="813" y="224"/>
                    <a:pt x="815" y="232"/>
                    <a:pt x="811" y="228"/>
                  </a:cubicBezTo>
                  <a:cubicBezTo>
                    <a:pt x="812" y="239"/>
                    <a:pt x="807" y="244"/>
                    <a:pt x="804" y="252"/>
                  </a:cubicBezTo>
                  <a:cubicBezTo>
                    <a:pt x="803" y="253"/>
                    <a:pt x="802" y="252"/>
                    <a:pt x="801" y="252"/>
                  </a:cubicBezTo>
                  <a:cubicBezTo>
                    <a:pt x="800" y="253"/>
                    <a:pt x="801" y="255"/>
                    <a:pt x="801" y="256"/>
                  </a:cubicBezTo>
                  <a:cubicBezTo>
                    <a:pt x="800" y="257"/>
                    <a:pt x="798" y="256"/>
                    <a:pt x="797" y="257"/>
                  </a:cubicBezTo>
                  <a:cubicBezTo>
                    <a:pt x="796" y="257"/>
                    <a:pt x="797" y="259"/>
                    <a:pt x="797" y="259"/>
                  </a:cubicBezTo>
                  <a:cubicBezTo>
                    <a:pt x="797" y="259"/>
                    <a:pt x="796" y="259"/>
                    <a:pt x="796" y="259"/>
                  </a:cubicBezTo>
                  <a:cubicBezTo>
                    <a:pt x="795" y="259"/>
                    <a:pt x="795" y="259"/>
                    <a:pt x="794" y="259"/>
                  </a:cubicBezTo>
                  <a:cubicBezTo>
                    <a:pt x="794" y="260"/>
                    <a:pt x="795" y="261"/>
                    <a:pt x="796" y="261"/>
                  </a:cubicBezTo>
                  <a:cubicBezTo>
                    <a:pt x="795" y="262"/>
                    <a:pt x="793" y="262"/>
                    <a:pt x="792" y="263"/>
                  </a:cubicBezTo>
                  <a:cubicBezTo>
                    <a:pt x="791" y="264"/>
                    <a:pt x="791" y="266"/>
                    <a:pt x="791" y="267"/>
                  </a:cubicBezTo>
                  <a:cubicBezTo>
                    <a:pt x="790" y="268"/>
                    <a:pt x="788" y="267"/>
                    <a:pt x="787" y="268"/>
                  </a:cubicBezTo>
                  <a:cubicBezTo>
                    <a:pt x="786" y="269"/>
                    <a:pt x="786" y="271"/>
                    <a:pt x="786" y="272"/>
                  </a:cubicBezTo>
                  <a:cubicBezTo>
                    <a:pt x="785" y="272"/>
                    <a:pt x="785" y="272"/>
                    <a:pt x="784" y="272"/>
                  </a:cubicBezTo>
                  <a:cubicBezTo>
                    <a:pt x="784" y="272"/>
                    <a:pt x="783" y="272"/>
                    <a:pt x="783" y="272"/>
                  </a:cubicBezTo>
                  <a:cubicBezTo>
                    <a:pt x="783" y="272"/>
                    <a:pt x="783" y="275"/>
                    <a:pt x="782" y="274"/>
                  </a:cubicBezTo>
                  <a:cubicBezTo>
                    <a:pt x="781" y="273"/>
                    <a:pt x="780" y="273"/>
                    <a:pt x="779" y="277"/>
                  </a:cubicBezTo>
                  <a:cubicBezTo>
                    <a:pt x="773" y="278"/>
                    <a:pt x="773" y="277"/>
                    <a:pt x="767" y="277"/>
                  </a:cubicBezTo>
                  <a:cubicBezTo>
                    <a:pt x="766" y="278"/>
                    <a:pt x="761" y="280"/>
                    <a:pt x="764" y="281"/>
                  </a:cubicBezTo>
                  <a:cubicBezTo>
                    <a:pt x="765" y="283"/>
                    <a:pt x="756" y="281"/>
                    <a:pt x="760" y="283"/>
                  </a:cubicBezTo>
                  <a:cubicBezTo>
                    <a:pt x="760" y="285"/>
                    <a:pt x="758" y="284"/>
                    <a:pt x="758" y="283"/>
                  </a:cubicBezTo>
                  <a:cubicBezTo>
                    <a:pt x="755" y="286"/>
                    <a:pt x="756" y="289"/>
                    <a:pt x="757" y="293"/>
                  </a:cubicBezTo>
                  <a:cubicBezTo>
                    <a:pt x="753" y="294"/>
                    <a:pt x="754" y="294"/>
                    <a:pt x="750" y="293"/>
                  </a:cubicBezTo>
                  <a:cubicBezTo>
                    <a:pt x="752" y="295"/>
                    <a:pt x="751" y="296"/>
                    <a:pt x="749" y="296"/>
                  </a:cubicBezTo>
                  <a:cubicBezTo>
                    <a:pt x="749" y="298"/>
                    <a:pt x="750" y="309"/>
                    <a:pt x="751" y="306"/>
                  </a:cubicBezTo>
                  <a:cubicBezTo>
                    <a:pt x="754" y="306"/>
                    <a:pt x="752" y="316"/>
                    <a:pt x="755" y="316"/>
                  </a:cubicBezTo>
                  <a:cubicBezTo>
                    <a:pt x="758" y="316"/>
                    <a:pt x="755" y="320"/>
                    <a:pt x="758" y="321"/>
                  </a:cubicBezTo>
                  <a:cubicBezTo>
                    <a:pt x="757" y="321"/>
                    <a:pt x="757" y="323"/>
                    <a:pt x="757" y="323"/>
                  </a:cubicBezTo>
                  <a:cubicBezTo>
                    <a:pt x="755" y="324"/>
                    <a:pt x="754" y="322"/>
                    <a:pt x="754" y="322"/>
                  </a:cubicBezTo>
                  <a:cubicBezTo>
                    <a:pt x="753" y="323"/>
                    <a:pt x="754" y="324"/>
                    <a:pt x="753" y="325"/>
                  </a:cubicBezTo>
                  <a:cubicBezTo>
                    <a:pt x="752" y="325"/>
                    <a:pt x="751" y="325"/>
                    <a:pt x="751" y="325"/>
                  </a:cubicBezTo>
                  <a:cubicBezTo>
                    <a:pt x="750" y="325"/>
                    <a:pt x="749" y="325"/>
                    <a:pt x="749" y="325"/>
                  </a:cubicBezTo>
                  <a:cubicBezTo>
                    <a:pt x="746" y="326"/>
                    <a:pt x="743" y="328"/>
                    <a:pt x="740" y="326"/>
                  </a:cubicBezTo>
                  <a:cubicBezTo>
                    <a:pt x="740" y="323"/>
                    <a:pt x="741" y="323"/>
                    <a:pt x="741" y="321"/>
                  </a:cubicBezTo>
                  <a:cubicBezTo>
                    <a:pt x="742" y="318"/>
                    <a:pt x="740" y="314"/>
                    <a:pt x="743" y="313"/>
                  </a:cubicBezTo>
                  <a:cubicBezTo>
                    <a:pt x="742" y="311"/>
                    <a:pt x="739" y="312"/>
                    <a:pt x="740" y="308"/>
                  </a:cubicBezTo>
                  <a:cubicBezTo>
                    <a:pt x="739" y="308"/>
                    <a:pt x="738" y="308"/>
                    <a:pt x="737" y="308"/>
                  </a:cubicBezTo>
                  <a:cubicBezTo>
                    <a:pt x="736" y="308"/>
                    <a:pt x="734" y="308"/>
                    <a:pt x="733" y="306"/>
                  </a:cubicBezTo>
                  <a:cubicBezTo>
                    <a:pt x="732" y="302"/>
                    <a:pt x="737" y="304"/>
                    <a:pt x="735" y="300"/>
                  </a:cubicBezTo>
                  <a:cubicBezTo>
                    <a:pt x="735" y="298"/>
                    <a:pt x="734" y="299"/>
                    <a:pt x="734" y="300"/>
                  </a:cubicBezTo>
                  <a:cubicBezTo>
                    <a:pt x="732" y="299"/>
                    <a:pt x="732" y="298"/>
                    <a:pt x="731" y="297"/>
                  </a:cubicBezTo>
                  <a:cubicBezTo>
                    <a:pt x="730" y="296"/>
                    <a:pt x="729" y="296"/>
                    <a:pt x="729" y="295"/>
                  </a:cubicBezTo>
                  <a:cubicBezTo>
                    <a:pt x="728" y="295"/>
                    <a:pt x="727" y="296"/>
                    <a:pt x="725" y="296"/>
                  </a:cubicBezTo>
                  <a:cubicBezTo>
                    <a:pt x="724" y="296"/>
                    <a:pt x="724" y="297"/>
                    <a:pt x="725" y="297"/>
                  </a:cubicBezTo>
                  <a:cubicBezTo>
                    <a:pt x="725" y="299"/>
                    <a:pt x="724" y="298"/>
                    <a:pt x="724" y="298"/>
                  </a:cubicBezTo>
                  <a:cubicBezTo>
                    <a:pt x="723" y="297"/>
                    <a:pt x="722" y="297"/>
                    <a:pt x="722" y="300"/>
                  </a:cubicBezTo>
                  <a:cubicBezTo>
                    <a:pt x="721" y="298"/>
                    <a:pt x="720" y="299"/>
                    <a:pt x="719" y="300"/>
                  </a:cubicBezTo>
                  <a:cubicBezTo>
                    <a:pt x="718" y="300"/>
                    <a:pt x="717" y="301"/>
                    <a:pt x="715" y="300"/>
                  </a:cubicBezTo>
                  <a:cubicBezTo>
                    <a:pt x="718" y="297"/>
                    <a:pt x="715" y="295"/>
                    <a:pt x="719" y="292"/>
                  </a:cubicBezTo>
                  <a:cubicBezTo>
                    <a:pt x="721" y="291"/>
                    <a:pt x="712" y="291"/>
                    <a:pt x="712" y="293"/>
                  </a:cubicBezTo>
                  <a:cubicBezTo>
                    <a:pt x="712" y="296"/>
                    <a:pt x="711" y="292"/>
                    <a:pt x="711" y="292"/>
                  </a:cubicBezTo>
                  <a:cubicBezTo>
                    <a:pt x="709" y="292"/>
                    <a:pt x="710" y="296"/>
                    <a:pt x="707" y="296"/>
                  </a:cubicBezTo>
                  <a:cubicBezTo>
                    <a:pt x="707" y="296"/>
                    <a:pt x="704" y="298"/>
                    <a:pt x="704" y="298"/>
                  </a:cubicBezTo>
                  <a:cubicBezTo>
                    <a:pt x="703" y="299"/>
                    <a:pt x="702" y="299"/>
                    <a:pt x="702" y="301"/>
                  </a:cubicBezTo>
                  <a:cubicBezTo>
                    <a:pt x="697" y="300"/>
                    <a:pt x="698" y="300"/>
                    <a:pt x="693" y="301"/>
                  </a:cubicBezTo>
                  <a:cubicBezTo>
                    <a:pt x="695" y="301"/>
                    <a:pt x="694" y="304"/>
                    <a:pt x="695" y="305"/>
                  </a:cubicBezTo>
                  <a:cubicBezTo>
                    <a:pt x="695" y="305"/>
                    <a:pt x="696" y="305"/>
                    <a:pt x="697" y="305"/>
                  </a:cubicBezTo>
                  <a:cubicBezTo>
                    <a:pt x="697" y="304"/>
                    <a:pt x="698" y="304"/>
                    <a:pt x="698" y="305"/>
                  </a:cubicBezTo>
                  <a:cubicBezTo>
                    <a:pt x="699" y="305"/>
                    <a:pt x="698" y="307"/>
                    <a:pt x="698" y="307"/>
                  </a:cubicBezTo>
                  <a:cubicBezTo>
                    <a:pt x="699" y="307"/>
                    <a:pt x="700" y="307"/>
                    <a:pt x="700" y="307"/>
                  </a:cubicBezTo>
                  <a:cubicBezTo>
                    <a:pt x="701" y="307"/>
                    <a:pt x="702" y="307"/>
                    <a:pt x="702" y="307"/>
                  </a:cubicBezTo>
                  <a:cubicBezTo>
                    <a:pt x="703" y="307"/>
                    <a:pt x="702" y="309"/>
                    <a:pt x="702" y="310"/>
                  </a:cubicBezTo>
                  <a:cubicBezTo>
                    <a:pt x="703" y="310"/>
                    <a:pt x="705" y="310"/>
                    <a:pt x="706" y="311"/>
                  </a:cubicBezTo>
                  <a:cubicBezTo>
                    <a:pt x="707" y="311"/>
                    <a:pt x="707" y="308"/>
                    <a:pt x="709" y="308"/>
                  </a:cubicBezTo>
                  <a:cubicBezTo>
                    <a:pt x="714" y="308"/>
                    <a:pt x="717" y="309"/>
                    <a:pt x="717" y="313"/>
                  </a:cubicBezTo>
                  <a:cubicBezTo>
                    <a:pt x="716" y="315"/>
                    <a:pt x="713" y="315"/>
                    <a:pt x="711" y="313"/>
                  </a:cubicBezTo>
                  <a:cubicBezTo>
                    <a:pt x="710" y="315"/>
                    <a:pt x="709" y="317"/>
                    <a:pt x="710" y="320"/>
                  </a:cubicBezTo>
                  <a:cubicBezTo>
                    <a:pt x="708" y="319"/>
                    <a:pt x="707" y="321"/>
                    <a:pt x="709" y="321"/>
                  </a:cubicBezTo>
                  <a:cubicBezTo>
                    <a:pt x="708" y="322"/>
                    <a:pt x="707" y="322"/>
                    <a:pt x="705" y="322"/>
                  </a:cubicBezTo>
                  <a:cubicBezTo>
                    <a:pt x="705" y="322"/>
                    <a:pt x="704" y="322"/>
                    <a:pt x="704" y="322"/>
                  </a:cubicBezTo>
                  <a:cubicBezTo>
                    <a:pt x="705" y="327"/>
                    <a:pt x="710" y="328"/>
                    <a:pt x="710" y="335"/>
                  </a:cubicBezTo>
                  <a:cubicBezTo>
                    <a:pt x="713" y="331"/>
                    <a:pt x="711" y="334"/>
                    <a:pt x="714" y="336"/>
                  </a:cubicBezTo>
                  <a:cubicBezTo>
                    <a:pt x="713" y="341"/>
                    <a:pt x="715" y="347"/>
                    <a:pt x="712" y="350"/>
                  </a:cubicBezTo>
                  <a:cubicBezTo>
                    <a:pt x="715" y="353"/>
                    <a:pt x="715" y="357"/>
                    <a:pt x="715" y="362"/>
                  </a:cubicBezTo>
                  <a:cubicBezTo>
                    <a:pt x="713" y="361"/>
                    <a:pt x="712" y="363"/>
                    <a:pt x="712" y="364"/>
                  </a:cubicBezTo>
                  <a:cubicBezTo>
                    <a:pt x="712" y="366"/>
                    <a:pt x="712" y="367"/>
                    <a:pt x="711" y="366"/>
                  </a:cubicBezTo>
                  <a:cubicBezTo>
                    <a:pt x="709" y="365"/>
                    <a:pt x="711" y="366"/>
                    <a:pt x="710" y="367"/>
                  </a:cubicBezTo>
                  <a:cubicBezTo>
                    <a:pt x="709" y="369"/>
                    <a:pt x="706" y="368"/>
                    <a:pt x="707" y="373"/>
                  </a:cubicBezTo>
                  <a:cubicBezTo>
                    <a:pt x="705" y="372"/>
                    <a:pt x="705" y="373"/>
                    <a:pt x="705" y="374"/>
                  </a:cubicBezTo>
                  <a:cubicBezTo>
                    <a:pt x="705" y="375"/>
                    <a:pt x="704" y="376"/>
                    <a:pt x="702" y="375"/>
                  </a:cubicBezTo>
                  <a:cubicBezTo>
                    <a:pt x="706" y="378"/>
                    <a:pt x="697" y="380"/>
                    <a:pt x="698" y="381"/>
                  </a:cubicBezTo>
                  <a:cubicBezTo>
                    <a:pt x="701" y="384"/>
                    <a:pt x="698" y="382"/>
                    <a:pt x="696" y="384"/>
                  </a:cubicBezTo>
                  <a:cubicBezTo>
                    <a:pt x="695" y="385"/>
                    <a:pt x="696" y="387"/>
                    <a:pt x="695" y="388"/>
                  </a:cubicBezTo>
                  <a:cubicBezTo>
                    <a:pt x="695" y="388"/>
                    <a:pt x="694" y="388"/>
                    <a:pt x="693" y="388"/>
                  </a:cubicBezTo>
                  <a:cubicBezTo>
                    <a:pt x="693" y="388"/>
                    <a:pt x="692" y="387"/>
                    <a:pt x="692" y="388"/>
                  </a:cubicBezTo>
                  <a:cubicBezTo>
                    <a:pt x="692" y="388"/>
                    <a:pt x="693" y="390"/>
                    <a:pt x="692" y="390"/>
                  </a:cubicBezTo>
                  <a:cubicBezTo>
                    <a:pt x="692" y="391"/>
                    <a:pt x="691" y="391"/>
                    <a:pt x="690" y="391"/>
                  </a:cubicBezTo>
                  <a:cubicBezTo>
                    <a:pt x="689" y="390"/>
                    <a:pt x="688" y="390"/>
                    <a:pt x="688" y="393"/>
                  </a:cubicBezTo>
                  <a:cubicBezTo>
                    <a:pt x="681" y="393"/>
                    <a:pt x="682" y="394"/>
                    <a:pt x="673" y="393"/>
                  </a:cubicBezTo>
                  <a:cubicBezTo>
                    <a:pt x="672" y="393"/>
                    <a:pt x="672" y="395"/>
                    <a:pt x="672" y="396"/>
                  </a:cubicBezTo>
                  <a:cubicBezTo>
                    <a:pt x="670" y="395"/>
                    <a:pt x="668" y="396"/>
                    <a:pt x="667" y="397"/>
                  </a:cubicBezTo>
                  <a:cubicBezTo>
                    <a:pt x="666" y="398"/>
                    <a:pt x="665" y="399"/>
                    <a:pt x="664" y="399"/>
                  </a:cubicBezTo>
                  <a:cubicBezTo>
                    <a:pt x="663" y="398"/>
                    <a:pt x="663" y="398"/>
                    <a:pt x="662" y="399"/>
                  </a:cubicBezTo>
                  <a:cubicBezTo>
                    <a:pt x="662" y="400"/>
                    <a:pt x="661" y="400"/>
                    <a:pt x="659" y="400"/>
                  </a:cubicBezTo>
                  <a:cubicBezTo>
                    <a:pt x="657" y="401"/>
                    <a:pt x="661" y="402"/>
                    <a:pt x="658" y="403"/>
                  </a:cubicBezTo>
                  <a:cubicBezTo>
                    <a:pt x="655" y="406"/>
                    <a:pt x="654" y="400"/>
                    <a:pt x="651" y="400"/>
                  </a:cubicBezTo>
                  <a:cubicBezTo>
                    <a:pt x="648" y="400"/>
                    <a:pt x="647" y="400"/>
                    <a:pt x="646" y="401"/>
                  </a:cubicBezTo>
                  <a:cubicBezTo>
                    <a:pt x="645" y="401"/>
                    <a:pt x="644" y="401"/>
                    <a:pt x="643" y="401"/>
                  </a:cubicBezTo>
                  <a:cubicBezTo>
                    <a:pt x="641" y="402"/>
                    <a:pt x="641" y="404"/>
                    <a:pt x="640" y="406"/>
                  </a:cubicBezTo>
                  <a:cubicBezTo>
                    <a:pt x="636" y="405"/>
                    <a:pt x="637" y="408"/>
                    <a:pt x="634" y="409"/>
                  </a:cubicBezTo>
                  <a:cubicBezTo>
                    <a:pt x="633" y="412"/>
                    <a:pt x="637" y="411"/>
                    <a:pt x="637" y="414"/>
                  </a:cubicBezTo>
                  <a:cubicBezTo>
                    <a:pt x="637" y="415"/>
                    <a:pt x="637" y="416"/>
                    <a:pt x="638" y="417"/>
                  </a:cubicBezTo>
                  <a:cubicBezTo>
                    <a:pt x="640" y="417"/>
                    <a:pt x="638" y="418"/>
                    <a:pt x="639" y="419"/>
                  </a:cubicBezTo>
                  <a:cubicBezTo>
                    <a:pt x="640" y="420"/>
                    <a:pt x="642" y="419"/>
                    <a:pt x="643" y="420"/>
                  </a:cubicBezTo>
                  <a:cubicBezTo>
                    <a:pt x="643" y="421"/>
                    <a:pt x="643" y="422"/>
                    <a:pt x="643" y="423"/>
                  </a:cubicBezTo>
                  <a:cubicBezTo>
                    <a:pt x="643" y="423"/>
                    <a:pt x="644" y="423"/>
                    <a:pt x="644" y="423"/>
                  </a:cubicBezTo>
                  <a:cubicBezTo>
                    <a:pt x="645" y="423"/>
                    <a:pt x="645" y="423"/>
                    <a:pt x="646" y="423"/>
                  </a:cubicBezTo>
                  <a:cubicBezTo>
                    <a:pt x="646" y="424"/>
                    <a:pt x="647" y="427"/>
                    <a:pt x="648" y="429"/>
                  </a:cubicBezTo>
                  <a:cubicBezTo>
                    <a:pt x="649" y="431"/>
                    <a:pt x="652" y="433"/>
                    <a:pt x="652" y="433"/>
                  </a:cubicBezTo>
                  <a:cubicBezTo>
                    <a:pt x="652" y="434"/>
                    <a:pt x="652" y="436"/>
                    <a:pt x="652" y="438"/>
                  </a:cubicBezTo>
                  <a:cubicBezTo>
                    <a:pt x="652" y="440"/>
                    <a:pt x="653" y="441"/>
                    <a:pt x="653" y="443"/>
                  </a:cubicBezTo>
                  <a:cubicBezTo>
                    <a:pt x="653" y="445"/>
                    <a:pt x="652" y="445"/>
                    <a:pt x="652" y="447"/>
                  </a:cubicBezTo>
                  <a:cubicBezTo>
                    <a:pt x="651" y="449"/>
                    <a:pt x="653" y="452"/>
                    <a:pt x="649" y="449"/>
                  </a:cubicBezTo>
                  <a:cubicBezTo>
                    <a:pt x="651" y="454"/>
                    <a:pt x="646" y="452"/>
                    <a:pt x="647" y="456"/>
                  </a:cubicBezTo>
                  <a:cubicBezTo>
                    <a:pt x="644" y="455"/>
                    <a:pt x="643" y="456"/>
                    <a:pt x="642" y="457"/>
                  </a:cubicBezTo>
                  <a:cubicBezTo>
                    <a:pt x="641" y="457"/>
                    <a:pt x="641" y="458"/>
                    <a:pt x="639" y="458"/>
                  </a:cubicBezTo>
                  <a:cubicBezTo>
                    <a:pt x="638" y="458"/>
                    <a:pt x="639" y="460"/>
                    <a:pt x="638" y="461"/>
                  </a:cubicBezTo>
                  <a:cubicBezTo>
                    <a:pt x="638" y="461"/>
                    <a:pt x="634" y="461"/>
                    <a:pt x="635" y="462"/>
                  </a:cubicBezTo>
                  <a:cubicBezTo>
                    <a:pt x="637" y="463"/>
                    <a:pt x="636" y="462"/>
                    <a:pt x="635" y="463"/>
                  </a:cubicBezTo>
                  <a:cubicBezTo>
                    <a:pt x="634" y="464"/>
                    <a:pt x="634" y="466"/>
                    <a:pt x="632" y="466"/>
                  </a:cubicBezTo>
                  <a:cubicBezTo>
                    <a:pt x="632" y="462"/>
                    <a:pt x="632" y="462"/>
                    <a:pt x="631" y="463"/>
                  </a:cubicBezTo>
                  <a:cubicBezTo>
                    <a:pt x="630" y="463"/>
                    <a:pt x="629" y="463"/>
                    <a:pt x="629" y="462"/>
                  </a:cubicBezTo>
                  <a:cubicBezTo>
                    <a:pt x="629" y="461"/>
                    <a:pt x="628" y="458"/>
                    <a:pt x="627" y="457"/>
                  </a:cubicBezTo>
                  <a:cubicBezTo>
                    <a:pt x="626" y="457"/>
                    <a:pt x="626" y="457"/>
                    <a:pt x="625" y="457"/>
                  </a:cubicBezTo>
                  <a:cubicBezTo>
                    <a:pt x="625" y="457"/>
                    <a:pt x="624" y="457"/>
                    <a:pt x="624" y="457"/>
                  </a:cubicBezTo>
                  <a:cubicBezTo>
                    <a:pt x="624" y="456"/>
                    <a:pt x="625" y="455"/>
                    <a:pt x="624" y="454"/>
                  </a:cubicBezTo>
                  <a:cubicBezTo>
                    <a:pt x="623" y="454"/>
                    <a:pt x="620" y="454"/>
                    <a:pt x="619" y="453"/>
                  </a:cubicBezTo>
                  <a:cubicBezTo>
                    <a:pt x="619" y="453"/>
                    <a:pt x="619" y="451"/>
                    <a:pt x="619" y="451"/>
                  </a:cubicBezTo>
                  <a:cubicBezTo>
                    <a:pt x="619" y="450"/>
                    <a:pt x="618" y="450"/>
                    <a:pt x="617" y="451"/>
                  </a:cubicBezTo>
                  <a:cubicBezTo>
                    <a:pt x="616" y="451"/>
                    <a:pt x="616" y="451"/>
                    <a:pt x="615" y="451"/>
                  </a:cubicBezTo>
                  <a:cubicBezTo>
                    <a:pt x="614" y="451"/>
                    <a:pt x="615" y="447"/>
                    <a:pt x="614" y="447"/>
                  </a:cubicBezTo>
                  <a:cubicBezTo>
                    <a:pt x="613" y="446"/>
                    <a:pt x="612" y="448"/>
                    <a:pt x="613" y="448"/>
                  </a:cubicBezTo>
                  <a:cubicBezTo>
                    <a:pt x="610" y="446"/>
                    <a:pt x="612" y="445"/>
                    <a:pt x="609" y="443"/>
                  </a:cubicBezTo>
                  <a:cubicBezTo>
                    <a:pt x="605" y="442"/>
                    <a:pt x="606" y="447"/>
                    <a:pt x="605" y="449"/>
                  </a:cubicBezTo>
                  <a:cubicBezTo>
                    <a:pt x="605" y="450"/>
                    <a:pt x="603" y="450"/>
                    <a:pt x="603" y="451"/>
                  </a:cubicBezTo>
                  <a:cubicBezTo>
                    <a:pt x="602" y="453"/>
                    <a:pt x="604" y="456"/>
                    <a:pt x="601" y="458"/>
                  </a:cubicBezTo>
                  <a:cubicBezTo>
                    <a:pt x="602" y="459"/>
                    <a:pt x="603" y="460"/>
                    <a:pt x="603" y="462"/>
                  </a:cubicBezTo>
                  <a:cubicBezTo>
                    <a:pt x="603" y="463"/>
                    <a:pt x="605" y="465"/>
                    <a:pt x="605" y="463"/>
                  </a:cubicBezTo>
                  <a:cubicBezTo>
                    <a:pt x="608" y="466"/>
                    <a:pt x="607" y="468"/>
                    <a:pt x="606" y="472"/>
                  </a:cubicBezTo>
                  <a:cubicBezTo>
                    <a:pt x="607" y="473"/>
                    <a:pt x="608" y="473"/>
                    <a:pt x="608" y="474"/>
                  </a:cubicBezTo>
                  <a:cubicBezTo>
                    <a:pt x="609" y="475"/>
                    <a:pt x="609" y="476"/>
                    <a:pt x="610" y="477"/>
                  </a:cubicBezTo>
                  <a:cubicBezTo>
                    <a:pt x="612" y="478"/>
                    <a:pt x="614" y="479"/>
                    <a:pt x="617" y="481"/>
                  </a:cubicBezTo>
                  <a:cubicBezTo>
                    <a:pt x="617" y="481"/>
                    <a:pt x="616" y="482"/>
                    <a:pt x="618" y="482"/>
                  </a:cubicBezTo>
                  <a:cubicBezTo>
                    <a:pt x="619" y="482"/>
                    <a:pt x="619" y="484"/>
                    <a:pt x="619" y="485"/>
                  </a:cubicBezTo>
                  <a:cubicBezTo>
                    <a:pt x="619" y="485"/>
                    <a:pt x="620" y="485"/>
                    <a:pt x="620" y="485"/>
                  </a:cubicBezTo>
                  <a:cubicBezTo>
                    <a:pt x="621" y="485"/>
                    <a:pt x="621" y="485"/>
                    <a:pt x="622" y="486"/>
                  </a:cubicBezTo>
                  <a:cubicBezTo>
                    <a:pt x="622" y="487"/>
                    <a:pt x="621" y="489"/>
                    <a:pt x="622" y="491"/>
                  </a:cubicBezTo>
                  <a:cubicBezTo>
                    <a:pt x="622" y="491"/>
                    <a:pt x="624" y="493"/>
                    <a:pt x="624" y="493"/>
                  </a:cubicBezTo>
                  <a:cubicBezTo>
                    <a:pt x="624" y="494"/>
                    <a:pt x="621" y="498"/>
                    <a:pt x="625" y="498"/>
                  </a:cubicBezTo>
                  <a:cubicBezTo>
                    <a:pt x="625" y="501"/>
                    <a:pt x="622" y="500"/>
                    <a:pt x="620" y="500"/>
                  </a:cubicBezTo>
                  <a:cubicBezTo>
                    <a:pt x="619" y="499"/>
                    <a:pt x="615" y="499"/>
                    <a:pt x="614" y="498"/>
                  </a:cubicBezTo>
                  <a:cubicBezTo>
                    <a:pt x="614" y="499"/>
                    <a:pt x="614" y="498"/>
                    <a:pt x="615" y="497"/>
                  </a:cubicBezTo>
                  <a:cubicBezTo>
                    <a:pt x="615" y="496"/>
                    <a:pt x="614" y="494"/>
                    <a:pt x="613" y="497"/>
                  </a:cubicBezTo>
                  <a:cubicBezTo>
                    <a:pt x="610" y="496"/>
                    <a:pt x="611" y="493"/>
                    <a:pt x="610" y="491"/>
                  </a:cubicBezTo>
                  <a:cubicBezTo>
                    <a:pt x="609" y="489"/>
                    <a:pt x="608" y="489"/>
                    <a:pt x="606" y="487"/>
                  </a:cubicBezTo>
                  <a:cubicBezTo>
                    <a:pt x="606" y="485"/>
                    <a:pt x="606" y="483"/>
                    <a:pt x="608" y="483"/>
                  </a:cubicBezTo>
                  <a:cubicBezTo>
                    <a:pt x="606" y="481"/>
                    <a:pt x="605" y="477"/>
                    <a:pt x="601" y="476"/>
                  </a:cubicBezTo>
                  <a:cubicBezTo>
                    <a:pt x="602" y="474"/>
                    <a:pt x="599" y="472"/>
                    <a:pt x="601" y="472"/>
                  </a:cubicBezTo>
                  <a:cubicBezTo>
                    <a:pt x="600" y="471"/>
                    <a:pt x="599" y="470"/>
                    <a:pt x="598" y="469"/>
                  </a:cubicBezTo>
                  <a:cubicBezTo>
                    <a:pt x="598" y="468"/>
                    <a:pt x="598" y="466"/>
                    <a:pt x="596" y="466"/>
                  </a:cubicBezTo>
                  <a:cubicBezTo>
                    <a:pt x="596" y="463"/>
                    <a:pt x="597" y="462"/>
                    <a:pt x="598" y="461"/>
                  </a:cubicBezTo>
                  <a:cubicBezTo>
                    <a:pt x="598" y="458"/>
                    <a:pt x="597" y="457"/>
                    <a:pt x="595" y="457"/>
                  </a:cubicBezTo>
                  <a:cubicBezTo>
                    <a:pt x="596" y="456"/>
                    <a:pt x="597" y="455"/>
                    <a:pt x="595" y="454"/>
                  </a:cubicBezTo>
                  <a:cubicBezTo>
                    <a:pt x="595" y="453"/>
                    <a:pt x="597" y="453"/>
                    <a:pt x="599" y="453"/>
                  </a:cubicBezTo>
                  <a:cubicBezTo>
                    <a:pt x="599" y="453"/>
                    <a:pt x="600" y="453"/>
                    <a:pt x="600" y="453"/>
                  </a:cubicBezTo>
                  <a:cubicBezTo>
                    <a:pt x="600" y="452"/>
                    <a:pt x="599" y="452"/>
                    <a:pt x="599" y="451"/>
                  </a:cubicBezTo>
                  <a:cubicBezTo>
                    <a:pt x="599" y="450"/>
                    <a:pt x="600" y="449"/>
                    <a:pt x="600" y="448"/>
                  </a:cubicBezTo>
                  <a:cubicBezTo>
                    <a:pt x="600" y="446"/>
                    <a:pt x="598" y="444"/>
                    <a:pt x="598" y="442"/>
                  </a:cubicBezTo>
                  <a:cubicBezTo>
                    <a:pt x="597" y="439"/>
                    <a:pt x="598" y="436"/>
                    <a:pt x="598" y="434"/>
                  </a:cubicBezTo>
                  <a:cubicBezTo>
                    <a:pt x="597" y="433"/>
                    <a:pt x="596" y="433"/>
                    <a:pt x="595" y="432"/>
                  </a:cubicBezTo>
                  <a:cubicBezTo>
                    <a:pt x="594" y="430"/>
                    <a:pt x="595" y="429"/>
                    <a:pt x="594" y="428"/>
                  </a:cubicBezTo>
                  <a:cubicBezTo>
                    <a:pt x="593" y="426"/>
                    <a:pt x="592" y="424"/>
                    <a:pt x="590" y="423"/>
                  </a:cubicBezTo>
                  <a:cubicBezTo>
                    <a:pt x="588" y="423"/>
                    <a:pt x="588" y="423"/>
                    <a:pt x="587" y="424"/>
                  </a:cubicBezTo>
                  <a:cubicBezTo>
                    <a:pt x="587" y="425"/>
                    <a:pt x="587" y="426"/>
                    <a:pt x="585" y="424"/>
                  </a:cubicBezTo>
                  <a:cubicBezTo>
                    <a:pt x="583" y="424"/>
                    <a:pt x="584" y="427"/>
                    <a:pt x="584" y="428"/>
                  </a:cubicBezTo>
                  <a:cubicBezTo>
                    <a:pt x="584" y="428"/>
                    <a:pt x="583" y="428"/>
                    <a:pt x="582" y="428"/>
                  </a:cubicBezTo>
                  <a:cubicBezTo>
                    <a:pt x="582" y="428"/>
                    <a:pt x="581" y="428"/>
                    <a:pt x="581" y="428"/>
                  </a:cubicBezTo>
                  <a:cubicBezTo>
                    <a:pt x="581" y="429"/>
                    <a:pt x="582" y="431"/>
                    <a:pt x="580" y="430"/>
                  </a:cubicBezTo>
                  <a:cubicBezTo>
                    <a:pt x="577" y="431"/>
                    <a:pt x="577" y="430"/>
                    <a:pt x="576" y="427"/>
                  </a:cubicBezTo>
                  <a:cubicBezTo>
                    <a:pt x="576" y="426"/>
                    <a:pt x="575" y="426"/>
                    <a:pt x="575" y="425"/>
                  </a:cubicBezTo>
                  <a:cubicBezTo>
                    <a:pt x="574" y="423"/>
                    <a:pt x="576" y="424"/>
                    <a:pt x="576" y="423"/>
                  </a:cubicBezTo>
                  <a:cubicBezTo>
                    <a:pt x="576" y="422"/>
                    <a:pt x="573" y="416"/>
                    <a:pt x="576" y="414"/>
                  </a:cubicBezTo>
                  <a:cubicBezTo>
                    <a:pt x="575" y="413"/>
                    <a:pt x="573" y="412"/>
                    <a:pt x="574" y="406"/>
                  </a:cubicBezTo>
                  <a:cubicBezTo>
                    <a:pt x="572" y="407"/>
                    <a:pt x="573" y="408"/>
                    <a:pt x="572" y="409"/>
                  </a:cubicBezTo>
                  <a:cubicBezTo>
                    <a:pt x="570" y="408"/>
                    <a:pt x="572" y="404"/>
                    <a:pt x="570" y="401"/>
                  </a:cubicBezTo>
                  <a:cubicBezTo>
                    <a:pt x="569" y="400"/>
                    <a:pt x="568" y="400"/>
                    <a:pt x="567" y="399"/>
                  </a:cubicBezTo>
                  <a:cubicBezTo>
                    <a:pt x="567" y="398"/>
                    <a:pt x="567" y="397"/>
                    <a:pt x="566" y="396"/>
                  </a:cubicBezTo>
                  <a:cubicBezTo>
                    <a:pt x="565" y="395"/>
                    <a:pt x="561" y="396"/>
                    <a:pt x="562" y="393"/>
                  </a:cubicBezTo>
                  <a:cubicBezTo>
                    <a:pt x="558" y="392"/>
                    <a:pt x="557" y="395"/>
                    <a:pt x="555" y="396"/>
                  </a:cubicBezTo>
                  <a:cubicBezTo>
                    <a:pt x="553" y="396"/>
                    <a:pt x="551" y="396"/>
                    <a:pt x="551" y="398"/>
                  </a:cubicBezTo>
                  <a:cubicBezTo>
                    <a:pt x="548" y="398"/>
                    <a:pt x="545" y="398"/>
                    <a:pt x="542" y="398"/>
                  </a:cubicBezTo>
                  <a:cubicBezTo>
                    <a:pt x="542" y="399"/>
                    <a:pt x="540" y="399"/>
                    <a:pt x="540" y="400"/>
                  </a:cubicBezTo>
                  <a:cubicBezTo>
                    <a:pt x="539" y="401"/>
                    <a:pt x="538" y="400"/>
                    <a:pt x="538" y="401"/>
                  </a:cubicBezTo>
                  <a:cubicBezTo>
                    <a:pt x="538" y="403"/>
                    <a:pt x="535" y="403"/>
                    <a:pt x="535" y="404"/>
                  </a:cubicBezTo>
                  <a:cubicBezTo>
                    <a:pt x="532" y="406"/>
                    <a:pt x="529" y="411"/>
                    <a:pt x="524" y="413"/>
                  </a:cubicBezTo>
                  <a:cubicBezTo>
                    <a:pt x="521" y="415"/>
                    <a:pt x="521" y="420"/>
                    <a:pt x="516" y="420"/>
                  </a:cubicBezTo>
                  <a:cubicBezTo>
                    <a:pt x="517" y="423"/>
                    <a:pt x="517" y="423"/>
                    <a:pt x="513" y="423"/>
                  </a:cubicBezTo>
                  <a:cubicBezTo>
                    <a:pt x="513" y="424"/>
                    <a:pt x="513" y="425"/>
                    <a:pt x="514" y="425"/>
                  </a:cubicBezTo>
                  <a:cubicBezTo>
                    <a:pt x="514" y="427"/>
                    <a:pt x="512" y="427"/>
                    <a:pt x="512" y="425"/>
                  </a:cubicBezTo>
                  <a:cubicBezTo>
                    <a:pt x="510" y="426"/>
                    <a:pt x="511" y="429"/>
                    <a:pt x="507" y="428"/>
                  </a:cubicBezTo>
                  <a:cubicBezTo>
                    <a:pt x="506" y="429"/>
                    <a:pt x="506" y="431"/>
                    <a:pt x="503" y="430"/>
                  </a:cubicBezTo>
                  <a:cubicBezTo>
                    <a:pt x="503" y="432"/>
                    <a:pt x="504" y="433"/>
                    <a:pt x="504" y="434"/>
                  </a:cubicBezTo>
                  <a:cubicBezTo>
                    <a:pt x="504" y="437"/>
                    <a:pt x="502" y="440"/>
                    <a:pt x="502" y="444"/>
                  </a:cubicBezTo>
                  <a:cubicBezTo>
                    <a:pt x="501" y="450"/>
                    <a:pt x="502" y="456"/>
                    <a:pt x="501" y="458"/>
                  </a:cubicBezTo>
                  <a:cubicBezTo>
                    <a:pt x="500" y="458"/>
                    <a:pt x="500" y="458"/>
                    <a:pt x="499" y="458"/>
                  </a:cubicBezTo>
                  <a:cubicBezTo>
                    <a:pt x="499" y="458"/>
                    <a:pt x="498" y="458"/>
                    <a:pt x="498" y="458"/>
                  </a:cubicBezTo>
                  <a:cubicBezTo>
                    <a:pt x="497" y="459"/>
                    <a:pt x="498" y="462"/>
                    <a:pt x="497" y="463"/>
                  </a:cubicBezTo>
                  <a:cubicBezTo>
                    <a:pt x="496" y="464"/>
                    <a:pt x="493" y="464"/>
                    <a:pt x="492" y="464"/>
                  </a:cubicBezTo>
                  <a:cubicBezTo>
                    <a:pt x="491" y="465"/>
                    <a:pt x="490" y="468"/>
                    <a:pt x="488" y="467"/>
                  </a:cubicBezTo>
                  <a:cubicBezTo>
                    <a:pt x="485" y="464"/>
                    <a:pt x="483" y="459"/>
                    <a:pt x="482" y="454"/>
                  </a:cubicBezTo>
                  <a:cubicBezTo>
                    <a:pt x="481" y="454"/>
                    <a:pt x="480" y="452"/>
                    <a:pt x="479" y="452"/>
                  </a:cubicBezTo>
                  <a:cubicBezTo>
                    <a:pt x="478" y="451"/>
                    <a:pt x="478" y="450"/>
                    <a:pt x="477" y="451"/>
                  </a:cubicBezTo>
                  <a:cubicBezTo>
                    <a:pt x="475" y="446"/>
                    <a:pt x="479" y="447"/>
                    <a:pt x="479" y="444"/>
                  </a:cubicBezTo>
                  <a:cubicBezTo>
                    <a:pt x="479" y="442"/>
                    <a:pt x="477" y="441"/>
                    <a:pt x="475" y="439"/>
                  </a:cubicBezTo>
                  <a:cubicBezTo>
                    <a:pt x="474" y="438"/>
                    <a:pt x="474" y="436"/>
                    <a:pt x="471" y="435"/>
                  </a:cubicBezTo>
                  <a:cubicBezTo>
                    <a:pt x="471" y="433"/>
                    <a:pt x="471" y="430"/>
                    <a:pt x="469" y="428"/>
                  </a:cubicBezTo>
                  <a:cubicBezTo>
                    <a:pt x="467" y="425"/>
                    <a:pt x="467" y="417"/>
                    <a:pt x="466" y="410"/>
                  </a:cubicBezTo>
                  <a:cubicBezTo>
                    <a:pt x="466" y="407"/>
                    <a:pt x="465" y="400"/>
                    <a:pt x="464" y="395"/>
                  </a:cubicBezTo>
                  <a:cubicBezTo>
                    <a:pt x="462" y="396"/>
                    <a:pt x="459" y="400"/>
                    <a:pt x="461" y="401"/>
                  </a:cubicBezTo>
                  <a:cubicBezTo>
                    <a:pt x="461" y="405"/>
                    <a:pt x="456" y="402"/>
                    <a:pt x="455" y="401"/>
                  </a:cubicBezTo>
                  <a:cubicBezTo>
                    <a:pt x="455" y="401"/>
                    <a:pt x="454" y="401"/>
                    <a:pt x="454" y="401"/>
                  </a:cubicBezTo>
                  <a:cubicBezTo>
                    <a:pt x="453" y="402"/>
                    <a:pt x="453" y="402"/>
                    <a:pt x="453" y="401"/>
                  </a:cubicBezTo>
                  <a:cubicBezTo>
                    <a:pt x="451" y="401"/>
                    <a:pt x="450" y="396"/>
                    <a:pt x="448" y="398"/>
                  </a:cubicBezTo>
                  <a:cubicBezTo>
                    <a:pt x="447" y="396"/>
                    <a:pt x="449" y="395"/>
                    <a:pt x="450" y="395"/>
                  </a:cubicBezTo>
                  <a:cubicBezTo>
                    <a:pt x="449" y="394"/>
                    <a:pt x="450" y="393"/>
                    <a:pt x="450" y="391"/>
                  </a:cubicBezTo>
                  <a:cubicBezTo>
                    <a:pt x="450" y="390"/>
                    <a:pt x="449" y="390"/>
                    <a:pt x="447" y="390"/>
                  </a:cubicBezTo>
                  <a:cubicBezTo>
                    <a:pt x="447" y="390"/>
                    <a:pt x="446" y="390"/>
                    <a:pt x="445" y="390"/>
                  </a:cubicBezTo>
                  <a:cubicBezTo>
                    <a:pt x="444" y="390"/>
                    <a:pt x="442" y="384"/>
                    <a:pt x="441" y="388"/>
                  </a:cubicBezTo>
                  <a:cubicBezTo>
                    <a:pt x="438" y="388"/>
                    <a:pt x="440" y="383"/>
                    <a:pt x="440" y="384"/>
                  </a:cubicBezTo>
                  <a:cubicBezTo>
                    <a:pt x="439" y="382"/>
                    <a:pt x="437" y="383"/>
                    <a:pt x="437" y="380"/>
                  </a:cubicBezTo>
                  <a:cubicBezTo>
                    <a:pt x="437" y="380"/>
                    <a:pt x="436" y="380"/>
                    <a:pt x="435" y="380"/>
                  </a:cubicBezTo>
                  <a:cubicBezTo>
                    <a:pt x="434" y="380"/>
                    <a:pt x="433" y="381"/>
                    <a:pt x="432" y="380"/>
                  </a:cubicBezTo>
                  <a:cubicBezTo>
                    <a:pt x="432" y="378"/>
                    <a:pt x="432" y="378"/>
                    <a:pt x="432" y="378"/>
                  </a:cubicBezTo>
                  <a:cubicBezTo>
                    <a:pt x="429" y="377"/>
                    <a:pt x="427" y="379"/>
                    <a:pt x="425" y="379"/>
                  </a:cubicBezTo>
                  <a:cubicBezTo>
                    <a:pt x="424" y="379"/>
                    <a:pt x="423" y="379"/>
                    <a:pt x="422" y="379"/>
                  </a:cubicBezTo>
                  <a:cubicBezTo>
                    <a:pt x="421" y="378"/>
                    <a:pt x="420" y="377"/>
                    <a:pt x="420" y="380"/>
                  </a:cubicBezTo>
                  <a:cubicBezTo>
                    <a:pt x="408" y="381"/>
                    <a:pt x="399" y="379"/>
                    <a:pt x="390" y="378"/>
                  </a:cubicBezTo>
                  <a:cubicBezTo>
                    <a:pt x="390" y="375"/>
                    <a:pt x="387" y="376"/>
                    <a:pt x="387" y="374"/>
                  </a:cubicBezTo>
                  <a:cubicBezTo>
                    <a:pt x="387" y="373"/>
                    <a:pt x="386" y="373"/>
                    <a:pt x="385" y="373"/>
                  </a:cubicBezTo>
                  <a:cubicBezTo>
                    <a:pt x="384" y="374"/>
                    <a:pt x="383" y="374"/>
                    <a:pt x="384" y="371"/>
                  </a:cubicBezTo>
                  <a:cubicBezTo>
                    <a:pt x="383" y="371"/>
                    <a:pt x="382" y="371"/>
                    <a:pt x="382" y="370"/>
                  </a:cubicBezTo>
                  <a:cubicBezTo>
                    <a:pt x="379" y="372"/>
                    <a:pt x="369" y="370"/>
                    <a:pt x="366" y="369"/>
                  </a:cubicBezTo>
                  <a:cubicBezTo>
                    <a:pt x="364" y="368"/>
                    <a:pt x="363" y="368"/>
                    <a:pt x="363" y="366"/>
                  </a:cubicBezTo>
                  <a:cubicBezTo>
                    <a:pt x="360" y="367"/>
                    <a:pt x="359" y="366"/>
                    <a:pt x="358" y="364"/>
                  </a:cubicBezTo>
                  <a:cubicBezTo>
                    <a:pt x="357" y="363"/>
                    <a:pt x="356" y="362"/>
                    <a:pt x="354" y="362"/>
                  </a:cubicBezTo>
                  <a:cubicBezTo>
                    <a:pt x="353" y="358"/>
                    <a:pt x="351" y="355"/>
                    <a:pt x="349" y="351"/>
                  </a:cubicBezTo>
                  <a:cubicBezTo>
                    <a:pt x="338" y="349"/>
                    <a:pt x="338" y="355"/>
                    <a:pt x="339" y="361"/>
                  </a:cubicBezTo>
                  <a:cubicBezTo>
                    <a:pt x="339" y="363"/>
                    <a:pt x="344" y="365"/>
                    <a:pt x="348" y="370"/>
                  </a:cubicBezTo>
                  <a:cubicBezTo>
                    <a:pt x="349" y="371"/>
                    <a:pt x="351" y="378"/>
                    <a:pt x="354" y="376"/>
                  </a:cubicBezTo>
                  <a:cubicBezTo>
                    <a:pt x="354" y="379"/>
                    <a:pt x="357" y="379"/>
                    <a:pt x="355" y="383"/>
                  </a:cubicBezTo>
                  <a:cubicBezTo>
                    <a:pt x="356" y="383"/>
                    <a:pt x="357" y="383"/>
                    <a:pt x="358" y="383"/>
                  </a:cubicBezTo>
                  <a:cubicBezTo>
                    <a:pt x="361" y="382"/>
                    <a:pt x="365" y="382"/>
                    <a:pt x="362" y="385"/>
                  </a:cubicBezTo>
                  <a:cubicBezTo>
                    <a:pt x="364" y="386"/>
                    <a:pt x="363" y="383"/>
                    <a:pt x="364" y="383"/>
                  </a:cubicBezTo>
                  <a:cubicBezTo>
                    <a:pt x="366" y="382"/>
                    <a:pt x="369" y="383"/>
                    <a:pt x="369" y="380"/>
                  </a:cubicBezTo>
                  <a:cubicBezTo>
                    <a:pt x="369" y="379"/>
                    <a:pt x="371" y="379"/>
                    <a:pt x="372" y="379"/>
                  </a:cubicBezTo>
                  <a:cubicBezTo>
                    <a:pt x="373" y="378"/>
                    <a:pt x="372" y="377"/>
                    <a:pt x="373" y="376"/>
                  </a:cubicBezTo>
                  <a:cubicBezTo>
                    <a:pt x="375" y="375"/>
                    <a:pt x="378" y="376"/>
                    <a:pt x="381" y="375"/>
                  </a:cubicBezTo>
                  <a:cubicBezTo>
                    <a:pt x="381" y="375"/>
                    <a:pt x="379" y="377"/>
                    <a:pt x="379" y="378"/>
                  </a:cubicBezTo>
                  <a:cubicBezTo>
                    <a:pt x="382" y="378"/>
                    <a:pt x="382" y="378"/>
                    <a:pt x="382" y="378"/>
                  </a:cubicBezTo>
                  <a:cubicBezTo>
                    <a:pt x="383" y="380"/>
                    <a:pt x="382" y="381"/>
                    <a:pt x="383" y="383"/>
                  </a:cubicBezTo>
                  <a:cubicBezTo>
                    <a:pt x="382" y="385"/>
                    <a:pt x="387" y="384"/>
                    <a:pt x="387" y="386"/>
                  </a:cubicBezTo>
                  <a:cubicBezTo>
                    <a:pt x="387" y="390"/>
                    <a:pt x="390" y="387"/>
                    <a:pt x="392" y="389"/>
                  </a:cubicBezTo>
                  <a:cubicBezTo>
                    <a:pt x="394" y="390"/>
                    <a:pt x="393" y="392"/>
                    <a:pt x="396" y="393"/>
                  </a:cubicBezTo>
                  <a:cubicBezTo>
                    <a:pt x="393" y="396"/>
                    <a:pt x="396" y="399"/>
                    <a:pt x="396" y="403"/>
                  </a:cubicBezTo>
                  <a:cubicBezTo>
                    <a:pt x="395" y="403"/>
                    <a:pt x="393" y="403"/>
                    <a:pt x="392" y="403"/>
                  </a:cubicBezTo>
                  <a:cubicBezTo>
                    <a:pt x="393" y="407"/>
                    <a:pt x="389" y="406"/>
                    <a:pt x="390" y="410"/>
                  </a:cubicBezTo>
                  <a:cubicBezTo>
                    <a:pt x="387" y="410"/>
                    <a:pt x="386" y="411"/>
                    <a:pt x="386" y="413"/>
                  </a:cubicBezTo>
                  <a:cubicBezTo>
                    <a:pt x="384" y="413"/>
                    <a:pt x="382" y="413"/>
                    <a:pt x="381" y="413"/>
                  </a:cubicBezTo>
                  <a:cubicBezTo>
                    <a:pt x="379" y="413"/>
                    <a:pt x="380" y="415"/>
                    <a:pt x="379" y="417"/>
                  </a:cubicBezTo>
                  <a:cubicBezTo>
                    <a:pt x="379" y="417"/>
                    <a:pt x="379" y="417"/>
                    <a:pt x="378" y="417"/>
                  </a:cubicBezTo>
                  <a:cubicBezTo>
                    <a:pt x="378" y="416"/>
                    <a:pt x="377" y="416"/>
                    <a:pt x="377" y="417"/>
                  </a:cubicBezTo>
                  <a:cubicBezTo>
                    <a:pt x="376" y="417"/>
                    <a:pt x="377" y="420"/>
                    <a:pt x="377" y="420"/>
                  </a:cubicBezTo>
                  <a:cubicBezTo>
                    <a:pt x="374" y="420"/>
                    <a:pt x="373" y="421"/>
                    <a:pt x="373" y="423"/>
                  </a:cubicBezTo>
                  <a:cubicBezTo>
                    <a:pt x="371" y="423"/>
                    <a:pt x="370" y="423"/>
                    <a:pt x="368" y="424"/>
                  </a:cubicBezTo>
                  <a:cubicBezTo>
                    <a:pt x="366" y="425"/>
                    <a:pt x="367" y="426"/>
                    <a:pt x="363" y="427"/>
                  </a:cubicBezTo>
                  <a:cubicBezTo>
                    <a:pt x="362" y="427"/>
                    <a:pt x="355" y="429"/>
                    <a:pt x="355" y="433"/>
                  </a:cubicBezTo>
                  <a:cubicBezTo>
                    <a:pt x="355" y="433"/>
                    <a:pt x="354" y="433"/>
                    <a:pt x="353" y="433"/>
                  </a:cubicBezTo>
                  <a:cubicBezTo>
                    <a:pt x="352" y="433"/>
                    <a:pt x="351" y="433"/>
                    <a:pt x="350" y="433"/>
                  </a:cubicBezTo>
                  <a:cubicBezTo>
                    <a:pt x="349" y="434"/>
                    <a:pt x="350" y="435"/>
                    <a:pt x="349" y="435"/>
                  </a:cubicBezTo>
                  <a:cubicBezTo>
                    <a:pt x="349" y="436"/>
                    <a:pt x="348" y="436"/>
                    <a:pt x="348" y="435"/>
                  </a:cubicBezTo>
                  <a:cubicBezTo>
                    <a:pt x="347" y="435"/>
                    <a:pt x="347" y="435"/>
                    <a:pt x="347" y="435"/>
                  </a:cubicBezTo>
                  <a:cubicBezTo>
                    <a:pt x="343" y="437"/>
                    <a:pt x="343" y="437"/>
                    <a:pt x="343" y="437"/>
                  </a:cubicBezTo>
                  <a:cubicBezTo>
                    <a:pt x="341" y="439"/>
                    <a:pt x="331" y="438"/>
                    <a:pt x="326" y="440"/>
                  </a:cubicBezTo>
                  <a:cubicBezTo>
                    <a:pt x="323" y="441"/>
                    <a:pt x="330" y="443"/>
                    <a:pt x="324" y="443"/>
                  </a:cubicBezTo>
                  <a:cubicBezTo>
                    <a:pt x="324" y="443"/>
                    <a:pt x="323" y="443"/>
                    <a:pt x="323" y="443"/>
                  </a:cubicBezTo>
                  <a:cubicBezTo>
                    <a:pt x="322" y="443"/>
                    <a:pt x="322" y="443"/>
                    <a:pt x="321" y="443"/>
                  </a:cubicBezTo>
                  <a:cubicBezTo>
                    <a:pt x="320" y="444"/>
                    <a:pt x="320" y="446"/>
                    <a:pt x="318" y="446"/>
                  </a:cubicBezTo>
                  <a:cubicBezTo>
                    <a:pt x="319" y="443"/>
                    <a:pt x="316" y="444"/>
                    <a:pt x="315" y="443"/>
                  </a:cubicBezTo>
                  <a:cubicBezTo>
                    <a:pt x="314" y="442"/>
                    <a:pt x="316" y="438"/>
                    <a:pt x="313" y="438"/>
                  </a:cubicBezTo>
                  <a:cubicBezTo>
                    <a:pt x="312" y="436"/>
                    <a:pt x="314" y="436"/>
                    <a:pt x="314" y="434"/>
                  </a:cubicBezTo>
                  <a:cubicBezTo>
                    <a:pt x="313" y="433"/>
                    <a:pt x="310" y="432"/>
                    <a:pt x="313" y="432"/>
                  </a:cubicBezTo>
                  <a:cubicBezTo>
                    <a:pt x="312" y="430"/>
                    <a:pt x="311" y="429"/>
                    <a:pt x="309" y="429"/>
                  </a:cubicBezTo>
                  <a:cubicBezTo>
                    <a:pt x="310" y="426"/>
                    <a:pt x="306" y="422"/>
                    <a:pt x="309" y="422"/>
                  </a:cubicBezTo>
                  <a:cubicBezTo>
                    <a:pt x="309" y="420"/>
                    <a:pt x="307" y="421"/>
                    <a:pt x="306" y="420"/>
                  </a:cubicBezTo>
                  <a:cubicBezTo>
                    <a:pt x="305" y="419"/>
                    <a:pt x="306" y="416"/>
                    <a:pt x="306" y="417"/>
                  </a:cubicBezTo>
                  <a:cubicBezTo>
                    <a:pt x="306" y="416"/>
                    <a:pt x="304" y="415"/>
                    <a:pt x="304" y="414"/>
                  </a:cubicBezTo>
                  <a:cubicBezTo>
                    <a:pt x="303" y="413"/>
                    <a:pt x="304" y="413"/>
                    <a:pt x="303" y="413"/>
                  </a:cubicBezTo>
                  <a:cubicBezTo>
                    <a:pt x="302" y="413"/>
                    <a:pt x="301" y="408"/>
                    <a:pt x="300" y="409"/>
                  </a:cubicBezTo>
                  <a:cubicBezTo>
                    <a:pt x="300" y="410"/>
                    <a:pt x="300" y="410"/>
                    <a:pt x="300" y="410"/>
                  </a:cubicBezTo>
                  <a:cubicBezTo>
                    <a:pt x="297" y="408"/>
                    <a:pt x="298" y="404"/>
                    <a:pt x="294" y="404"/>
                  </a:cubicBezTo>
                  <a:cubicBezTo>
                    <a:pt x="297" y="399"/>
                    <a:pt x="291" y="398"/>
                    <a:pt x="291" y="391"/>
                  </a:cubicBezTo>
                  <a:cubicBezTo>
                    <a:pt x="291" y="390"/>
                    <a:pt x="289" y="391"/>
                    <a:pt x="289" y="389"/>
                  </a:cubicBezTo>
                  <a:cubicBezTo>
                    <a:pt x="288" y="387"/>
                    <a:pt x="284" y="388"/>
                    <a:pt x="284" y="386"/>
                  </a:cubicBezTo>
                  <a:cubicBezTo>
                    <a:pt x="285" y="385"/>
                    <a:pt x="285" y="384"/>
                    <a:pt x="282" y="384"/>
                  </a:cubicBezTo>
                  <a:cubicBezTo>
                    <a:pt x="284" y="382"/>
                    <a:pt x="283" y="381"/>
                    <a:pt x="282" y="378"/>
                  </a:cubicBezTo>
                  <a:cubicBezTo>
                    <a:pt x="282" y="377"/>
                    <a:pt x="283" y="375"/>
                    <a:pt x="282" y="375"/>
                  </a:cubicBezTo>
                  <a:cubicBezTo>
                    <a:pt x="281" y="375"/>
                    <a:pt x="281" y="375"/>
                    <a:pt x="281" y="375"/>
                  </a:cubicBezTo>
                  <a:cubicBezTo>
                    <a:pt x="281" y="372"/>
                    <a:pt x="283" y="373"/>
                    <a:pt x="281" y="370"/>
                  </a:cubicBezTo>
                  <a:cubicBezTo>
                    <a:pt x="281" y="369"/>
                    <a:pt x="280" y="370"/>
                    <a:pt x="280" y="371"/>
                  </a:cubicBezTo>
                  <a:cubicBezTo>
                    <a:pt x="279" y="373"/>
                    <a:pt x="279" y="374"/>
                    <a:pt x="279" y="370"/>
                  </a:cubicBezTo>
                  <a:cubicBezTo>
                    <a:pt x="278" y="365"/>
                    <a:pt x="274" y="362"/>
                    <a:pt x="270" y="357"/>
                  </a:cubicBezTo>
                  <a:cubicBezTo>
                    <a:pt x="266" y="360"/>
                    <a:pt x="269" y="361"/>
                    <a:pt x="267" y="365"/>
                  </a:cubicBezTo>
                  <a:cubicBezTo>
                    <a:pt x="264" y="366"/>
                    <a:pt x="265" y="363"/>
                    <a:pt x="263" y="362"/>
                  </a:cubicBezTo>
                  <a:cubicBezTo>
                    <a:pt x="261" y="363"/>
                    <a:pt x="261" y="361"/>
                    <a:pt x="260" y="361"/>
                  </a:cubicBezTo>
                  <a:cubicBezTo>
                    <a:pt x="262" y="363"/>
                    <a:pt x="260" y="369"/>
                    <a:pt x="265" y="369"/>
                  </a:cubicBezTo>
                  <a:cubicBezTo>
                    <a:pt x="263" y="372"/>
                    <a:pt x="265" y="375"/>
                    <a:pt x="267" y="380"/>
                  </a:cubicBezTo>
                  <a:cubicBezTo>
                    <a:pt x="267" y="381"/>
                    <a:pt x="267" y="382"/>
                    <a:pt x="267" y="383"/>
                  </a:cubicBezTo>
                  <a:cubicBezTo>
                    <a:pt x="269" y="384"/>
                    <a:pt x="270" y="390"/>
                    <a:pt x="271" y="393"/>
                  </a:cubicBezTo>
                  <a:cubicBezTo>
                    <a:pt x="273" y="393"/>
                    <a:pt x="274" y="393"/>
                    <a:pt x="276" y="393"/>
                  </a:cubicBezTo>
                  <a:cubicBezTo>
                    <a:pt x="275" y="394"/>
                    <a:pt x="275" y="395"/>
                    <a:pt x="275" y="396"/>
                  </a:cubicBezTo>
                  <a:cubicBezTo>
                    <a:pt x="276" y="397"/>
                    <a:pt x="277" y="396"/>
                    <a:pt x="277" y="395"/>
                  </a:cubicBezTo>
                  <a:cubicBezTo>
                    <a:pt x="280" y="397"/>
                    <a:pt x="278" y="399"/>
                    <a:pt x="280" y="401"/>
                  </a:cubicBezTo>
                  <a:cubicBezTo>
                    <a:pt x="280" y="402"/>
                    <a:pt x="282" y="402"/>
                    <a:pt x="282" y="403"/>
                  </a:cubicBezTo>
                  <a:cubicBezTo>
                    <a:pt x="283" y="403"/>
                    <a:pt x="282" y="405"/>
                    <a:pt x="282" y="405"/>
                  </a:cubicBezTo>
                  <a:cubicBezTo>
                    <a:pt x="284" y="405"/>
                    <a:pt x="284" y="405"/>
                    <a:pt x="284" y="405"/>
                  </a:cubicBezTo>
                  <a:cubicBezTo>
                    <a:pt x="284" y="407"/>
                    <a:pt x="282" y="408"/>
                    <a:pt x="282" y="408"/>
                  </a:cubicBezTo>
                  <a:cubicBezTo>
                    <a:pt x="283" y="409"/>
                    <a:pt x="284" y="409"/>
                    <a:pt x="285" y="410"/>
                  </a:cubicBezTo>
                  <a:cubicBezTo>
                    <a:pt x="285" y="411"/>
                    <a:pt x="284" y="412"/>
                    <a:pt x="285" y="413"/>
                  </a:cubicBezTo>
                  <a:cubicBezTo>
                    <a:pt x="286" y="413"/>
                    <a:pt x="286" y="413"/>
                    <a:pt x="286" y="413"/>
                  </a:cubicBezTo>
                  <a:cubicBezTo>
                    <a:pt x="287" y="414"/>
                    <a:pt x="284" y="419"/>
                    <a:pt x="289" y="418"/>
                  </a:cubicBezTo>
                  <a:cubicBezTo>
                    <a:pt x="289" y="420"/>
                    <a:pt x="288" y="423"/>
                    <a:pt x="290" y="425"/>
                  </a:cubicBezTo>
                  <a:cubicBezTo>
                    <a:pt x="290" y="426"/>
                    <a:pt x="292" y="427"/>
                    <a:pt x="292" y="428"/>
                  </a:cubicBezTo>
                  <a:cubicBezTo>
                    <a:pt x="293" y="429"/>
                    <a:pt x="293" y="431"/>
                    <a:pt x="294" y="432"/>
                  </a:cubicBezTo>
                  <a:cubicBezTo>
                    <a:pt x="294" y="432"/>
                    <a:pt x="296" y="432"/>
                    <a:pt x="296" y="433"/>
                  </a:cubicBezTo>
                  <a:cubicBezTo>
                    <a:pt x="297" y="434"/>
                    <a:pt x="295" y="437"/>
                    <a:pt x="297" y="437"/>
                  </a:cubicBezTo>
                  <a:cubicBezTo>
                    <a:pt x="299" y="437"/>
                    <a:pt x="299" y="440"/>
                    <a:pt x="299" y="442"/>
                  </a:cubicBezTo>
                  <a:cubicBezTo>
                    <a:pt x="301" y="440"/>
                    <a:pt x="302" y="441"/>
                    <a:pt x="304" y="442"/>
                  </a:cubicBezTo>
                  <a:cubicBezTo>
                    <a:pt x="305" y="443"/>
                    <a:pt x="306" y="444"/>
                    <a:pt x="309" y="443"/>
                  </a:cubicBezTo>
                  <a:cubicBezTo>
                    <a:pt x="309" y="447"/>
                    <a:pt x="311" y="448"/>
                    <a:pt x="311" y="452"/>
                  </a:cubicBezTo>
                  <a:cubicBezTo>
                    <a:pt x="316" y="459"/>
                    <a:pt x="331" y="457"/>
                    <a:pt x="340" y="456"/>
                  </a:cubicBezTo>
                  <a:cubicBezTo>
                    <a:pt x="342" y="456"/>
                    <a:pt x="341" y="453"/>
                    <a:pt x="342" y="453"/>
                  </a:cubicBezTo>
                  <a:cubicBezTo>
                    <a:pt x="343" y="453"/>
                    <a:pt x="344" y="453"/>
                    <a:pt x="345" y="453"/>
                  </a:cubicBezTo>
                  <a:cubicBezTo>
                    <a:pt x="348" y="453"/>
                    <a:pt x="350" y="454"/>
                    <a:pt x="349" y="451"/>
                  </a:cubicBezTo>
                  <a:cubicBezTo>
                    <a:pt x="352" y="452"/>
                    <a:pt x="352" y="454"/>
                    <a:pt x="350" y="457"/>
                  </a:cubicBezTo>
                  <a:cubicBezTo>
                    <a:pt x="350" y="457"/>
                    <a:pt x="349" y="458"/>
                    <a:pt x="349" y="458"/>
                  </a:cubicBezTo>
                  <a:cubicBezTo>
                    <a:pt x="349" y="460"/>
                    <a:pt x="350" y="463"/>
                    <a:pt x="349" y="466"/>
                  </a:cubicBezTo>
                  <a:cubicBezTo>
                    <a:pt x="347" y="466"/>
                    <a:pt x="347" y="466"/>
                    <a:pt x="347" y="466"/>
                  </a:cubicBezTo>
                  <a:cubicBezTo>
                    <a:pt x="346" y="466"/>
                    <a:pt x="346" y="472"/>
                    <a:pt x="345" y="473"/>
                  </a:cubicBezTo>
                  <a:cubicBezTo>
                    <a:pt x="345" y="474"/>
                    <a:pt x="341" y="475"/>
                    <a:pt x="343" y="479"/>
                  </a:cubicBezTo>
                  <a:cubicBezTo>
                    <a:pt x="339" y="480"/>
                    <a:pt x="341" y="486"/>
                    <a:pt x="337" y="486"/>
                  </a:cubicBezTo>
                  <a:cubicBezTo>
                    <a:pt x="337" y="490"/>
                    <a:pt x="335" y="490"/>
                    <a:pt x="335" y="493"/>
                  </a:cubicBezTo>
                  <a:cubicBezTo>
                    <a:pt x="333" y="493"/>
                    <a:pt x="332" y="494"/>
                    <a:pt x="332" y="495"/>
                  </a:cubicBezTo>
                  <a:cubicBezTo>
                    <a:pt x="332" y="496"/>
                    <a:pt x="331" y="498"/>
                    <a:pt x="329" y="497"/>
                  </a:cubicBezTo>
                  <a:cubicBezTo>
                    <a:pt x="329" y="498"/>
                    <a:pt x="329" y="500"/>
                    <a:pt x="329" y="501"/>
                  </a:cubicBezTo>
                  <a:cubicBezTo>
                    <a:pt x="329" y="501"/>
                    <a:pt x="328" y="501"/>
                    <a:pt x="328" y="500"/>
                  </a:cubicBezTo>
                  <a:cubicBezTo>
                    <a:pt x="328" y="500"/>
                    <a:pt x="327" y="499"/>
                    <a:pt x="326" y="500"/>
                  </a:cubicBezTo>
                  <a:cubicBezTo>
                    <a:pt x="324" y="501"/>
                    <a:pt x="326" y="502"/>
                    <a:pt x="321" y="503"/>
                  </a:cubicBezTo>
                  <a:cubicBezTo>
                    <a:pt x="318" y="505"/>
                    <a:pt x="318" y="505"/>
                    <a:pt x="318" y="505"/>
                  </a:cubicBezTo>
                  <a:cubicBezTo>
                    <a:pt x="318" y="506"/>
                    <a:pt x="318" y="506"/>
                    <a:pt x="318" y="506"/>
                  </a:cubicBezTo>
                  <a:cubicBezTo>
                    <a:pt x="316" y="507"/>
                    <a:pt x="314" y="508"/>
                    <a:pt x="313" y="508"/>
                  </a:cubicBezTo>
                  <a:cubicBezTo>
                    <a:pt x="309" y="511"/>
                    <a:pt x="308" y="515"/>
                    <a:pt x="304" y="515"/>
                  </a:cubicBezTo>
                  <a:cubicBezTo>
                    <a:pt x="305" y="518"/>
                    <a:pt x="302" y="518"/>
                    <a:pt x="303" y="521"/>
                  </a:cubicBezTo>
                  <a:cubicBezTo>
                    <a:pt x="301" y="522"/>
                    <a:pt x="301" y="521"/>
                    <a:pt x="299" y="521"/>
                  </a:cubicBezTo>
                  <a:cubicBezTo>
                    <a:pt x="300" y="522"/>
                    <a:pt x="297" y="524"/>
                    <a:pt x="297" y="525"/>
                  </a:cubicBezTo>
                  <a:cubicBezTo>
                    <a:pt x="300" y="527"/>
                    <a:pt x="296" y="525"/>
                    <a:pt x="296" y="529"/>
                  </a:cubicBezTo>
                  <a:cubicBezTo>
                    <a:pt x="296" y="530"/>
                    <a:pt x="295" y="529"/>
                    <a:pt x="295" y="529"/>
                  </a:cubicBezTo>
                  <a:cubicBezTo>
                    <a:pt x="294" y="529"/>
                    <a:pt x="294" y="529"/>
                    <a:pt x="294" y="530"/>
                  </a:cubicBezTo>
                  <a:cubicBezTo>
                    <a:pt x="293" y="531"/>
                    <a:pt x="294" y="532"/>
                    <a:pt x="294" y="532"/>
                  </a:cubicBezTo>
                  <a:cubicBezTo>
                    <a:pt x="293" y="534"/>
                    <a:pt x="291" y="543"/>
                    <a:pt x="291" y="546"/>
                  </a:cubicBezTo>
                  <a:cubicBezTo>
                    <a:pt x="291" y="549"/>
                    <a:pt x="292" y="549"/>
                    <a:pt x="294" y="551"/>
                  </a:cubicBezTo>
                  <a:cubicBezTo>
                    <a:pt x="294" y="555"/>
                    <a:pt x="293" y="556"/>
                    <a:pt x="294" y="559"/>
                  </a:cubicBezTo>
                  <a:cubicBezTo>
                    <a:pt x="294" y="559"/>
                    <a:pt x="295" y="564"/>
                    <a:pt x="296" y="564"/>
                  </a:cubicBezTo>
                  <a:cubicBezTo>
                    <a:pt x="300" y="564"/>
                    <a:pt x="292" y="569"/>
                    <a:pt x="299" y="570"/>
                  </a:cubicBezTo>
                  <a:cubicBezTo>
                    <a:pt x="298" y="576"/>
                    <a:pt x="300" y="581"/>
                    <a:pt x="299" y="586"/>
                  </a:cubicBezTo>
                  <a:cubicBezTo>
                    <a:pt x="298" y="590"/>
                    <a:pt x="295" y="593"/>
                    <a:pt x="295" y="597"/>
                  </a:cubicBezTo>
                  <a:cubicBezTo>
                    <a:pt x="292" y="597"/>
                    <a:pt x="288" y="600"/>
                    <a:pt x="286" y="602"/>
                  </a:cubicBezTo>
                  <a:cubicBezTo>
                    <a:pt x="285" y="602"/>
                    <a:pt x="285" y="602"/>
                    <a:pt x="286" y="603"/>
                  </a:cubicBezTo>
                  <a:cubicBezTo>
                    <a:pt x="286" y="604"/>
                    <a:pt x="285" y="604"/>
                    <a:pt x="284" y="604"/>
                  </a:cubicBezTo>
                  <a:cubicBezTo>
                    <a:pt x="283" y="604"/>
                    <a:pt x="283" y="604"/>
                    <a:pt x="282" y="604"/>
                  </a:cubicBezTo>
                  <a:cubicBezTo>
                    <a:pt x="281" y="605"/>
                    <a:pt x="282" y="606"/>
                    <a:pt x="281" y="607"/>
                  </a:cubicBezTo>
                  <a:cubicBezTo>
                    <a:pt x="281" y="607"/>
                    <a:pt x="280" y="606"/>
                    <a:pt x="280" y="606"/>
                  </a:cubicBezTo>
                  <a:cubicBezTo>
                    <a:pt x="279" y="606"/>
                    <a:pt x="279" y="605"/>
                    <a:pt x="279" y="607"/>
                  </a:cubicBezTo>
                  <a:cubicBezTo>
                    <a:pt x="278" y="608"/>
                    <a:pt x="277" y="607"/>
                    <a:pt x="276" y="608"/>
                  </a:cubicBezTo>
                  <a:cubicBezTo>
                    <a:pt x="275" y="609"/>
                    <a:pt x="274" y="612"/>
                    <a:pt x="271" y="612"/>
                  </a:cubicBezTo>
                  <a:cubicBezTo>
                    <a:pt x="269" y="619"/>
                    <a:pt x="271" y="629"/>
                    <a:pt x="272" y="639"/>
                  </a:cubicBezTo>
                  <a:cubicBezTo>
                    <a:pt x="271" y="640"/>
                    <a:pt x="270" y="641"/>
                    <a:pt x="270" y="639"/>
                  </a:cubicBezTo>
                  <a:cubicBezTo>
                    <a:pt x="268" y="639"/>
                    <a:pt x="269" y="641"/>
                    <a:pt x="268" y="642"/>
                  </a:cubicBezTo>
                  <a:cubicBezTo>
                    <a:pt x="268" y="642"/>
                    <a:pt x="267" y="642"/>
                    <a:pt x="267" y="642"/>
                  </a:cubicBezTo>
                  <a:cubicBezTo>
                    <a:pt x="266" y="642"/>
                    <a:pt x="265" y="642"/>
                    <a:pt x="265" y="643"/>
                  </a:cubicBezTo>
                  <a:cubicBezTo>
                    <a:pt x="265" y="645"/>
                    <a:pt x="260" y="645"/>
                    <a:pt x="258" y="647"/>
                  </a:cubicBezTo>
                  <a:cubicBezTo>
                    <a:pt x="258" y="649"/>
                    <a:pt x="258" y="652"/>
                    <a:pt x="258" y="654"/>
                  </a:cubicBezTo>
                  <a:cubicBezTo>
                    <a:pt x="256" y="655"/>
                    <a:pt x="257" y="659"/>
                    <a:pt x="256" y="661"/>
                  </a:cubicBezTo>
                  <a:cubicBezTo>
                    <a:pt x="256" y="661"/>
                    <a:pt x="254" y="661"/>
                    <a:pt x="253" y="662"/>
                  </a:cubicBezTo>
                  <a:cubicBezTo>
                    <a:pt x="252" y="664"/>
                    <a:pt x="253" y="666"/>
                    <a:pt x="251" y="668"/>
                  </a:cubicBezTo>
                  <a:cubicBezTo>
                    <a:pt x="250" y="669"/>
                    <a:pt x="251" y="670"/>
                    <a:pt x="251" y="671"/>
                  </a:cubicBezTo>
                  <a:cubicBezTo>
                    <a:pt x="251" y="671"/>
                    <a:pt x="250" y="671"/>
                    <a:pt x="250" y="671"/>
                  </a:cubicBezTo>
                  <a:cubicBezTo>
                    <a:pt x="249" y="671"/>
                    <a:pt x="248" y="671"/>
                    <a:pt x="248" y="671"/>
                  </a:cubicBezTo>
                  <a:cubicBezTo>
                    <a:pt x="248" y="672"/>
                    <a:pt x="249" y="674"/>
                    <a:pt x="248" y="674"/>
                  </a:cubicBezTo>
                  <a:cubicBezTo>
                    <a:pt x="248" y="675"/>
                    <a:pt x="248" y="675"/>
                    <a:pt x="247" y="675"/>
                  </a:cubicBezTo>
                  <a:cubicBezTo>
                    <a:pt x="246" y="674"/>
                    <a:pt x="246" y="674"/>
                    <a:pt x="246" y="674"/>
                  </a:cubicBezTo>
                  <a:cubicBezTo>
                    <a:pt x="245" y="675"/>
                    <a:pt x="246" y="677"/>
                    <a:pt x="246" y="677"/>
                  </a:cubicBezTo>
                  <a:cubicBezTo>
                    <a:pt x="246" y="677"/>
                    <a:pt x="245" y="677"/>
                    <a:pt x="245" y="677"/>
                  </a:cubicBezTo>
                  <a:cubicBezTo>
                    <a:pt x="244" y="677"/>
                    <a:pt x="244" y="677"/>
                    <a:pt x="243" y="677"/>
                  </a:cubicBezTo>
                  <a:cubicBezTo>
                    <a:pt x="243" y="678"/>
                    <a:pt x="241" y="680"/>
                    <a:pt x="241" y="681"/>
                  </a:cubicBezTo>
                  <a:cubicBezTo>
                    <a:pt x="241" y="682"/>
                    <a:pt x="240" y="682"/>
                    <a:pt x="239" y="682"/>
                  </a:cubicBezTo>
                  <a:cubicBezTo>
                    <a:pt x="239" y="682"/>
                    <a:pt x="239" y="682"/>
                    <a:pt x="238" y="682"/>
                  </a:cubicBezTo>
                  <a:cubicBezTo>
                    <a:pt x="238" y="682"/>
                    <a:pt x="239" y="684"/>
                    <a:pt x="238" y="685"/>
                  </a:cubicBezTo>
                  <a:cubicBezTo>
                    <a:pt x="238" y="685"/>
                    <a:pt x="237" y="685"/>
                    <a:pt x="237" y="685"/>
                  </a:cubicBezTo>
                  <a:cubicBezTo>
                    <a:pt x="236" y="684"/>
                    <a:pt x="236" y="684"/>
                    <a:pt x="236" y="685"/>
                  </a:cubicBezTo>
                  <a:cubicBezTo>
                    <a:pt x="235" y="685"/>
                    <a:pt x="234" y="686"/>
                    <a:pt x="233" y="687"/>
                  </a:cubicBezTo>
                  <a:cubicBezTo>
                    <a:pt x="233" y="688"/>
                    <a:pt x="231" y="689"/>
                    <a:pt x="231" y="690"/>
                  </a:cubicBezTo>
                  <a:cubicBezTo>
                    <a:pt x="230" y="690"/>
                    <a:pt x="227" y="691"/>
                    <a:pt x="227" y="691"/>
                  </a:cubicBezTo>
                  <a:cubicBezTo>
                    <a:pt x="226" y="690"/>
                    <a:pt x="226" y="690"/>
                    <a:pt x="224" y="691"/>
                  </a:cubicBezTo>
                  <a:cubicBezTo>
                    <a:pt x="223" y="692"/>
                    <a:pt x="222" y="692"/>
                    <a:pt x="219" y="692"/>
                  </a:cubicBezTo>
                  <a:cubicBezTo>
                    <a:pt x="218" y="692"/>
                    <a:pt x="210" y="695"/>
                    <a:pt x="208" y="692"/>
                  </a:cubicBezTo>
                  <a:cubicBezTo>
                    <a:pt x="207" y="692"/>
                    <a:pt x="207" y="692"/>
                    <a:pt x="207" y="693"/>
                  </a:cubicBezTo>
                  <a:cubicBezTo>
                    <a:pt x="207" y="693"/>
                    <a:pt x="208" y="694"/>
                    <a:pt x="208" y="693"/>
                  </a:cubicBezTo>
                  <a:cubicBezTo>
                    <a:pt x="207" y="695"/>
                    <a:pt x="205" y="695"/>
                    <a:pt x="203" y="695"/>
                  </a:cubicBezTo>
                  <a:cubicBezTo>
                    <a:pt x="202" y="694"/>
                    <a:pt x="201" y="694"/>
                    <a:pt x="199" y="695"/>
                  </a:cubicBezTo>
                  <a:cubicBezTo>
                    <a:pt x="198" y="695"/>
                    <a:pt x="198" y="696"/>
                    <a:pt x="199" y="696"/>
                  </a:cubicBezTo>
                  <a:cubicBezTo>
                    <a:pt x="198" y="697"/>
                    <a:pt x="196" y="696"/>
                    <a:pt x="193" y="696"/>
                  </a:cubicBezTo>
                  <a:cubicBezTo>
                    <a:pt x="191" y="695"/>
                    <a:pt x="189" y="695"/>
                    <a:pt x="188" y="695"/>
                  </a:cubicBezTo>
                  <a:cubicBezTo>
                    <a:pt x="188" y="688"/>
                    <a:pt x="182" y="685"/>
                    <a:pt x="185" y="680"/>
                  </a:cubicBezTo>
                  <a:cubicBezTo>
                    <a:pt x="182" y="677"/>
                    <a:pt x="179" y="675"/>
                    <a:pt x="180" y="669"/>
                  </a:cubicBezTo>
                  <a:cubicBezTo>
                    <a:pt x="176" y="673"/>
                    <a:pt x="179" y="671"/>
                    <a:pt x="178" y="666"/>
                  </a:cubicBezTo>
                  <a:cubicBezTo>
                    <a:pt x="176" y="660"/>
                    <a:pt x="168" y="655"/>
                    <a:pt x="170" y="648"/>
                  </a:cubicBezTo>
                  <a:cubicBezTo>
                    <a:pt x="170" y="648"/>
                    <a:pt x="169" y="648"/>
                    <a:pt x="169" y="649"/>
                  </a:cubicBezTo>
                  <a:cubicBezTo>
                    <a:pt x="169" y="650"/>
                    <a:pt x="169" y="651"/>
                    <a:pt x="169" y="651"/>
                  </a:cubicBezTo>
                  <a:cubicBezTo>
                    <a:pt x="166" y="650"/>
                    <a:pt x="169" y="642"/>
                    <a:pt x="166" y="646"/>
                  </a:cubicBezTo>
                  <a:cubicBezTo>
                    <a:pt x="164" y="644"/>
                    <a:pt x="165" y="639"/>
                    <a:pt x="165" y="637"/>
                  </a:cubicBezTo>
                  <a:cubicBezTo>
                    <a:pt x="166" y="633"/>
                    <a:pt x="166" y="630"/>
                    <a:pt x="164" y="625"/>
                  </a:cubicBezTo>
                  <a:cubicBezTo>
                    <a:pt x="164" y="624"/>
                    <a:pt x="163" y="624"/>
                    <a:pt x="162" y="624"/>
                  </a:cubicBezTo>
                  <a:cubicBezTo>
                    <a:pt x="161" y="624"/>
                    <a:pt x="160" y="625"/>
                    <a:pt x="160" y="624"/>
                  </a:cubicBezTo>
                  <a:cubicBezTo>
                    <a:pt x="160" y="623"/>
                    <a:pt x="163" y="621"/>
                    <a:pt x="158" y="622"/>
                  </a:cubicBezTo>
                  <a:cubicBezTo>
                    <a:pt x="157" y="621"/>
                    <a:pt x="158" y="618"/>
                    <a:pt x="158" y="618"/>
                  </a:cubicBezTo>
                  <a:cubicBezTo>
                    <a:pt x="155" y="618"/>
                    <a:pt x="155" y="618"/>
                    <a:pt x="155" y="618"/>
                  </a:cubicBezTo>
                  <a:cubicBezTo>
                    <a:pt x="155" y="618"/>
                    <a:pt x="159" y="613"/>
                    <a:pt x="154" y="614"/>
                  </a:cubicBezTo>
                  <a:cubicBezTo>
                    <a:pt x="154" y="612"/>
                    <a:pt x="155" y="611"/>
                    <a:pt x="155" y="609"/>
                  </a:cubicBezTo>
                  <a:cubicBezTo>
                    <a:pt x="153" y="608"/>
                    <a:pt x="155" y="603"/>
                    <a:pt x="151" y="604"/>
                  </a:cubicBezTo>
                  <a:cubicBezTo>
                    <a:pt x="151" y="592"/>
                    <a:pt x="152" y="588"/>
                    <a:pt x="158" y="581"/>
                  </a:cubicBezTo>
                  <a:cubicBezTo>
                    <a:pt x="157" y="580"/>
                    <a:pt x="159" y="575"/>
                    <a:pt x="156" y="575"/>
                  </a:cubicBezTo>
                  <a:cubicBezTo>
                    <a:pt x="156" y="574"/>
                    <a:pt x="157" y="574"/>
                    <a:pt x="158" y="574"/>
                  </a:cubicBezTo>
                  <a:cubicBezTo>
                    <a:pt x="159" y="574"/>
                    <a:pt x="160" y="574"/>
                    <a:pt x="160" y="574"/>
                  </a:cubicBezTo>
                  <a:cubicBezTo>
                    <a:pt x="161" y="573"/>
                    <a:pt x="160" y="571"/>
                    <a:pt x="161" y="571"/>
                  </a:cubicBezTo>
                  <a:cubicBezTo>
                    <a:pt x="161" y="570"/>
                    <a:pt x="160" y="558"/>
                    <a:pt x="159" y="561"/>
                  </a:cubicBezTo>
                  <a:cubicBezTo>
                    <a:pt x="156" y="559"/>
                    <a:pt x="158" y="556"/>
                    <a:pt x="158" y="554"/>
                  </a:cubicBezTo>
                  <a:cubicBezTo>
                    <a:pt x="157" y="551"/>
                    <a:pt x="158" y="547"/>
                    <a:pt x="158" y="545"/>
                  </a:cubicBezTo>
                  <a:cubicBezTo>
                    <a:pt x="157" y="543"/>
                    <a:pt x="155" y="544"/>
                    <a:pt x="155" y="544"/>
                  </a:cubicBezTo>
                  <a:cubicBezTo>
                    <a:pt x="155" y="543"/>
                    <a:pt x="156" y="542"/>
                    <a:pt x="156" y="541"/>
                  </a:cubicBezTo>
                  <a:cubicBezTo>
                    <a:pt x="156" y="541"/>
                    <a:pt x="155" y="541"/>
                    <a:pt x="155" y="540"/>
                  </a:cubicBezTo>
                  <a:cubicBezTo>
                    <a:pt x="155" y="537"/>
                    <a:pt x="154" y="538"/>
                    <a:pt x="152" y="536"/>
                  </a:cubicBezTo>
                  <a:cubicBezTo>
                    <a:pt x="152" y="536"/>
                    <a:pt x="153" y="534"/>
                    <a:pt x="152" y="534"/>
                  </a:cubicBezTo>
                  <a:cubicBezTo>
                    <a:pt x="152" y="533"/>
                    <a:pt x="149" y="533"/>
                    <a:pt x="150" y="532"/>
                  </a:cubicBezTo>
                  <a:cubicBezTo>
                    <a:pt x="151" y="532"/>
                    <a:pt x="151" y="532"/>
                    <a:pt x="151" y="532"/>
                  </a:cubicBezTo>
                  <a:cubicBezTo>
                    <a:pt x="149" y="530"/>
                    <a:pt x="148" y="529"/>
                    <a:pt x="145" y="527"/>
                  </a:cubicBezTo>
                  <a:cubicBezTo>
                    <a:pt x="144" y="527"/>
                    <a:pt x="145" y="526"/>
                    <a:pt x="144" y="526"/>
                  </a:cubicBezTo>
                  <a:cubicBezTo>
                    <a:pt x="142" y="526"/>
                    <a:pt x="142" y="523"/>
                    <a:pt x="140" y="524"/>
                  </a:cubicBezTo>
                  <a:cubicBezTo>
                    <a:pt x="137" y="513"/>
                    <a:pt x="140" y="504"/>
                    <a:pt x="140" y="492"/>
                  </a:cubicBezTo>
                  <a:cubicBezTo>
                    <a:pt x="140" y="491"/>
                    <a:pt x="139" y="491"/>
                    <a:pt x="138" y="491"/>
                  </a:cubicBezTo>
                  <a:cubicBezTo>
                    <a:pt x="138" y="492"/>
                    <a:pt x="137" y="492"/>
                    <a:pt x="137" y="488"/>
                  </a:cubicBezTo>
                  <a:cubicBezTo>
                    <a:pt x="130" y="489"/>
                    <a:pt x="124" y="488"/>
                    <a:pt x="120" y="486"/>
                  </a:cubicBezTo>
                  <a:cubicBezTo>
                    <a:pt x="120" y="482"/>
                    <a:pt x="119" y="482"/>
                    <a:pt x="118" y="483"/>
                  </a:cubicBezTo>
                  <a:cubicBezTo>
                    <a:pt x="117" y="483"/>
                    <a:pt x="117" y="483"/>
                    <a:pt x="117" y="479"/>
                  </a:cubicBezTo>
                  <a:cubicBezTo>
                    <a:pt x="112" y="478"/>
                    <a:pt x="110" y="477"/>
                    <a:pt x="103" y="478"/>
                  </a:cubicBezTo>
                  <a:cubicBezTo>
                    <a:pt x="102" y="479"/>
                    <a:pt x="100" y="479"/>
                    <a:pt x="98" y="479"/>
                  </a:cubicBezTo>
                  <a:cubicBezTo>
                    <a:pt x="98" y="480"/>
                    <a:pt x="94" y="482"/>
                    <a:pt x="91" y="481"/>
                  </a:cubicBezTo>
                  <a:cubicBezTo>
                    <a:pt x="93" y="484"/>
                    <a:pt x="94" y="482"/>
                    <a:pt x="88" y="483"/>
                  </a:cubicBezTo>
                  <a:cubicBezTo>
                    <a:pt x="84" y="484"/>
                    <a:pt x="81" y="485"/>
                    <a:pt x="74" y="486"/>
                  </a:cubicBezTo>
                  <a:cubicBezTo>
                    <a:pt x="72" y="486"/>
                    <a:pt x="72" y="485"/>
                    <a:pt x="70" y="485"/>
                  </a:cubicBezTo>
                  <a:cubicBezTo>
                    <a:pt x="67" y="484"/>
                    <a:pt x="63" y="485"/>
                    <a:pt x="59" y="486"/>
                  </a:cubicBezTo>
                  <a:cubicBezTo>
                    <a:pt x="54" y="487"/>
                    <a:pt x="50" y="488"/>
                    <a:pt x="47" y="487"/>
                  </a:cubicBezTo>
                  <a:cubicBezTo>
                    <a:pt x="47" y="483"/>
                    <a:pt x="42" y="484"/>
                    <a:pt x="40" y="483"/>
                  </a:cubicBezTo>
                  <a:cubicBezTo>
                    <a:pt x="40" y="481"/>
                    <a:pt x="40" y="481"/>
                    <a:pt x="40" y="481"/>
                  </a:cubicBezTo>
                  <a:cubicBezTo>
                    <a:pt x="40" y="480"/>
                    <a:pt x="39" y="481"/>
                    <a:pt x="38" y="481"/>
                  </a:cubicBezTo>
                  <a:cubicBezTo>
                    <a:pt x="38" y="481"/>
                    <a:pt x="37" y="481"/>
                    <a:pt x="36" y="481"/>
                  </a:cubicBezTo>
                  <a:cubicBezTo>
                    <a:pt x="36" y="480"/>
                    <a:pt x="37" y="479"/>
                    <a:pt x="36" y="478"/>
                  </a:cubicBezTo>
                  <a:cubicBezTo>
                    <a:pt x="36" y="478"/>
                    <a:pt x="36" y="478"/>
                    <a:pt x="35" y="478"/>
                  </a:cubicBezTo>
                  <a:cubicBezTo>
                    <a:pt x="35" y="478"/>
                    <a:pt x="34" y="478"/>
                    <a:pt x="34" y="477"/>
                  </a:cubicBezTo>
                  <a:cubicBezTo>
                    <a:pt x="31" y="474"/>
                    <a:pt x="31" y="474"/>
                    <a:pt x="31" y="474"/>
                  </a:cubicBezTo>
                  <a:cubicBezTo>
                    <a:pt x="31" y="474"/>
                    <a:pt x="32" y="473"/>
                    <a:pt x="30" y="473"/>
                  </a:cubicBezTo>
                  <a:cubicBezTo>
                    <a:pt x="29" y="473"/>
                    <a:pt x="29" y="472"/>
                    <a:pt x="29" y="471"/>
                  </a:cubicBezTo>
                  <a:cubicBezTo>
                    <a:pt x="29" y="470"/>
                    <a:pt x="28" y="470"/>
                    <a:pt x="28" y="470"/>
                  </a:cubicBezTo>
                  <a:cubicBezTo>
                    <a:pt x="27" y="470"/>
                    <a:pt x="27" y="470"/>
                    <a:pt x="26" y="469"/>
                  </a:cubicBezTo>
                  <a:cubicBezTo>
                    <a:pt x="26" y="469"/>
                    <a:pt x="27" y="467"/>
                    <a:pt x="26" y="467"/>
                  </a:cubicBezTo>
                  <a:cubicBezTo>
                    <a:pt x="26" y="466"/>
                    <a:pt x="25" y="466"/>
                    <a:pt x="25" y="466"/>
                  </a:cubicBezTo>
                  <a:cubicBezTo>
                    <a:pt x="24" y="467"/>
                    <a:pt x="24" y="467"/>
                    <a:pt x="24" y="466"/>
                  </a:cubicBezTo>
                  <a:cubicBezTo>
                    <a:pt x="24" y="465"/>
                    <a:pt x="25" y="464"/>
                    <a:pt x="25" y="464"/>
                  </a:cubicBezTo>
                  <a:cubicBezTo>
                    <a:pt x="23" y="460"/>
                    <a:pt x="18" y="461"/>
                    <a:pt x="19" y="457"/>
                  </a:cubicBezTo>
                  <a:cubicBezTo>
                    <a:pt x="16" y="458"/>
                    <a:pt x="15" y="456"/>
                    <a:pt x="14" y="455"/>
                  </a:cubicBezTo>
                  <a:cubicBezTo>
                    <a:pt x="13" y="454"/>
                    <a:pt x="13" y="452"/>
                    <a:pt x="10" y="453"/>
                  </a:cubicBezTo>
                  <a:cubicBezTo>
                    <a:pt x="11" y="452"/>
                    <a:pt x="11" y="451"/>
                    <a:pt x="11" y="449"/>
                  </a:cubicBezTo>
                  <a:cubicBezTo>
                    <a:pt x="11" y="448"/>
                    <a:pt x="9" y="448"/>
                    <a:pt x="8" y="448"/>
                  </a:cubicBezTo>
                  <a:cubicBezTo>
                    <a:pt x="7" y="448"/>
                    <a:pt x="7" y="448"/>
                    <a:pt x="6" y="448"/>
                  </a:cubicBezTo>
                  <a:cubicBezTo>
                    <a:pt x="7" y="446"/>
                    <a:pt x="4" y="445"/>
                    <a:pt x="4" y="444"/>
                  </a:cubicBezTo>
                  <a:cubicBezTo>
                    <a:pt x="3" y="442"/>
                    <a:pt x="6" y="442"/>
                    <a:pt x="4" y="439"/>
                  </a:cubicBezTo>
                  <a:cubicBezTo>
                    <a:pt x="3" y="439"/>
                    <a:pt x="2" y="439"/>
                    <a:pt x="2" y="438"/>
                  </a:cubicBezTo>
                  <a:cubicBezTo>
                    <a:pt x="2" y="437"/>
                    <a:pt x="1" y="434"/>
                    <a:pt x="0" y="433"/>
                  </a:cubicBezTo>
                  <a:cubicBezTo>
                    <a:pt x="0" y="432"/>
                    <a:pt x="1" y="432"/>
                    <a:pt x="2" y="432"/>
                  </a:cubicBezTo>
                  <a:cubicBezTo>
                    <a:pt x="3" y="432"/>
                    <a:pt x="3" y="432"/>
                    <a:pt x="4" y="432"/>
                  </a:cubicBezTo>
                  <a:cubicBezTo>
                    <a:pt x="5" y="431"/>
                    <a:pt x="4" y="427"/>
                    <a:pt x="6" y="428"/>
                  </a:cubicBezTo>
                  <a:cubicBezTo>
                    <a:pt x="6" y="421"/>
                    <a:pt x="6" y="414"/>
                    <a:pt x="6" y="406"/>
                  </a:cubicBezTo>
                  <a:cubicBezTo>
                    <a:pt x="7" y="405"/>
                    <a:pt x="4" y="406"/>
                    <a:pt x="4" y="405"/>
                  </a:cubicBezTo>
                  <a:cubicBezTo>
                    <a:pt x="3" y="405"/>
                    <a:pt x="5" y="403"/>
                    <a:pt x="5" y="403"/>
                  </a:cubicBezTo>
                  <a:cubicBezTo>
                    <a:pt x="5" y="400"/>
                    <a:pt x="3" y="400"/>
                    <a:pt x="4" y="398"/>
                  </a:cubicBezTo>
                  <a:cubicBezTo>
                    <a:pt x="6" y="400"/>
                    <a:pt x="6" y="398"/>
                    <a:pt x="6" y="396"/>
                  </a:cubicBezTo>
                  <a:cubicBezTo>
                    <a:pt x="6" y="394"/>
                    <a:pt x="6" y="391"/>
                    <a:pt x="9" y="394"/>
                  </a:cubicBezTo>
                  <a:cubicBezTo>
                    <a:pt x="10" y="392"/>
                    <a:pt x="8" y="388"/>
                    <a:pt x="10" y="386"/>
                  </a:cubicBezTo>
                  <a:cubicBezTo>
                    <a:pt x="12" y="386"/>
                    <a:pt x="12" y="386"/>
                    <a:pt x="12" y="386"/>
                  </a:cubicBezTo>
                  <a:cubicBezTo>
                    <a:pt x="13" y="386"/>
                    <a:pt x="10" y="384"/>
                    <a:pt x="11" y="383"/>
                  </a:cubicBezTo>
                  <a:cubicBezTo>
                    <a:pt x="16" y="381"/>
                    <a:pt x="15" y="375"/>
                    <a:pt x="20" y="374"/>
                  </a:cubicBezTo>
                  <a:cubicBezTo>
                    <a:pt x="20" y="370"/>
                    <a:pt x="24" y="369"/>
                    <a:pt x="24" y="365"/>
                  </a:cubicBezTo>
                  <a:cubicBezTo>
                    <a:pt x="26" y="365"/>
                    <a:pt x="26" y="364"/>
                    <a:pt x="26" y="362"/>
                  </a:cubicBezTo>
                  <a:cubicBezTo>
                    <a:pt x="34" y="362"/>
                    <a:pt x="40" y="359"/>
                    <a:pt x="39" y="350"/>
                  </a:cubicBezTo>
                  <a:cubicBezTo>
                    <a:pt x="42" y="350"/>
                    <a:pt x="42" y="349"/>
                    <a:pt x="42" y="347"/>
                  </a:cubicBezTo>
                  <a:cubicBezTo>
                    <a:pt x="42" y="345"/>
                    <a:pt x="42" y="343"/>
                    <a:pt x="44" y="344"/>
                  </a:cubicBezTo>
                  <a:cubicBezTo>
                    <a:pt x="44" y="341"/>
                    <a:pt x="44" y="339"/>
                    <a:pt x="44" y="336"/>
                  </a:cubicBezTo>
                  <a:cubicBezTo>
                    <a:pt x="45" y="336"/>
                    <a:pt x="46" y="336"/>
                    <a:pt x="46" y="335"/>
                  </a:cubicBezTo>
                  <a:cubicBezTo>
                    <a:pt x="47" y="335"/>
                    <a:pt x="48" y="335"/>
                    <a:pt x="49" y="335"/>
                  </a:cubicBezTo>
                  <a:cubicBezTo>
                    <a:pt x="51" y="332"/>
                    <a:pt x="53" y="330"/>
                    <a:pt x="55" y="327"/>
                  </a:cubicBezTo>
                  <a:cubicBezTo>
                    <a:pt x="56" y="326"/>
                    <a:pt x="57" y="327"/>
                    <a:pt x="57" y="326"/>
                  </a:cubicBezTo>
                  <a:cubicBezTo>
                    <a:pt x="57" y="325"/>
                    <a:pt x="60" y="325"/>
                    <a:pt x="59" y="322"/>
                  </a:cubicBezTo>
                  <a:cubicBezTo>
                    <a:pt x="62" y="323"/>
                    <a:pt x="64" y="322"/>
                    <a:pt x="65" y="321"/>
                  </a:cubicBezTo>
                  <a:cubicBezTo>
                    <a:pt x="67" y="320"/>
                    <a:pt x="68" y="319"/>
                    <a:pt x="70" y="320"/>
                  </a:cubicBezTo>
                  <a:cubicBezTo>
                    <a:pt x="69" y="324"/>
                    <a:pt x="76" y="320"/>
                    <a:pt x="74" y="325"/>
                  </a:cubicBezTo>
                  <a:cubicBezTo>
                    <a:pt x="75" y="324"/>
                    <a:pt x="78" y="324"/>
                    <a:pt x="80" y="324"/>
                  </a:cubicBezTo>
                  <a:cubicBezTo>
                    <a:pt x="84" y="324"/>
                    <a:pt x="87" y="324"/>
                    <a:pt x="87" y="321"/>
                  </a:cubicBezTo>
                  <a:cubicBezTo>
                    <a:pt x="93" y="320"/>
                    <a:pt x="98" y="319"/>
                    <a:pt x="101" y="315"/>
                  </a:cubicBezTo>
                  <a:cubicBezTo>
                    <a:pt x="103" y="315"/>
                    <a:pt x="104" y="315"/>
                    <a:pt x="105" y="313"/>
                  </a:cubicBezTo>
                  <a:cubicBezTo>
                    <a:pt x="107" y="314"/>
                    <a:pt x="107" y="314"/>
                    <a:pt x="110" y="315"/>
                  </a:cubicBezTo>
                  <a:cubicBezTo>
                    <a:pt x="111" y="315"/>
                    <a:pt x="112" y="314"/>
                    <a:pt x="114" y="314"/>
                  </a:cubicBezTo>
                  <a:cubicBezTo>
                    <a:pt x="115" y="314"/>
                    <a:pt x="116" y="313"/>
                    <a:pt x="117" y="313"/>
                  </a:cubicBezTo>
                  <a:cubicBezTo>
                    <a:pt x="117" y="313"/>
                    <a:pt x="118" y="315"/>
                    <a:pt x="118" y="315"/>
                  </a:cubicBezTo>
                  <a:cubicBezTo>
                    <a:pt x="121" y="315"/>
                    <a:pt x="126" y="317"/>
                    <a:pt x="132" y="316"/>
                  </a:cubicBezTo>
                  <a:cubicBezTo>
                    <a:pt x="135" y="315"/>
                    <a:pt x="138" y="312"/>
                    <a:pt x="141" y="315"/>
                  </a:cubicBezTo>
                  <a:cubicBezTo>
                    <a:pt x="143" y="317"/>
                    <a:pt x="142" y="315"/>
                    <a:pt x="146" y="315"/>
                  </a:cubicBezTo>
                  <a:cubicBezTo>
                    <a:pt x="146" y="316"/>
                    <a:pt x="148" y="316"/>
                    <a:pt x="147" y="317"/>
                  </a:cubicBezTo>
                  <a:cubicBezTo>
                    <a:pt x="145" y="318"/>
                    <a:pt x="145" y="318"/>
                    <a:pt x="145" y="318"/>
                  </a:cubicBezTo>
                  <a:cubicBezTo>
                    <a:pt x="145" y="320"/>
                    <a:pt x="146" y="319"/>
                    <a:pt x="146" y="320"/>
                  </a:cubicBezTo>
                  <a:cubicBezTo>
                    <a:pt x="146" y="321"/>
                    <a:pt x="145" y="321"/>
                    <a:pt x="145" y="321"/>
                  </a:cubicBezTo>
                  <a:cubicBezTo>
                    <a:pt x="145" y="322"/>
                    <a:pt x="146" y="322"/>
                    <a:pt x="146" y="323"/>
                  </a:cubicBezTo>
                  <a:cubicBezTo>
                    <a:pt x="146" y="327"/>
                    <a:pt x="144" y="329"/>
                    <a:pt x="147" y="334"/>
                  </a:cubicBezTo>
                  <a:cubicBezTo>
                    <a:pt x="148" y="335"/>
                    <a:pt x="148" y="335"/>
                    <a:pt x="149" y="334"/>
                  </a:cubicBezTo>
                  <a:cubicBezTo>
                    <a:pt x="150" y="334"/>
                    <a:pt x="150" y="333"/>
                    <a:pt x="151" y="335"/>
                  </a:cubicBezTo>
                  <a:cubicBezTo>
                    <a:pt x="151" y="336"/>
                    <a:pt x="153" y="335"/>
                    <a:pt x="154" y="336"/>
                  </a:cubicBezTo>
                  <a:cubicBezTo>
                    <a:pt x="154" y="336"/>
                    <a:pt x="153" y="338"/>
                    <a:pt x="154" y="339"/>
                  </a:cubicBezTo>
                  <a:cubicBezTo>
                    <a:pt x="154" y="339"/>
                    <a:pt x="155" y="339"/>
                    <a:pt x="156" y="339"/>
                  </a:cubicBezTo>
                  <a:cubicBezTo>
                    <a:pt x="157" y="339"/>
                    <a:pt x="158" y="338"/>
                    <a:pt x="158" y="340"/>
                  </a:cubicBezTo>
                  <a:cubicBezTo>
                    <a:pt x="159" y="339"/>
                    <a:pt x="161" y="340"/>
                    <a:pt x="162" y="340"/>
                  </a:cubicBezTo>
                  <a:cubicBezTo>
                    <a:pt x="164" y="341"/>
                    <a:pt x="165" y="342"/>
                    <a:pt x="166" y="340"/>
                  </a:cubicBezTo>
                  <a:cubicBezTo>
                    <a:pt x="168" y="339"/>
                    <a:pt x="167" y="342"/>
                    <a:pt x="168" y="342"/>
                  </a:cubicBezTo>
                  <a:cubicBezTo>
                    <a:pt x="169" y="343"/>
                    <a:pt x="169" y="343"/>
                    <a:pt x="170" y="343"/>
                  </a:cubicBezTo>
                  <a:cubicBezTo>
                    <a:pt x="171" y="343"/>
                    <a:pt x="172" y="343"/>
                    <a:pt x="174" y="344"/>
                  </a:cubicBezTo>
                  <a:cubicBezTo>
                    <a:pt x="175" y="344"/>
                    <a:pt x="175" y="346"/>
                    <a:pt x="175" y="346"/>
                  </a:cubicBezTo>
                  <a:cubicBezTo>
                    <a:pt x="175" y="346"/>
                    <a:pt x="176" y="346"/>
                    <a:pt x="176" y="346"/>
                  </a:cubicBezTo>
                  <a:cubicBezTo>
                    <a:pt x="177" y="346"/>
                    <a:pt x="178" y="346"/>
                    <a:pt x="178" y="346"/>
                  </a:cubicBezTo>
                  <a:cubicBezTo>
                    <a:pt x="179" y="348"/>
                    <a:pt x="180" y="346"/>
                    <a:pt x="181" y="347"/>
                  </a:cubicBezTo>
                  <a:cubicBezTo>
                    <a:pt x="182" y="348"/>
                    <a:pt x="182" y="350"/>
                    <a:pt x="183" y="350"/>
                  </a:cubicBezTo>
                  <a:cubicBezTo>
                    <a:pt x="183" y="350"/>
                    <a:pt x="184" y="350"/>
                    <a:pt x="184" y="349"/>
                  </a:cubicBezTo>
                  <a:cubicBezTo>
                    <a:pt x="185" y="349"/>
                    <a:pt x="186" y="349"/>
                    <a:pt x="187" y="349"/>
                  </a:cubicBezTo>
                  <a:cubicBezTo>
                    <a:pt x="186" y="349"/>
                    <a:pt x="187" y="350"/>
                    <a:pt x="188" y="350"/>
                  </a:cubicBezTo>
                  <a:cubicBezTo>
                    <a:pt x="188" y="350"/>
                    <a:pt x="189" y="350"/>
                    <a:pt x="189" y="350"/>
                  </a:cubicBezTo>
                  <a:cubicBezTo>
                    <a:pt x="189" y="350"/>
                    <a:pt x="190" y="350"/>
                    <a:pt x="190" y="350"/>
                  </a:cubicBezTo>
                  <a:cubicBezTo>
                    <a:pt x="191" y="349"/>
                    <a:pt x="192" y="348"/>
                    <a:pt x="193" y="347"/>
                  </a:cubicBezTo>
                  <a:cubicBezTo>
                    <a:pt x="193" y="347"/>
                    <a:pt x="195" y="347"/>
                    <a:pt x="194" y="346"/>
                  </a:cubicBezTo>
                  <a:cubicBezTo>
                    <a:pt x="191" y="344"/>
                    <a:pt x="198" y="344"/>
                    <a:pt x="198" y="340"/>
                  </a:cubicBezTo>
                  <a:cubicBezTo>
                    <a:pt x="200" y="340"/>
                    <a:pt x="201" y="340"/>
                    <a:pt x="202" y="339"/>
                  </a:cubicBezTo>
                  <a:cubicBezTo>
                    <a:pt x="202" y="339"/>
                    <a:pt x="203" y="338"/>
                    <a:pt x="205" y="339"/>
                  </a:cubicBezTo>
                  <a:cubicBezTo>
                    <a:pt x="206" y="339"/>
                    <a:pt x="207" y="340"/>
                    <a:pt x="207" y="340"/>
                  </a:cubicBezTo>
                  <a:cubicBezTo>
                    <a:pt x="207" y="340"/>
                    <a:pt x="208" y="340"/>
                    <a:pt x="209" y="340"/>
                  </a:cubicBezTo>
                  <a:cubicBezTo>
                    <a:pt x="210" y="340"/>
                    <a:pt x="211" y="340"/>
                    <a:pt x="212" y="340"/>
                  </a:cubicBezTo>
                  <a:cubicBezTo>
                    <a:pt x="212" y="340"/>
                    <a:pt x="214" y="342"/>
                    <a:pt x="214" y="342"/>
                  </a:cubicBezTo>
                  <a:cubicBezTo>
                    <a:pt x="215" y="342"/>
                    <a:pt x="215" y="342"/>
                    <a:pt x="216" y="342"/>
                  </a:cubicBezTo>
                  <a:cubicBezTo>
                    <a:pt x="216" y="341"/>
                    <a:pt x="217" y="341"/>
                    <a:pt x="218" y="341"/>
                  </a:cubicBezTo>
                  <a:cubicBezTo>
                    <a:pt x="218" y="344"/>
                    <a:pt x="218" y="344"/>
                    <a:pt x="218" y="344"/>
                  </a:cubicBezTo>
                  <a:cubicBezTo>
                    <a:pt x="218" y="344"/>
                    <a:pt x="219" y="343"/>
                    <a:pt x="220" y="343"/>
                  </a:cubicBezTo>
                  <a:cubicBezTo>
                    <a:pt x="221" y="342"/>
                    <a:pt x="222" y="342"/>
                    <a:pt x="223" y="342"/>
                  </a:cubicBezTo>
                  <a:cubicBezTo>
                    <a:pt x="224" y="343"/>
                    <a:pt x="221" y="344"/>
                    <a:pt x="221" y="344"/>
                  </a:cubicBezTo>
                  <a:cubicBezTo>
                    <a:pt x="221" y="346"/>
                    <a:pt x="229" y="346"/>
                    <a:pt x="233" y="346"/>
                  </a:cubicBezTo>
                  <a:cubicBezTo>
                    <a:pt x="233" y="351"/>
                    <a:pt x="244" y="349"/>
                    <a:pt x="246" y="346"/>
                  </a:cubicBezTo>
                  <a:cubicBezTo>
                    <a:pt x="246" y="347"/>
                    <a:pt x="248" y="346"/>
                    <a:pt x="249" y="346"/>
                  </a:cubicBezTo>
                  <a:cubicBezTo>
                    <a:pt x="251" y="346"/>
                    <a:pt x="253" y="345"/>
                    <a:pt x="253" y="346"/>
                  </a:cubicBezTo>
                  <a:cubicBezTo>
                    <a:pt x="254" y="347"/>
                    <a:pt x="254" y="347"/>
                    <a:pt x="255" y="346"/>
                  </a:cubicBezTo>
                  <a:cubicBezTo>
                    <a:pt x="255" y="346"/>
                    <a:pt x="255" y="346"/>
                    <a:pt x="256" y="346"/>
                  </a:cubicBezTo>
                  <a:cubicBezTo>
                    <a:pt x="258" y="346"/>
                    <a:pt x="260" y="348"/>
                    <a:pt x="262" y="347"/>
                  </a:cubicBezTo>
                  <a:cubicBezTo>
                    <a:pt x="265" y="347"/>
                    <a:pt x="265" y="345"/>
                    <a:pt x="268" y="345"/>
                  </a:cubicBezTo>
                  <a:cubicBezTo>
                    <a:pt x="269" y="342"/>
                    <a:pt x="269" y="338"/>
                    <a:pt x="272" y="337"/>
                  </a:cubicBezTo>
                  <a:cubicBezTo>
                    <a:pt x="272" y="335"/>
                    <a:pt x="271" y="335"/>
                    <a:pt x="271" y="332"/>
                  </a:cubicBezTo>
                  <a:cubicBezTo>
                    <a:pt x="273" y="332"/>
                    <a:pt x="274" y="331"/>
                    <a:pt x="274" y="330"/>
                  </a:cubicBezTo>
                  <a:cubicBezTo>
                    <a:pt x="276" y="328"/>
                    <a:pt x="276" y="326"/>
                    <a:pt x="279" y="328"/>
                  </a:cubicBezTo>
                  <a:cubicBezTo>
                    <a:pt x="280" y="324"/>
                    <a:pt x="277" y="322"/>
                    <a:pt x="274" y="322"/>
                  </a:cubicBezTo>
                  <a:cubicBezTo>
                    <a:pt x="275" y="321"/>
                    <a:pt x="275" y="319"/>
                    <a:pt x="275" y="317"/>
                  </a:cubicBezTo>
                  <a:cubicBezTo>
                    <a:pt x="273" y="313"/>
                    <a:pt x="266" y="316"/>
                    <a:pt x="265" y="312"/>
                  </a:cubicBezTo>
                  <a:cubicBezTo>
                    <a:pt x="263" y="314"/>
                    <a:pt x="258" y="313"/>
                    <a:pt x="257" y="316"/>
                  </a:cubicBezTo>
                  <a:cubicBezTo>
                    <a:pt x="256" y="316"/>
                    <a:pt x="257" y="314"/>
                    <a:pt x="256" y="313"/>
                  </a:cubicBezTo>
                  <a:cubicBezTo>
                    <a:pt x="255" y="313"/>
                    <a:pt x="253" y="313"/>
                    <a:pt x="251" y="313"/>
                  </a:cubicBezTo>
                  <a:cubicBezTo>
                    <a:pt x="250" y="314"/>
                    <a:pt x="248" y="314"/>
                    <a:pt x="247" y="313"/>
                  </a:cubicBezTo>
                  <a:cubicBezTo>
                    <a:pt x="246" y="314"/>
                    <a:pt x="246" y="316"/>
                    <a:pt x="243" y="316"/>
                  </a:cubicBezTo>
                  <a:cubicBezTo>
                    <a:pt x="242" y="316"/>
                    <a:pt x="241" y="315"/>
                    <a:pt x="240" y="314"/>
                  </a:cubicBezTo>
                  <a:cubicBezTo>
                    <a:pt x="239" y="313"/>
                    <a:pt x="238" y="312"/>
                    <a:pt x="234" y="312"/>
                  </a:cubicBezTo>
                  <a:cubicBezTo>
                    <a:pt x="235" y="310"/>
                    <a:pt x="233" y="309"/>
                    <a:pt x="233" y="307"/>
                  </a:cubicBezTo>
                  <a:cubicBezTo>
                    <a:pt x="232" y="307"/>
                    <a:pt x="231" y="307"/>
                    <a:pt x="231" y="306"/>
                  </a:cubicBezTo>
                  <a:cubicBezTo>
                    <a:pt x="230" y="304"/>
                    <a:pt x="228" y="303"/>
                    <a:pt x="226" y="303"/>
                  </a:cubicBezTo>
                  <a:cubicBezTo>
                    <a:pt x="228" y="300"/>
                    <a:pt x="227" y="293"/>
                    <a:pt x="226" y="289"/>
                  </a:cubicBezTo>
                  <a:cubicBezTo>
                    <a:pt x="224" y="290"/>
                    <a:pt x="223" y="290"/>
                    <a:pt x="222" y="290"/>
                  </a:cubicBezTo>
                  <a:cubicBezTo>
                    <a:pt x="220" y="290"/>
                    <a:pt x="218" y="289"/>
                    <a:pt x="218" y="293"/>
                  </a:cubicBezTo>
                  <a:cubicBezTo>
                    <a:pt x="216" y="292"/>
                    <a:pt x="215" y="293"/>
                    <a:pt x="214" y="293"/>
                  </a:cubicBezTo>
                  <a:cubicBezTo>
                    <a:pt x="213" y="293"/>
                    <a:pt x="212" y="293"/>
                    <a:pt x="210" y="292"/>
                  </a:cubicBezTo>
                  <a:cubicBezTo>
                    <a:pt x="211" y="293"/>
                    <a:pt x="210" y="294"/>
                    <a:pt x="209" y="295"/>
                  </a:cubicBezTo>
                  <a:cubicBezTo>
                    <a:pt x="210" y="295"/>
                    <a:pt x="211" y="296"/>
                    <a:pt x="212" y="297"/>
                  </a:cubicBezTo>
                  <a:cubicBezTo>
                    <a:pt x="213" y="298"/>
                    <a:pt x="212" y="300"/>
                    <a:pt x="214" y="300"/>
                  </a:cubicBezTo>
                  <a:cubicBezTo>
                    <a:pt x="213" y="304"/>
                    <a:pt x="213" y="302"/>
                    <a:pt x="216" y="305"/>
                  </a:cubicBezTo>
                  <a:cubicBezTo>
                    <a:pt x="217" y="307"/>
                    <a:pt x="214" y="306"/>
                    <a:pt x="213" y="307"/>
                  </a:cubicBezTo>
                  <a:cubicBezTo>
                    <a:pt x="213" y="307"/>
                    <a:pt x="211" y="312"/>
                    <a:pt x="210" y="311"/>
                  </a:cubicBezTo>
                  <a:cubicBezTo>
                    <a:pt x="209" y="309"/>
                    <a:pt x="209" y="311"/>
                    <a:pt x="209" y="312"/>
                  </a:cubicBezTo>
                  <a:cubicBezTo>
                    <a:pt x="208" y="313"/>
                    <a:pt x="208" y="314"/>
                    <a:pt x="205" y="313"/>
                  </a:cubicBezTo>
                  <a:cubicBezTo>
                    <a:pt x="205" y="312"/>
                    <a:pt x="204" y="311"/>
                    <a:pt x="203" y="311"/>
                  </a:cubicBezTo>
                  <a:cubicBezTo>
                    <a:pt x="202" y="309"/>
                    <a:pt x="204" y="308"/>
                    <a:pt x="205" y="308"/>
                  </a:cubicBezTo>
                  <a:cubicBezTo>
                    <a:pt x="204" y="307"/>
                    <a:pt x="200" y="305"/>
                    <a:pt x="203" y="302"/>
                  </a:cubicBezTo>
                  <a:cubicBezTo>
                    <a:pt x="202" y="302"/>
                    <a:pt x="201" y="302"/>
                    <a:pt x="200" y="302"/>
                  </a:cubicBezTo>
                  <a:cubicBezTo>
                    <a:pt x="199" y="302"/>
                    <a:pt x="198" y="302"/>
                    <a:pt x="198" y="302"/>
                  </a:cubicBezTo>
                  <a:cubicBezTo>
                    <a:pt x="197" y="301"/>
                    <a:pt x="200" y="301"/>
                    <a:pt x="200" y="301"/>
                  </a:cubicBezTo>
                  <a:cubicBezTo>
                    <a:pt x="200" y="301"/>
                    <a:pt x="197" y="298"/>
                    <a:pt x="194" y="296"/>
                  </a:cubicBezTo>
                  <a:cubicBezTo>
                    <a:pt x="195" y="290"/>
                    <a:pt x="191" y="289"/>
                    <a:pt x="192" y="283"/>
                  </a:cubicBezTo>
                  <a:cubicBezTo>
                    <a:pt x="192" y="282"/>
                    <a:pt x="191" y="282"/>
                    <a:pt x="190" y="282"/>
                  </a:cubicBezTo>
                  <a:cubicBezTo>
                    <a:pt x="189" y="282"/>
                    <a:pt x="188" y="282"/>
                    <a:pt x="188" y="282"/>
                  </a:cubicBezTo>
                  <a:cubicBezTo>
                    <a:pt x="188" y="282"/>
                    <a:pt x="190" y="280"/>
                    <a:pt x="189" y="279"/>
                  </a:cubicBezTo>
                  <a:cubicBezTo>
                    <a:pt x="188" y="278"/>
                    <a:pt x="187" y="279"/>
                    <a:pt x="186" y="279"/>
                  </a:cubicBezTo>
                  <a:cubicBezTo>
                    <a:pt x="186" y="279"/>
                    <a:pt x="185" y="279"/>
                    <a:pt x="184" y="278"/>
                  </a:cubicBezTo>
                  <a:cubicBezTo>
                    <a:pt x="184" y="278"/>
                    <a:pt x="186" y="276"/>
                    <a:pt x="185" y="276"/>
                  </a:cubicBezTo>
                  <a:cubicBezTo>
                    <a:pt x="185" y="275"/>
                    <a:pt x="185" y="276"/>
                    <a:pt x="184" y="276"/>
                  </a:cubicBezTo>
                  <a:cubicBezTo>
                    <a:pt x="184" y="277"/>
                    <a:pt x="184" y="277"/>
                    <a:pt x="184" y="277"/>
                  </a:cubicBezTo>
                  <a:cubicBezTo>
                    <a:pt x="183" y="277"/>
                    <a:pt x="183" y="275"/>
                    <a:pt x="183" y="274"/>
                  </a:cubicBezTo>
                  <a:cubicBezTo>
                    <a:pt x="180" y="275"/>
                    <a:pt x="179" y="274"/>
                    <a:pt x="178" y="273"/>
                  </a:cubicBezTo>
                  <a:cubicBezTo>
                    <a:pt x="176" y="272"/>
                    <a:pt x="175" y="271"/>
                    <a:pt x="173" y="272"/>
                  </a:cubicBezTo>
                  <a:cubicBezTo>
                    <a:pt x="173" y="270"/>
                    <a:pt x="171" y="270"/>
                    <a:pt x="170" y="269"/>
                  </a:cubicBezTo>
                  <a:cubicBezTo>
                    <a:pt x="170" y="269"/>
                    <a:pt x="171" y="267"/>
                    <a:pt x="170" y="267"/>
                  </a:cubicBezTo>
                  <a:cubicBezTo>
                    <a:pt x="170" y="267"/>
                    <a:pt x="169" y="267"/>
                    <a:pt x="169" y="267"/>
                  </a:cubicBezTo>
                  <a:cubicBezTo>
                    <a:pt x="168" y="267"/>
                    <a:pt x="168" y="267"/>
                    <a:pt x="168" y="267"/>
                  </a:cubicBezTo>
                  <a:cubicBezTo>
                    <a:pt x="167" y="267"/>
                    <a:pt x="167" y="262"/>
                    <a:pt x="166" y="263"/>
                  </a:cubicBezTo>
                  <a:cubicBezTo>
                    <a:pt x="166" y="264"/>
                    <a:pt x="165" y="263"/>
                    <a:pt x="164" y="262"/>
                  </a:cubicBezTo>
                  <a:cubicBezTo>
                    <a:pt x="163" y="261"/>
                    <a:pt x="162" y="261"/>
                    <a:pt x="163" y="259"/>
                  </a:cubicBezTo>
                  <a:cubicBezTo>
                    <a:pt x="158" y="259"/>
                    <a:pt x="159" y="261"/>
                    <a:pt x="155" y="259"/>
                  </a:cubicBezTo>
                  <a:cubicBezTo>
                    <a:pt x="154" y="260"/>
                    <a:pt x="154" y="262"/>
                    <a:pt x="152" y="262"/>
                  </a:cubicBezTo>
                  <a:cubicBezTo>
                    <a:pt x="151" y="265"/>
                    <a:pt x="155" y="264"/>
                    <a:pt x="155" y="267"/>
                  </a:cubicBezTo>
                  <a:cubicBezTo>
                    <a:pt x="155" y="268"/>
                    <a:pt x="157" y="270"/>
                    <a:pt x="158" y="271"/>
                  </a:cubicBezTo>
                  <a:cubicBezTo>
                    <a:pt x="158" y="271"/>
                    <a:pt x="159" y="272"/>
                    <a:pt x="160" y="272"/>
                  </a:cubicBezTo>
                  <a:cubicBezTo>
                    <a:pt x="158" y="276"/>
                    <a:pt x="163" y="275"/>
                    <a:pt x="164" y="277"/>
                  </a:cubicBezTo>
                  <a:cubicBezTo>
                    <a:pt x="164" y="277"/>
                    <a:pt x="165" y="282"/>
                    <a:pt x="166" y="281"/>
                  </a:cubicBezTo>
                  <a:cubicBezTo>
                    <a:pt x="168" y="279"/>
                    <a:pt x="166" y="281"/>
                    <a:pt x="168" y="282"/>
                  </a:cubicBezTo>
                  <a:cubicBezTo>
                    <a:pt x="169" y="283"/>
                    <a:pt x="172" y="282"/>
                    <a:pt x="173" y="286"/>
                  </a:cubicBezTo>
                  <a:cubicBezTo>
                    <a:pt x="174" y="285"/>
                    <a:pt x="175" y="287"/>
                    <a:pt x="175" y="287"/>
                  </a:cubicBezTo>
                  <a:cubicBezTo>
                    <a:pt x="176" y="287"/>
                    <a:pt x="177" y="286"/>
                    <a:pt x="176" y="286"/>
                  </a:cubicBezTo>
                  <a:cubicBezTo>
                    <a:pt x="178" y="286"/>
                    <a:pt x="178" y="289"/>
                    <a:pt x="179" y="287"/>
                  </a:cubicBezTo>
                  <a:cubicBezTo>
                    <a:pt x="180" y="287"/>
                    <a:pt x="180" y="288"/>
                    <a:pt x="180" y="289"/>
                  </a:cubicBezTo>
                  <a:cubicBezTo>
                    <a:pt x="180" y="290"/>
                    <a:pt x="180" y="292"/>
                    <a:pt x="183" y="291"/>
                  </a:cubicBezTo>
                  <a:cubicBezTo>
                    <a:pt x="183" y="292"/>
                    <a:pt x="181" y="292"/>
                    <a:pt x="178" y="292"/>
                  </a:cubicBezTo>
                  <a:cubicBezTo>
                    <a:pt x="177" y="292"/>
                    <a:pt x="176" y="292"/>
                    <a:pt x="175" y="292"/>
                  </a:cubicBezTo>
                  <a:cubicBezTo>
                    <a:pt x="176" y="293"/>
                    <a:pt x="177" y="293"/>
                    <a:pt x="178" y="295"/>
                  </a:cubicBezTo>
                  <a:cubicBezTo>
                    <a:pt x="179" y="297"/>
                    <a:pt x="176" y="301"/>
                    <a:pt x="178" y="301"/>
                  </a:cubicBezTo>
                  <a:cubicBezTo>
                    <a:pt x="177" y="303"/>
                    <a:pt x="174" y="303"/>
                    <a:pt x="171" y="303"/>
                  </a:cubicBezTo>
                  <a:cubicBezTo>
                    <a:pt x="173" y="303"/>
                    <a:pt x="172" y="298"/>
                    <a:pt x="174" y="298"/>
                  </a:cubicBezTo>
                  <a:cubicBezTo>
                    <a:pt x="173" y="297"/>
                    <a:pt x="173" y="295"/>
                    <a:pt x="171" y="295"/>
                  </a:cubicBezTo>
                  <a:cubicBezTo>
                    <a:pt x="169" y="294"/>
                    <a:pt x="172" y="293"/>
                    <a:pt x="169" y="291"/>
                  </a:cubicBezTo>
                  <a:cubicBezTo>
                    <a:pt x="167" y="290"/>
                    <a:pt x="165" y="290"/>
                    <a:pt x="165" y="287"/>
                  </a:cubicBezTo>
                  <a:cubicBezTo>
                    <a:pt x="160" y="288"/>
                    <a:pt x="159" y="285"/>
                    <a:pt x="155" y="284"/>
                  </a:cubicBezTo>
                  <a:cubicBezTo>
                    <a:pt x="154" y="281"/>
                    <a:pt x="152" y="280"/>
                    <a:pt x="150" y="277"/>
                  </a:cubicBezTo>
                  <a:cubicBezTo>
                    <a:pt x="149" y="276"/>
                    <a:pt x="149" y="277"/>
                    <a:pt x="149" y="276"/>
                  </a:cubicBezTo>
                  <a:cubicBezTo>
                    <a:pt x="149" y="275"/>
                    <a:pt x="148" y="275"/>
                    <a:pt x="147" y="275"/>
                  </a:cubicBezTo>
                  <a:cubicBezTo>
                    <a:pt x="147" y="275"/>
                    <a:pt x="146" y="275"/>
                    <a:pt x="146" y="274"/>
                  </a:cubicBezTo>
                  <a:cubicBezTo>
                    <a:pt x="146" y="274"/>
                    <a:pt x="147" y="272"/>
                    <a:pt x="146" y="272"/>
                  </a:cubicBezTo>
                  <a:cubicBezTo>
                    <a:pt x="146" y="271"/>
                    <a:pt x="145" y="272"/>
                    <a:pt x="144" y="272"/>
                  </a:cubicBezTo>
                  <a:cubicBezTo>
                    <a:pt x="143" y="272"/>
                    <a:pt x="142" y="272"/>
                    <a:pt x="141" y="272"/>
                  </a:cubicBezTo>
                  <a:cubicBezTo>
                    <a:pt x="140" y="271"/>
                    <a:pt x="143" y="270"/>
                    <a:pt x="144" y="271"/>
                  </a:cubicBezTo>
                  <a:cubicBezTo>
                    <a:pt x="142" y="268"/>
                    <a:pt x="135" y="268"/>
                    <a:pt x="131" y="269"/>
                  </a:cubicBezTo>
                  <a:cubicBezTo>
                    <a:pt x="130" y="270"/>
                    <a:pt x="133" y="271"/>
                    <a:pt x="134" y="271"/>
                  </a:cubicBezTo>
                  <a:cubicBezTo>
                    <a:pt x="133" y="272"/>
                    <a:pt x="132" y="272"/>
                    <a:pt x="132" y="272"/>
                  </a:cubicBezTo>
                  <a:cubicBezTo>
                    <a:pt x="131" y="271"/>
                    <a:pt x="131" y="271"/>
                    <a:pt x="130" y="272"/>
                  </a:cubicBezTo>
                  <a:cubicBezTo>
                    <a:pt x="127" y="273"/>
                    <a:pt x="127" y="277"/>
                    <a:pt x="125" y="277"/>
                  </a:cubicBezTo>
                  <a:cubicBezTo>
                    <a:pt x="120" y="277"/>
                    <a:pt x="118" y="272"/>
                    <a:pt x="112" y="273"/>
                  </a:cubicBezTo>
                  <a:cubicBezTo>
                    <a:pt x="110" y="274"/>
                    <a:pt x="111" y="277"/>
                    <a:pt x="107" y="276"/>
                  </a:cubicBezTo>
                  <a:cubicBezTo>
                    <a:pt x="107" y="279"/>
                    <a:pt x="107" y="282"/>
                    <a:pt x="107" y="284"/>
                  </a:cubicBezTo>
                  <a:cubicBezTo>
                    <a:pt x="103" y="286"/>
                    <a:pt x="95" y="284"/>
                    <a:pt x="97" y="292"/>
                  </a:cubicBezTo>
                  <a:cubicBezTo>
                    <a:pt x="89" y="290"/>
                    <a:pt x="96" y="297"/>
                    <a:pt x="88" y="297"/>
                  </a:cubicBezTo>
                  <a:cubicBezTo>
                    <a:pt x="88" y="299"/>
                    <a:pt x="92" y="302"/>
                    <a:pt x="89" y="302"/>
                  </a:cubicBezTo>
                  <a:cubicBezTo>
                    <a:pt x="89" y="304"/>
                    <a:pt x="89" y="304"/>
                    <a:pt x="88" y="304"/>
                  </a:cubicBezTo>
                  <a:cubicBezTo>
                    <a:pt x="87" y="304"/>
                    <a:pt x="86" y="304"/>
                    <a:pt x="84" y="306"/>
                  </a:cubicBezTo>
                  <a:cubicBezTo>
                    <a:pt x="84" y="307"/>
                    <a:pt x="85" y="308"/>
                    <a:pt x="86" y="308"/>
                  </a:cubicBezTo>
                  <a:cubicBezTo>
                    <a:pt x="86" y="310"/>
                    <a:pt x="84" y="310"/>
                    <a:pt x="82" y="310"/>
                  </a:cubicBezTo>
                  <a:cubicBezTo>
                    <a:pt x="81" y="309"/>
                    <a:pt x="80" y="309"/>
                    <a:pt x="79" y="310"/>
                  </a:cubicBezTo>
                  <a:cubicBezTo>
                    <a:pt x="78" y="310"/>
                    <a:pt x="78" y="313"/>
                    <a:pt x="77" y="313"/>
                  </a:cubicBezTo>
                  <a:cubicBezTo>
                    <a:pt x="73" y="315"/>
                    <a:pt x="66" y="312"/>
                    <a:pt x="63" y="317"/>
                  </a:cubicBezTo>
                  <a:cubicBezTo>
                    <a:pt x="61" y="316"/>
                    <a:pt x="60" y="314"/>
                    <a:pt x="59" y="312"/>
                  </a:cubicBezTo>
                  <a:cubicBezTo>
                    <a:pt x="57" y="312"/>
                    <a:pt x="54" y="312"/>
                    <a:pt x="52" y="312"/>
                  </a:cubicBezTo>
                  <a:cubicBezTo>
                    <a:pt x="49" y="313"/>
                    <a:pt x="46" y="313"/>
                    <a:pt x="45" y="312"/>
                  </a:cubicBezTo>
                  <a:cubicBezTo>
                    <a:pt x="46" y="307"/>
                    <a:pt x="48" y="302"/>
                    <a:pt x="44" y="300"/>
                  </a:cubicBezTo>
                  <a:cubicBezTo>
                    <a:pt x="43" y="297"/>
                    <a:pt x="46" y="296"/>
                    <a:pt x="47" y="295"/>
                  </a:cubicBezTo>
                  <a:cubicBezTo>
                    <a:pt x="48" y="291"/>
                    <a:pt x="45" y="287"/>
                    <a:pt x="48" y="284"/>
                  </a:cubicBezTo>
                  <a:cubicBezTo>
                    <a:pt x="47" y="282"/>
                    <a:pt x="47" y="278"/>
                    <a:pt x="44" y="277"/>
                  </a:cubicBezTo>
                  <a:cubicBezTo>
                    <a:pt x="45" y="276"/>
                    <a:pt x="47" y="276"/>
                    <a:pt x="47" y="273"/>
                  </a:cubicBezTo>
                  <a:cubicBezTo>
                    <a:pt x="48" y="273"/>
                    <a:pt x="49" y="273"/>
                    <a:pt x="51" y="273"/>
                  </a:cubicBezTo>
                  <a:cubicBezTo>
                    <a:pt x="54" y="273"/>
                    <a:pt x="57" y="272"/>
                    <a:pt x="57" y="276"/>
                  </a:cubicBezTo>
                  <a:cubicBezTo>
                    <a:pt x="58" y="275"/>
                    <a:pt x="62" y="275"/>
                    <a:pt x="65" y="276"/>
                  </a:cubicBezTo>
                  <a:cubicBezTo>
                    <a:pt x="69" y="277"/>
                    <a:pt x="73" y="277"/>
                    <a:pt x="74" y="276"/>
                  </a:cubicBezTo>
                  <a:cubicBezTo>
                    <a:pt x="75" y="274"/>
                    <a:pt x="75" y="275"/>
                    <a:pt x="77" y="276"/>
                  </a:cubicBezTo>
                  <a:cubicBezTo>
                    <a:pt x="76" y="276"/>
                    <a:pt x="77" y="274"/>
                    <a:pt x="78" y="274"/>
                  </a:cubicBezTo>
                  <a:cubicBezTo>
                    <a:pt x="78" y="276"/>
                    <a:pt x="78" y="276"/>
                    <a:pt x="78" y="276"/>
                  </a:cubicBezTo>
                  <a:cubicBezTo>
                    <a:pt x="82" y="275"/>
                    <a:pt x="83" y="273"/>
                    <a:pt x="84" y="269"/>
                  </a:cubicBezTo>
                  <a:cubicBezTo>
                    <a:pt x="85" y="268"/>
                    <a:pt x="88" y="261"/>
                    <a:pt x="84" y="258"/>
                  </a:cubicBezTo>
                  <a:cubicBezTo>
                    <a:pt x="83" y="256"/>
                    <a:pt x="85" y="256"/>
                    <a:pt x="83" y="253"/>
                  </a:cubicBezTo>
                  <a:cubicBezTo>
                    <a:pt x="83" y="251"/>
                    <a:pt x="81" y="252"/>
                    <a:pt x="79" y="252"/>
                  </a:cubicBezTo>
                  <a:cubicBezTo>
                    <a:pt x="80" y="251"/>
                    <a:pt x="81" y="250"/>
                    <a:pt x="81" y="248"/>
                  </a:cubicBezTo>
                  <a:cubicBezTo>
                    <a:pt x="79" y="247"/>
                    <a:pt x="78" y="249"/>
                    <a:pt x="78" y="249"/>
                  </a:cubicBezTo>
                  <a:cubicBezTo>
                    <a:pt x="76" y="249"/>
                    <a:pt x="78" y="247"/>
                    <a:pt x="77" y="247"/>
                  </a:cubicBezTo>
                  <a:cubicBezTo>
                    <a:pt x="76" y="246"/>
                    <a:pt x="72" y="246"/>
                    <a:pt x="70" y="245"/>
                  </a:cubicBezTo>
                  <a:cubicBezTo>
                    <a:pt x="70" y="245"/>
                    <a:pt x="71" y="244"/>
                    <a:pt x="69" y="244"/>
                  </a:cubicBezTo>
                  <a:cubicBezTo>
                    <a:pt x="68" y="244"/>
                    <a:pt x="67" y="244"/>
                    <a:pt x="67" y="243"/>
                  </a:cubicBezTo>
                  <a:cubicBezTo>
                    <a:pt x="66" y="239"/>
                    <a:pt x="70" y="242"/>
                    <a:pt x="69" y="242"/>
                  </a:cubicBezTo>
                  <a:cubicBezTo>
                    <a:pt x="73" y="240"/>
                    <a:pt x="75" y="238"/>
                    <a:pt x="83" y="239"/>
                  </a:cubicBezTo>
                  <a:cubicBezTo>
                    <a:pt x="84" y="237"/>
                    <a:pt x="82" y="237"/>
                    <a:pt x="81" y="237"/>
                  </a:cubicBezTo>
                  <a:cubicBezTo>
                    <a:pt x="82" y="233"/>
                    <a:pt x="86" y="237"/>
                    <a:pt x="88" y="237"/>
                  </a:cubicBezTo>
                  <a:cubicBezTo>
                    <a:pt x="88" y="237"/>
                    <a:pt x="89" y="236"/>
                    <a:pt x="90" y="236"/>
                  </a:cubicBezTo>
                  <a:cubicBezTo>
                    <a:pt x="91" y="235"/>
                    <a:pt x="92" y="235"/>
                    <a:pt x="92" y="237"/>
                  </a:cubicBezTo>
                  <a:cubicBezTo>
                    <a:pt x="95" y="235"/>
                    <a:pt x="95" y="230"/>
                    <a:pt x="99" y="230"/>
                  </a:cubicBezTo>
                  <a:cubicBezTo>
                    <a:pt x="98" y="226"/>
                    <a:pt x="103" y="228"/>
                    <a:pt x="102" y="224"/>
                  </a:cubicBezTo>
                  <a:cubicBezTo>
                    <a:pt x="105" y="224"/>
                    <a:pt x="107" y="224"/>
                    <a:pt x="110" y="224"/>
                  </a:cubicBezTo>
                  <a:cubicBezTo>
                    <a:pt x="110" y="223"/>
                    <a:pt x="108" y="223"/>
                    <a:pt x="107" y="223"/>
                  </a:cubicBezTo>
                  <a:cubicBezTo>
                    <a:pt x="108" y="221"/>
                    <a:pt x="111" y="222"/>
                    <a:pt x="110" y="218"/>
                  </a:cubicBezTo>
                  <a:cubicBezTo>
                    <a:pt x="111" y="218"/>
                    <a:pt x="111" y="218"/>
                    <a:pt x="112" y="218"/>
                  </a:cubicBezTo>
                  <a:cubicBezTo>
                    <a:pt x="113" y="219"/>
                    <a:pt x="113" y="219"/>
                    <a:pt x="115" y="218"/>
                  </a:cubicBezTo>
                  <a:cubicBezTo>
                    <a:pt x="112" y="211"/>
                    <a:pt x="117" y="214"/>
                    <a:pt x="117" y="208"/>
                  </a:cubicBezTo>
                  <a:cubicBezTo>
                    <a:pt x="118" y="208"/>
                    <a:pt x="119" y="208"/>
                    <a:pt x="120" y="208"/>
                  </a:cubicBezTo>
                  <a:cubicBezTo>
                    <a:pt x="120" y="208"/>
                    <a:pt x="121" y="208"/>
                    <a:pt x="122" y="208"/>
                  </a:cubicBezTo>
                  <a:cubicBezTo>
                    <a:pt x="124" y="207"/>
                    <a:pt x="124" y="206"/>
                    <a:pt x="125" y="205"/>
                  </a:cubicBezTo>
                  <a:cubicBezTo>
                    <a:pt x="126" y="205"/>
                    <a:pt x="126" y="206"/>
                    <a:pt x="126" y="206"/>
                  </a:cubicBezTo>
                  <a:cubicBezTo>
                    <a:pt x="127" y="207"/>
                    <a:pt x="127" y="205"/>
                    <a:pt x="127" y="205"/>
                  </a:cubicBezTo>
                  <a:cubicBezTo>
                    <a:pt x="128" y="205"/>
                    <a:pt x="129" y="205"/>
                    <a:pt x="129" y="205"/>
                  </a:cubicBezTo>
                  <a:cubicBezTo>
                    <a:pt x="130" y="205"/>
                    <a:pt x="131" y="205"/>
                    <a:pt x="132" y="205"/>
                  </a:cubicBezTo>
                  <a:cubicBezTo>
                    <a:pt x="134" y="205"/>
                    <a:pt x="134" y="201"/>
                    <a:pt x="137" y="203"/>
                  </a:cubicBezTo>
                  <a:cubicBezTo>
                    <a:pt x="137" y="200"/>
                    <a:pt x="133" y="200"/>
                    <a:pt x="134" y="196"/>
                  </a:cubicBezTo>
                  <a:cubicBezTo>
                    <a:pt x="137" y="196"/>
                    <a:pt x="135" y="195"/>
                    <a:pt x="135" y="190"/>
                  </a:cubicBezTo>
                  <a:cubicBezTo>
                    <a:pt x="135" y="187"/>
                    <a:pt x="137" y="185"/>
                    <a:pt x="136" y="181"/>
                  </a:cubicBezTo>
                  <a:cubicBezTo>
                    <a:pt x="138" y="181"/>
                    <a:pt x="139" y="181"/>
                    <a:pt x="141" y="181"/>
                  </a:cubicBezTo>
                  <a:cubicBezTo>
                    <a:pt x="145" y="181"/>
                    <a:pt x="138" y="178"/>
                    <a:pt x="144" y="179"/>
                  </a:cubicBezTo>
                  <a:cubicBezTo>
                    <a:pt x="144" y="180"/>
                    <a:pt x="145" y="180"/>
                    <a:pt x="146" y="180"/>
                  </a:cubicBezTo>
                  <a:cubicBezTo>
                    <a:pt x="144" y="183"/>
                    <a:pt x="144" y="180"/>
                    <a:pt x="145" y="184"/>
                  </a:cubicBezTo>
                  <a:cubicBezTo>
                    <a:pt x="145" y="186"/>
                    <a:pt x="144" y="188"/>
                    <a:pt x="147" y="188"/>
                  </a:cubicBezTo>
                  <a:cubicBezTo>
                    <a:pt x="148" y="189"/>
                    <a:pt x="148" y="191"/>
                    <a:pt x="146" y="191"/>
                  </a:cubicBezTo>
                  <a:cubicBezTo>
                    <a:pt x="146" y="192"/>
                    <a:pt x="147" y="192"/>
                    <a:pt x="149" y="192"/>
                  </a:cubicBezTo>
                  <a:cubicBezTo>
                    <a:pt x="150" y="191"/>
                    <a:pt x="153" y="191"/>
                    <a:pt x="154" y="193"/>
                  </a:cubicBezTo>
                  <a:cubicBezTo>
                    <a:pt x="153" y="196"/>
                    <a:pt x="145" y="193"/>
                    <a:pt x="145" y="198"/>
                  </a:cubicBezTo>
                  <a:cubicBezTo>
                    <a:pt x="144" y="200"/>
                    <a:pt x="148" y="201"/>
                    <a:pt x="149" y="201"/>
                  </a:cubicBezTo>
                  <a:cubicBezTo>
                    <a:pt x="150" y="202"/>
                    <a:pt x="150" y="205"/>
                    <a:pt x="152" y="204"/>
                  </a:cubicBezTo>
                  <a:cubicBezTo>
                    <a:pt x="151" y="202"/>
                    <a:pt x="148" y="202"/>
                    <a:pt x="154" y="201"/>
                  </a:cubicBezTo>
                  <a:cubicBezTo>
                    <a:pt x="155" y="201"/>
                    <a:pt x="157" y="201"/>
                    <a:pt x="159" y="201"/>
                  </a:cubicBezTo>
                  <a:cubicBezTo>
                    <a:pt x="161" y="202"/>
                    <a:pt x="161" y="203"/>
                    <a:pt x="164" y="203"/>
                  </a:cubicBezTo>
                  <a:cubicBezTo>
                    <a:pt x="167" y="203"/>
                    <a:pt x="168" y="200"/>
                    <a:pt x="171" y="201"/>
                  </a:cubicBezTo>
                  <a:cubicBezTo>
                    <a:pt x="172" y="201"/>
                    <a:pt x="176" y="204"/>
                    <a:pt x="178" y="201"/>
                  </a:cubicBezTo>
                  <a:cubicBezTo>
                    <a:pt x="178" y="200"/>
                    <a:pt x="178" y="200"/>
                    <a:pt x="178" y="200"/>
                  </a:cubicBezTo>
                  <a:cubicBezTo>
                    <a:pt x="181" y="199"/>
                    <a:pt x="185" y="200"/>
                    <a:pt x="187" y="198"/>
                  </a:cubicBezTo>
                  <a:cubicBezTo>
                    <a:pt x="189" y="200"/>
                    <a:pt x="191" y="199"/>
                    <a:pt x="193" y="197"/>
                  </a:cubicBezTo>
                  <a:cubicBezTo>
                    <a:pt x="195" y="196"/>
                    <a:pt x="196" y="195"/>
                    <a:pt x="198" y="196"/>
                  </a:cubicBezTo>
                  <a:cubicBezTo>
                    <a:pt x="198" y="195"/>
                    <a:pt x="198" y="193"/>
                    <a:pt x="198" y="191"/>
                  </a:cubicBezTo>
                  <a:cubicBezTo>
                    <a:pt x="200" y="192"/>
                    <a:pt x="200" y="190"/>
                    <a:pt x="200" y="189"/>
                  </a:cubicBezTo>
                  <a:cubicBezTo>
                    <a:pt x="202" y="185"/>
                    <a:pt x="202" y="185"/>
                    <a:pt x="202" y="185"/>
                  </a:cubicBezTo>
                  <a:cubicBezTo>
                    <a:pt x="203" y="184"/>
                    <a:pt x="202" y="184"/>
                    <a:pt x="202" y="181"/>
                  </a:cubicBezTo>
                  <a:cubicBezTo>
                    <a:pt x="205" y="182"/>
                    <a:pt x="206" y="181"/>
                    <a:pt x="207" y="179"/>
                  </a:cubicBezTo>
                  <a:cubicBezTo>
                    <a:pt x="208" y="179"/>
                    <a:pt x="208" y="180"/>
                    <a:pt x="208" y="181"/>
                  </a:cubicBezTo>
                  <a:cubicBezTo>
                    <a:pt x="209" y="180"/>
                    <a:pt x="211" y="180"/>
                    <a:pt x="213" y="180"/>
                  </a:cubicBezTo>
                  <a:cubicBezTo>
                    <a:pt x="214" y="180"/>
                    <a:pt x="214" y="177"/>
                    <a:pt x="216" y="177"/>
                  </a:cubicBezTo>
                  <a:cubicBezTo>
                    <a:pt x="216" y="175"/>
                    <a:pt x="215" y="173"/>
                    <a:pt x="213" y="172"/>
                  </a:cubicBezTo>
                  <a:cubicBezTo>
                    <a:pt x="214" y="171"/>
                    <a:pt x="214" y="170"/>
                    <a:pt x="214" y="167"/>
                  </a:cubicBezTo>
                  <a:cubicBezTo>
                    <a:pt x="217" y="168"/>
                    <a:pt x="218" y="167"/>
                    <a:pt x="218" y="165"/>
                  </a:cubicBezTo>
                  <a:cubicBezTo>
                    <a:pt x="220" y="167"/>
                    <a:pt x="221" y="166"/>
                    <a:pt x="222" y="165"/>
                  </a:cubicBezTo>
                  <a:cubicBezTo>
                    <a:pt x="223" y="165"/>
                    <a:pt x="225" y="164"/>
                    <a:pt x="227" y="165"/>
                  </a:cubicBezTo>
                  <a:cubicBezTo>
                    <a:pt x="227" y="165"/>
                    <a:pt x="228" y="166"/>
                    <a:pt x="228" y="166"/>
                  </a:cubicBezTo>
                  <a:cubicBezTo>
                    <a:pt x="229" y="166"/>
                    <a:pt x="230" y="165"/>
                    <a:pt x="231" y="165"/>
                  </a:cubicBezTo>
                  <a:cubicBezTo>
                    <a:pt x="232" y="165"/>
                    <a:pt x="233" y="166"/>
                    <a:pt x="233" y="166"/>
                  </a:cubicBezTo>
                  <a:cubicBezTo>
                    <a:pt x="235" y="166"/>
                    <a:pt x="233" y="164"/>
                    <a:pt x="234" y="164"/>
                  </a:cubicBezTo>
                  <a:cubicBezTo>
                    <a:pt x="235" y="163"/>
                    <a:pt x="235" y="164"/>
                    <a:pt x="236" y="164"/>
                  </a:cubicBezTo>
                  <a:cubicBezTo>
                    <a:pt x="236" y="164"/>
                    <a:pt x="237" y="164"/>
                    <a:pt x="237" y="164"/>
                  </a:cubicBezTo>
                  <a:cubicBezTo>
                    <a:pt x="239" y="162"/>
                    <a:pt x="238" y="160"/>
                    <a:pt x="242" y="161"/>
                  </a:cubicBezTo>
                  <a:cubicBezTo>
                    <a:pt x="240" y="160"/>
                    <a:pt x="241" y="155"/>
                    <a:pt x="238" y="155"/>
                  </a:cubicBezTo>
                  <a:cubicBezTo>
                    <a:pt x="236" y="153"/>
                    <a:pt x="236" y="157"/>
                    <a:pt x="236" y="157"/>
                  </a:cubicBezTo>
                  <a:cubicBezTo>
                    <a:pt x="235" y="157"/>
                    <a:pt x="235" y="157"/>
                    <a:pt x="235" y="157"/>
                  </a:cubicBezTo>
                  <a:cubicBezTo>
                    <a:pt x="234" y="156"/>
                    <a:pt x="234" y="156"/>
                    <a:pt x="233" y="156"/>
                  </a:cubicBezTo>
                  <a:cubicBezTo>
                    <a:pt x="233" y="156"/>
                    <a:pt x="232" y="157"/>
                    <a:pt x="232" y="157"/>
                  </a:cubicBezTo>
                  <a:cubicBezTo>
                    <a:pt x="231" y="157"/>
                    <a:pt x="231" y="156"/>
                    <a:pt x="229" y="156"/>
                  </a:cubicBezTo>
                  <a:cubicBezTo>
                    <a:pt x="227" y="156"/>
                    <a:pt x="226" y="158"/>
                    <a:pt x="223" y="157"/>
                  </a:cubicBezTo>
                  <a:cubicBezTo>
                    <a:pt x="222" y="157"/>
                    <a:pt x="222" y="159"/>
                    <a:pt x="222" y="160"/>
                  </a:cubicBezTo>
                  <a:cubicBezTo>
                    <a:pt x="219" y="159"/>
                    <a:pt x="217" y="159"/>
                    <a:pt x="214" y="159"/>
                  </a:cubicBezTo>
                  <a:cubicBezTo>
                    <a:pt x="212" y="159"/>
                    <a:pt x="209" y="159"/>
                    <a:pt x="207" y="159"/>
                  </a:cubicBezTo>
                  <a:cubicBezTo>
                    <a:pt x="207" y="156"/>
                    <a:pt x="207" y="156"/>
                    <a:pt x="207" y="156"/>
                  </a:cubicBezTo>
                  <a:cubicBezTo>
                    <a:pt x="206" y="156"/>
                    <a:pt x="205" y="156"/>
                    <a:pt x="204" y="156"/>
                  </a:cubicBezTo>
                  <a:cubicBezTo>
                    <a:pt x="203" y="156"/>
                    <a:pt x="202" y="156"/>
                    <a:pt x="202" y="155"/>
                  </a:cubicBezTo>
                  <a:cubicBezTo>
                    <a:pt x="205" y="148"/>
                    <a:pt x="203" y="144"/>
                    <a:pt x="202" y="136"/>
                  </a:cubicBezTo>
                  <a:cubicBezTo>
                    <a:pt x="205" y="136"/>
                    <a:pt x="210" y="131"/>
                    <a:pt x="212" y="133"/>
                  </a:cubicBezTo>
                  <a:cubicBezTo>
                    <a:pt x="214" y="132"/>
                    <a:pt x="211" y="132"/>
                    <a:pt x="213" y="128"/>
                  </a:cubicBezTo>
                  <a:cubicBezTo>
                    <a:pt x="217" y="129"/>
                    <a:pt x="217" y="121"/>
                    <a:pt x="218" y="120"/>
                  </a:cubicBezTo>
                  <a:cubicBezTo>
                    <a:pt x="221" y="120"/>
                    <a:pt x="221" y="120"/>
                    <a:pt x="221" y="120"/>
                  </a:cubicBezTo>
                  <a:cubicBezTo>
                    <a:pt x="221" y="117"/>
                    <a:pt x="216" y="116"/>
                    <a:pt x="218" y="113"/>
                  </a:cubicBezTo>
                  <a:cubicBezTo>
                    <a:pt x="217" y="114"/>
                    <a:pt x="215" y="114"/>
                    <a:pt x="214" y="114"/>
                  </a:cubicBezTo>
                  <a:cubicBezTo>
                    <a:pt x="213" y="113"/>
                    <a:pt x="212" y="113"/>
                    <a:pt x="210" y="113"/>
                  </a:cubicBezTo>
                  <a:cubicBezTo>
                    <a:pt x="207" y="114"/>
                    <a:pt x="205" y="116"/>
                    <a:pt x="202" y="116"/>
                  </a:cubicBezTo>
                  <a:cubicBezTo>
                    <a:pt x="201" y="115"/>
                    <a:pt x="200" y="117"/>
                    <a:pt x="200" y="118"/>
                  </a:cubicBezTo>
                  <a:cubicBezTo>
                    <a:pt x="200" y="120"/>
                    <a:pt x="200" y="122"/>
                    <a:pt x="200" y="121"/>
                  </a:cubicBezTo>
                  <a:cubicBezTo>
                    <a:pt x="200" y="122"/>
                    <a:pt x="199" y="122"/>
                    <a:pt x="199" y="121"/>
                  </a:cubicBezTo>
                  <a:cubicBezTo>
                    <a:pt x="199" y="121"/>
                    <a:pt x="198" y="120"/>
                    <a:pt x="198" y="121"/>
                  </a:cubicBezTo>
                  <a:cubicBezTo>
                    <a:pt x="197" y="122"/>
                    <a:pt x="199" y="125"/>
                    <a:pt x="198" y="126"/>
                  </a:cubicBezTo>
                  <a:cubicBezTo>
                    <a:pt x="198" y="126"/>
                    <a:pt x="194" y="129"/>
                    <a:pt x="193" y="131"/>
                  </a:cubicBezTo>
                  <a:cubicBezTo>
                    <a:pt x="190" y="135"/>
                    <a:pt x="189" y="137"/>
                    <a:pt x="184" y="137"/>
                  </a:cubicBezTo>
                  <a:cubicBezTo>
                    <a:pt x="184" y="139"/>
                    <a:pt x="186" y="141"/>
                    <a:pt x="184" y="141"/>
                  </a:cubicBezTo>
                  <a:cubicBezTo>
                    <a:pt x="182" y="141"/>
                    <a:pt x="184" y="143"/>
                    <a:pt x="183" y="144"/>
                  </a:cubicBezTo>
                  <a:cubicBezTo>
                    <a:pt x="183" y="144"/>
                    <a:pt x="182" y="144"/>
                    <a:pt x="182" y="144"/>
                  </a:cubicBezTo>
                  <a:cubicBezTo>
                    <a:pt x="181" y="143"/>
                    <a:pt x="180" y="143"/>
                    <a:pt x="180" y="144"/>
                  </a:cubicBezTo>
                  <a:cubicBezTo>
                    <a:pt x="180" y="144"/>
                    <a:pt x="181" y="146"/>
                    <a:pt x="180" y="146"/>
                  </a:cubicBezTo>
                  <a:cubicBezTo>
                    <a:pt x="179" y="146"/>
                    <a:pt x="179" y="146"/>
                    <a:pt x="179" y="146"/>
                  </a:cubicBezTo>
                  <a:cubicBezTo>
                    <a:pt x="178" y="148"/>
                    <a:pt x="180" y="151"/>
                    <a:pt x="178" y="151"/>
                  </a:cubicBezTo>
                  <a:cubicBezTo>
                    <a:pt x="178" y="152"/>
                    <a:pt x="181" y="153"/>
                    <a:pt x="179" y="154"/>
                  </a:cubicBezTo>
                  <a:cubicBezTo>
                    <a:pt x="181" y="155"/>
                    <a:pt x="182" y="157"/>
                    <a:pt x="185" y="157"/>
                  </a:cubicBezTo>
                  <a:cubicBezTo>
                    <a:pt x="185" y="160"/>
                    <a:pt x="186" y="161"/>
                    <a:pt x="188" y="161"/>
                  </a:cubicBezTo>
                  <a:cubicBezTo>
                    <a:pt x="187" y="162"/>
                    <a:pt x="186" y="162"/>
                    <a:pt x="185" y="164"/>
                  </a:cubicBezTo>
                  <a:cubicBezTo>
                    <a:pt x="184" y="165"/>
                    <a:pt x="185" y="166"/>
                    <a:pt x="184" y="167"/>
                  </a:cubicBezTo>
                  <a:cubicBezTo>
                    <a:pt x="183" y="168"/>
                    <a:pt x="181" y="169"/>
                    <a:pt x="179" y="169"/>
                  </a:cubicBezTo>
                  <a:cubicBezTo>
                    <a:pt x="178" y="174"/>
                    <a:pt x="174" y="175"/>
                    <a:pt x="175" y="183"/>
                  </a:cubicBezTo>
                  <a:cubicBezTo>
                    <a:pt x="171" y="181"/>
                    <a:pt x="171" y="189"/>
                    <a:pt x="168" y="189"/>
                  </a:cubicBezTo>
                  <a:cubicBezTo>
                    <a:pt x="166" y="189"/>
                    <a:pt x="166" y="189"/>
                    <a:pt x="166" y="189"/>
                  </a:cubicBezTo>
                  <a:cubicBezTo>
                    <a:pt x="165" y="189"/>
                    <a:pt x="166" y="191"/>
                    <a:pt x="165" y="191"/>
                  </a:cubicBezTo>
                  <a:cubicBezTo>
                    <a:pt x="164" y="192"/>
                    <a:pt x="163" y="192"/>
                    <a:pt x="162" y="191"/>
                  </a:cubicBezTo>
                  <a:cubicBezTo>
                    <a:pt x="161" y="191"/>
                    <a:pt x="160" y="191"/>
                    <a:pt x="159" y="193"/>
                  </a:cubicBezTo>
                  <a:cubicBezTo>
                    <a:pt x="156" y="192"/>
                    <a:pt x="158" y="187"/>
                    <a:pt x="158" y="185"/>
                  </a:cubicBezTo>
                  <a:cubicBezTo>
                    <a:pt x="156" y="184"/>
                    <a:pt x="157" y="181"/>
                    <a:pt x="155" y="181"/>
                  </a:cubicBezTo>
                  <a:cubicBezTo>
                    <a:pt x="152" y="181"/>
                    <a:pt x="156" y="178"/>
                    <a:pt x="151" y="177"/>
                  </a:cubicBezTo>
                  <a:cubicBezTo>
                    <a:pt x="153" y="175"/>
                    <a:pt x="149" y="174"/>
                    <a:pt x="149" y="172"/>
                  </a:cubicBezTo>
                  <a:cubicBezTo>
                    <a:pt x="148" y="172"/>
                    <a:pt x="150" y="171"/>
                    <a:pt x="150" y="170"/>
                  </a:cubicBezTo>
                  <a:cubicBezTo>
                    <a:pt x="150" y="166"/>
                    <a:pt x="147" y="165"/>
                    <a:pt x="144" y="162"/>
                  </a:cubicBezTo>
                  <a:cubicBezTo>
                    <a:pt x="140" y="164"/>
                    <a:pt x="141" y="170"/>
                    <a:pt x="135" y="169"/>
                  </a:cubicBezTo>
                  <a:cubicBezTo>
                    <a:pt x="135" y="170"/>
                    <a:pt x="136" y="170"/>
                    <a:pt x="137" y="170"/>
                  </a:cubicBezTo>
                  <a:cubicBezTo>
                    <a:pt x="137" y="171"/>
                    <a:pt x="136" y="171"/>
                    <a:pt x="135" y="171"/>
                  </a:cubicBezTo>
                  <a:cubicBezTo>
                    <a:pt x="132" y="171"/>
                    <a:pt x="134" y="175"/>
                    <a:pt x="131" y="175"/>
                  </a:cubicBezTo>
                  <a:cubicBezTo>
                    <a:pt x="128" y="176"/>
                    <a:pt x="127" y="174"/>
                    <a:pt x="126" y="173"/>
                  </a:cubicBezTo>
                  <a:cubicBezTo>
                    <a:pt x="125" y="172"/>
                    <a:pt x="124" y="171"/>
                    <a:pt x="121" y="171"/>
                  </a:cubicBezTo>
                  <a:cubicBezTo>
                    <a:pt x="121" y="170"/>
                    <a:pt x="122" y="170"/>
                    <a:pt x="123" y="170"/>
                  </a:cubicBezTo>
                  <a:cubicBezTo>
                    <a:pt x="125" y="166"/>
                    <a:pt x="120" y="164"/>
                    <a:pt x="123" y="162"/>
                  </a:cubicBezTo>
                  <a:cubicBezTo>
                    <a:pt x="123" y="161"/>
                    <a:pt x="121" y="160"/>
                    <a:pt x="120" y="160"/>
                  </a:cubicBezTo>
                  <a:cubicBezTo>
                    <a:pt x="119" y="158"/>
                    <a:pt x="121" y="158"/>
                    <a:pt x="121" y="157"/>
                  </a:cubicBezTo>
                  <a:cubicBezTo>
                    <a:pt x="121" y="156"/>
                    <a:pt x="118" y="155"/>
                    <a:pt x="118" y="155"/>
                  </a:cubicBezTo>
                  <a:cubicBezTo>
                    <a:pt x="118" y="153"/>
                    <a:pt x="120" y="146"/>
                    <a:pt x="118" y="151"/>
                  </a:cubicBezTo>
                  <a:cubicBezTo>
                    <a:pt x="116" y="150"/>
                    <a:pt x="118" y="148"/>
                    <a:pt x="120" y="149"/>
                  </a:cubicBezTo>
                  <a:cubicBezTo>
                    <a:pt x="117" y="144"/>
                    <a:pt x="124" y="143"/>
                    <a:pt x="121" y="142"/>
                  </a:cubicBezTo>
                  <a:cubicBezTo>
                    <a:pt x="121" y="140"/>
                    <a:pt x="125" y="142"/>
                    <a:pt x="125" y="140"/>
                  </a:cubicBezTo>
                  <a:cubicBezTo>
                    <a:pt x="125" y="138"/>
                    <a:pt x="126" y="140"/>
                    <a:pt x="126" y="140"/>
                  </a:cubicBezTo>
                  <a:cubicBezTo>
                    <a:pt x="127" y="139"/>
                    <a:pt x="127" y="138"/>
                    <a:pt x="129" y="137"/>
                  </a:cubicBezTo>
                  <a:cubicBezTo>
                    <a:pt x="130" y="137"/>
                    <a:pt x="130" y="135"/>
                    <a:pt x="130" y="133"/>
                  </a:cubicBezTo>
                  <a:cubicBezTo>
                    <a:pt x="132" y="134"/>
                    <a:pt x="134" y="133"/>
                    <a:pt x="134" y="131"/>
                  </a:cubicBezTo>
                  <a:cubicBezTo>
                    <a:pt x="135" y="130"/>
                    <a:pt x="136" y="131"/>
                    <a:pt x="136" y="132"/>
                  </a:cubicBezTo>
                  <a:cubicBezTo>
                    <a:pt x="137" y="133"/>
                    <a:pt x="137" y="134"/>
                    <a:pt x="140" y="133"/>
                  </a:cubicBezTo>
                  <a:cubicBezTo>
                    <a:pt x="140" y="132"/>
                    <a:pt x="138" y="132"/>
                    <a:pt x="137" y="132"/>
                  </a:cubicBezTo>
                  <a:cubicBezTo>
                    <a:pt x="141" y="129"/>
                    <a:pt x="144" y="130"/>
                    <a:pt x="147" y="127"/>
                  </a:cubicBezTo>
                  <a:cubicBezTo>
                    <a:pt x="148" y="127"/>
                    <a:pt x="147" y="125"/>
                    <a:pt x="147" y="125"/>
                  </a:cubicBezTo>
                  <a:cubicBezTo>
                    <a:pt x="148" y="124"/>
                    <a:pt x="148" y="125"/>
                    <a:pt x="149" y="125"/>
                  </a:cubicBezTo>
                  <a:cubicBezTo>
                    <a:pt x="149" y="125"/>
                    <a:pt x="150" y="125"/>
                    <a:pt x="150" y="125"/>
                  </a:cubicBezTo>
                  <a:cubicBezTo>
                    <a:pt x="150" y="124"/>
                    <a:pt x="150" y="122"/>
                    <a:pt x="150" y="121"/>
                  </a:cubicBezTo>
                  <a:cubicBezTo>
                    <a:pt x="150" y="120"/>
                    <a:pt x="153" y="119"/>
                    <a:pt x="154" y="118"/>
                  </a:cubicBezTo>
                  <a:cubicBezTo>
                    <a:pt x="154" y="117"/>
                    <a:pt x="153" y="115"/>
                    <a:pt x="154" y="113"/>
                  </a:cubicBezTo>
                  <a:cubicBezTo>
                    <a:pt x="154" y="113"/>
                    <a:pt x="154" y="114"/>
                    <a:pt x="155" y="114"/>
                  </a:cubicBezTo>
                  <a:cubicBezTo>
                    <a:pt x="155" y="114"/>
                    <a:pt x="156" y="115"/>
                    <a:pt x="156" y="115"/>
                  </a:cubicBezTo>
                  <a:cubicBezTo>
                    <a:pt x="155" y="115"/>
                    <a:pt x="158" y="109"/>
                    <a:pt x="158" y="108"/>
                  </a:cubicBezTo>
                  <a:cubicBezTo>
                    <a:pt x="160" y="111"/>
                    <a:pt x="161" y="106"/>
                    <a:pt x="164" y="106"/>
                  </a:cubicBezTo>
                  <a:cubicBezTo>
                    <a:pt x="164" y="104"/>
                    <a:pt x="166" y="103"/>
                    <a:pt x="164" y="102"/>
                  </a:cubicBezTo>
                  <a:cubicBezTo>
                    <a:pt x="164" y="100"/>
                    <a:pt x="167" y="101"/>
                    <a:pt x="168" y="98"/>
                  </a:cubicBezTo>
                  <a:cubicBezTo>
                    <a:pt x="168" y="97"/>
                    <a:pt x="170" y="97"/>
                    <a:pt x="171" y="97"/>
                  </a:cubicBezTo>
                  <a:cubicBezTo>
                    <a:pt x="172" y="96"/>
                    <a:pt x="171" y="95"/>
                    <a:pt x="170" y="94"/>
                  </a:cubicBezTo>
                  <a:cubicBezTo>
                    <a:pt x="174" y="92"/>
                    <a:pt x="176" y="92"/>
                    <a:pt x="179" y="91"/>
                  </a:cubicBezTo>
                  <a:cubicBezTo>
                    <a:pt x="181" y="90"/>
                    <a:pt x="179" y="89"/>
                    <a:pt x="180" y="86"/>
                  </a:cubicBezTo>
                  <a:cubicBezTo>
                    <a:pt x="181" y="85"/>
                    <a:pt x="184" y="84"/>
                    <a:pt x="184" y="82"/>
                  </a:cubicBezTo>
                  <a:cubicBezTo>
                    <a:pt x="184" y="80"/>
                    <a:pt x="185" y="81"/>
                    <a:pt x="186" y="81"/>
                  </a:cubicBezTo>
                  <a:cubicBezTo>
                    <a:pt x="187" y="81"/>
                    <a:pt x="188" y="81"/>
                    <a:pt x="188" y="78"/>
                  </a:cubicBezTo>
                  <a:cubicBezTo>
                    <a:pt x="189" y="77"/>
                    <a:pt x="191" y="78"/>
                    <a:pt x="192" y="78"/>
                  </a:cubicBezTo>
                  <a:cubicBezTo>
                    <a:pt x="195" y="78"/>
                    <a:pt x="198" y="78"/>
                    <a:pt x="198" y="73"/>
                  </a:cubicBezTo>
                  <a:cubicBezTo>
                    <a:pt x="199" y="74"/>
                    <a:pt x="201" y="74"/>
                    <a:pt x="202" y="73"/>
                  </a:cubicBezTo>
                  <a:cubicBezTo>
                    <a:pt x="205" y="73"/>
                    <a:pt x="207" y="73"/>
                    <a:pt x="209" y="74"/>
                  </a:cubicBezTo>
                  <a:cubicBezTo>
                    <a:pt x="210" y="73"/>
                    <a:pt x="211" y="72"/>
                    <a:pt x="212" y="71"/>
                  </a:cubicBezTo>
                  <a:cubicBezTo>
                    <a:pt x="213" y="70"/>
                    <a:pt x="215" y="70"/>
                    <a:pt x="216" y="71"/>
                  </a:cubicBezTo>
                  <a:cubicBezTo>
                    <a:pt x="217" y="72"/>
                    <a:pt x="218" y="72"/>
                    <a:pt x="218" y="69"/>
                  </a:cubicBezTo>
                  <a:cubicBezTo>
                    <a:pt x="221" y="70"/>
                    <a:pt x="221" y="73"/>
                    <a:pt x="223" y="73"/>
                  </a:cubicBezTo>
                  <a:cubicBezTo>
                    <a:pt x="225" y="73"/>
                    <a:pt x="224" y="69"/>
                    <a:pt x="228" y="71"/>
                  </a:cubicBezTo>
                  <a:cubicBezTo>
                    <a:pt x="228" y="73"/>
                    <a:pt x="227" y="73"/>
                    <a:pt x="227" y="74"/>
                  </a:cubicBezTo>
                  <a:cubicBezTo>
                    <a:pt x="227" y="75"/>
                    <a:pt x="229" y="74"/>
                    <a:pt x="230" y="73"/>
                  </a:cubicBezTo>
                  <a:cubicBezTo>
                    <a:pt x="232" y="71"/>
                    <a:pt x="235" y="70"/>
                    <a:pt x="237" y="72"/>
                  </a:cubicBezTo>
                  <a:cubicBezTo>
                    <a:pt x="238" y="73"/>
                    <a:pt x="238" y="72"/>
                    <a:pt x="238" y="72"/>
                  </a:cubicBezTo>
                  <a:cubicBezTo>
                    <a:pt x="238" y="72"/>
                    <a:pt x="239" y="72"/>
                    <a:pt x="239" y="72"/>
                  </a:cubicBezTo>
                  <a:cubicBezTo>
                    <a:pt x="242" y="72"/>
                    <a:pt x="245" y="74"/>
                    <a:pt x="248" y="73"/>
                  </a:cubicBezTo>
                  <a:cubicBezTo>
                    <a:pt x="248" y="74"/>
                    <a:pt x="249" y="76"/>
                    <a:pt x="248" y="77"/>
                  </a:cubicBezTo>
                  <a:cubicBezTo>
                    <a:pt x="248" y="77"/>
                    <a:pt x="248" y="77"/>
                    <a:pt x="247" y="77"/>
                  </a:cubicBezTo>
                  <a:cubicBezTo>
                    <a:pt x="247" y="77"/>
                    <a:pt x="246" y="77"/>
                    <a:pt x="246" y="77"/>
                  </a:cubicBezTo>
                  <a:cubicBezTo>
                    <a:pt x="245" y="78"/>
                    <a:pt x="246" y="80"/>
                    <a:pt x="243" y="79"/>
                  </a:cubicBezTo>
                  <a:cubicBezTo>
                    <a:pt x="246" y="82"/>
                    <a:pt x="253" y="80"/>
                    <a:pt x="256" y="79"/>
                  </a:cubicBezTo>
                  <a:cubicBezTo>
                    <a:pt x="259" y="78"/>
                    <a:pt x="258" y="81"/>
                    <a:pt x="258" y="82"/>
                  </a:cubicBezTo>
                  <a:cubicBezTo>
                    <a:pt x="259" y="82"/>
                    <a:pt x="260" y="82"/>
                    <a:pt x="260" y="82"/>
                  </a:cubicBezTo>
                  <a:cubicBezTo>
                    <a:pt x="261" y="82"/>
                    <a:pt x="262" y="82"/>
                    <a:pt x="262" y="83"/>
                  </a:cubicBezTo>
                  <a:cubicBezTo>
                    <a:pt x="267" y="82"/>
                    <a:pt x="269" y="83"/>
                    <a:pt x="272" y="84"/>
                  </a:cubicBezTo>
                  <a:cubicBezTo>
                    <a:pt x="274" y="86"/>
                    <a:pt x="276" y="87"/>
                    <a:pt x="279" y="86"/>
                  </a:cubicBezTo>
                  <a:cubicBezTo>
                    <a:pt x="277" y="90"/>
                    <a:pt x="283" y="87"/>
                    <a:pt x="282" y="91"/>
                  </a:cubicBezTo>
                  <a:cubicBezTo>
                    <a:pt x="283" y="91"/>
                    <a:pt x="283" y="91"/>
                    <a:pt x="284" y="91"/>
                  </a:cubicBezTo>
                  <a:cubicBezTo>
                    <a:pt x="287" y="91"/>
                    <a:pt x="290" y="90"/>
                    <a:pt x="287" y="93"/>
                  </a:cubicBezTo>
                  <a:cubicBezTo>
                    <a:pt x="290" y="94"/>
                    <a:pt x="293" y="93"/>
                    <a:pt x="295" y="94"/>
                  </a:cubicBezTo>
                  <a:cubicBezTo>
                    <a:pt x="295" y="97"/>
                    <a:pt x="295" y="97"/>
                    <a:pt x="295" y="97"/>
                  </a:cubicBezTo>
                  <a:cubicBezTo>
                    <a:pt x="295" y="97"/>
                    <a:pt x="296" y="97"/>
                    <a:pt x="297" y="97"/>
                  </a:cubicBezTo>
                  <a:cubicBezTo>
                    <a:pt x="298" y="97"/>
                    <a:pt x="298" y="97"/>
                    <a:pt x="299" y="97"/>
                  </a:cubicBezTo>
                  <a:cubicBezTo>
                    <a:pt x="300" y="102"/>
                    <a:pt x="300" y="103"/>
                    <a:pt x="299" y="108"/>
                  </a:cubicBezTo>
                  <a:cubicBezTo>
                    <a:pt x="297" y="105"/>
                    <a:pt x="294" y="109"/>
                    <a:pt x="291" y="110"/>
                  </a:cubicBezTo>
                  <a:cubicBezTo>
                    <a:pt x="290" y="110"/>
                    <a:pt x="289" y="109"/>
                    <a:pt x="287" y="109"/>
                  </a:cubicBezTo>
                  <a:cubicBezTo>
                    <a:pt x="285" y="108"/>
                    <a:pt x="282" y="107"/>
                    <a:pt x="280" y="110"/>
                  </a:cubicBezTo>
                  <a:cubicBezTo>
                    <a:pt x="278" y="110"/>
                    <a:pt x="279" y="107"/>
                    <a:pt x="279" y="107"/>
                  </a:cubicBezTo>
                  <a:cubicBezTo>
                    <a:pt x="277" y="106"/>
                    <a:pt x="277" y="108"/>
                    <a:pt x="276" y="108"/>
                  </a:cubicBezTo>
                  <a:cubicBezTo>
                    <a:pt x="275" y="108"/>
                    <a:pt x="274" y="106"/>
                    <a:pt x="274" y="106"/>
                  </a:cubicBezTo>
                  <a:cubicBezTo>
                    <a:pt x="273" y="106"/>
                    <a:pt x="272" y="106"/>
                    <a:pt x="271" y="106"/>
                  </a:cubicBezTo>
                  <a:cubicBezTo>
                    <a:pt x="270" y="107"/>
                    <a:pt x="268" y="108"/>
                    <a:pt x="268" y="105"/>
                  </a:cubicBezTo>
                  <a:cubicBezTo>
                    <a:pt x="265" y="106"/>
                    <a:pt x="266" y="105"/>
                    <a:pt x="261" y="105"/>
                  </a:cubicBezTo>
                  <a:cubicBezTo>
                    <a:pt x="260" y="107"/>
                    <a:pt x="262" y="107"/>
                    <a:pt x="263" y="107"/>
                  </a:cubicBezTo>
                  <a:cubicBezTo>
                    <a:pt x="265" y="107"/>
                    <a:pt x="266" y="108"/>
                    <a:pt x="267" y="108"/>
                  </a:cubicBezTo>
                  <a:cubicBezTo>
                    <a:pt x="265" y="111"/>
                    <a:pt x="267" y="110"/>
                    <a:pt x="268" y="111"/>
                  </a:cubicBezTo>
                  <a:cubicBezTo>
                    <a:pt x="269" y="111"/>
                    <a:pt x="268" y="113"/>
                    <a:pt x="268" y="113"/>
                  </a:cubicBezTo>
                  <a:cubicBezTo>
                    <a:pt x="269" y="114"/>
                    <a:pt x="271" y="114"/>
                    <a:pt x="271" y="116"/>
                  </a:cubicBezTo>
                  <a:cubicBezTo>
                    <a:pt x="271" y="117"/>
                    <a:pt x="274" y="121"/>
                    <a:pt x="274" y="125"/>
                  </a:cubicBezTo>
                  <a:cubicBezTo>
                    <a:pt x="274" y="129"/>
                    <a:pt x="281" y="126"/>
                    <a:pt x="282" y="130"/>
                  </a:cubicBezTo>
                  <a:cubicBezTo>
                    <a:pt x="284" y="129"/>
                    <a:pt x="284" y="127"/>
                    <a:pt x="286" y="127"/>
                  </a:cubicBezTo>
                  <a:cubicBezTo>
                    <a:pt x="286" y="123"/>
                    <a:pt x="280" y="125"/>
                    <a:pt x="279" y="122"/>
                  </a:cubicBezTo>
                  <a:cubicBezTo>
                    <a:pt x="278" y="119"/>
                    <a:pt x="281" y="119"/>
                    <a:pt x="284" y="120"/>
                  </a:cubicBezTo>
                  <a:cubicBezTo>
                    <a:pt x="286" y="120"/>
                    <a:pt x="288" y="120"/>
                    <a:pt x="289" y="120"/>
                  </a:cubicBezTo>
                  <a:cubicBezTo>
                    <a:pt x="288" y="121"/>
                    <a:pt x="290" y="121"/>
                    <a:pt x="291" y="121"/>
                  </a:cubicBezTo>
                  <a:cubicBezTo>
                    <a:pt x="292" y="121"/>
                    <a:pt x="294" y="121"/>
                    <a:pt x="292" y="123"/>
                  </a:cubicBezTo>
                  <a:cubicBezTo>
                    <a:pt x="294" y="124"/>
                    <a:pt x="295" y="123"/>
                    <a:pt x="296" y="123"/>
                  </a:cubicBezTo>
                  <a:cubicBezTo>
                    <a:pt x="297" y="122"/>
                    <a:pt x="298" y="122"/>
                    <a:pt x="297" y="125"/>
                  </a:cubicBezTo>
                  <a:cubicBezTo>
                    <a:pt x="301" y="123"/>
                    <a:pt x="298" y="118"/>
                    <a:pt x="295" y="118"/>
                  </a:cubicBezTo>
                  <a:cubicBezTo>
                    <a:pt x="296" y="116"/>
                    <a:pt x="298" y="115"/>
                    <a:pt x="301" y="115"/>
                  </a:cubicBezTo>
                  <a:cubicBezTo>
                    <a:pt x="303" y="113"/>
                    <a:pt x="303" y="110"/>
                    <a:pt x="305" y="108"/>
                  </a:cubicBezTo>
                  <a:cubicBezTo>
                    <a:pt x="310" y="108"/>
                    <a:pt x="313" y="109"/>
                    <a:pt x="316" y="111"/>
                  </a:cubicBezTo>
                  <a:cubicBezTo>
                    <a:pt x="318" y="110"/>
                    <a:pt x="317" y="108"/>
                    <a:pt x="319" y="108"/>
                  </a:cubicBezTo>
                  <a:cubicBezTo>
                    <a:pt x="319" y="106"/>
                    <a:pt x="318" y="105"/>
                    <a:pt x="316" y="105"/>
                  </a:cubicBezTo>
                  <a:cubicBezTo>
                    <a:pt x="318" y="100"/>
                    <a:pt x="318" y="95"/>
                    <a:pt x="318" y="91"/>
                  </a:cubicBezTo>
                  <a:cubicBezTo>
                    <a:pt x="322" y="91"/>
                    <a:pt x="325" y="90"/>
                    <a:pt x="328" y="92"/>
                  </a:cubicBezTo>
                  <a:cubicBezTo>
                    <a:pt x="329" y="92"/>
                    <a:pt x="332" y="92"/>
                    <a:pt x="332" y="96"/>
                  </a:cubicBezTo>
                  <a:cubicBezTo>
                    <a:pt x="329" y="96"/>
                    <a:pt x="326" y="96"/>
                    <a:pt x="324" y="96"/>
                  </a:cubicBezTo>
                  <a:cubicBezTo>
                    <a:pt x="324" y="97"/>
                    <a:pt x="324" y="98"/>
                    <a:pt x="324" y="99"/>
                  </a:cubicBezTo>
                  <a:cubicBezTo>
                    <a:pt x="326" y="102"/>
                    <a:pt x="327" y="101"/>
                    <a:pt x="328" y="101"/>
                  </a:cubicBezTo>
                  <a:cubicBezTo>
                    <a:pt x="328" y="100"/>
                    <a:pt x="329" y="100"/>
                    <a:pt x="330" y="101"/>
                  </a:cubicBezTo>
                  <a:cubicBezTo>
                    <a:pt x="332" y="102"/>
                    <a:pt x="326" y="102"/>
                    <a:pt x="326" y="102"/>
                  </a:cubicBezTo>
                  <a:cubicBezTo>
                    <a:pt x="325" y="104"/>
                    <a:pt x="330" y="102"/>
                    <a:pt x="332" y="105"/>
                  </a:cubicBezTo>
                  <a:cubicBezTo>
                    <a:pt x="334" y="103"/>
                    <a:pt x="336" y="102"/>
                    <a:pt x="338" y="99"/>
                  </a:cubicBezTo>
                  <a:cubicBezTo>
                    <a:pt x="338" y="99"/>
                    <a:pt x="339" y="98"/>
                    <a:pt x="339" y="97"/>
                  </a:cubicBezTo>
                  <a:cubicBezTo>
                    <a:pt x="342" y="98"/>
                    <a:pt x="343" y="97"/>
                    <a:pt x="345" y="96"/>
                  </a:cubicBezTo>
                  <a:cubicBezTo>
                    <a:pt x="346" y="95"/>
                    <a:pt x="347" y="94"/>
                    <a:pt x="349" y="94"/>
                  </a:cubicBezTo>
                  <a:cubicBezTo>
                    <a:pt x="351" y="94"/>
                    <a:pt x="352" y="93"/>
                    <a:pt x="352" y="91"/>
                  </a:cubicBezTo>
                  <a:cubicBezTo>
                    <a:pt x="354" y="91"/>
                    <a:pt x="355" y="90"/>
                    <a:pt x="355" y="88"/>
                  </a:cubicBezTo>
                  <a:cubicBezTo>
                    <a:pt x="361" y="92"/>
                    <a:pt x="364" y="86"/>
                    <a:pt x="369" y="86"/>
                  </a:cubicBezTo>
                  <a:cubicBezTo>
                    <a:pt x="369" y="87"/>
                    <a:pt x="369" y="89"/>
                    <a:pt x="369" y="91"/>
                  </a:cubicBezTo>
                  <a:cubicBezTo>
                    <a:pt x="374" y="91"/>
                    <a:pt x="378" y="91"/>
                    <a:pt x="381" y="89"/>
                  </a:cubicBezTo>
                  <a:cubicBezTo>
                    <a:pt x="381" y="89"/>
                    <a:pt x="381" y="89"/>
                    <a:pt x="382" y="89"/>
                  </a:cubicBezTo>
                  <a:cubicBezTo>
                    <a:pt x="382" y="90"/>
                    <a:pt x="383" y="90"/>
                    <a:pt x="383" y="89"/>
                  </a:cubicBezTo>
                  <a:cubicBezTo>
                    <a:pt x="383" y="88"/>
                    <a:pt x="383" y="88"/>
                    <a:pt x="383" y="88"/>
                  </a:cubicBezTo>
                  <a:cubicBezTo>
                    <a:pt x="385" y="87"/>
                    <a:pt x="389" y="88"/>
                    <a:pt x="390" y="84"/>
                  </a:cubicBezTo>
                  <a:cubicBezTo>
                    <a:pt x="393" y="86"/>
                    <a:pt x="398" y="86"/>
                    <a:pt x="400" y="89"/>
                  </a:cubicBezTo>
                  <a:cubicBezTo>
                    <a:pt x="401" y="89"/>
                    <a:pt x="403" y="87"/>
                    <a:pt x="403" y="86"/>
                  </a:cubicBezTo>
                  <a:cubicBezTo>
                    <a:pt x="404" y="84"/>
                    <a:pt x="398" y="83"/>
                    <a:pt x="402" y="82"/>
                  </a:cubicBezTo>
                  <a:cubicBezTo>
                    <a:pt x="400" y="79"/>
                    <a:pt x="394" y="80"/>
                    <a:pt x="396" y="73"/>
                  </a:cubicBezTo>
                  <a:cubicBezTo>
                    <a:pt x="398" y="74"/>
                    <a:pt x="399" y="76"/>
                    <a:pt x="402" y="77"/>
                  </a:cubicBezTo>
                  <a:cubicBezTo>
                    <a:pt x="404" y="77"/>
                    <a:pt x="406" y="80"/>
                    <a:pt x="410" y="79"/>
                  </a:cubicBezTo>
                  <a:cubicBezTo>
                    <a:pt x="410" y="79"/>
                    <a:pt x="411" y="78"/>
                    <a:pt x="411" y="78"/>
                  </a:cubicBezTo>
                  <a:cubicBezTo>
                    <a:pt x="411" y="78"/>
                    <a:pt x="412" y="78"/>
                    <a:pt x="412" y="79"/>
                  </a:cubicBezTo>
                  <a:cubicBezTo>
                    <a:pt x="413" y="79"/>
                    <a:pt x="413" y="80"/>
                    <a:pt x="414" y="78"/>
                  </a:cubicBezTo>
                  <a:cubicBezTo>
                    <a:pt x="415" y="78"/>
                    <a:pt x="415" y="80"/>
                    <a:pt x="416" y="81"/>
                  </a:cubicBezTo>
                  <a:cubicBezTo>
                    <a:pt x="418" y="81"/>
                    <a:pt x="420" y="80"/>
                    <a:pt x="420" y="83"/>
                  </a:cubicBezTo>
                  <a:cubicBezTo>
                    <a:pt x="422" y="82"/>
                    <a:pt x="423" y="83"/>
                    <a:pt x="424" y="83"/>
                  </a:cubicBezTo>
                  <a:cubicBezTo>
                    <a:pt x="426" y="83"/>
                    <a:pt x="427" y="83"/>
                    <a:pt x="430" y="82"/>
                  </a:cubicBezTo>
                  <a:cubicBezTo>
                    <a:pt x="428" y="86"/>
                    <a:pt x="434" y="83"/>
                    <a:pt x="432" y="87"/>
                  </a:cubicBezTo>
                  <a:cubicBezTo>
                    <a:pt x="435" y="87"/>
                    <a:pt x="436" y="88"/>
                    <a:pt x="436" y="89"/>
                  </a:cubicBezTo>
                  <a:cubicBezTo>
                    <a:pt x="438" y="89"/>
                    <a:pt x="439" y="90"/>
                    <a:pt x="440" y="90"/>
                  </a:cubicBezTo>
                  <a:cubicBezTo>
                    <a:pt x="442" y="91"/>
                    <a:pt x="443" y="91"/>
                    <a:pt x="445" y="91"/>
                  </a:cubicBezTo>
                  <a:cubicBezTo>
                    <a:pt x="447" y="83"/>
                    <a:pt x="438" y="87"/>
                    <a:pt x="440" y="79"/>
                  </a:cubicBezTo>
                  <a:cubicBezTo>
                    <a:pt x="440" y="78"/>
                    <a:pt x="439" y="79"/>
                    <a:pt x="438" y="79"/>
                  </a:cubicBezTo>
                  <a:cubicBezTo>
                    <a:pt x="438" y="79"/>
                    <a:pt x="437" y="80"/>
                    <a:pt x="436" y="79"/>
                  </a:cubicBezTo>
                  <a:cubicBezTo>
                    <a:pt x="436" y="76"/>
                    <a:pt x="438" y="76"/>
                    <a:pt x="437" y="72"/>
                  </a:cubicBezTo>
                  <a:cubicBezTo>
                    <a:pt x="438" y="70"/>
                    <a:pt x="435" y="71"/>
                    <a:pt x="435" y="71"/>
                  </a:cubicBezTo>
                  <a:cubicBezTo>
                    <a:pt x="435" y="70"/>
                    <a:pt x="437" y="68"/>
                    <a:pt x="435" y="68"/>
                  </a:cubicBezTo>
                  <a:cubicBezTo>
                    <a:pt x="435" y="66"/>
                    <a:pt x="438" y="66"/>
                    <a:pt x="437" y="63"/>
                  </a:cubicBezTo>
                  <a:cubicBezTo>
                    <a:pt x="440" y="63"/>
                    <a:pt x="439" y="60"/>
                    <a:pt x="443" y="60"/>
                  </a:cubicBezTo>
                  <a:cubicBezTo>
                    <a:pt x="442" y="58"/>
                    <a:pt x="444" y="56"/>
                    <a:pt x="446" y="57"/>
                  </a:cubicBezTo>
                  <a:cubicBezTo>
                    <a:pt x="445" y="51"/>
                    <a:pt x="451" y="53"/>
                    <a:pt x="450" y="48"/>
                  </a:cubicBezTo>
                  <a:cubicBezTo>
                    <a:pt x="456" y="47"/>
                    <a:pt x="458" y="50"/>
                    <a:pt x="463" y="50"/>
                  </a:cubicBezTo>
                  <a:cubicBezTo>
                    <a:pt x="463" y="52"/>
                    <a:pt x="462" y="54"/>
                    <a:pt x="464" y="54"/>
                  </a:cubicBezTo>
                  <a:cubicBezTo>
                    <a:pt x="464" y="56"/>
                    <a:pt x="462" y="55"/>
                    <a:pt x="460" y="55"/>
                  </a:cubicBezTo>
                  <a:cubicBezTo>
                    <a:pt x="460" y="61"/>
                    <a:pt x="462" y="62"/>
                    <a:pt x="460" y="67"/>
                  </a:cubicBezTo>
                  <a:cubicBezTo>
                    <a:pt x="461" y="67"/>
                    <a:pt x="462" y="69"/>
                    <a:pt x="463" y="69"/>
                  </a:cubicBezTo>
                  <a:cubicBezTo>
                    <a:pt x="463" y="70"/>
                    <a:pt x="464" y="71"/>
                    <a:pt x="465" y="71"/>
                  </a:cubicBezTo>
                  <a:cubicBezTo>
                    <a:pt x="463" y="73"/>
                    <a:pt x="465" y="80"/>
                    <a:pt x="463" y="83"/>
                  </a:cubicBezTo>
                  <a:cubicBezTo>
                    <a:pt x="462" y="87"/>
                    <a:pt x="466" y="86"/>
                    <a:pt x="466" y="88"/>
                  </a:cubicBezTo>
                  <a:cubicBezTo>
                    <a:pt x="466" y="98"/>
                    <a:pt x="461" y="104"/>
                    <a:pt x="453" y="107"/>
                  </a:cubicBezTo>
                  <a:cubicBezTo>
                    <a:pt x="453" y="110"/>
                    <a:pt x="458" y="107"/>
                    <a:pt x="459" y="110"/>
                  </a:cubicBezTo>
                  <a:cubicBezTo>
                    <a:pt x="462" y="109"/>
                    <a:pt x="461" y="105"/>
                    <a:pt x="465" y="106"/>
                  </a:cubicBezTo>
                  <a:cubicBezTo>
                    <a:pt x="465" y="107"/>
                    <a:pt x="464" y="108"/>
                    <a:pt x="464" y="110"/>
                  </a:cubicBezTo>
                  <a:cubicBezTo>
                    <a:pt x="465" y="109"/>
                    <a:pt x="465" y="107"/>
                    <a:pt x="466" y="107"/>
                  </a:cubicBezTo>
                  <a:cubicBezTo>
                    <a:pt x="468" y="107"/>
                    <a:pt x="467" y="105"/>
                    <a:pt x="468" y="105"/>
                  </a:cubicBezTo>
                  <a:cubicBezTo>
                    <a:pt x="470" y="105"/>
                    <a:pt x="470" y="105"/>
                    <a:pt x="470" y="105"/>
                  </a:cubicBezTo>
                  <a:cubicBezTo>
                    <a:pt x="471" y="103"/>
                    <a:pt x="470" y="102"/>
                    <a:pt x="470" y="101"/>
                  </a:cubicBezTo>
                  <a:cubicBezTo>
                    <a:pt x="471" y="101"/>
                    <a:pt x="473" y="101"/>
                    <a:pt x="474" y="101"/>
                  </a:cubicBezTo>
                  <a:cubicBezTo>
                    <a:pt x="473" y="97"/>
                    <a:pt x="478" y="93"/>
                    <a:pt x="474" y="91"/>
                  </a:cubicBezTo>
                  <a:cubicBezTo>
                    <a:pt x="474" y="89"/>
                    <a:pt x="477" y="90"/>
                    <a:pt x="477" y="88"/>
                  </a:cubicBezTo>
                  <a:cubicBezTo>
                    <a:pt x="477" y="87"/>
                    <a:pt x="475" y="87"/>
                    <a:pt x="474" y="87"/>
                  </a:cubicBezTo>
                  <a:cubicBezTo>
                    <a:pt x="474" y="85"/>
                    <a:pt x="476" y="85"/>
                    <a:pt x="478" y="86"/>
                  </a:cubicBezTo>
                  <a:cubicBezTo>
                    <a:pt x="479" y="86"/>
                    <a:pt x="480" y="86"/>
                    <a:pt x="480" y="86"/>
                  </a:cubicBezTo>
                  <a:cubicBezTo>
                    <a:pt x="479" y="84"/>
                    <a:pt x="480" y="81"/>
                    <a:pt x="477" y="82"/>
                  </a:cubicBezTo>
                  <a:cubicBezTo>
                    <a:pt x="475" y="83"/>
                    <a:pt x="474" y="82"/>
                    <a:pt x="473" y="81"/>
                  </a:cubicBezTo>
                  <a:cubicBezTo>
                    <a:pt x="472" y="81"/>
                    <a:pt x="472" y="80"/>
                    <a:pt x="471" y="82"/>
                  </a:cubicBezTo>
                  <a:cubicBezTo>
                    <a:pt x="469" y="80"/>
                    <a:pt x="470" y="77"/>
                    <a:pt x="470" y="74"/>
                  </a:cubicBezTo>
                  <a:cubicBezTo>
                    <a:pt x="473" y="74"/>
                    <a:pt x="473" y="74"/>
                    <a:pt x="473" y="74"/>
                  </a:cubicBezTo>
                  <a:cubicBezTo>
                    <a:pt x="474" y="73"/>
                    <a:pt x="472" y="69"/>
                    <a:pt x="473" y="68"/>
                  </a:cubicBezTo>
                  <a:cubicBezTo>
                    <a:pt x="473" y="66"/>
                    <a:pt x="471" y="68"/>
                    <a:pt x="471" y="68"/>
                  </a:cubicBezTo>
                  <a:cubicBezTo>
                    <a:pt x="469" y="66"/>
                    <a:pt x="471" y="63"/>
                    <a:pt x="469" y="60"/>
                  </a:cubicBezTo>
                  <a:cubicBezTo>
                    <a:pt x="474" y="62"/>
                    <a:pt x="472" y="57"/>
                    <a:pt x="475" y="57"/>
                  </a:cubicBezTo>
                  <a:cubicBezTo>
                    <a:pt x="475" y="55"/>
                    <a:pt x="475" y="53"/>
                    <a:pt x="475" y="50"/>
                  </a:cubicBezTo>
                  <a:cubicBezTo>
                    <a:pt x="480" y="49"/>
                    <a:pt x="477" y="54"/>
                    <a:pt x="478" y="57"/>
                  </a:cubicBezTo>
                  <a:cubicBezTo>
                    <a:pt x="478" y="58"/>
                    <a:pt x="479" y="57"/>
                    <a:pt x="479" y="57"/>
                  </a:cubicBezTo>
                  <a:cubicBezTo>
                    <a:pt x="480" y="57"/>
                    <a:pt x="480" y="57"/>
                    <a:pt x="480" y="58"/>
                  </a:cubicBezTo>
                  <a:cubicBezTo>
                    <a:pt x="480" y="59"/>
                    <a:pt x="479" y="60"/>
                    <a:pt x="479" y="59"/>
                  </a:cubicBezTo>
                  <a:cubicBezTo>
                    <a:pt x="480" y="63"/>
                    <a:pt x="483" y="63"/>
                    <a:pt x="487" y="66"/>
                  </a:cubicBezTo>
                  <a:cubicBezTo>
                    <a:pt x="489" y="66"/>
                    <a:pt x="486" y="62"/>
                    <a:pt x="485" y="62"/>
                  </a:cubicBezTo>
                  <a:cubicBezTo>
                    <a:pt x="487" y="60"/>
                    <a:pt x="491" y="60"/>
                    <a:pt x="494" y="59"/>
                  </a:cubicBezTo>
                  <a:cubicBezTo>
                    <a:pt x="494" y="58"/>
                    <a:pt x="492" y="58"/>
                    <a:pt x="490" y="58"/>
                  </a:cubicBezTo>
                  <a:cubicBezTo>
                    <a:pt x="491" y="54"/>
                    <a:pt x="489" y="55"/>
                    <a:pt x="489" y="52"/>
                  </a:cubicBezTo>
                  <a:cubicBezTo>
                    <a:pt x="490" y="53"/>
                    <a:pt x="491" y="53"/>
                    <a:pt x="493" y="53"/>
                  </a:cubicBezTo>
                  <a:cubicBezTo>
                    <a:pt x="495" y="53"/>
                    <a:pt x="497" y="53"/>
                    <a:pt x="497" y="55"/>
                  </a:cubicBezTo>
                  <a:cubicBezTo>
                    <a:pt x="498" y="56"/>
                    <a:pt x="499" y="54"/>
                    <a:pt x="499" y="54"/>
                  </a:cubicBezTo>
                  <a:cubicBezTo>
                    <a:pt x="501" y="55"/>
                    <a:pt x="500" y="56"/>
                    <a:pt x="501" y="57"/>
                  </a:cubicBezTo>
                  <a:cubicBezTo>
                    <a:pt x="501" y="57"/>
                    <a:pt x="501" y="57"/>
                    <a:pt x="502" y="57"/>
                  </a:cubicBezTo>
                  <a:cubicBezTo>
                    <a:pt x="502" y="57"/>
                    <a:pt x="503" y="56"/>
                    <a:pt x="503" y="57"/>
                  </a:cubicBezTo>
                  <a:cubicBezTo>
                    <a:pt x="505" y="59"/>
                    <a:pt x="510" y="57"/>
                    <a:pt x="507" y="60"/>
                  </a:cubicBezTo>
                  <a:cubicBezTo>
                    <a:pt x="509" y="60"/>
                    <a:pt x="511" y="60"/>
                    <a:pt x="513" y="60"/>
                  </a:cubicBezTo>
                  <a:cubicBezTo>
                    <a:pt x="513" y="59"/>
                    <a:pt x="508" y="58"/>
                    <a:pt x="512" y="57"/>
                  </a:cubicBezTo>
                  <a:cubicBezTo>
                    <a:pt x="511" y="56"/>
                    <a:pt x="510" y="55"/>
                    <a:pt x="508" y="54"/>
                  </a:cubicBezTo>
                  <a:cubicBezTo>
                    <a:pt x="507" y="48"/>
                    <a:pt x="508" y="48"/>
                    <a:pt x="508" y="40"/>
                  </a:cubicBezTo>
                  <a:cubicBezTo>
                    <a:pt x="511" y="40"/>
                    <a:pt x="515" y="40"/>
                    <a:pt x="519" y="40"/>
                  </a:cubicBezTo>
                  <a:cubicBezTo>
                    <a:pt x="523" y="41"/>
                    <a:pt x="527" y="41"/>
                    <a:pt x="530" y="40"/>
                  </a:cubicBezTo>
                  <a:cubicBezTo>
                    <a:pt x="532" y="40"/>
                    <a:pt x="530" y="36"/>
                    <a:pt x="533" y="39"/>
                  </a:cubicBezTo>
                  <a:cubicBezTo>
                    <a:pt x="537" y="36"/>
                    <a:pt x="534" y="34"/>
                    <a:pt x="536" y="30"/>
                  </a:cubicBezTo>
                  <a:cubicBezTo>
                    <a:pt x="539" y="31"/>
                    <a:pt x="541" y="30"/>
                    <a:pt x="542" y="29"/>
                  </a:cubicBezTo>
                  <a:cubicBezTo>
                    <a:pt x="544" y="26"/>
                    <a:pt x="548" y="25"/>
                    <a:pt x="550" y="23"/>
                  </a:cubicBezTo>
                  <a:cubicBezTo>
                    <a:pt x="562" y="21"/>
                    <a:pt x="576" y="20"/>
                    <a:pt x="586" y="15"/>
                  </a:cubicBezTo>
                  <a:cubicBezTo>
                    <a:pt x="588" y="14"/>
                    <a:pt x="589" y="18"/>
                    <a:pt x="589" y="18"/>
                  </a:cubicBezTo>
                  <a:cubicBezTo>
                    <a:pt x="589" y="18"/>
                    <a:pt x="591" y="14"/>
                    <a:pt x="590" y="14"/>
                  </a:cubicBezTo>
                  <a:cubicBezTo>
                    <a:pt x="592" y="15"/>
                    <a:pt x="590" y="16"/>
                    <a:pt x="591" y="18"/>
                  </a:cubicBezTo>
                  <a:cubicBezTo>
                    <a:pt x="592" y="18"/>
                    <a:pt x="594" y="17"/>
                    <a:pt x="594" y="19"/>
                  </a:cubicBezTo>
                  <a:cubicBezTo>
                    <a:pt x="596" y="18"/>
                    <a:pt x="593" y="17"/>
                    <a:pt x="595" y="16"/>
                  </a:cubicBezTo>
                  <a:cubicBezTo>
                    <a:pt x="597" y="16"/>
                    <a:pt x="602" y="17"/>
                    <a:pt x="601" y="13"/>
                  </a:cubicBezTo>
                  <a:cubicBezTo>
                    <a:pt x="604" y="13"/>
                    <a:pt x="605" y="12"/>
                    <a:pt x="605" y="10"/>
                  </a:cubicBezTo>
                  <a:cubicBezTo>
                    <a:pt x="607" y="11"/>
                    <a:pt x="607" y="12"/>
                    <a:pt x="609" y="13"/>
                  </a:cubicBezTo>
                  <a:cubicBezTo>
                    <a:pt x="612" y="13"/>
                    <a:pt x="611" y="8"/>
                    <a:pt x="611" y="5"/>
                  </a:cubicBezTo>
                  <a:cubicBezTo>
                    <a:pt x="618" y="3"/>
                    <a:pt x="624" y="0"/>
                    <a:pt x="633" y="1"/>
                  </a:cubicBezTo>
                  <a:cubicBezTo>
                    <a:pt x="632" y="2"/>
                    <a:pt x="632" y="4"/>
                    <a:pt x="632" y="6"/>
                  </a:cubicBezTo>
                  <a:cubicBezTo>
                    <a:pt x="634" y="9"/>
                    <a:pt x="639" y="9"/>
                    <a:pt x="642" y="6"/>
                  </a:cubicBezTo>
                  <a:cubicBezTo>
                    <a:pt x="643" y="7"/>
                    <a:pt x="642" y="8"/>
                    <a:pt x="642" y="8"/>
                  </a:cubicBezTo>
                  <a:moveTo>
                    <a:pt x="944" y="161"/>
                  </a:moveTo>
                  <a:cubicBezTo>
                    <a:pt x="944" y="159"/>
                    <a:pt x="942" y="160"/>
                    <a:pt x="942" y="159"/>
                  </a:cubicBezTo>
                  <a:cubicBezTo>
                    <a:pt x="940" y="158"/>
                    <a:pt x="938" y="159"/>
                    <a:pt x="938" y="159"/>
                  </a:cubicBezTo>
                  <a:cubicBezTo>
                    <a:pt x="938" y="160"/>
                    <a:pt x="940" y="160"/>
                    <a:pt x="942" y="160"/>
                  </a:cubicBezTo>
                  <a:cubicBezTo>
                    <a:pt x="942" y="161"/>
                    <a:pt x="943" y="161"/>
                    <a:pt x="944" y="161"/>
                  </a:cubicBezTo>
                  <a:moveTo>
                    <a:pt x="272" y="256"/>
                  </a:moveTo>
                  <a:cubicBezTo>
                    <a:pt x="271" y="259"/>
                    <a:pt x="277" y="257"/>
                    <a:pt x="275" y="262"/>
                  </a:cubicBezTo>
                  <a:cubicBezTo>
                    <a:pt x="276" y="262"/>
                    <a:pt x="276" y="262"/>
                    <a:pt x="277" y="261"/>
                  </a:cubicBezTo>
                  <a:cubicBezTo>
                    <a:pt x="278" y="261"/>
                    <a:pt x="278" y="261"/>
                    <a:pt x="279" y="262"/>
                  </a:cubicBezTo>
                  <a:cubicBezTo>
                    <a:pt x="279" y="263"/>
                    <a:pt x="278" y="263"/>
                    <a:pt x="277" y="263"/>
                  </a:cubicBezTo>
                  <a:cubicBezTo>
                    <a:pt x="275" y="264"/>
                    <a:pt x="270" y="266"/>
                    <a:pt x="268" y="266"/>
                  </a:cubicBezTo>
                  <a:cubicBezTo>
                    <a:pt x="265" y="265"/>
                    <a:pt x="264" y="262"/>
                    <a:pt x="262" y="261"/>
                  </a:cubicBezTo>
                  <a:cubicBezTo>
                    <a:pt x="262" y="258"/>
                    <a:pt x="266" y="260"/>
                    <a:pt x="266" y="258"/>
                  </a:cubicBezTo>
                  <a:cubicBezTo>
                    <a:pt x="263" y="256"/>
                    <a:pt x="262" y="255"/>
                    <a:pt x="258" y="257"/>
                  </a:cubicBezTo>
                  <a:cubicBezTo>
                    <a:pt x="257" y="255"/>
                    <a:pt x="256" y="252"/>
                    <a:pt x="252" y="253"/>
                  </a:cubicBezTo>
                  <a:cubicBezTo>
                    <a:pt x="250" y="253"/>
                    <a:pt x="251" y="255"/>
                    <a:pt x="251" y="256"/>
                  </a:cubicBezTo>
                  <a:cubicBezTo>
                    <a:pt x="250" y="256"/>
                    <a:pt x="248" y="256"/>
                    <a:pt x="247" y="257"/>
                  </a:cubicBezTo>
                  <a:cubicBezTo>
                    <a:pt x="246" y="258"/>
                    <a:pt x="245" y="261"/>
                    <a:pt x="242" y="261"/>
                  </a:cubicBezTo>
                  <a:cubicBezTo>
                    <a:pt x="244" y="265"/>
                    <a:pt x="240" y="266"/>
                    <a:pt x="239" y="267"/>
                  </a:cubicBezTo>
                  <a:cubicBezTo>
                    <a:pt x="239" y="269"/>
                    <a:pt x="239" y="272"/>
                    <a:pt x="238" y="276"/>
                  </a:cubicBezTo>
                  <a:cubicBezTo>
                    <a:pt x="237" y="276"/>
                    <a:pt x="237" y="275"/>
                    <a:pt x="236" y="274"/>
                  </a:cubicBezTo>
                  <a:cubicBezTo>
                    <a:pt x="235" y="279"/>
                    <a:pt x="239" y="280"/>
                    <a:pt x="236" y="283"/>
                  </a:cubicBezTo>
                  <a:cubicBezTo>
                    <a:pt x="238" y="282"/>
                    <a:pt x="238" y="285"/>
                    <a:pt x="238" y="286"/>
                  </a:cubicBezTo>
                  <a:cubicBezTo>
                    <a:pt x="239" y="286"/>
                    <a:pt x="239" y="286"/>
                    <a:pt x="240" y="286"/>
                  </a:cubicBezTo>
                  <a:cubicBezTo>
                    <a:pt x="240" y="286"/>
                    <a:pt x="240" y="286"/>
                    <a:pt x="241" y="286"/>
                  </a:cubicBezTo>
                  <a:cubicBezTo>
                    <a:pt x="244" y="286"/>
                    <a:pt x="244" y="289"/>
                    <a:pt x="246" y="287"/>
                  </a:cubicBezTo>
                  <a:cubicBezTo>
                    <a:pt x="246" y="287"/>
                    <a:pt x="247" y="287"/>
                    <a:pt x="247" y="287"/>
                  </a:cubicBezTo>
                  <a:cubicBezTo>
                    <a:pt x="248" y="287"/>
                    <a:pt x="248" y="287"/>
                    <a:pt x="248" y="287"/>
                  </a:cubicBezTo>
                  <a:cubicBezTo>
                    <a:pt x="253" y="286"/>
                    <a:pt x="251" y="286"/>
                    <a:pt x="253" y="284"/>
                  </a:cubicBezTo>
                  <a:cubicBezTo>
                    <a:pt x="255" y="284"/>
                    <a:pt x="255" y="285"/>
                    <a:pt x="256" y="285"/>
                  </a:cubicBezTo>
                  <a:cubicBezTo>
                    <a:pt x="257" y="285"/>
                    <a:pt x="257" y="286"/>
                    <a:pt x="258" y="286"/>
                  </a:cubicBezTo>
                  <a:cubicBezTo>
                    <a:pt x="259" y="285"/>
                    <a:pt x="258" y="283"/>
                    <a:pt x="260" y="283"/>
                  </a:cubicBezTo>
                  <a:cubicBezTo>
                    <a:pt x="263" y="283"/>
                    <a:pt x="268" y="283"/>
                    <a:pt x="271" y="283"/>
                  </a:cubicBezTo>
                  <a:cubicBezTo>
                    <a:pt x="273" y="284"/>
                    <a:pt x="274" y="285"/>
                    <a:pt x="276" y="286"/>
                  </a:cubicBezTo>
                  <a:cubicBezTo>
                    <a:pt x="277" y="286"/>
                    <a:pt x="278" y="284"/>
                    <a:pt x="279" y="284"/>
                  </a:cubicBezTo>
                  <a:cubicBezTo>
                    <a:pt x="278" y="284"/>
                    <a:pt x="279" y="286"/>
                    <a:pt x="280" y="286"/>
                  </a:cubicBezTo>
                  <a:cubicBezTo>
                    <a:pt x="283" y="287"/>
                    <a:pt x="283" y="287"/>
                    <a:pt x="286" y="287"/>
                  </a:cubicBezTo>
                  <a:cubicBezTo>
                    <a:pt x="289" y="287"/>
                    <a:pt x="291" y="287"/>
                    <a:pt x="294" y="287"/>
                  </a:cubicBezTo>
                  <a:cubicBezTo>
                    <a:pt x="297" y="287"/>
                    <a:pt x="301" y="286"/>
                    <a:pt x="304" y="287"/>
                  </a:cubicBezTo>
                  <a:cubicBezTo>
                    <a:pt x="303" y="284"/>
                    <a:pt x="304" y="282"/>
                    <a:pt x="305" y="281"/>
                  </a:cubicBezTo>
                  <a:cubicBezTo>
                    <a:pt x="301" y="275"/>
                    <a:pt x="297" y="269"/>
                    <a:pt x="289" y="268"/>
                  </a:cubicBezTo>
                  <a:cubicBezTo>
                    <a:pt x="289" y="266"/>
                    <a:pt x="287" y="266"/>
                    <a:pt x="286" y="264"/>
                  </a:cubicBezTo>
                  <a:cubicBezTo>
                    <a:pt x="286" y="263"/>
                    <a:pt x="286" y="262"/>
                    <a:pt x="285" y="261"/>
                  </a:cubicBezTo>
                  <a:cubicBezTo>
                    <a:pt x="285" y="257"/>
                    <a:pt x="289" y="257"/>
                    <a:pt x="289" y="252"/>
                  </a:cubicBezTo>
                  <a:cubicBezTo>
                    <a:pt x="281" y="251"/>
                    <a:pt x="278" y="254"/>
                    <a:pt x="272" y="256"/>
                  </a:cubicBezTo>
                  <a:moveTo>
                    <a:pt x="359" y="313"/>
                  </a:moveTo>
                  <a:cubicBezTo>
                    <a:pt x="358" y="313"/>
                    <a:pt x="356" y="314"/>
                    <a:pt x="358" y="315"/>
                  </a:cubicBezTo>
                  <a:cubicBezTo>
                    <a:pt x="360" y="313"/>
                    <a:pt x="365" y="313"/>
                    <a:pt x="367" y="312"/>
                  </a:cubicBezTo>
                  <a:cubicBezTo>
                    <a:pt x="367" y="310"/>
                    <a:pt x="367" y="310"/>
                    <a:pt x="367" y="310"/>
                  </a:cubicBezTo>
                  <a:cubicBezTo>
                    <a:pt x="367" y="309"/>
                    <a:pt x="368" y="310"/>
                    <a:pt x="368" y="310"/>
                  </a:cubicBezTo>
                  <a:cubicBezTo>
                    <a:pt x="369" y="311"/>
                    <a:pt x="369" y="311"/>
                    <a:pt x="369" y="311"/>
                  </a:cubicBezTo>
                  <a:cubicBezTo>
                    <a:pt x="369" y="308"/>
                    <a:pt x="369" y="305"/>
                    <a:pt x="369" y="302"/>
                  </a:cubicBezTo>
                  <a:cubicBezTo>
                    <a:pt x="368" y="300"/>
                    <a:pt x="366" y="300"/>
                    <a:pt x="366" y="298"/>
                  </a:cubicBezTo>
                  <a:cubicBezTo>
                    <a:pt x="365" y="298"/>
                    <a:pt x="366" y="296"/>
                    <a:pt x="366" y="296"/>
                  </a:cubicBezTo>
                  <a:cubicBezTo>
                    <a:pt x="365" y="294"/>
                    <a:pt x="361" y="293"/>
                    <a:pt x="364" y="292"/>
                  </a:cubicBezTo>
                  <a:cubicBezTo>
                    <a:pt x="367" y="292"/>
                    <a:pt x="369" y="292"/>
                    <a:pt x="372" y="292"/>
                  </a:cubicBezTo>
                  <a:cubicBezTo>
                    <a:pt x="373" y="287"/>
                    <a:pt x="369" y="287"/>
                    <a:pt x="369" y="286"/>
                  </a:cubicBezTo>
                  <a:cubicBezTo>
                    <a:pt x="369" y="283"/>
                    <a:pt x="366" y="284"/>
                    <a:pt x="366" y="282"/>
                  </a:cubicBezTo>
                  <a:cubicBezTo>
                    <a:pt x="366" y="282"/>
                    <a:pt x="368" y="281"/>
                    <a:pt x="367" y="279"/>
                  </a:cubicBezTo>
                  <a:cubicBezTo>
                    <a:pt x="365" y="280"/>
                    <a:pt x="363" y="279"/>
                    <a:pt x="362" y="279"/>
                  </a:cubicBezTo>
                  <a:cubicBezTo>
                    <a:pt x="361" y="279"/>
                    <a:pt x="361" y="278"/>
                    <a:pt x="359" y="278"/>
                  </a:cubicBezTo>
                  <a:cubicBezTo>
                    <a:pt x="360" y="271"/>
                    <a:pt x="351" y="273"/>
                    <a:pt x="352" y="267"/>
                  </a:cubicBezTo>
                  <a:cubicBezTo>
                    <a:pt x="355" y="264"/>
                    <a:pt x="357" y="261"/>
                    <a:pt x="364" y="262"/>
                  </a:cubicBezTo>
                  <a:cubicBezTo>
                    <a:pt x="365" y="261"/>
                    <a:pt x="364" y="259"/>
                    <a:pt x="366" y="259"/>
                  </a:cubicBezTo>
                  <a:cubicBezTo>
                    <a:pt x="366" y="256"/>
                    <a:pt x="362" y="256"/>
                    <a:pt x="362" y="253"/>
                  </a:cubicBezTo>
                  <a:cubicBezTo>
                    <a:pt x="359" y="253"/>
                    <a:pt x="357" y="253"/>
                    <a:pt x="355" y="253"/>
                  </a:cubicBezTo>
                  <a:cubicBezTo>
                    <a:pt x="353" y="254"/>
                    <a:pt x="351" y="254"/>
                    <a:pt x="349" y="253"/>
                  </a:cubicBezTo>
                  <a:cubicBezTo>
                    <a:pt x="349" y="255"/>
                    <a:pt x="349" y="256"/>
                    <a:pt x="348" y="254"/>
                  </a:cubicBezTo>
                  <a:cubicBezTo>
                    <a:pt x="348" y="254"/>
                    <a:pt x="347" y="254"/>
                    <a:pt x="347" y="255"/>
                  </a:cubicBezTo>
                  <a:cubicBezTo>
                    <a:pt x="347" y="255"/>
                    <a:pt x="347" y="256"/>
                    <a:pt x="347" y="256"/>
                  </a:cubicBezTo>
                  <a:cubicBezTo>
                    <a:pt x="344" y="257"/>
                    <a:pt x="339" y="259"/>
                    <a:pt x="338" y="259"/>
                  </a:cubicBezTo>
                  <a:cubicBezTo>
                    <a:pt x="334" y="260"/>
                    <a:pt x="336" y="261"/>
                    <a:pt x="334" y="263"/>
                  </a:cubicBezTo>
                  <a:cubicBezTo>
                    <a:pt x="334" y="263"/>
                    <a:pt x="333" y="263"/>
                    <a:pt x="333" y="263"/>
                  </a:cubicBezTo>
                  <a:cubicBezTo>
                    <a:pt x="332" y="263"/>
                    <a:pt x="332" y="263"/>
                    <a:pt x="332" y="263"/>
                  </a:cubicBezTo>
                  <a:cubicBezTo>
                    <a:pt x="331" y="264"/>
                    <a:pt x="332" y="266"/>
                    <a:pt x="332" y="267"/>
                  </a:cubicBezTo>
                  <a:cubicBezTo>
                    <a:pt x="332" y="268"/>
                    <a:pt x="332" y="268"/>
                    <a:pt x="333" y="268"/>
                  </a:cubicBezTo>
                  <a:cubicBezTo>
                    <a:pt x="334" y="267"/>
                    <a:pt x="335" y="267"/>
                    <a:pt x="335" y="269"/>
                  </a:cubicBezTo>
                  <a:cubicBezTo>
                    <a:pt x="335" y="271"/>
                    <a:pt x="336" y="271"/>
                    <a:pt x="337" y="272"/>
                  </a:cubicBezTo>
                  <a:cubicBezTo>
                    <a:pt x="336" y="276"/>
                    <a:pt x="338" y="278"/>
                    <a:pt x="338" y="279"/>
                  </a:cubicBezTo>
                  <a:cubicBezTo>
                    <a:pt x="338" y="281"/>
                    <a:pt x="338" y="281"/>
                    <a:pt x="339" y="282"/>
                  </a:cubicBezTo>
                  <a:cubicBezTo>
                    <a:pt x="340" y="286"/>
                    <a:pt x="340" y="286"/>
                    <a:pt x="340" y="286"/>
                  </a:cubicBezTo>
                  <a:cubicBezTo>
                    <a:pt x="341" y="289"/>
                    <a:pt x="342" y="288"/>
                    <a:pt x="343" y="291"/>
                  </a:cubicBezTo>
                  <a:cubicBezTo>
                    <a:pt x="343" y="292"/>
                    <a:pt x="342" y="293"/>
                    <a:pt x="343" y="295"/>
                  </a:cubicBezTo>
                  <a:cubicBezTo>
                    <a:pt x="343" y="295"/>
                    <a:pt x="346" y="296"/>
                    <a:pt x="345" y="298"/>
                  </a:cubicBezTo>
                  <a:cubicBezTo>
                    <a:pt x="341" y="297"/>
                    <a:pt x="344" y="304"/>
                    <a:pt x="342" y="305"/>
                  </a:cubicBezTo>
                  <a:cubicBezTo>
                    <a:pt x="347" y="305"/>
                    <a:pt x="347" y="313"/>
                    <a:pt x="353" y="310"/>
                  </a:cubicBezTo>
                  <a:cubicBezTo>
                    <a:pt x="350" y="312"/>
                    <a:pt x="352" y="312"/>
                    <a:pt x="355" y="312"/>
                  </a:cubicBezTo>
                  <a:cubicBezTo>
                    <a:pt x="357" y="312"/>
                    <a:pt x="359" y="312"/>
                    <a:pt x="359" y="313"/>
                  </a:cubicBezTo>
                  <a:moveTo>
                    <a:pt x="397" y="256"/>
                  </a:moveTo>
                  <a:cubicBezTo>
                    <a:pt x="396" y="256"/>
                    <a:pt x="397" y="258"/>
                    <a:pt x="396" y="259"/>
                  </a:cubicBezTo>
                  <a:cubicBezTo>
                    <a:pt x="395" y="260"/>
                    <a:pt x="393" y="260"/>
                    <a:pt x="392" y="262"/>
                  </a:cubicBezTo>
                  <a:cubicBezTo>
                    <a:pt x="393" y="263"/>
                    <a:pt x="396" y="265"/>
                    <a:pt x="396" y="267"/>
                  </a:cubicBezTo>
                  <a:cubicBezTo>
                    <a:pt x="396" y="267"/>
                    <a:pt x="394" y="267"/>
                    <a:pt x="395" y="268"/>
                  </a:cubicBezTo>
                  <a:cubicBezTo>
                    <a:pt x="396" y="269"/>
                    <a:pt x="398" y="269"/>
                    <a:pt x="400" y="271"/>
                  </a:cubicBezTo>
                  <a:cubicBezTo>
                    <a:pt x="400" y="269"/>
                    <a:pt x="401" y="269"/>
                    <a:pt x="402" y="268"/>
                  </a:cubicBezTo>
                  <a:cubicBezTo>
                    <a:pt x="403" y="264"/>
                    <a:pt x="400" y="264"/>
                    <a:pt x="400" y="262"/>
                  </a:cubicBezTo>
                  <a:cubicBezTo>
                    <a:pt x="401" y="261"/>
                    <a:pt x="404" y="260"/>
                    <a:pt x="403" y="257"/>
                  </a:cubicBezTo>
                  <a:cubicBezTo>
                    <a:pt x="401" y="257"/>
                    <a:pt x="401" y="256"/>
                    <a:pt x="402" y="254"/>
                  </a:cubicBezTo>
                  <a:cubicBezTo>
                    <a:pt x="400" y="255"/>
                    <a:pt x="398" y="254"/>
                    <a:pt x="397" y="256"/>
                  </a:cubicBezTo>
                  <a:moveTo>
                    <a:pt x="232" y="289"/>
                  </a:moveTo>
                  <a:cubicBezTo>
                    <a:pt x="231" y="295"/>
                    <a:pt x="240" y="292"/>
                    <a:pt x="241" y="289"/>
                  </a:cubicBezTo>
                  <a:cubicBezTo>
                    <a:pt x="237" y="288"/>
                    <a:pt x="235" y="288"/>
                    <a:pt x="232" y="289"/>
                  </a:cubicBezTo>
                  <a:moveTo>
                    <a:pt x="261" y="524"/>
                  </a:moveTo>
                  <a:cubicBezTo>
                    <a:pt x="263" y="519"/>
                    <a:pt x="270" y="519"/>
                    <a:pt x="268" y="511"/>
                  </a:cubicBezTo>
                  <a:cubicBezTo>
                    <a:pt x="267" y="512"/>
                    <a:pt x="264" y="512"/>
                    <a:pt x="262" y="511"/>
                  </a:cubicBezTo>
                  <a:cubicBezTo>
                    <a:pt x="259" y="511"/>
                    <a:pt x="257" y="510"/>
                    <a:pt x="255" y="512"/>
                  </a:cubicBezTo>
                  <a:cubicBezTo>
                    <a:pt x="260" y="513"/>
                    <a:pt x="254" y="513"/>
                    <a:pt x="253" y="515"/>
                  </a:cubicBezTo>
                  <a:cubicBezTo>
                    <a:pt x="254" y="514"/>
                    <a:pt x="255" y="518"/>
                    <a:pt x="255" y="518"/>
                  </a:cubicBezTo>
                  <a:cubicBezTo>
                    <a:pt x="255" y="520"/>
                    <a:pt x="255" y="522"/>
                    <a:pt x="253" y="522"/>
                  </a:cubicBezTo>
                  <a:cubicBezTo>
                    <a:pt x="253" y="522"/>
                    <a:pt x="252" y="521"/>
                    <a:pt x="252" y="522"/>
                  </a:cubicBezTo>
                  <a:cubicBezTo>
                    <a:pt x="253" y="524"/>
                    <a:pt x="256" y="524"/>
                    <a:pt x="259" y="524"/>
                  </a:cubicBezTo>
                  <a:cubicBezTo>
                    <a:pt x="260" y="524"/>
                    <a:pt x="260" y="524"/>
                    <a:pt x="261" y="524"/>
                  </a:cubicBezTo>
                </a:path>
              </a:pathLst>
            </a:custGeom>
            <a:grpFill/>
            <a:ln w="3175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4" name="Freeform 88"/>
            <p:cNvSpPr/>
            <p:nvPr/>
          </p:nvSpPr>
          <p:spPr bwMode="auto">
            <a:xfrm>
              <a:off x="2352849" y="1820417"/>
              <a:ext cx="52388" cy="25400"/>
            </a:xfrm>
            <a:custGeom>
              <a:avLst/>
              <a:gdLst>
                <a:gd name="T0" fmla="*/ 11 w 16"/>
                <a:gd name="T1" fmla="*/ 0 h 8"/>
                <a:gd name="T2" fmla="*/ 14 w 16"/>
                <a:gd name="T3" fmla="*/ 7 h 8"/>
                <a:gd name="T4" fmla="*/ 0 w 16"/>
                <a:gd name="T5" fmla="*/ 3 h 8"/>
                <a:gd name="T6" fmla="*/ 11 w 16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8">
                  <a:moveTo>
                    <a:pt x="11" y="0"/>
                  </a:moveTo>
                  <a:cubicBezTo>
                    <a:pt x="11" y="3"/>
                    <a:pt x="16" y="2"/>
                    <a:pt x="14" y="7"/>
                  </a:cubicBezTo>
                  <a:cubicBezTo>
                    <a:pt x="7" y="8"/>
                    <a:pt x="3" y="6"/>
                    <a:pt x="0" y="3"/>
                  </a:cubicBezTo>
                  <a:cubicBezTo>
                    <a:pt x="2" y="1"/>
                    <a:pt x="7" y="1"/>
                    <a:pt x="11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5" name="Freeform 89"/>
            <p:cNvSpPr>
              <a:spLocks noEditPoints="1"/>
            </p:cNvSpPr>
            <p:nvPr/>
          </p:nvSpPr>
          <p:spPr bwMode="auto">
            <a:xfrm>
              <a:off x="2456037" y="1868042"/>
              <a:ext cx="487363" cy="341313"/>
            </a:xfrm>
            <a:custGeom>
              <a:avLst/>
              <a:gdLst>
                <a:gd name="T0" fmla="*/ 15 w 152"/>
                <a:gd name="T1" fmla="*/ 6 h 106"/>
                <a:gd name="T2" fmla="*/ 20 w 152"/>
                <a:gd name="T3" fmla="*/ 5 h 106"/>
                <a:gd name="T4" fmla="*/ 20 w 152"/>
                <a:gd name="T5" fmla="*/ 7 h 106"/>
                <a:gd name="T6" fmla="*/ 20 w 152"/>
                <a:gd name="T7" fmla="*/ 12 h 106"/>
                <a:gd name="T8" fmla="*/ 24 w 152"/>
                <a:gd name="T9" fmla="*/ 22 h 106"/>
                <a:gd name="T10" fmla="*/ 32 w 152"/>
                <a:gd name="T11" fmla="*/ 6 h 106"/>
                <a:gd name="T12" fmla="*/ 44 w 152"/>
                <a:gd name="T13" fmla="*/ 5 h 106"/>
                <a:gd name="T14" fmla="*/ 51 w 152"/>
                <a:gd name="T15" fmla="*/ 17 h 106"/>
                <a:gd name="T16" fmla="*/ 60 w 152"/>
                <a:gd name="T17" fmla="*/ 15 h 106"/>
                <a:gd name="T18" fmla="*/ 73 w 152"/>
                <a:gd name="T19" fmla="*/ 14 h 106"/>
                <a:gd name="T20" fmla="*/ 78 w 152"/>
                <a:gd name="T21" fmla="*/ 19 h 106"/>
                <a:gd name="T22" fmla="*/ 83 w 152"/>
                <a:gd name="T23" fmla="*/ 21 h 106"/>
                <a:gd name="T24" fmla="*/ 85 w 152"/>
                <a:gd name="T25" fmla="*/ 22 h 106"/>
                <a:gd name="T26" fmla="*/ 97 w 152"/>
                <a:gd name="T27" fmla="*/ 25 h 106"/>
                <a:gd name="T28" fmla="*/ 107 w 152"/>
                <a:gd name="T29" fmla="*/ 30 h 106"/>
                <a:gd name="T30" fmla="*/ 111 w 152"/>
                <a:gd name="T31" fmla="*/ 34 h 106"/>
                <a:gd name="T32" fmla="*/ 118 w 152"/>
                <a:gd name="T33" fmla="*/ 40 h 106"/>
                <a:gd name="T34" fmla="*/ 113 w 152"/>
                <a:gd name="T35" fmla="*/ 50 h 106"/>
                <a:gd name="T36" fmla="*/ 124 w 152"/>
                <a:gd name="T37" fmla="*/ 51 h 106"/>
                <a:gd name="T38" fmla="*/ 127 w 152"/>
                <a:gd name="T39" fmla="*/ 58 h 106"/>
                <a:gd name="T40" fmla="*/ 137 w 152"/>
                <a:gd name="T41" fmla="*/ 59 h 106"/>
                <a:gd name="T42" fmla="*/ 143 w 152"/>
                <a:gd name="T43" fmla="*/ 65 h 106"/>
                <a:gd name="T44" fmla="*/ 146 w 152"/>
                <a:gd name="T45" fmla="*/ 70 h 106"/>
                <a:gd name="T46" fmla="*/ 140 w 152"/>
                <a:gd name="T47" fmla="*/ 79 h 106"/>
                <a:gd name="T48" fmla="*/ 131 w 152"/>
                <a:gd name="T49" fmla="*/ 78 h 106"/>
                <a:gd name="T50" fmla="*/ 123 w 152"/>
                <a:gd name="T51" fmla="*/ 70 h 106"/>
                <a:gd name="T52" fmla="*/ 117 w 152"/>
                <a:gd name="T53" fmla="*/ 77 h 106"/>
                <a:gd name="T54" fmla="*/ 126 w 152"/>
                <a:gd name="T55" fmla="*/ 82 h 106"/>
                <a:gd name="T56" fmla="*/ 131 w 152"/>
                <a:gd name="T57" fmla="*/ 90 h 106"/>
                <a:gd name="T58" fmla="*/ 127 w 152"/>
                <a:gd name="T59" fmla="*/ 99 h 106"/>
                <a:gd name="T60" fmla="*/ 111 w 152"/>
                <a:gd name="T61" fmla="*/ 93 h 106"/>
                <a:gd name="T62" fmla="*/ 116 w 152"/>
                <a:gd name="T63" fmla="*/ 99 h 106"/>
                <a:gd name="T64" fmla="*/ 122 w 152"/>
                <a:gd name="T65" fmla="*/ 103 h 106"/>
                <a:gd name="T66" fmla="*/ 116 w 152"/>
                <a:gd name="T67" fmla="*/ 103 h 106"/>
                <a:gd name="T68" fmla="*/ 102 w 152"/>
                <a:gd name="T69" fmla="*/ 98 h 106"/>
                <a:gd name="T70" fmla="*/ 94 w 152"/>
                <a:gd name="T71" fmla="*/ 94 h 106"/>
                <a:gd name="T72" fmla="*/ 90 w 152"/>
                <a:gd name="T73" fmla="*/ 88 h 106"/>
                <a:gd name="T74" fmla="*/ 83 w 152"/>
                <a:gd name="T75" fmla="*/ 74 h 106"/>
                <a:gd name="T76" fmla="*/ 84 w 152"/>
                <a:gd name="T77" fmla="*/ 70 h 106"/>
                <a:gd name="T78" fmla="*/ 87 w 152"/>
                <a:gd name="T79" fmla="*/ 65 h 106"/>
                <a:gd name="T80" fmla="*/ 90 w 152"/>
                <a:gd name="T81" fmla="*/ 59 h 106"/>
                <a:gd name="T82" fmla="*/ 87 w 152"/>
                <a:gd name="T83" fmla="*/ 51 h 106"/>
                <a:gd name="T84" fmla="*/ 82 w 152"/>
                <a:gd name="T85" fmla="*/ 48 h 106"/>
                <a:gd name="T86" fmla="*/ 78 w 152"/>
                <a:gd name="T87" fmla="*/ 48 h 106"/>
                <a:gd name="T88" fmla="*/ 73 w 152"/>
                <a:gd name="T89" fmla="*/ 46 h 106"/>
                <a:gd name="T90" fmla="*/ 63 w 152"/>
                <a:gd name="T91" fmla="*/ 35 h 106"/>
                <a:gd name="T92" fmla="*/ 53 w 152"/>
                <a:gd name="T93" fmla="*/ 38 h 106"/>
                <a:gd name="T94" fmla="*/ 44 w 152"/>
                <a:gd name="T95" fmla="*/ 38 h 106"/>
                <a:gd name="T96" fmla="*/ 34 w 152"/>
                <a:gd name="T97" fmla="*/ 38 h 106"/>
                <a:gd name="T98" fmla="*/ 15 w 152"/>
                <a:gd name="T99" fmla="*/ 34 h 106"/>
                <a:gd name="T100" fmla="*/ 6 w 152"/>
                <a:gd name="T101" fmla="*/ 29 h 106"/>
                <a:gd name="T102" fmla="*/ 3 w 152"/>
                <a:gd name="T103" fmla="*/ 22 h 106"/>
                <a:gd name="T104" fmla="*/ 5 w 152"/>
                <a:gd name="T105" fmla="*/ 17 h 106"/>
                <a:gd name="T106" fmla="*/ 98 w 152"/>
                <a:gd name="T107" fmla="*/ 73 h 106"/>
                <a:gd name="T108" fmla="*/ 104 w 152"/>
                <a:gd name="T109" fmla="*/ 68 h 106"/>
                <a:gd name="T110" fmla="*/ 98 w 152"/>
                <a:gd name="T111" fmla="*/ 7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52" h="106">
                  <a:moveTo>
                    <a:pt x="6" y="7"/>
                  </a:moveTo>
                  <a:cubicBezTo>
                    <a:pt x="8" y="11"/>
                    <a:pt x="13" y="3"/>
                    <a:pt x="15" y="6"/>
                  </a:cubicBezTo>
                  <a:cubicBezTo>
                    <a:pt x="16" y="7"/>
                    <a:pt x="15" y="4"/>
                    <a:pt x="16" y="4"/>
                  </a:cubicBezTo>
                  <a:cubicBezTo>
                    <a:pt x="18" y="3"/>
                    <a:pt x="18" y="5"/>
                    <a:pt x="20" y="5"/>
                  </a:cubicBezTo>
                  <a:cubicBezTo>
                    <a:pt x="22" y="5"/>
                    <a:pt x="22" y="0"/>
                    <a:pt x="25" y="4"/>
                  </a:cubicBezTo>
                  <a:cubicBezTo>
                    <a:pt x="25" y="9"/>
                    <a:pt x="22" y="5"/>
                    <a:pt x="20" y="7"/>
                  </a:cubicBezTo>
                  <a:cubicBezTo>
                    <a:pt x="19" y="8"/>
                    <a:pt x="22" y="9"/>
                    <a:pt x="22" y="9"/>
                  </a:cubicBezTo>
                  <a:cubicBezTo>
                    <a:pt x="22" y="10"/>
                    <a:pt x="20" y="11"/>
                    <a:pt x="20" y="12"/>
                  </a:cubicBezTo>
                  <a:cubicBezTo>
                    <a:pt x="19" y="14"/>
                    <a:pt x="21" y="15"/>
                    <a:pt x="21" y="16"/>
                  </a:cubicBezTo>
                  <a:cubicBezTo>
                    <a:pt x="22" y="18"/>
                    <a:pt x="20" y="22"/>
                    <a:pt x="24" y="22"/>
                  </a:cubicBezTo>
                  <a:cubicBezTo>
                    <a:pt x="26" y="22"/>
                    <a:pt x="24" y="15"/>
                    <a:pt x="25" y="12"/>
                  </a:cubicBezTo>
                  <a:cubicBezTo>
                    <a:pt x="31" y="14"/>
                    <a:pt x="30" y="9"/>
                    <a:pt x="32" y="6"/>
                  </a:cubicBezTo>
                  <a:cubicBezTo>
                    <a:pt x="34" y="9"/>
                    <a:pt x="37" y="4"/>
                    <a:pt x="39" y="7"/>
                  </a:cubicBezTo>
                  <a:cubicBezTo>
                    <a:pt x="41" y="7"/>
                    <a:pt x="40" y="4"/>
                    <a:pt x="44" y="5"/>
                  </a:cubicBezTo>
                  <a:cubicBezTo>
                    <a:pt x="43" y="10"/>
                    <a:pt x="47" y="10"/>
                    <a:pt x="50" y="11"/>
                  </a:cubicBezTo>
                  <a:cubicBezTo>
                    <a:pt x="49" y="15"/>
                    <a:pt x="49" y="14"/>
                    <a:pt x="51" y="17"/>
                  </a:cubicBezTo>
                  <a:cubicBezTo>
                    <a:pt x="53" y="16"/>
                    <a:pt x="55" y="16"/>
                    <a:pt x="56" y="17"/>
                  </a:cubicBezTo>
                  <a:cubicBezTo>
                    <a:pt x="59" y="18"/>
                    <a:pt x="59" y="15"/>
                    <a:pt x="60" y="15"/>
                  </a:cubicBezTo>
                  <a:cubicBezTo>
                    <a:pt x="62" y="14"/>
                    <a:pt x="64" y="16"/>
                    <a:pt x="64" y="14"/>
                  </a:cubicBezTo>
                  <a:cubicBezTo>
                    <a:pt x="68" y="15"/>
                    <a:pt x="69" y="15"/>
                    <a:pt x="73" y="14"/>
                  </a:cubicBezTo>
                  <a:cubicBezTo>
                    <a:pt x="72" y="16"/>
                    <a:pt x="76" y="15"/>
                    <a:pt x="75" y="15"/>
                  </a:cubicBezTo>
                  <a:cubicBezTo>
                    <a:pt x="77" y="16"/>
                    <a:pt x="77" y="18"/>
                    <a:pt x="78" y="19"/>
                  </a:cubicBezTo>
                  <a:cubicBezTo>
                    <a:pt x="79" y="19"/>
                    <a:pt x="81" y="19"/>
                    <a:pt x="82" y="20"/>
                  </a:cubicBezTo>
                  <a:cubicBezTo>
                    <a:pt x="82" y="20"/>
                    <a:pt x="81" y="21"/>
                    <a:pt x="83" y="21"/>
                  </a:cubicBezTo>
                  <a:cubicBezTo>
                    <a:pt x="86" y="21"/>
                    <a:pt x="82" y="23"/>
                    <a:pt x="84" y="25"/>
                  </a:cubicBezTo>
                  <a:cubicBezTo>
                    <a:pt x="85" y="26"/>
                    <a:pt x="85" y="23"/>
                    <a:pt x="85" y="22"/>
                  </a:cubicBezTo>
                  <a:cubicBezTo>
                    <a:pt x="87" y="24"/>
                    <a:pt x="87" y="26"/>
                    <a:pt x="90" y="26"/>
                  </a:cubicBezTo>
                  <a:cubicBezTo>
                    <a:pt x="93" y="27"/>
                    <a:pt x="94" y="25"/>
                    <a:pt x="97" y="25"/>
                  </a:cubicBezTo>
                  <a:cubicBezTo>
                    <a:pt x="96" y="30"/>
                    <a:pt x="104" y="27"/>
                    <a:pt x="104" y="31"/>
                  </a:cubicBezTo>
                  <a:cubicBezTo>
                    <a:pt x="106" y="31"/>
                    <a:pt x="107" y="31"/>
                    <a:pt x="107" y="30"/>
                  </a:cubicBezTo>
                  <a:cubicBezTo>
                    <a:pt x="108" y="31"/>
                    <a:pt x="109" y="33"/>
                    <a:pt x="109" y="35"/>
                  </a:cubicBezTo>
                  <a:cubicBezTo>
                    <a:pt x="110" y="35"/>
                    <a:pt x="111" y="35"/>
                    <a:pt x="111" y="34"/>
                  </a:cubicBezTo>
                  <a:cubicBezTo>
                    <a:pt x="113" y="36"/>
                    <a:pt x="114" y="38"/>
                    <a:pt x="118" y="38"/>
                  </a:cubicBezTo>
                  <a:cubicBezTo>
                    <a:pt x="117" y="39"/>
                    <a:pt x="117" y="40"/>
                    <a:pt x="118" y="40"/>
                  </a:cubicBezTo>
                  <a:cubicBezTo>
                    <a:pt x="119" y="42"/>
                    <a:pt x="114" y="44"/>
                    <a:pt x="118" y="45"/>
                  </a:cubicBezTo>
                  <a:cubicBezTo>
                    <a:pt x="117" y="47"/>
                    <a:pt x="113" y="47"/>
                    <a:pt x="113" y="50"/>
                  </a:cubicBezTo>
                  <a:cubicBezTo>
                    <a:pt x="116" y="55"/>
                    <a:pt x="122" y="49"/>
                    <a:pt x="123" y="54"/>
                  </a:cubicBezTo>
                  <a:cubicBezTo>
                    <a:pt x="124" y="54"/>
                    <a:pt x="124" y="52"/>
                    <a:pt x="124" y="51"/>
                  </a:cubicBezTo>
                  <a:cubicBezTo>
                    <a:pt x="126" y="51"/>
                    <a:pt x="125" y="54"/>
                    <a:pt x="126" y="55"/>
                  </a:cubicBezTo>
                  <a:cubicBezTo>
                    <a:pt x="127" y="58"/>
                    <a:pt x="127" y="58"/>
                    <a:pt x="127" y="58"/>
                  </a:cubicBezTo>
                  <a:cubicBezTo>
                    <a:pt x="128" y="58"/>
                    <a:pt x="130" y="55"/>
                    <a:pt x="129" y="60"/>
                  </a:cubicBezTo>
                  <a:cubicBezTo>
                    <a:pt x="132" y="60"/>
                    <a:pt x="133" y="58"/>
                    <a:pt x="137" y="59"/>
                  </a:cubicBezTo>
                  <a:cubicBezTo>
                    <a:pt x="138" y="60"/>
                    <a:pt x="138" y="61"/>
                    <a:pt x="138" y="63"/>
                  </a:cubicBezTo>
                  <a:cubicBezTo>
                    <a:pt x="141" y="63"/>
                    <a:pt x="145" y="61"/>
                    <a:pt x="143" y="65"/>
                  </a:cubicBezTo>
                  <a:cubicBezTo>
                    <a:pt x="148" y="63"/>
                    <a:pt x="145" y="66"/>
                    <a:pt x="150" y="67"/>
                  </a:cubicBezTo>
                  <a:cubicBezTo>
                    <a:pt x="152" y="69"/>
                    <a:pt x="146" y="70"/>
                    <a:pt x="146" y="70"/>
                  </a:cubicBezTo>
                  <a:cubicBezTo>
                    <a:pt x="145" y="71"/>
                    <a:pt x="147" y="72"/>
                    <a:pt x="147" y="72"/>
                  </a:cubicBezTo>
                  <a:cubicBezTo>
                    <a:pt x="144" y="75"/>
                    <a:pt x="141" y="74"/>
                    <a:pt x="140" y="79"/>
                  </a:cubicBezTo>
                  <a:cubicBezTo>
                    <a:pt x="138" y="79"/>
                    <a:pt x="137" y="79"/>
                    <a:pt x="137" y="80"/>
                  </a:cubicBezTo>
                  <a:cubicBezTo>
                    <a:pt x="136" y="80"/>
                    <a:pt x="131" y="80"/>
                    <a:pt x="131" y="78"/>
                  </a:cubicBezTo>
                  <a:cubicBezTo>
                    <a:pt x="131" y="75"/>
                    <a:pt x="124" y="78"/>
                    <a:pt x="126" y="73"/>
                  </a:cubicBezTo>
                  <a:cubicBezTo>
                    <a:pt x="124" y="73"/>
                    <a:pt x="123" y="72"/>
                    <a:pt x="123" y="70"/>
                  </a:cubicBezTo>
                  <a:cubicBezTo>
                    <a:pt x="122" y="70"/>
                    <a:pt x="120" y="70"/>
                    <a:pt x="118" y="70"/>
                  </a:cubicBezTo>
                  <a:cubicBezTo>
                    <a:pt x="115" y="70"/>
                    <a:pt x="118" y="75"/>
                    <a:pt x="117" y="77"/>
                  </a:cubicBezTo>
                  <a:cubicBezTo>
                    <a:pt x="117" y="79"/>
                    <a:pt x="120" y="79"/>
                    <a:pt x="121" y="82"/>
                  </a:cubicBezTo>
                  <a:cubicBezTo>
                    <a:pt x="124" y="80"/>
                    <a:pt x="125" y="85"/>
                    <a:pt x="126" y="82"/>
                  </a:cubicBezTo>
                  <a:cubicBezTo>
                    <a:pt x="128" y="83"/>
                    <a:pt x="128" y="86"/>
                    <a:pt x="128" y="89"/>
                  </a:cubicBezTo>
                  <a:cubicBezTo>
                    <a:pt x="128" y="91"/>
                    <a:pt x="130" y="90"/>
                    <a:pt x="131" y="90"/>
                  </a:cubicBezTo>
                  <a:cubicBezTo>
                    <a:pt x="132" y="94"/>
                    <a:pt x="130" y="99"/>
                    <a:pt x="129" y="102"/>
                  </a:cubicBezTo>
                  <a:cubicBezTo>
                    <a:pt x="127" y="103"/>
                    <a:pt x="128" y="100"/>
                    <a:pt x="127" y="99"/>
                  </a:cubicBezTo>
                  <a:cubicBezTo>
                    <a:pt x="125" y="98"/>
                    <a:pt x="121" y="99"/>
                    <a:pt x="121" y="95"/>
                  </a:cubicBezTo>
                  <a:cubicBezTo>
                    <a:pt x="116" y="96"/>
                    <a:pt x="116" y="91"/>
                    <a:pt x="111" y="93"/>
                  </a:cubicBezTo>
                  <a:cubicBezTo>
                    <a:pt x="111" y="95"/>
                    <a:pt x="115" y="94"/>
                    <a:pt x="116" y="95"/>
                  </a:cubicBezTo>
                  <a:cubicBezTo>
                    <a:pt x="111" y="99"/>
                    <a:pt x="120" y="97"/>
                    <a:pt x="116" y="99"/>
                  </a:cubicBezTo>
                  <a:cubicBezTo>
                    <a:pt x="116" y="101"/>
                    <a:pt x="119" y="101"/>
                    <a:pt x="121" y="102"/>
                  </a:cubicBezTo>
                  <a:cubicBezTo>
                    <a:pt x="121" y="102"/>
                    <a:pt x="121" y="103"/>
                    <a:pt x="122" y="103"/>
                  </a:cubicBezTo>
                  <a:cubicBezTo>
                    <a:pt x="124" y="103"/>
                    <a:pt x="124" y="104"/>
                    <a:pt x="124" y="106"/>
                  </a:cubicBezTo>
                  <a:cubicBezTo>
                    <a:pt x="121" y="106"/>
                    <a:pt x="118" y="105"/>
                    <a:pt x="116" y="103"/>
                  </a:cubicBezTo>
                  <a:cubicBezTo>
                    <a:pt x="114" y="102"/>
                    <a:pt x="111" y="102"/>
                    <a:pt x="108" y="100"/>
                  </a:cubicBezTo>
                  <a:cubicBezTo>
                    <a:pt x="107" y="100"/>
                    <a:pt x="103" y="98"/>
                    <a:pt x="102" y="98"/>
                  </a:cubicBezTo>
                  <a:cubicBezTo>
                    <a:pt x="100" y="98"/>
                    <a:pt x="100" y="96"/>
                    <a:pt x="99" y="95"/>
                  </a:cubicBezTo>
                  <a:cubicBezTo>
                    <a:pt x="98" y="95"/>
                    <a:pt x="95" y="95"/>
                    <a:pt x="94" y="94"/>
                  </a:cubicBezTo>
                  <a:cubicBezTo>
                    <a:pt x="93" y="93"/>
                    <a:pt x="94" y="92"/>
                    <a:pt x="93" y="90"/>
                  </a:cubicBezTo>
                  <a:cubicBezTo>
                    <a:pt x="92" y="90"/>
                    <a:pt x="89" y="90"/>
                    <a:pt x="90" y="88"/>
                  </a:cubicBezTo>
                  <a:cubicBezTo>
                    <a:pt x="85" y="88"/>
                    <a:pt x="85" y="83"/>
                    <a:pt x="82" y="80"/>
                  </a:cubicBezTo>
                  <a:cubicBezTo>
                    <a:pt x="83" y="80"/>
                    <a:pt x="81" y="76"/>
                    <a:pt x="83" y="74"/>
                  </a:cubicBezTo>
                  <a:cubicBezTo>
                    <a:pt x="85" y="74"/>
                    <a:pt x="85" y="74"/>
                    <a:pt x="85" y="74"/>
                  </a:cubicBezTo>
                  <a:cubicBezTo>
                    <a:pt x="86" y="73"/>
                    <a:pt x="84" y="72"/>
                    <a:pt x="84" y="70"/>
                  </a:cubicBezTo>
                  <a:cubicBezTo>
                    <a:pt x="87" y="70"/>
                    <a:pt x="87" y="70"/>
                    <a:pt x="87" y="70"/>
                  </a:cubicBezTo>
                  <a:cubicBezTo>
                    <a:pt x="87" y="70"/>
                    <a:pt x="86" y="66"/>
                    <a:pt x="87" y="65"/>
                  </a:cubicBezTo>
                  <a:cubicBezTo>
                    <a:pt x="87" y="65"/>
                    <a:pt x="89" y="66"/>
                    <a:pt x="89" y="65"/>
                  </a:cubicBezTo>
                  <a:cubicBezTo>
                    <a:pt x="91" y="64"/>
                    <a:pt x="89" y="60"/>
                    <a:pt x="90" y="59"/>
                  </a:cubicBezTo>
                  <a:cubicBezTo>
                    <a:pt x="90" y="58"/>
                    <a:pt x="88" y="58"/>
                    <a:pt x="87" y="58"/>
                  </a:cubicBezTo>
                  <a:cubicBezTo>
                    <a:pt x="87" y="56"/>
                    <a:pt x="87" y="54"/>
                    <a:pt x="87" y="51"/>
                  </a:cubicBezTo>
                  <a:cubicBezTo>
                    <a:pt x="85" y="51"/>
                    <a:pt x="84" y="52"/>
                    <a:pt x="84" y="53"/>
                  </a:cubicBezTo>
                  <a:cubicBezTo>
                    <a:pt x="82" y="52"/>
                    <a:pt x="83" y="49"/>
                    <a:pt x="82" y="48"/>
                  </a:cubicBezTo>
                  <a:cubicBezTo>
                    <a:pt x="81" y="47"/>
                    <a:pt x="80" y="49"/>
                    <a:pt x="79" y="49"/>
                  </a:cubicBezTo>
                  <a:cubicBezTo>
                    <a:pt x="78" y="48"/>
                    <a:pt x="78" y="48"/>
                    <a:pt x="78" y="48"/>
                  </a:cubicBezTo>
                  <a:cubicBezTo>
                    <a:pt x="77" y="47"/>
                    <a:pt x="76" y="45"/>
                    <a:pt x="75" y="45"/>
                  </a:cubicBezTo>
                  <a:cubicBezTo>
                    <a:pt x="74" y="45"/>
                    <a:pt x="74" y="47"/>
                    <a:pt x="73" y="46"/>
                  </a:cubicBezTo>
                  <a:cubicBezTo>
                    <a:pt x="72" y="46"/>
                    <a:pt x="71" y="43"/>
                    <a:pt x="68" y="44"/>
                  </a:cubicBezTo>
                  <a:cubicBezTo>
                    <a:pt x="73" y="38"/>
                    <a:pt x="61" y="41"/>
                    <a:pt x="63" y="35"/>
                  </a:cubicBezTo>
                  <a:cubicBezTo>
                    <a:pt x="59" y="35"/>
                    <a:pt x="56" y="35"/>
                    <a:pt x="56" y="39"/>
                  </a:cubicBezTo>
                  <a:cubicBezTo>
                    <a:pt x="55" y="40"/>
                    <a:pt x="53" y="38"/>
                    <a:pt x="53" y="38"/>
                  </a:cubicBezTo>
                  <a:cubicBezTo>
                    <a:pt x="52" y="38"/>
                    <a:pt x="51" y="39"/>
                    <a:pt x="49" y="39"/>
                  </a:cubicBezTo>
                  <a:cubicBezTo>
                    <a:pt x="47" y="39"/>
                    <a:pt x="46" y="37"/>
                    <a:pt x="44" y="38"/>
                  </a:cubicBezTo>
                  <a:cubicBezTo>
                    <a:pt x="41" y="38"/>
                    <a:pt x="41" y="39"/>
                    <a:pt x="39" y="39"/>
                  </a:cubicBezTo>
                  <a:cubicBezTo>
                    <a:pt x="36" y="39"/>
                    <a:pt x="35" y="38"/>
                    <a:pt x="34" y="38"/>
                  </a:cubicBezTo>
                  <a:cubicBezTo>
                    <a:pt x="28" y="37"/>
                    <a:pt x="23" y="38"/>
                    <a:pt x="17" y="36"/>
                  </a:cubicBezTo>
                  <a:cubicBezTo>
                    <a:pt x="17" y="36"/>
                    <a:pt x="15" y="34"/>
                    <a:pt x="15" y="34"/>
                  </a:cubicBezTo>
                  <a:cubicBezTo>
                    <a:pt x="13" y="33"/>
                    <a:pt x="11" y="34"/>
                    <a:pt x="11" y="31"/>
                  </a:cubicBezTo>
                  <a:cubicBezTo>
                    <a:pt x="9" y="31"/>
                    <a:pt x="5" y="33"/>
                    <a:pt x="6" y="29"/>
                  </a:cubicBezTo>
                  <a:cubicBezTo>
                    <a:pt x="10" y="30"/>
                    <a:pt x="11" y="27"/>
                    <a:pt x="13" y="26"/>
                  </a:cubicBezTo>
                  <a:cubicBezTo>
                    <a:pt x="12" y="24"/>
                    <a:pt x="5" y="26"/>
                    <a:pt x="3" y="22"/>
                  </a:cubicBezTo>
                  <a:cubicBezTo>
                    <a:pt x="2" y="22"/>
                    <a:pt x="2" y="23"/>
                    <a:pt x="2" y="24"/>
                  </a:cubicBezTo>
                  <a:cubicBezTo>
                    <a:pt x="0" y="23"/>
                    <a:pt x="3" y="18"/>
                    <a:pt x="5" y="17"/>
                  </a:cubicBezTo>
                  <a:cubicBezTo>
                    <a:pt x="4" y="13"/>
                    <a:pt x="7" y="12"/>
                    <a:pt x="6" y="7"/>
                  </a:cubicBezTo>
                  <a:close/>
                  <a:moveTo>
                    <a:pt x="98" y="73"/>
                  </a:moveTo>
                  <a:cubicBezTo>
                    <a:pt x="99" y="70"/>
                    <a:pt x="104" y="72"/>
                    <a:pt x="107" y="72"/>
                  </a:cubicBezTo>
                  <a:cubicBezTo>
                    <a:pt x="107" y="69"/>
                    <a:pt x="105" y="69"/>
                    <a:pt x="104" y="68"/>
                  </a:cubicBezTo>
                  <a:cubicBezTo>
                    <a:pt x="103" y="66"/>
                    <a:pt x="99" y="67"/>
                    <a:pt x="97" y="65"/>
                  </a:cubicBezTo>
                  <a:cubicBezTo>
                    <a:pt x="97" y="67"/>
                    <a:pt x="95" y="73"/>
                    <a:pt x="98" y="73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6" name="Freeform 90"/>
            <p:cNvSpPr/>
            <p:nvPr/>
          </p:nvSpPr>
          <p:spPr bwMode="auto">
            <a:xfrm>
              <a:off x="1981374" y="1888680"/>
              <a:ext cx="298450" cy="150813"/>
            </a:xfrm>
            <a:custGeom>
              <a:avLst/>
              <a:gdLst>
                <a:gd name="T0" fmla="*/ 10 w 93"/>
                <a:gd name="T1" fmla="*/ 35 h 47"/>
                <a:gd name="T2" fmla="*/ 11 w 93"/>
                <a:gd name="T3" fmla="*/ 32 h 47"/>
                <a:gd name="T4" fmla="*/ 16 w 93"/>
                <a:gd name="T5" fmla="*/ 30 h 47"/>
                <a:gd name="T6" fmla="*/ 19 w 93"/>
                <a:gd name="T7" fmla="*/ 29 h 47"/>
                <a:gd name="T8" fmla="*/ 33 w 93"/>
                <a:gd name="T9" fmla="*/ 28 h 47"/>
                <a:gd name="T10" fmla="*/ 19 w 93"/>
                <a:gd name="T11" fmla="*/ 27 h 47"/>
                <a:gd name="T12" fmla="*/ 18 w 93"/>
                <a:gd name="T13" fmla="*/ 25 h 47"/>
                <a:gd name="T14" fmla="*/ 14 w 93"/>
                <a:gd name="T15" fmla="*/ 27 h 47"/>
                <a:gd name="T16" fmla="*/ 6 w 93"/>
                <a:gd name="T17" fmla="*/ 25 h 47"/>
                <a:gd name="T18" fmla="*/ 13 w 93"/>
                <a:gd name="T19" fmla="*/ 20 h 47"/>
                <a:gd name="T20" fmla="*/ 16 w 93"/>
                <a:gd name="T21" fmla="*/ 20 h 47"/>
                <a:gd name="T22" fmla="*/ 3 w 93"/>
                <a:gd name="T23" fmla="*/ 18 h 47"/>
                <a:gd name="T24" fmla="*/ 0 w 93"/>
                <a:gd name="T25" fmla="*/ 14 h 47"/>
                <a:gd name="T26" fmla="*/ 6 w 93"/>
                <a:gd name="T27" fmla="*/ 9 h 47"/>
                <a:gd name="T28" fmla="*/ 6 w 93"/>
                <a:gd name="T29" fmla="*/ 8 h 47"/>
                <a:gd name="T30" fmla="*/ 19 w 93"/>
                <a:gd name="T31" fmla="*/ 3 h 47"/>
                <a:gd name="T32" fmla="*/ 23 w 93"/>
                <a:gd name="T33" fmla="*/ 0 h 47"/>
                <a:gd name="T34" fmla="*/ 25 w 93"/>
                <a:gd name="T35" fmla="*/ 1 h 47"/>
                <a:gd name="T36" fmla="*/ 28 w 93"/>
                <a:gd name="T37" fmla="*/ 6 h 47"/>
                <a:gd name="T38" fmla="*/ 25 w 93"/>
                <a:gd name="T39" fmla="*/ 8 h 47"/>
                <a:gd name="T40" fmla="*/ 28 w 93"/>
                <a:gd name="T41" fmla="*/ 9 h 47"/>
                <a:gd name="T42" fmla="*/ 29 w 93"/>
                <a:gd name="T43" fmla="*/ 6 h 47"/>
                <a:gd name="T44" fmla="*/ 37 w 93"/>
                <a:gd name="T45" fmla="*/ 5 h 47"/>
                <a:gd name="T46" fmla="*/ 40 w 93"/>
                <a:gd name="T47" fmla="*/ 11 h 47"/>
                <a:gd name="T48" fmla="*/ 45 w 93"/>
                <a:gd name="T49" fmla="*/ 9 h 47"/>
                <a:gd name="T50" fmla="*/ 49 w 93"/>
                <a:gd name="T51" fmla="*/ 5 h 47"/>
                <a:gd name="T52" fmla="*/ 53 w 93"/>
                <a:gd name="T53" fmla="*/ 6 h 47"/>
                <a:gd name="T54" fmla="*/ 54 w 93"/>
                <a:gd name="T55" fmla="*/ 11 h 47"/>
                <a:gd name="T56" fmla="*/ 57 w 93"/>
                <a:gd name="T57" fmla="*/ 16 h 47"/>
                <a:gd name="T58" fmla="*/ 62 w 93"/>
                <a:gd name="T59" fmla="*/ 13 h 47"/>
                <a:gd name="T60" fmla="*/ 58 w 93"/>
                <a:gd name="T61" fmla="*/ 10 h 47"/>
                <a:gd name="T62" fmla="*/ 58 w 93"/>
                <a:gd name="T63" fmla="*/ 3 h 47"/>
                <a:gd name="T64" fmla="*/ 63 w 93"/>
                <a:gd name="T65" fmla="*/ 1 h 47"/>
                <a:gd name="T66" fmla="*/ 68 w 93"/>
                <a:gd name="T67" fmla="*/ 10 h 47"/>
                <a:gd name="T68" fmla="*/ 72 w 93"/>
                <a:gd name="T69" fmla="*/ 13 h 47"/>
                <a:gd name="T70" fmla="*/ 74 w 93"/>
                <a:gd name="T71" fmla="*/ 16 h 47"/>
                <a:gd name="T72" fmla="*/ 73 w 93"/>
                <a:gd name="T73" fmla="*/ 20 h 47"/>
                <a:gd name="T74" fmla="*/ 77 w 93"/>
                <a:gd name="T75" fmla="*/ 25 h 47"/>
                <a:gd name="T76" fmla="*/ 88 w 93"/>
                <a:gd name="T77" fmla="*/ 27 h 47"/>
                <a:gd name="T78" fmla="*/ 92 w 93"/>
                <a:gd name="T79" fmla="*/ 30 h 47"/>
                <a:gd name="T80" fmla="*/ 93 w 93"/>
                <a:gd name="T81" fmla="*/ 33 h 47"/>
                <a:gd name="T82" fmla="*/ 83 w 93"/>
                <a:gd name="T83" fmla="*/ 33 h 47"/>
                <a:gd name="T84" fmla="*/ 86 w 93"/>
                <a:gd name="T85" fmla="*/ 42 h 47"/>
                <a:gd name="T86" fmla="*/ 72 w 93"/>
                <a:gd name="T87" fmla="*/ 42 h 47"/>
                <a:gd name="T88" fmla="*/ 54 w 93"/>
                <a:gd name="T89" fmla="*/ 42 h 47"/>
                <a:gd name="T90" fmla="*/ 48 w 93"/>
                <a:gd name="T91" fmla="*/ 43 h 47"/>
                <a:gd name="T92" fmla="*/ 47 w 93"/>
                <a:gd name="T93" fmla="*/ 45 h 47"/>
                <a:gd name="T94" fmla="*/ 30 w 93"/>
                <a:gd name="T95" fmla="*/ 45 h 47"/>
                <a:gd name="T96" fmla="*/ 25 w 93"/>
                <a:gd name="T97" fmla="*/ 38 h 47"/>
                <a:gd name="T98" fmla="*/ 15 w 93"/>
                <a:gd name="T99" fmla="*/ 35 h 47"/>
                <a:gd name="T100" fmla="*/ 14 w 93"/>
                <a:gd name="T101" fmla="*/ 37 h 47"/>
                <a:gd name="T102" fmla="*/ 14 w 93"/>
                <a:gd name="T103" fmla="*/ 34 h 47"/>
                <a:gd name="T104" fmla="*/ 10 w 93"/>
                <a:gd name="T105" fmla="*/ 35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93" h="47">
                  <a:moveTo>
                    <a:pt x="10" y="35"/>
                  </a:moveTo>
                  <a:cubicBezTo>
                    <a:pt x="8" y="36"/>
                    <a:pt x="10" y="32"/>
                    <a:pt x="11" y="32"/>
                  </a:cubicBezTo>
                  <a:cubicBezTo>
                    <a:pt x="12" y="30"/>
                    <a:pt x="15" y="31"/>
                    <a:pt x="16" y="30"/>
                  </a:cubicBezTo>
                  <a:cubicBezTo>
                    <a:pt x="18" y="30"/>
                    <a:pt x="18" y="29"/>
                    <a:pt x="19" y="29"/>
                  </a:cubicBezTo>
                  <a:cubicBezTo>
                    <a:pt x="24" y="28"/>
                    <a:pt x="30" y="31"/>
                    <a:pt x="33" y="28"/>
                  </a:cubicBezTo>
                  <a:cubicBezTo>
                    <a:pt x="32" y="25"/>
                    <a:pt x="24" y="28"/>
                    <a:pt x="19" y="27"/>
                  </a:cubicBezTo>
                  <a:cubicBezTo>
                    <a:pt x="18" y="26"/>
                    <a:pt x="17" y="25"/>
                    <a:pt x="18" y="25"/>
                  </a:cubicBezTo>
                  <a:cubicBezTo>
                    <a:pt x="17" y="25"/>
                    <a:pt x="16" y="27"/>
                    <a:pt x="14" y="27"/>
                  </a:cubicBezTo>
                  <a:cubicBezTo>
                    <a:pt x="12" y="26"/>
                    <a:pt x="9" y="25"/>
                    <a:pt x="6" y="25"/>
                  </a:cubicBezTo>
                  <a:cubicBezTo>
                    <a:pt x="3" y="22"/>
                    <a:pt x="13" y="23"/>
                    <a:pt x="13" y="20"/>
                  </a:cubicBezTo>
                  <a:cubicBezTo>
                    <a:pt x="13" y="18"/>
                    <a:pt x="16" y="20"/>
                    <a:pt x="16" y="20"/>
                  </a:cubicBezTo>
                  <a:cubicBezTo>
                    <a:pt x="16" y="13"/>
                    <a:pt x="9" y="20"/>
                    <a:pt x="3" y="18"/>
                  </a:cubicBezTo>
                  <a:cubicBezTo>
                    <a:pt x="0" y="16"/>
                    <a:pt x="5" y="14"/>
                    <a:pt x="0" y="14"/>
                  </a:cubicBezTo>
                  <a:cubicBezTo>
                    <a:pt x="1" y="12"/>
                    <a:pt x="2" y="8"/>
                    <a:pt x="6" y="9"/>
                  </a:cubicBezTo>
                  <a:cubicBezTo>
                    <a:pt x="8" y="9"/>
                    <a:pt x="7" y="7"/>
                    <a:pt x="6" y="8"/>
                  </a:cubicBezTo>
                  <a:cubicBezTo>
                    <a:pt x="9" y="5"/>
                    <a:pt x="14" y="4"/>
                    <a:pt x="19" y="3"/>
                  </a:cubicBezTo>
                  <a:cubicBezTo>
                    <a:pt x="20" y="2"/>
                    <a:pt x="20" y="0"/>
                    <a:pt x="23" y="0"/>
                  </a:cubicBezTo>
                  <a:cubicBezTo>
                    <a:pt x="23" y="1"/>
                    <a:pt x="24" y="1"/>
                    <a:pt x="25" y="1"/>
                  </a:cubicBezTo>
                  <a:cubicBezTo>
                    <a:pt x="25" y="5"/>
                    <a:pt x="23" y="6"/>
                    <a:pt x="28" y="6"/>
                  </a:cubicBezTo>
                  <a:cubicBezTo>
                    <a:pt x="28" y="8"/>
                    <a:pt x="26" y="7"/>
                    <a:pt x="25" y="8"/>
                  </a:cubicBezTo>
                  <a:cubicBezTo>
                    <a:pt x="25" y="8"/>
                    <a:pt x="27" y="9"/>
                    <a:pt x="28" y="9"/>
                  </a:cubicBezTo>
                  <a:cubicBezTo>
                    <a:pt x="29" y="9"/>
                    <a:pt x="28" y="7"/>
                    <a:pt x="29" y="6"/>
                  </a:cubicBezTo>
                  <a:cubicBezTo>
                    <a:pt x="32" y="5"/>
                    <a:pt x="34" y="6"/>
                    <a:pt x="37" y="5"/>
                  </a:cubicBezTo>
                  <a:cubicBezTo>
                    <a:pt x="38" y="7"/>
                    <a:pt x="41" y="8"/>
                    <a:pt x="40" y="11"/>
                  </a:cubicBezTo>
                  <a:cubicBezTo>
                    <a:pt x="43" y="11"/>
                    <a:pt x="42" y="8"/>
                    <a:pt x="45" y="9"/>
                  </a:cubicBezTo>
                  <a:cubicBezTo>
                    <a:pt x="47" y="8"/>
                    <a:pt x="48" y="6"/>
                    <a:pt x="49" y="5"/>
                  </a:cubicBezTo>
                  <a:cubicBezTo>
                    <a:pt x="50" y="6"/>
                    <a:pt x="51" y="6"/>
                    <a:pt x="53" y="6"/>
                  </a:cubicBezTo>
                  <a:cubicBezTo>
                    <a:pt x="54" y="8"/>
                    <a:pt x="53" y="10"/>
                    <a:pt x="54" y="11"/>
                  </a:cubicBezTo>
                  <a:cubicBezTo>
                    <a:pt x="55" y="13"/>
                    <a:pt x="58" y="13"/>
                    <a:pt x="57" y="16"/>
                  </a:cubicBezTo>
                  <a:cubicBezTo>
                    <a:pt x="59" y="16"/>
                    <a:pt x="59" y="13"/>
                    <a:pt x="62" y="13"/>
                  </a:cubicBezTo>
                  <a:cubicBezTo>
                    <a:pt x="62" y="11"/>
                    <a:pt x="59" y="11"/>
                    <a:pt x="58" y="10"/>
                  </a:cubicBezTo>
                  <a:cubicBezTo>
                    <a:pt x="57" y="8"/>
                    <a:pt x="59" y="6"/>
                    <a:pt x="58" y="3"/>
                  </a:cubicBezTo>
                  <a:cubicBezTo>
                    <a:pt x="60" y="3"/>
                    <a:pt x="61" y="1"/>
                    <a:pt x="63" y="1"/>
                  </a:cubicBezTo>
                  <a:cubicBezTo>
                    <a:pt x="63" y="4"/>
                    <a:pt x="67" y="7"/>
                    <a:pt x="68" y="10"/>
                  </a:cubicBezTo>
                  <a:cubicBezTo>
                    <a:pt x="68" y="11"/>
                    <a:pt x="71" y="16"/>
                    <a:pt x="72" y="13"/>
                  </a:cubicBezTo>
                  <a:cubicBezTo>
                    <a:pt x="74" y="13"/>
                    <a:pt x="72" y="16"/>
                    <a:pt x="74" y="16"/>
                  </a:cubicBezTo>
                  <a:cubicBezTo>
                    <a:pt x="75" y="18"/>
                    <a:pt x="75" y="20"/>
                    <a:pt x="73" y="20"/>
                  </a:cubicBezTo>
                  <a:cubicBezTo>
                    <a:pt x="74" y="23"/>
                    <a:pt x="78" y="21"/>
                    <a:pt x="77" y="25"/>
                  </a:cubicBezTo>
                  <a:cubicBezTo>
                    <a:pt x="82" y="23"/>
                    <a:pt x="82" y="28"/>
                    <a:pt x="88" y="27"/>
                  </a:cubicBezTo>
                  <a:cubicBezTo>
                    <a:pt x="86" y="31"/>
                    <a:pt x="91" y="30"/>
                    <a:pt x="92" y="30"/>
                  </a:cubicBezTo>
                  <a:cubicBezTo>
                    <a:pt x="92" y="30"/>
                    <a:pt x="90" y="34"/>
                    <a:pt x="93" y="33"/>
                  </a:cubicBezTo>
                  <a:cubicBezTo>
                    <a:pt x="91" y="39"/>
                    <a:pt x="89" y="31"/>
                    <a:pt x="83" y="33"/>
                  </a:cubicBezTo>
                  <a:cubicBezTo>
                    <a:pt x="82" y="38"/>
                    <a:pt x="88" y="36"/>
                    <a:pt x="86" y="42"/>
                  </a:cubicBezTo>
                  <a:cubicBezTo>
                    <a:pt x="81" y="43"/>
                    <a:pt x="75" y="44"/>
                    <a:pt x="72" y="42"/>
                  </a:cubicBezTo>
                  <a:cubicBezTo>
                    <a:pt x="68" y="39"/>
                    <a:pt x="60" y="38"/>
                    <a:pt x="54" y="42"/>
                  </a:cubicBezTo>
                  <a:cubicBezTo>
                    <a:pt x="53" y="43"/>
                    <a:pt x="51" y="42"/>
                    <a:pt x="48" y="43"/>
                  </a:cubicBezTo>
                  <a:cubicBezTo>
                    <a:pt x="47" y="43"/>
                    <a:pt x="47" y="44"/>
                    <a:pt x="47" y="45"/>
                  </a:cubicBezTo>
                  <a:cubicBezTo>
                    <a:pt x="44" y="43"/>
                    <a:pt x="37" y="47"/>
                    <a:pt x="30" y="45"/>
                  </a:cubicBezTo>
                  <a:cubicBezTo>
                    <a:pt x="29" y="43"/>
                    <a:pt x="27" y="41"/>
                    <a:pt x="25" y="38"/>
                  </a:cubicBezTo>
                  <a:cubicBezTo>
                    <a:pt x="21" y="38"/>
                    <a:pt x="15" y="39"/>
                    <a:pt x="15" y="35"/>
                  </a:cubicBezTo>
                  <a:cubicBezTo>
                    <a:pt x="14" y="35"/>
                    <a:pt x="14" y="36"/>
                    <a:pt x="14" y="37"/>
                  </a:cubicBezTo>
                  <a:cubicBezTo>
                    <a:pt x="12" y="36"/>
                    <a:pt x="13" y="34"/>
                    <a:pt x="14" y="34"/>
                  </a:cubicBezTo>
                  <a:cubicBezTo>
                    <a:pt x="14" y="32"/>
                    <a:pt x="10" y="34"/>
                    <a:pt x="10" y="35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7" name="Freeform 91"/>
            <p:cNvSpPr>
              <a:spLocks noEditPoints="1"/>
            </p:cNvSpPr>
            <p:nvPr/>
          </p:nvSpPr>
          <p:spPr bwMode="auto">
            <a:xfrm>
              <a:off x="1187624" y="1923605"/>
              <a:ext cx="2136775" cy="2482850"/>
            </a:xfrm>
            <a:custGeom>
              <a:avLst/>
              <a:gdLst>
                <a:gd name="T0" fmla="*/ 441 w 667"/>
                <a:gd name="T1" fmla="*/ 44 h 774"/>
                <a:gd name="T2" fmla="*/ 398 w 667"/>
                <a:gd name="T3" fmla="*/ 76 h 774"/>
                <a:gd name="T4" fmla="*/ 384 w 667"/>
                <a:gd name="T5" fmla="*/ 122 h 774"/>
                <a:gd name="T6" fmla="*/ 441 w 667"/>
                <a:gd name="T7" fmla="*/ 159 h 774"/>
                <a:gd name="T8" fmla="*/ 465 w 667"/>
                <a:gd name="T9" fmla="*/ 122 h 774"/>
                <a:gd name="T10" fmla="*/ 503 w 667"/>
                <a:gd name="T11" fmla="*/ 99 h 774"/>
                <a:gd name="T12" fmla="*/ 542 w 667"/>
                <a:gd name="T13" fmla="*/ 120 h 774"/>
                <a:gd name="T14" fmla="*/ 563 w 667"/>
                <a:gd name="T15" fmla="*/ 165 h 774"/>
                <a:gd name="T16" fmla="*/ 505 w 667"/>
                <a:gd name="T17" fmla="*/ 188 h 774"/>
                <a:gd name="T18" fmla="*/ 533 w 667"/>
                <a:gd name="T19" fmla="*/ 203 h 774"/>
                <a:gd name="T20" fmla="*/ 533 w 667"/>
                <a:gd name="T21" fmla="*/ 211 h 774"/>
                <a:gd name="T22" fmla="*/ 491 w 667"/>
                <a:gd name="T23" fmla="*/ 232 h 774"/>
                <a:gd name="T24" fmla="*/ 449 w 667"/>
                <a:gd name="T25" fmla="*/ 284 h 774"/>
                <a:gd name="T26" fmla="*/ 415 w 667"/>
                <a:gd name="T27" fmla="*/ 297 h 774"/>
                <a:gd name="T28" fmla="*/ 358 w 667"/>
                <a:gd name="T29" fmla="*/ 331 h 774"/>
                <a:gd name="T30" fmla="*/ 396 w 667"/>
                <a:gd name="T31" fmla="*/ 349 h 774"/>
                <a:gd name="T32" fmla="*/ 437 w 667"/>
                <a:gd name="T33" fmla="*/ 407 h 774"/>
                <a:gd name="T34" fmla="*/ 490 w 667"/>
                <a:gd name="T35" fmla="*/ 399 h 774"/>
                <a:gd name="T36" fmla="*/ 555 w 667"/>
                <a:gd name="T37" fmla="*/ 413 h 774"/>
                <a:gd name="T38" fmla="*/ 644 w 667"/>
                <a:gd name="T39" fmla="*/ 469 h 774"/>
                <a:gd name="T40" fmla="*/ 660 w 667"/>
                <a:gd name="T41" fmla="*/ 553 h 774"/>
                <a:gd name="T42" fmla="*/ 618 w 667"/>
                <a:gd name="T43" fmla="*/ 584 h 774"/>
                <a:gd name="T44" fmla="*/ 577 w 667"/>
                <a:gd name="T45" fmla="*/ 645 h 774"/>
                <a:gd name="T46" fmla="*/ 534 w 667"/>
                <a:gd name="T47" fmla="*/ 679 h 774"/>
                <a:gd name="T48" fmla="*/ 518 w 667"/>
                <a:gd name="T49" fmla="*/ 715 h 774"/>
                <a:gd name="T50" fmla="*/ 520 w 667"/>
                <a:gd name="T51" fmla="*/ 768 h 774"/>
                <a:gd name="T52" fmla="*/ 476 w 667"/>
                <a:gd name="T53" fmla="*/ 737 h 774"/>
                <a:gd name="T54" fmla="*/ 484 w 667"/>
                <a:gd name="T55" fmla="*/ 680 h 774"/>
                <a:gd name="T56" fmla="*/ 499 w 667"/>
                <a:gd name="T57" fmla="*/ 578 h 774"/>
                <a:gd name="T58" fmla="*/ 464 w 667"/>
                <a:gd name="T59" fmla="*/ 521 h 774"/>
                <a:gd name="T60" fmla="*/ 451 w 667"/>
                <a:gd name="T61" fmla="*/ 452 h 774"/>
                <a:gd name="T62" fmla="*/ 423 w 667"/>
                <a:gd name="T63" fmla="*/ 406 h 774"/>
                <a:gd name="T64" fmla="*/ 384 w 667"/>
                <a:gd name="T65" fmla="*/ 375 h 774"/>
                <a:gd name="T66" fmla="*/ 343 w 667"/>
                <a:gd name="T67" fmla="*/ 365 h 774"/>
                <a:gd name="T68" fmla="*/ 292 w 667"/>
                <a:gd name="T69" fmla="*/ 310 h 774"/>
                <a:gd name="T70" fmla="*/ 288 w 667"/>
                <a:gd name="T71" fmla="*/ 325 h 774"/>
                <a:gd name="T72" fmla="*/ 251 w 667"/>
                <a:gd name="T73" fmla="*/ 277 h 774"/>
                <a:gd name="T74" fmla="*/ 208 w 667"/>
                <a:gd name="T75" fmla="*/ 173 h 774"/>
                <a:gd name="T76" fmla="*/ 201 w 667"/>
                <a:gd name="T77" fmla="*/ 160 h 774"/>
                <a:gd name="T78" fmla="*/ 161 w 667"/>
                <a:gd name="T79" fmla="*/ 122 h 774"/>
                <a:gd name="T80" fmla="*/ 101 w 667"/>
                <a:gd name="T81" fmla="*/ 97 h 774"/>
                <a:gd name="T82" fmla="*/ 61 w 667"/>
                <a:gd name="T83" fmla="*/ 121 h 774"/>
                <a:gd name="T84" fmla="*/ 39 w 667"/>
                <a:gd name="T85" fmla="*/ 130 h 774"/>
                <a:gd name="T86" fmla="*/ 30 w 667"/>
                <a:gd name="T87" fmla="*/ 109 h 774"/>
                <a:gd name="T88" fmla="*/ 25 w 667"/>
                <a:gd name="T89" fmla="*/ 67 h 774"/>
                <a:gd name="T90" fmla="*/ 30 w 667"/>
                <a:gd name="T91" fmla="*/ 53 h 774"/>
                <a:gd name="T92" fmla="*/ 34 w 667"/>
                <a:gd name="T93" fmla="*/ 19 h 774"/>
                <a:gd name="T94" fmla="*/ 126 w 667"/>
                <a:gd name="T95" fmla="*/ 22 h 774"/>
                <a:gd name="T96" fmla="*/ 193 w 667"/>
                <a:gd name="T97" fmla="*/ 25 h 774"/>
                <a:gd name="T98" fmla="*/ 251 w 667"/>
                <a:gd name="T99" fmla="*/ 28 h 774"/>
                <a:gd name="T100" fmla="*/ 321 w 667"/>
                <a:gd name="T101" fmla="*/ 39 h 774"/>
                <a:gd name="T102" fmla="*/ 370 w 667"/>
                <a:gd name="T103" fmla="*/ 41 h 774"/>
                <a:gd name="T104" fmla="*/ 382 w 667"/>
                <a:gd name="T105" fmla="*/ 12 h 774"/>
                <a:gd name="T106" fmla="*/ 256 w 667"/>
                <a:gd name="T107" fmla="*/ 52 h 774"/>
                <a:gd name="T108" fmla="*/ 224 w 667"/>
                <a:gd name="T109" fmla="*/ 62 h 774"/>
                <a:gd name="T110" fmla="*/ 287 w 667"/>
                <a:gd name="T111" fmla="*/ 90 h 774"/>
                <a:gd name="T112" fmla="*/ 269 w 667"/>
                <a:gd name="T113" fmla="*/ 83 h 774"/>
                <a:gd name="T114" fmla="*/ 359 w 667"/>
                <a:gd name="T115" fmla="*/ 169 h 774"/>
                <a:gd name="T116" fmla="*/ 388 w 667"/>
                <a:gd name="T117" fmla="*/ 199 h 774"/>
                <a:gd name="T118" fmla="*/ 413 w 667"/>
                <a:gd name="T119" fmla="*/ 183 h 774"/>
                <a:gd name="T120" fmla="*/ 408 w 667"/>
                <a:gd name="T121" fmla="*/ 229 h 774"/>
                <a:gd name="T122" fmla="*/ 462 w 667"/>
                <a:gd name="T123" fmla="*/ 216 h 774"/>
                <a:gd name="T124" fmla="*/ 436 w 667"/>
                <a:gd name="T125" fmla="*/ 228 h 7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67" h="774">
                  <a:moveTo>
                    <a:pt x="406" y="42"/>
                  </a:moveTo>
                  <a:cubicBezTo>
                    <a:pt x="406" y="43"/>
                    <a:pt x="407" y="43"/>
                    <a:pt x="407" y="43"/>
                  </a:cubicBezTo>
                  <a:cubicBezTo>
                    <a:pt x="408" y="42"/>
                    <a:pt x="409" y="42"/>
                    <a:pt x="408" y="46"/>
                  </a:cubicBezTo>
                  <a:cubicBezTo>
                    <a:pt x="409" y="46"/>
                    <a:pt x="411" y="46"/>
                    <a:pt x="412" y="46"/>
                  </a:cubicBezTo>
                  <a:cubicBezTo>
                    <a:pt x="414" y="45"/>
                    <a:pt x="415" y="43"/>
                    <a:pt x="415" y="39"/>
                  </a:cubicBezTo>
                  <a:cubicBezTo>
                    <a:pt x="416" y="39"/>
                    <a:pt x="417" y="38"/>
                    <a:pt x="417" y="36"/>
                  </a:cubicBezTo>
                  <a:cubicBezTo>
                    <a:pt x="419" y="36"/>
                    <a:pt x="419" y="35"/>
                    <a:pt x="420" y="34"/>
                  </a:cubicBezTo>
                  <a:cubicBezTo>
                    <a:pt x="420" y="33"/>
                    <a:pt x="420" y="32"/>
                    <a:pt x="422" y="33"/>
                  </a:cubicBezTo>
                  <a:cubicBezTo>
                    <a:pt x="422" y="30"/>
                    <a:pt x="422" y="27"/>
                    <a:pt x="422" y="24"/>
                  </a:cubicBezTo>
                  <a:cubicBezTo>
                    <a:pt x="426" y="24"/>
                    <a:pt x="429" y="23"/>
                    <a:pt x="432" y="24"/>
                  </a:cubicBezTo>
                  <a:cubicBezTo>
                    <a:pt x="434" y="25"/>
                    <a:pt x="433" y="27"/>
                    <a:pt x="433" y="28"/>
                  </a:cubicBezTo>
                  <a:cubicBezTo>
                    <a:pt x="434" y="28"/>
                    <a:pt x="434" y="28"/>
                    <a:pt x="435" y="28"/>
                  </a:cubicBezTo>
                  <a:cubicBezTo>
                    <a:pt x="435" y="28"/>
                    <a:pt x="436" y="28"/>
                    <a:pt x="436" y="28"/>
                  </a:cubicBezTo>
                  <a:cubicBezTo>
                    <a:pt x="438" y="29"/>
                    <a:pt x="438" y="30"/>
                    <a:pt x="440" y="31"/>
                  </a:cubicBezTo>
                  <a:cubicBezTo>
                    <a:pt x="440" y="35"/>
                    <a:pt x="438" y="36"/>
                    <a:pt x="436" y="37"/>
                  </a:cubicBezTo>
                  <a:cubicBezTo>
                    <a:pt x="439" y="39"/>
                    <a:pt x="438" y="44"/>
                    <a:pt x="441" y="44"/>
                  </a:cubicBezTo>
                  <a:cubicBezTo>
                    <a:pt x="440" y="47"/>
                    <a:pt x="437" y="48"/>
                    <a:pt x="436" y="51"/>
                  </a:cubicBezTo>
                  <a:cubicBezTo>
                    <a:pt x="435" y="51"/>
                    <a:pt x="435" y="51"/>
                    <a:pt x="434" y="51"/>
                  </a:cubicBezTo>
                  <a:cubicBezTo>
                    <a:pt x="433" y="52"/>
                    <a:pt x="433" y="52"/>
                    <a:pt x="432" y="51"/>
                  </a:cubicBezTo>
                  <a:cubicBezTo>
                    <a:pt x="430" y="52"/>
                    <a:pt x="430" y="55"/>
                    <a:pt x="428" y="57"/>
                  </a:cubicBezTo>
                  <a:cubicBezTo>
                    <a:pt x="427" y="56"/>
                    <a:pt x="429" y="54"/>
                    <a:pt x="423" y="55"/>
                  </a:cubicBezTo>
                  <a:cubicBezTo>
                    <a:pt x="423" y="53"/>
                    <a:pt x="425" y="54"/>
                    <a:pt x="426" y="53"/>
                  </a:cubicBezTo>
                  <a:cubicBezTo>
                    <a:pt x="424" y="51"/>
                    <a:pt x="422" y="52"/>
                    <a:pt x="420" y="53"/>
                  </a:cubicBezTo>
                  <a:cubicBezTo>
                    <a:pt x="418" y="53"/>
                    <a:pt x="416" y="54"/>
                    <a:pt x="415" y="53"/>
                  </a:cubicBezTo>
                  <a:cubicBezTo>
                    <a:pt x="416" y="57"/>
                    <a:pt x="415" y="56"/>
                    <a:pt x="415" y="61"/>
                  </a:cubicBezTo>
                  <a:cubicBezTo>
                    <a:pt x="413" y="61"/>
                    <a:pt x="414" y="59"/>
                    <a:pt x="413" y="58"/>
                  </a:cubicBezTo>
                  <a:cubicBezTo>
                    <a:pt x="410" y="59"/>
                    <a:pt x="411" y="63"/>
                    <a:pt x="407" y="62"/>
                  </a:cubicBezTo>
                  <a:cubicBezTo>
                    <a:pt x="407" y="63"/>
                    <a:pt x="409" y="63"/>
                    <a:pt x="409" y="65"/>
                  </a:cubicBezTo>
                  <a:cubicBezTo>
                    <a:pt x="410" y="67"/>
                    <a:pt x="408" y="67"/>
                    <a:pt x="408" y="70"/>
                  </a:cubicBezTo>
                  <a:cubicBezTo>
                    <a:pt x="407" y="68"/>
                    <a:pt x="405" y="70"/>
                    <a:pt x="403" y="71"/>
                  </a:cubicBezTo>
                  <a:cubicBezTo>
                    <a:pt x="402" y="73"/>
                    <a:pt x="401" y="74"/>
                    <a:pt x="401" y="73"/>
                  </a:cubicBezTo>
                  <a:cubicBezTo>
                    <a:pt x="400" y="73"/>
                    <a:pt x="398" y="72"/>
                    <a:pt x="398" y="76"/>
                  </a:cubicBezTo>
                  <a:cubicBezTo>
                    <a:pt x="396" y="76"/>
                    <a:pt x="395" y="76"/>
                    <a:pt x="393" y="76"/>
                  </a:cubicBezTo>
                  <a:cubicBezTo>
                    <a:pt x="391" y="76"/>
                    <a:pt x="392" y="79"/>
                    <a:pt x="392" y="81"/>
                  </a:cubicBezTo>
                  <a:cubicBezTo>
                    <a:pt x="390" y="80"/>
                    <a:pt x="389" y="80"/>
                    <a:pt x="389" y="82"/>
                  </a:cubicBezTo>
                  <a:cubicBezTo>
                    <a:pt x="387" y="80"/>
                    <a:pt x="386" y="82"/>
                    <a:pt x="383" y="82"/>
                  </a:cubicBezTo>
                  <a:cubicBezTo>
                    <a:pt x="384" y="83"/>
                    <a:pt x="384" y="85"/>
                    <a:pt x="384" y="87"/>
                  </a:cubicBezTo>
                  <a:cubicBezTo>
                    <a:pt x="381" y="84"/>
                    <a:pt x="382" y="88"/>
                    <a:pt x="380" y="91"/>
                  </a:cubicBezTo>
                  <a:cubicBezTo>
                    <a:pt x="379" y="94"/>
                    <a:pt x="376" y="97"/>
                    <a:pt x="375" y="102"/>
                  </a:cubicBezTo>
                  <a:cubicBezTo>
                    <a:pt x="373" y="104"/>
                    <a:pt x="371" y="108"/>
                    <a:pt x="369" y="110"/>
                  </a:cubicBezTo>
                  <a:cubicBezTo>
                    <a:pt x="369" y="112"/>
                    <a:pt x="370" y="110"/>
                    <a:pt x="370" y="110"/>
                  </a:cubicBezTo>
                  <a:cubicBezTo>
                    <a:pt x="372" y="110"/>
                    <a:pt x="371" y="111"/>
                    <a:pt x="372" y="111"/>
                  </a:cubicBezTo>
                  <a:cubicBezTo>
                    <a:pt x="372" y="112"/>
                    <a:pt x="374" y="114"/>
                    <a:pt x="374" y="114"/>
                  </a:cubicBezTo>
                  <a:cubicBezTo>
                    <a:pt x="375" y="114"/>
                    <a:pt x="375" y="114"/>
                    <a:pt x="376" y="113"/>
                  </a:cubicBezTo>
                  <a:cubicBezTo>
                    <a:pt x="376" y="113"/>
                    <a:pt x="377" y="112"/>
                    <a:pt x="379" y="114"/>
                  </a:cubicBezTo>
                  <a:cubicBezTo>
                    <a:pt x="380" y="114"/>
                    <a:pt x="380" y="115"/>
                    <a:pt x="382" y="115"/>
                  </a:cubicBezTo>
                  <a:cubicBezTo>
                    <a:pt x="382" y="117"/>
                    <a:pt x="382" y="118"/>
                    <a:pt x="382" y="120"/>
                  </a:cubicBezTo>
                  <a:cubicBezTo>
                    <a:pt x="382" y="121"/>
                    <a:pt x="384" y="121"/>
                    <a:pt x="384" y="122"/>
                  </a:cubicBezTo>
                  <a:cubicBezTo>
                    <a:pt x="385" y="124"/>
                    <a:pt x="387" y="124"/>
                    <a:pt x="387" y="126"/>
                  </a:cubicBezTo>
                  <a:cubicBezTo>
                    <a:pt x="390" y="126"/>
                    <a:pt x="392" y="126"/>
                    <a:pt x="395" y="126"/>
                  </a:cubicBezTo>
                  <a:cubicBezTo>
                    <a:pt x="397" y="127"/>
                    <a:pt x="400" y="127"/>
                    <a:pt x="402" y="126"/>
                  </a:cubicBezTo>
                  <a:cubicBezTo>
                    <a:pt x="403" y="131"/>
                    <a:pt x="408" y="130"/>
                    <a:pt x="411" y="133"/>
                  </a:cubicBezTo>
                  <a:cubicBezTo>
                    <a:pt x="411" y="133"/>
                    <a:pt x="412" y="132"/>
                    <a:pt x="412" y="134"/>
                  </a:cubicBezTo>
                  <a:cubicBezTo>
                    <a:pt x="412" y="136"/>
                    <a:pt x="413" y="134"/>
                    <a:pt x="413" y="134"/>
                  </a:cubicBezTo>
                  <a:cubicBezTo>
                    <a:pt x="415" y="134"/>
                    <a:pt x="415" y="136"/>
                    <a:pt x="416" y="136"/>
                  </a:cubicBezTo>
                  <a:cubicBezTo>
                    <a:pt x="418" y="137"/>
                    <a:pt x="420" y="136"/>
                    <a:pt x="420" y="139"/>
                  </a:cubicBezTo>
                  <a:cubicBezTo>
                    <a:pt x="426" y="139"/>
                    <a:pt x="430" y="141"/>
                    <a:pt x="436" y="141"/>
                  </a:cubicBezTo>
                  <a:cubicBezTo>
                    <a:pt x="436" y="145"/>
                    <a:pt x="435" y="149"/>
                    <a:pt x="437" y="151"/>
                  </a:cubicBezTo>
                  <a:cubicBezTo>
                    <a:pt x="437" y="151"/>
                    <a:pt x="437" y="152"/>
                    <a:pt x="438" y="152"/>
                  </a:cubicBezTo>
                  <a:cubicBezTo>
                    <a:pt x="438" y="153"/>
                    <a:pt x="439" y="153"/>
                    <a:pt x="438" y="153"/>
                  </a:cubicBezTo>
                  <a:cubicBezTo>
                    <a:pt x="439" y="154"/>
                    <a:pt x="437" y="155"/>
                    <a:pt x="437" y="155"/>
                  </a:cubicBezTo>
                  <a:cubicBezTo>
                    <a:pt x="438" y="156"/>
                    <a:pt x="438" y="156"/>
                    <a:pt x="439" y="156"/>
                  </a:cubicBezTo>
                  <a:cubicBezTo>
                    <a:pt x="439" y="156"/>
                    <a:pt x="439" y="156"/>
                    <a:pt x="440" y="156"/>
                  </a:cubicBezTo>
                  <a:cubicBezTo>
                    <a:pt x="440" y="157"/>
                    <a:pt x="437" y="160"/>
                    <a:pt x="441" y="159"/>
                  </a:cubicBezTo>
                  <a:cubicBezTo>
                    <a:pt x="440" y="160"/>
                    <a:pt x="440" y="161"/>
                    <a:pt x="440" y="163"/>
                  </a:cubicBezTo>
                  <a:cubicBezTo>
                    <a:pt x="440" y="164"/>
                    <a:pt x="441" y="163"/>
                    <a:pt x="441" y="163"/>
                  </a:cubicBezTo>
                  <a:cubicBezTo>
                    <a:pt x="443" y="163"/>
                    <a:pt x="442" y="165"/>
                    <a:pt x="442" y="165"/>
                  </a:cubicBezTo>
                  <a:cubicBezTo>
                    <a:pt x="442" y="165"/>
                    <a:pt x="443" y="165"/>
                    <a:pt x="443" y="165"/>
                  </a:cubicBezTo>
                  <a:cubicBezTo>
                    <a:pt x="444" y="165"/>
                    <a:pt x="445" y="165"/>
                    <a:pt x="445" y="165"/>
                  </a:cubicBezTo>
                  <a:cubicBezTo>
                    <a:pt x="446" y="167"/>
                    <a:pt x="451" y="167"/>
                    <a:pt x="455" y="165"/>
                  </a:cubicBezTo>
                  <a:cubicBezTo>
                    <a:pt x="456" y="160"/>
                    <a:pt x="456" y="158"/>
                    <a:pt x="455" y="153"/>
                  </a:cubicBezTo>
                  <a:cubicBezTo>
                    <a:pt x="455" y="151"/>
                    <a:pt x="453" y="152"/>
                    <a:pt x="452" y="151"/>
                  </a:cubicBezTo>
                  <a:cubicBezTo>
                    <a:pt x="451" y="150"/>
                    <a:pt x="454" y="145"/>
                    <a:pt x="450" y="146"/>
                  </a:cubicBezTo>
                  <a:cubicBezTo>
                    <a:pt x="451" y="145"/>
                    <a:pt x="453" y="145"/>
                    <a:pt x="452" y="143"/>
                  </a:cubicBezTo>
                  <a:cubicBezTo>
                    <a:pt x="455" y="143"/>
                    <a:pt x="457" y="142"/>
                    <a:pt x="458" y="142"/>
                  </a:cubicBezTo>
                  <a:cubicBezTo>
                    <a:pt x="459" y="141"/>
                    <a:pt x="459" y="140"/>
                    <a:pt x="461" y="140"/>
                  </a:cubicBezTo>
                  <a:cubicBezTo>
                    <a:pt x="463" y="140"/>
                    <a:pt x="462" y="137"/>
                    <a:pt x="462" y="136"/>
                  </a:cubicBezTo>
                  <a:cubicBezTo>
                    <a:pt x="462" y="136"/>
                    <a:pt x="463" y="137"/>
                    <a:pt x="463" y="137"/>
                  </a:cubicBezTo>
                  <a:cubicBezTo>
                    <a:pt x="464" y="137"/>
                    <a:pt x="466" y="137"/>
                    <a:pt x="466" y="136"/>
                  </a:cubicBezTo>
                  <a:cubicBezTo>
                    <a:pt x="463" y="131"/>
                    <a:pt x="468" y="126"/>
                    <a:pt x="465" y="122"/>
                  </a:cubicBezTo>
                  <a:cubicBezTo>
                    <a:pt x="465" y="121"/>
                    <a:pt x="463" y="122"/>
                    <a:pt x="464" y="122"/>
                  </a:cubicBezTo>
                  <a:cubicBezTo>
                    <a:pt x="462" y="121"/>
                    <a:pt x="464" y="118"/>
                    <a:pt x="460" y="119"/>
                  </a:cubicBezTo>
                  <a:cubicBezTo>
                    <a:pt x="460" y="116"/>
                    <a:pt x="458" y="116"/>
                    <a:pt x="459" y="114"/>
                  </a:cubicBezTo>
                  <a:cubicBezTo>
                    <a:pt x="458" y="111"/>
                    <a:pt x="460" y="110"/>
                    <a:pt x="462" y="110"/>
                  </a:cubicBezTo>
                  <a:cubicBezTo>
                    <a:pt x="460" y="109"/>
                    <a:pt x="464" y="101"/>
                    <a:pt x="459" y="101"/>
                  </a:cubicBezTo>
                  <a:cubicBezTo>
                    <a:pt x="460" y="100"/>
                    <a:pt x="460" y="99"/>
                    <a:pt x="460" y="97"/>
                  </a:cubicBezTo>
                  <a:cubicBezTo>
                    <a:pt x="460" y="98"/>
                    <a:pt x="458" y="97"/>
                    <a:pt x="459" y="96"/>
                  </a:cubicBezTo>
                  <a:cubicBezTo>
                    <a:pt x="459" y="96"/>
                    <a:pt x="460" y="96"/>
                    <a:pt x="460" y="95"/>
                  </a:cubicBezTo>
                  <a:cubicBezTo>
                    <a:pt x="460" y="94"/>
                    <a:pt x="459" y="94"/>
                    <a:pt x="459" y="92"/>
                  </a:cubicBezTo>
                  <a:cubicBezTo>
                    <a:pt x="459" y="91"/>
                    <a:pt x="461" y="88"/>
                    <a:pt x="459" y="87"/>
                  </a:cubicBezTo>
                  <a:cubicBezTo>
                    <a:pt x="459" y="85"/>
                    <a:pt x="469" y="84"/>
                    <a:pt x="467" y="89"/>
                  </a:cubicBezTo>
                  <a:cubicBezTo>
                    <a:pt x="469" y="88"/>
                    <a:pt x="470" y="88"/>
                    <a:pt x="472" y="89"/>
                  </a:cubicBezTo>
                  <a:cubicBezTo>
                    <a:pt x="476" y="89"/>
                    <a:pt x="480" y="89"/>
                    <a:pt x="481" y="86"/>
                  </a:cubicBezTo>
                  <a:cubicBezTo>
                    <a:pt x="484" y="90"/>
                    <a:pt x="491" y="89"/>
                    <a:pt x="490" y="96"/>
                  </a:cubicBezTo>
                  <a:cubicBezTo>
                    <a:pt x="494" y="96"/>
                    <a:pt x="497" y="96"/>
                    <a:pt x="500" y="96"/>
                  </a:cubicBezTo>
                  <a:cubicBezTo>
                    <a:pt x="500" y="98"/>
                    <a:pt x="501" y="98"/>
                    <a:pt x="503" y="99"/>
                  </a:cubicBezTo>
                  <a:cubicBezTo>
                    <a:pt x="503" y="101"/>
                    <a:pt x="502" y="104"/>
                    <a:pt x="503" y="106"/>
                  </a:cubicBezTo>
                  <a:cubicBezTo>
                    <a:pt x="503" y="109"/>
                    <a:pt x="506" y="112"/>
                    <a:pt x="504" y="112"/>
                  </a:cubicBezTo>
                  <a:cubicBezTo>
                    <a:pt x="504" y="114"/>
                    <a:pt x="506" y="113"/>
                    <a:pt x="508" y="114"/>
                  </a:cubicBezTo>
                  <a:cubicBezTo>
                    <a:pt x="507" y="118"/>
                    <a:pt x="512" y="115"/>
                    <a:pt x="509" y="119"/>
                  </a:cubicBezTo>
                  <a:cubicBezTo>
                    <a:pt x="512" y="119"/>
                    <a:pt x="513" y="119"/>
                    <a:pt x="515" y="118"/>
                  </a:cubicBezTo>
                  <a:cubicBezTo>
                    <a:pt x="517" y="118"/>
                    <a:pt x="518" y="117"/>
                    <a:pt x="520" y="117"/>
                  </a:cubicBezTo>
                  <a:cubicBezTo>
                    <a:pt x="521" y="116"/>
                    <a:pt x="520" y="115"/>
                    <a:pt x="519" y="115"/>
                  </a:cubicBezTo>
                  <a:cubicBezTo>
                    <a:pt x="520" y="112"/>
                    <a:pt x="521" y="112"/>
                    <a:pt x="523" y="114"/>
                  </a:cubicBezTo>
                  <a:cubicBezTo>
                    <a:pt x="521" y="110"/>
                    <a:pt x="526" y="110"/>
                    <a:pt x="527" y="109"/>
                  </a:cubicBezTo>
                  <a:cubicBezTo>
                    <a:pt x="528" y="108"/>
                    <a:pt x="526" y="108"/>
                    <a:pt x="525" y="107"/>
                  </a:cubicBezTo>
                  <a:cubicBezTo>
                    <a:pt x="525" y="106"/>
                    <a:pt x="528" y="105"/>
                    <a:pt x="531" y="105"/>
                  </a:cubicBezTo>
                  <a:cubicBezTo>
                    <a:pt x="528" y="108"/>
                    <a:pt x="530" y="108"/>
                    <a:pt x="533" y="111"/>
                  </a:cubicBezTo>
                  <a:cubicBezTo>
                    <a:pt x="535" y="113"/>
                    <a:pt x="536" y="116"/>
                    <a:pt x="541" y="116"/>
                  </a:cubicBezTo>
                  <a:cubicBezTo>
                    <a:pt x="540" y="118"/>
                    <a:pt x="538" y="117"/>
                    <a:pt x="538" y="119"/>
                  </a:cubicBezTo>
                  <a:cubicBezTo>
                    <a:pt x="539" y="120"/>
                    <a:pt x="541" y="120"/>
                    <a:pt x="541" y="122"/>
                  </a:cubicBezTo>
                  <a:cubicBezTo>
                    <a:pt x="542" y="123"/>
                    <a:pt x="541" y="120"/>
                    <a:pt x="542" y="120"/>
                  </a:cubicBezTo>
                  <a:cubicBezTo>
                    <a:pt x="544" y="119"/>
                    <a:pt x="543" y="121"/>
                    <a:pt x="543" y="122"/>
                  </a:cubicBezTo>
                  <a:cubicBezTo>
                    <a:pt x="543" y="123"/>
                    <a:pt x="543" y="124"/>
                    <a:pt x="546" y="124"/>
                  </a:cubicBezTo>
                  <a:cubicBezTo>
                    <a:pt x="543" y="127"/>
                    <a:pt x="547" y="129"/>
                    <a:pt x="543" y="131"/>
                  </a:cubicBezTo>
                  <a:cubicBezTo>
                    <a:pt x="543" y="134"/>
                    <a:pt x="547" y="133"/>
                    <a:pt x="548" y="134"/>
                  </a:cubicBezTo>
                  <a:cubicBezTo>
                    <a:pt x="549" y="134"/>
                    <a:pt x="546" y="136"/>
                    <a:pt x="547" y="136"/>
                  </a:cubicBezTo>
                  <a:cubicBezTo>
                    <a:pt x="548" y="137"/>
                    <a:pt x="550" y="137"/>
                    <a:pt x="551" y="138"/>
                  </a:cubicBezTo>
                  <a:cubicBezTo>
                    <a:pt x="552" y="138"/>
                    <a:pt x="552" y="140"/>
                    <a:pt x="553" y="140"/>
                  </a:cubicBezTo>
                  <a:cubicBezTo>
                    <a:pt x="555" y="141"/>
                    <a:pt x="558" y="142"/>
                    <a:pt x="560" y="144"/>
                  </a:cubicBezTo>
                  <a:cubicBezTo>
                    <a:pt x="560" y="144"/>
                    <a:pt x="561" y="143"/>
                    <a:pt x="561" y="143"/>
                  </a:cubicBezTo>
                  <a:cubicBezTo>
                    <a:pt x="562" y="142"/>
                    <a:pt x="563" y="140"/>
                    <a:pt x="563" y="143"/>
                  </a:cubicBezTo>
                  <a:cubicBezTo>
                    <a:pt x="563" y="146"/>
                    <a:pt x="560" y="146"/>
                    <a:pt x="557" y="146"/>
                  </a:cubicBezTo>
                  <a:cubicBezTo>
                    <a:pt x="559" y="149"/>
                    <a:pt x="563" y="150"/>
                    <a:pt x="567" y="150"/>
                  </a:cubicBezTo>
                  <a:cubicBezTo>
                    <a:pt x="567" y="152"/>
                    <a:pt x="568" y="153"/>
                    <a:pt x="570" y="153"/>
                  </a:cubicBezTo>
                  <a:cubicBezTo>
                    <a:pt x="569" y="155"/>
                    <a:pt x="570" y="157"/>
                    <a:pt x="572" y="156"/>
                  </a:cubicBezTo>
                  <a:cubicBezTo>
                    <a:pt x="571" y="158"/>
                    <a:pt x="570" y="160"/>
                    <a:pt x="571" y="163"/>
                  </a:cubicBezTo>
                  <a:cubicBezTo>
                    <a:pt x="568" y="163"/>
                    <a:pt x="566" y="164"/>
                    <a:pt x="563" y="165"/>
                  </a:cubicBezTo>
                  <a:cubicBezTo>
                    <a:pt x="563" y="166"/>
                    <a:pt x="564" y="166"/>
                    <a:pt x="562" y="167"/>
                  </a:cubicBezTo>
                  <a:cubicBezTo>
                    <a:pt x="561" y="167"/>
                    <a:pt x="560" y="167"/>
                    <a:pt x="560" y="168"/>
                  </a:cubicBezTo>
                  <a:cubicBezTo>
                    <a:pt x="559" y="170"/>
                    <a:pt x="557" y="168"/>
                    <a:pt x="557" y="168"/>
                  </a:cubicBezTo>
                  <a:cubicBezTo>
                    <a:pt x="556" y="168"/>
                    <a:pt x="555" y="170"/>
                    <a:pt x="555" y="170"/>
                  </a:cubicBezTo>
                  <a:cubicBezTo>
                    <a:pt x="554" y="171"/>
                    <a:pt x="554" y="174"/>
                    <a:pt x="553" y="174"/>
                  </a:cubicBezTo>
                  <a:cubicBezTo>
                    <a:pt x="553" y="175"/>
                    <a:pt x="552" y="174"/>
                    <a:pt x="551" y="174"/>
                  </a:cubicBezTo>
                  <a:cubicBezTo>
                    <a:pt x="550" y="174"/>
                    <a:pt x="549" y="174"/>
                    <a:pt x="551" y="175"/>
                  </a:cubicBezTo>
                  <a:cubicBezTo>
                    <a:pt x="550" y="177"/>
                    <a:pt x="547" y="177"/>
                    <a:pt x="545" y="177"/>
                  </a:cubicBezTo>
                  <a:cubicBezTo>
                    <a:pt x="544" y="177"/>
                    <a:pt x="544" y="177"/>
                    <a:pt x="543" y="177"/>
                  </a:cubicBezTo>
                  <a:cubicBezTo>
                    <a:pt x="540" y="177"/>
                    <a:pt x="538" y="177"/>
                    <a:pt x="536" y="177"/>
                  </a:cubicBezTo>
                  <a:cubicBezTo>
                    <a:pt x="534" y="177"/>
                    <a:pt x="533" y="176"/>
                    <a:pt x="532" y="175"/>
                  </a:cubicBezTo>
                  <a:cubicBezTo>
                    <a:pt x="526" y="174"/>
                    <a:pt x="521" y="176"/>
                    <a:pt x="515" y="177"/>
                  </a:cubicBezTo>
                  <a:cubicBezTo>
                    <a:pt x="511" y="178"/>
                    <a:pt x="509" y="183"/>
                    <a:pt x="504" y="184"/>
                  </a:cubicBezTo>
                  <a:cubicBezTo>
                    <a:pt x="507" y="187"/>
                    <a:pt x="502" y="187"/>
                    <a:pt x="500" y="189"/>
                  </a:cubicBezTo>
                  <a:cubicBezTo>
                    <a:pt x="501" y="190"/>
                    <a:pt x="502" y="191"/>
                    <a:pt x="502" y="193"/>
                  </a:cubicBezTo>
                  <a:cubicBezTo>
                    <a:pt x="503" y="192"/>
                    <a:pt x="504" y="189"/>
                    <a:pt x="505" y="188"/>
                  </a:cubicBezTo>
                  <a:cubicBezTo>
                    <a:pt x="506" y="187"/>
                    <a:pt x="510" y="188"/>
                    <a:pt x="510" y="185"/>
                  </a:cubicBezTo>
                  <a:cubicBezTo>
                    <a:pt x="510" y="183"/>
                    <a:pt x="511" y="184"/>
                    <a:pt x="512" y="185"/>
                  </a:cubicBezTo>
                  <a:cubicBezTo>
                    <a:pt x="512" y="185"/>
                    <a:pt x="513" y="186"/>
                    <a:pt x="513" y="183"/>
                  </a:cubicBezTo>
                  <a:cubicBezTo>
                    <a:pt x="514" y="182"/>
                    <a:pt x="514" y="183"/>
                    <a:pt x="515" y="183"/>
                  </a:cubicBezTo>
                  <a:cubicBezTo>
                    <a:pt x="515" y="184"/>
                    <a:pt x="515" y="184"/>
                    <a:pt x="515" y="184"/>
                  </a:cubicBezTo>
                  <a:cubicBezTo>
                    <a:pt x="517" y="184"/>
                    <a:pt x="516" y="182"/>
                    <a:pt x="517" y="182"/>
                  </a:cubicBezTo>
                  <a:cubicBezTo>
                    <a:pt x="518" y="181"/>
                    <a:pt x="519" y="181"/>
                    <a:pt x="521" y="182"/>
                  </a:cubicBezTo>
                  <a:cubicBezTo>
                    <a:pt x="522" y="182"/>
                    <a:pt x="524" y="182"/>
                    <a:pt x="525" y="182"/>
                  </a:cubicBezTo>
                  <a:cubicBezTo>
                    <a:pt x="526" y="183"/>
                    <a:pt x="527" y="182"/>
                    <a:pt x="527" y="182"/>
                  </a:cubicBezTo>
                  <a:cubicBezTo>
                    <a:pt x="528" y="181"/>
                    <a:pt x="528" y="183"/>
                    <a:pt x="528" y="184"/>
                  </a:cubicBezTo>
                  <a:cubicBezTo>
                    <a:pt x="528" y="186"/>
                    <a:pt x="527" y="188"/>
                    <a:pt x="525" y="187"/>
                  </a:cubicBezTo>
                  <a:cubicBezTo>
                    <a:pt x="528" y="190"/>
                    <a:pt x="523" y="191"/>
                    <a:pt x="524" y="195"/>
                  </a:cubicBezTo>
                  <a:cubicBezTo>
                    <a:pt x="525" y="196"/>
                    <a:pt x="526" y="198"/>
                    <a:pt x="525" y="199"/>
                  </a:cubicBezTo>
                  <a:cubicBezTo>
                    <a:pt x="526" y="198"/>
                    <a:pt x="528" y="198"/>
                    <a:pt x="528" y="199"/>
                  </a:cubicBezTo>
                  <a:cubicBezTo>
                    <a:pt x="528" y="201"/>
                    <a:pt x="530" y="200"/>
                    <a:pt x="531" y="201"/>
                  </a:cubicBezTo>
                  <a:cubicBezTo>
                    <a:pt x="531" y="201"/>
                    <a:pt x="533" y="203"/>
                    <a:pt x="533" y="203"/>
                  </a:cubicBezTo>
                  <a:cubicBezTo>
                    <a:pt x="533" y="203"/>
                    <a:pt x="534" y="203"/>
                    <a:pt x="534" y="203"/>
                  </a:cubicBezTo>
                  <a:cubicBezTo>
                    <a:pt x="535" y="203"/>
                    <a:pt x="535" y="203"/>
                    <a:pt x="536" y="203"/>
                  </a:cubicBezTo>
                  <a:cubicBezTo>
                    <a:pt x="536" y="203"/>
                    <a:pt x="537" y="204"/>
                    <a:pt x="537" y="204"/>
                  </a:cubicBezTo>
                  <a:cubicBezTo>
                    <a:pt x="538" y="204"/>
                    <a:pt x="538" y="204"/>
                    <a:pt x="539" y="204"/>
                  </a:cubicBezTo>
                  <a:cubicBezTo>
                    <a:pt x="540" y="203"/>
                    <a:pt x="541" y="203"/>
                    <a:pt x="542" y="204"/>
                  </a:cubicBezTo>
                  <a:cubicBezTo>
                    <a:pt x="543" y="205"/>
                    <a:pt x="542" y="202"/>
                    <a:pt x="543" y="202"/>
                  </a:cubicBezTo>
                  <a:cubicBezTo>
                    <a:pt x="546" y="202"/>
                    <a:pt x="546" y="202"/>
                    <a:pt x="546" y="202"/>
                  </a:cubicBezTo>
                  <a:cubicBezTo>
                    <a:pt x="546" y="201"/>
                    <a:pt x="545" y="199"/>
                    <a:pt x="546" y="198"/>
                  </a:cubicBezTo>
                  <a:cubicBezTo>
                    <a:pt x="548" y="198"/>
                    <a:pt x="548" y="199"/>
                    <a:pt x="548" y="201"/>
                  </a:cubicBezTo>
                  <a:cubicBezTo>
                    <a:pt x="549" y="202"/>
                    <a:pt x="552" y="202"/>
                    <a:pt x="551" y="206"/>
                  </a:cubicBezTo>
                  <a:cubicBezTo>
                    <a:pt x="550" y="206"/>
                    <a:pt x="549" y="205"/>
                    <a:pt x="549" y="205"/>
                  </a:cubicBezTo>
                  <a:cubicBezTo>
                    <a:pt x="548" y="205"/>
                    <a:pt x="548" y="204"/>
                    <a:pt x="547" y="204"/>
                  </a:cubicBezTo>
                  <a:cubicBezTo>
                    <a:pt x="545" y="205"/>
                    <a:pt x="545" y="207"/>
                    <a:pt x="543" y="208"/>
                  </a:cubicBezTo>
                  <a:cubicBezTo>
                    <a:pt x="543" y="208"/>
                    <a:pt x="542" y="208"/>
                    <a:pt x="541" y="208"/>
                  </a:cubicBezTo>
                  <a:cubicBezTo>
                    <a:pt x="540" y="208"/>
                    <a:pt x="540" y="208"/>
                    <a:pt x="539" y="208"/>
                  </a:cubicBezTo>
                  <a:cubicBezTo>
                    <a:pt x="537" y="209"/>
                    <a:pt x="538" y="211"/>
                    <a:pt x="533" y="211"/>
                  </a:cubicBezTo>
                  <a:cubicBezTo>
                    <a:pt x="531" y="210"/>
                    <a:pt x="532" y="214"/>
                    <a:pt x="531" y="214"/>
                  </a:cubicBezTo>
                  <a:cubicBezTo>
                    <a:pt x="530" y="215"/>
                    <a:pt x="529" y="213"/>
                    <a:pt x="529" y="213"/>
                  </a:cubicBezTo>
                  <a:cubicBezTo>
                    <a:pt x="527" y="215"/>
                    <a:pt x="527" y="217"/>
                    <a:pt x="523" y="217"/>
                  </a:cubicBezTo>
                  <a:cubicBezTo>
                    <a:pt x="525" y="214"/>
                    <a:pt x="523" y="215"/>
                    <a:pt x="523" y="212"/>
                  </a:cubicBezTo>
                  <a:cubicBezTo>
                    <a:pt x="525" y="211"/>
                    <a:pt x="527" y="208"/>
                    <a:pt x="529" y="211"/>
                  </a:cubicBezTo>
                  <a:cubicBezTo>
                    <a:pt x="530" y="207"/>
                    <a:pt x="527" y="207"/>
                    <a:pt x="525" y="206"/>
                  </a:cubicBezTo>
                  <a:cubicBezTo>
                    <a:pt x="522" y="204"/>
                    <a:pt x="520" y="209"/>
                    <a:pt x="518" y="209"/>
                  </a:cubicBezTo>
                  <a:cubicBezTo>
                    <a:pt x="518" y="209"/>
                    <a:pt x="515" y="210"/>
                    <a:pt x="514" y="211"/>
                  </a:cubicBezTo>
                  <a:cubicBezTo>
                    <a:pt x="513" y="211"/>
                    <a:pt x="513" y="212"/>
                    <a:pt x="513" y="213"/>
                  </a:cubicBezTo>
                  <a:cubicBezTo>
                    <a:pt x="510" y="213"/>
                    <a:pt x="508" y="213"/>
                    <a:pt x="507" y="214"/>
                  </a:cubicBezTo>
                  <a:cubicBezTo>
                    <a:pt x="505" y="215"/>
                    <a:pt x="504" y="216"/>
                    <a:pt x="500" y="214"/>
                  </a:cubicBezTo>
                  <a:cubicBezTo>
                    <a:pt x="503" y="216"/>
                    <a:pt x="504" y="217"/>
                    <a:pt x="498" y="217"/>
                  </a:cubicBezTo>
                  <a:cubicBezTo>
                    <a:pt x="495" y="219"/>
                    <a:pt x="494" y="225"/>
                    <a:pt x="498" y="227"/>
                  </a:cubicBezTo>
                  <a:cubicBezTo>
                    <a:pt x="498" y="229"/>
                    <a:pt x="494" y="229"/>
                    <a:pt x="495" y="232"/>
                  </a:cubicBezTo>
                  <a:cubicBezTo>
                    <a:pt x="495" y="232"/>
                    <a:pt x="494" y="232"/>
                    <a:pt x="493" y="232"/>
                  </a:cubicBezTo>
                  <a:cubicBezTo>
                    <a:pt x="493" y="232"/>
                    <a:pt x="492" y="232"/>
                    <a:pt x="491" y="232"/>
                  </a:cubicBezTo>
                  <a:cubicBezTo>
                    <a:pt x="490" y="232"/>
                    <a:pt x="490" y="234"/>
                    <a:pt x="489" y="234"/>
                  </a:cubicBezTo>
                  <a:cubicBezTo>
                    <a:pt x="487" y="236"/>
                    <a:pt x="483" y="235"/>
                    <a:pt x="481" y="237"/>
                  </a:cubicBezTo>
                  <a:cubicBezTo>
                    <a:pt x="481" y="238"/>
                    <a:pt x="480" y="239"/>
                    <a:pt x="479" y="240"/>
                  </a:cubicBezTo>
                  <a:cubicBezTo>
                    <a:pt x="478" y="241"/>
                    <a:pt x="477" y="244"/>
                    <a:pt x="475" y="246"/>
                  </a:cubicBezTo>
                  <a:cubicBezTo>
                    <a:pt x="474" y="247"/>
                    <a:pt x="471" y="247"/>
                    <a:pt x="473" y="252"/>
                  </a:cubicBezTo>
                  <a:cubicBezTo>
                    <a:pt x="470" y="252"/>
                    <a:pt x="470" y="249"/>
                    <a:pt x="467" y="248"/>
                  </a:cubicBezTo>
                  <a:cubicBezTo>
                    <a:pt x="466" y="249"/>
                    <a:pt x="467" y="251"/>
                    <a:pt x="465" y="251"/>
                  </a:cubicBezTo>
                  <a:cubicBezTo>
                    <a:pt x="470" y="256"/>
                    <a:pt x="469" y="260"/>
                    <a:pt x="470" y="267"/>
                  </a:cubicBezTo>
                  <a:cubicBezTo>
                    <a:pt x="467" y="266"/>
                    <a:pt x="468" y="269"/>
                    <a:pt x="467" y="270"/>
                  </a:cubicBezTo>
                  <a:cubicBezTo>
                    <a:pt x="467" y="270"/>
                    <a:pt x="467" y="270"/>
                    <a:pt x="466" y="270"/>
                  </a:cubicBezTo>
                  <a:cubicBezTo>
                    <a:pt x="466" y="270"/>
                    <a:pt x="465" y="269"/>
                    <a:pt x="465" y="270"/>
                  </a:cubicBezTo>
                  <a:cubicBezTo>
                    <a:pt x="464" y="271"/>
                    <a:pt x="464" y="271"/>
                    <a:pt x="462" y="272"/>
                  </a:cubicBezTo>
                  <a:cubicBezTo>
                    <a:pt x="461" y="273"/>
                    <a:pt x="460" y="276"/>
                    <a:pt x="459" y="276"/>
                  </a:cubicBezTo>
                  <a:cubicBezTo>
                    <a:pt x="458" y="276"/>
                    <a:pt x="457" y="276"/>
                    <a:pt x="456" y="276"/>
                  </a:cubicBezTo>
                  <a:cubicBezTo>
                    <a:pt x="455" y="276"/>
                    <a:pt x="454" y="276"/>
                    <a:pt x="454" y="277"/>
                  </a:cubicBezTo>
                  <a:cubicBezTo>
                    <a:pt x="451" y="278"/>
                    <a:pt x="450" y="281"/>
                    <a:pt x="449" y="284"/>
                  </a:cubicBezTo>
                  <a:cubicBezTo>
                    <a:pt x="445" y="284"/>
                    <a:pt x="446" y="288"/>
                    <a:pt x="442" y="287"/>
                  </a:cubicBezTo>
                  <a:cubicBezTo>
                    <a:pt x="444" y="292"/>
                    <a:pt x="439" y="301"/>
                    <a:pt x="445" y="301"/>
                  </a:cubicBezTo>
                  <a:cubicBezTo>
                    <a:pt x="442" y="306"/>
                    <a:pt x="447" y="306"/>
                    <a:pt x="446" y="312"/>
                  </a:cubicBezTo>
                  <a:cubicBezTo>
                    <a:pt x="446" y="314"/>
                    <a:pt x="448" y="313"/>
                    <a:pt x="449" y="314"/>
                  </a:cubicBezTo>
                  <a:cubicBezTo>
                    <a:pt x="447" y="318"/>
                    <a:pt x="449" y="317"/>
                    <a:pt x="449" y="323"/>
                  </a:cubicBezTo>
                  <a:cubicBezTo>
                    <a:pt x="446" y="323"/>
                    <a:pt x="444" y="323"/>
                    <a:pt x="444" y="325"/>
                  </a:cubicBezTo>
                  <a:cubicBezTo>
                    <a:pt x="442" y="325"/>
                    <a:pt x="443" y="322"/>
                    <a:pt x="442" y="321"/>
                  </a:cubicBezTo>
                  <a:cubicBezTo>
                    <a:pt x="441" y="320"/>
                    <a:pt x="440" y="321"/>
                    <a:pt x="438" y="320"/>
                  </a:cubicBezTo>
                  <a:cubicBezTo>
                    <a:pt x="438" y="319"/>
                    <a:pt x="438" y="316"/>
                    <a:pt x="436" y="318"/>
                  </a:cubicBezTo>
                  <a:cubicBezTo>
                    <a:pt x="437" y="315"/>
                    <a:pt x="438" y="312"/>
                    <a:pt x="433" y="311"/>
                  </a:cubicBezTo>
                  <a:cubicBezTo>
                    <a:pt x="436" y="305"/>
                    <a:pt x="433" y="306"/>
                    <a:pt x="432" y="300"/>
                  </a:cubicBezTo>
                  <a:cubicBezTo>
                    <a:pt x="431" y="300"/>
                    <a:pt x="431" y="301"/>
                    <a:pt x="430" y="301"/>
                  </a:cubicBezTo>
                  <a:cubicBezTo>
                    <a:pt x="430" y="300"/>
                    <a:pt x="430" y="299"/>
                    <a:pt x="430" y="299"/>
                  </a:cubicBezTo>
                  <a:cubicBezTo>
                    <a:pt x="428" y="299"/>
                    <a:pt x="421" y="300"/>
                    <a:pt x="420" y="299"/>
                  </a:cubicBezTo>
                  <a:cubicBezTo>
                    <a:pt x="419" y="298"/>
                    <a:pt x="419" y="296"/>
                    <a:pt x="417" y="296"/>
                  </a:cubicBezTo>
                  <a:cubicBezTo>
                    <a:pt x="417" y="296"/>
                    <a:pt x="416" y="296"/>
                    <a:pt x="415" y="297"/>
                  </a:cubicBezTo>
                  <a:cubicBezTo>
                    <a:pt x="414" y="297"/>
                    <a:pt x="413" y="298"/>
                    <a:pt x="412" y="297"/>
                  </a:cubicBezTo>
                  <a:cubicBezTo>
                    <a:pt x="412" y="297"/>
                    <a:pt x="413" y="297"/>
                    <a:pt x="414" y="296"/>
                  </a:cubicBezTo>
                  <a:cubicBezTo>
                    <a:pt x="414" y="295"/>
                    <a:pt x="415" y="294"/>
                    <a:pt x="412" y="295"/>
                  </a:cubicBezTo>
                  <a:cubicBezTo>
                    <a:pt x="411" y="295"/>
                    <a:pt x="412" y="296"/>
                    <a:pt x="411" y="296"/>
                  </a:cubicBezTo>
                  <a:cubicBezTo>
                    <a:pt x="407" y="296"/>
                    <a:pt x="402" y="297"/>
                    <a:pt x="399" y="295"/>
                  </a:cubicBezTo>
                  <a:cubicBezTo>
                    <a:pt x="397" y="295"/>
                    <a:pt x="399" y="299"/>
                    <a:pt x="398" y="301"/>
                  </a:cubicBezTo>
                  <a:cubicBezTo>
                    <a:pt x="391" y="300"/>
                    <a:pt x="383" y="300"/>
                    <a:pt x="375" y="299"/>
                  </a:cubicBezTo>
                  <a:cubicBezTo>
                    <a:pt x="374" y="299"/>
                    <a:pt x="374" y="300"/>
                    <a:pt x="373" y="300"/>
                  </a:cubicBezTo>
                  <a:cubicBezTo>
                    <a:pt x="372" y="300"/>
                    <a:pt x="372" y="302"/>
                    <a:pt x="370" y="302"/>
                  </a:cubicBezTo>
                  <a:cubicBezTo>
                    <a:pt x="369" y="302"/>
                    <a:pt x="369" y="304"/>
                    <a:pt x="369" y="305"/>
                  </a:cubicBezTo>
                  <a:cubicBezTo>
                    <a:pt x="368" y="305"/>
                    <a:pt x="368" y="305"/>
                    <a:pt x="367" y="305"/>
                  </a:cubicBezTo>
                  <a:cubicBezTo>
                    <a:pt x="366" y="305"/>
                    <a:pt x="365" y="305"/>
                    <a:pt x="364" y="305"/>
                  </a:cubicBezTo>
                  <a:cubicBezTo>
                    <a:pt x="363" y="305"/>
                    <a:pt x="363" y="308"/>
                    <a:pt x="360" y="307"/>
                  </a:cubicBezTo>
                  <a:cubicBezTo>
                    <a:pt x="361" y="310"/>
                    <a:pt x="359" y="316"/>
                    <a:pt x="362" y="316"/>
                  </a:cubicBezTo>
                  <a:cubicBezTo>
                    <a:pt x="360" y="318"/>
                    <a:pt x="359" y="320"/>
                    <a:pt x="358" y="321"/>
                  </a:cubicBezTo>
                  <a:cubicBezTo>
                    <a:pt x="358" y="325"/>
                    <a:pt x="357" y="328"/>
                    <a:pt x="358" y="331"/>
                  </a:cubicBezTo>
                  <a:cubicBezTo>
                    <a:pt x="358" y="333"/>
                    <a:pt x="359" y="334"/>
                    <a:pt x="359" y="335"/>
                  </a:cubicBezTo>
                  <a:cubicBezTo>
                    <a:pt x="359" y="338"/>
                    <a:pt x="360" y="342"/>
                    <a:pt x="358" y="344"/>
                  </a:cubicBezTo>
                  <a:cubicBezTo>
                    <a:pt x="358" y="345"/>
                    <a:pt x="359" y="345"/>
                    <a:pt x="360" y="345"/>
                  </a:cubicBezTo>
                  <a:cubicBezTo>
                    <a:pt x="361" y="345"/>
                    <a:pt x="361" y="345"/>
                    <a:pt x="362" y="345"/>
                  </a:cubicBezTo>
                  <a:cubicBezTo>
                    <a:pt x="362" y="346"/>
                    <a:pt x="360" y="347"/>
                    <a:pt x="360" y="348"/>
                  </a:cubicBezTo>
                  <a:cubicBezTo>
                    <a:pt x="360" y="347"/>
                    <a:pt x="361" y="349"/>
                    <a:pt x="362" y="349"/>
                  </a:cubicBezTo>
                  <a:cubicBezTo>
                    <a:pt x="362" y="350"/>
                    <a:pt x="363" y="349"/>
                    <a:pt x="364" y="350"/>
                  </a:cubicBezTo>
                  <a:cubicBezTo>
                    <a:pt x="364" y="351"/>
                    <a:pt x="364" y="352"/>
                    <a:pt x="364" y="353"/>
                  </a:cubicBezTo>
                  <a:cubicBezTo>
                    <a:pt x="365" y="353"/>
                    <a:pt x="365" y="353"/>
                    <a:pt x="365" y="353"/>
                  </a:cubicBezTo>
                  <a:cubicBezTo>
                    <a:pt x="366" y="353"/>
                    <a:pt x="365" y="355"/>
                    <a:pt x="365" y="355"/>
                  </a:cubicBezTo>
                  <a:cubicBezTo>
                    <a:pt x="366" y="356"/>
                    <a:pt x="369" y="358"/>
                    <a:pt x="369" y="360"/>
                  </a:cubicBezTo>
                  <a:cubicBezTo>
                    <a:pt x="374" y="361"/>
                    <a:pt x="377" y="360"/>
                    <a:pt x="380" y="360"/>
                  </a:cubicBezTo>
                  <a:cubicBezTo>
                    <a:pt x="384" y="360"/>
                    <a:pt x="387" y="359"/>
                    <a:pt x="389" y="360"/>
                  </a:cubicBezTo>
                  <a:cubicBezTo>
                    <a:pt x="391" y="360"/>
                    <a:pt x="391" y="359"/>
                    <a:pt x="392" y="358"/>
                  </a:cubicBezTo>
                  <a:cubicBezTo>
                    <a:pt x="393" y="356"/>
                    <a:pt x="395" y="354"/>
                    <a:pt x="396" y="351"/>
                  </a:cubicBezTo>
                  <a:cubicBezTo>
                    <a:pt x="396" y="350"/>
                    <a:pt x="397" y="349"/>
                    <a:pt x="396" y="349"/>
                  </a:cubicBezTo>
                  <a:cubicBezTo>
                    <a:pt x="399" y="345"/>
                    <a:pt x="408" y="342"/>
                    <a:pt x="415" y="345"/>
                  </a:cubicBezTo>
                  <a:cubicBezTo>
                    <a:pt x="412" y="348"/>
                    <a:pt x="411" y="353"/>
                    <a:pt x="408" y="357"/>
                  </a:cubicBezTo>
                  <a:cubicBezTo>
                    <a:pt x="407" y="360"/>
                    <a:pt x="410" y="360"/>
                    <a:pt x="409" y="363"/>
                  </a:cubicBezTo>
                  <a:cubicBezTo>
                    <a:pt x="407" y="363"/>
                    <a:pt x="406" y="366"/>
                    <a:pt x="404" y="369"/>
                  </a:cubicBezTo>
                  <a:cubicBezTo>
                    <a:pt x="404" y="370"/>
                    <a:pt x="404" y="370"/>
                    <a:pt x="403" y="370"/>
                  </a:cubicBezTo>
                  <a:cubicBezTo>
                    <a:pt x="403" y="372"/>
                    <a:pt x="404" y="372"/>
                    <a:pt x="405" y="372"/>
                  </a:cubicBezTo>
                  <a:cubicBezTo>
                    <a:pt x="407" y="372"/>
                    <a:pt x="408" y="372"/>
                    <a:pt x="407" y="374"/>
                  </a:cubicBezTo>
                  <a:cubicBezTo>
                    <a:pt x="408" y="374"/>
                    <a:pt x="409" y="374"/>
                    <a:pt x="410" y="373"/>
                  </a:cubicBezTo>
                  <a:cubicBezTo>
                    <a:pt x="411" y="373"/>
                    <a:pt x="412" y="372"/>
                    <a:pt x="415" y="373"/>
                  </a:cubicBezTo>
                  <a:cubicBezTo>
                    <a:pt x="414" y="376"/>
                    <a:pt x="417" y="375"/>
                    <a:pt x="417" y="377"/>
                  </a:cubicBezTo>
                  <a:cubicBezTo>
                    <a:pt x="421" y="375"/>
                    <a:pt x="423" y="376"/>
                    <a:pt x="425" y="377"/>
                  </a:cubicBezTo>
                  <a:cubicBezTo>
                    <a:pt x="427" y="378"/>
                    <a:pt x="429" y="378"/>
                    <a:pt x="432" y="378"/>
                  </a:cubicBezTo>
                  <a:cubicBezTo>
                    <a:pt x="429" y="381"/>
                    <a:pt x="434" y="385"/>
                    <a:pt x="430" y="387"/>
                  </a:cubicBezTo>
                  <a:cubicBezTo>
                    <a:pt x="432" y="390"/>
                    <a:pt x="431" y="397"/>
                    <a:pt x="430" y="401"/>
                  </a:cubicBezTo>
                  <a:cubicBezTo>
                    <a:pt x="430" y="403"/>
                    <a:pt x="432" y="403"/>
                    <a:pt x="435" y="403"/>
                  </a:cubicBezTo>
                  <a:cubicBezTo>
                    <a:pt x="434" y="406"/>
                    <a:pt x="437" y="405"/>
                    <a:pt x="437" y="407"/>
                  </a:cubicBezTo>
                  <a:cubicBezTo>
                    <a:pt x="437" y="409"/>
                    <a:pt x="441" y="407"/>
                    <a:pt x="441" y="409"/>
                  </a:cubicBezTo>
                  <a:cubicBezTo>
                    <a:pt x="443" y="408"/>
                    <a:pt x="447" y="408"/>
                    <a:pt x="450" y="408"/>
                  </a:cubicBezTo>
                  <a:cubicBezTo>
                    <a:pt x="452" y="409"/>
                    <a:pt x="455" y="409"/>
                    <a:pt x="456" y="408"/>
                  </a:cubicBezTo>
                  <a:cubicBezTo>
                    <a:pt x="456" y="409"/>
                    <a:pt x="456" y="410"/>
                    <a:pt x="456" y="411"/>
                  </a:cubicBezTo>
                  <a:cubicBezTo>
                    <a:pt x="458" y="410"/>
                    <a:pt x="463" y="408"/>
                    <a:pt x="462" y="412"/>
                  </a:cubicBezTo>
                  <a:cubicBezTo>
                    <a:pt x="463" y="411"/>
                    <a:pt x="464" y="411"/>
                    <a:pt x="466" y="411"/>
                  </a:cubicBezTo>
                  <a:cubicBezTo>
                    <a:pt x="467" y="410"/>
                    <a:pt x="468" y="409"/>
                    <a:pt x="469" y="408"/>
                  </a:cubicBezTo>
                  <a:cubicBezTo>
                    <a:pt x="469" y="407"/>
                    <a:pt x="470" y="408"/>
                    <a:pt x="470" y="407"/>
                  </a:cubicBezTo>
                  <a:cubicBezTo>
                    <a:pt x="470" y="406"/>
                    <a:pt x="471" y="406"/>
                    <a:pt x="471" y="406"/>
                  </a:cubicBezTo>
                  <a:cubicBezTo>
                    <a:pt x="472" y="407"/>
                    <a:pt x="472" y="407"/>
                    <a:pt x="473" y="406"/>
                  </a:cubicBezTo>
                  <a:cubicBezTo>
                    <a:pt x="473" y="405"/>
                    <a:pt x="472" y="403"/>
                    <a:pt x="473" y="403"/>
                  </a:cubicBezTo>
                  <a:cubicBezTo>
                    <a:pt x="473" y="402"/>
                    <a:pt x="474" y="404"/>
                    <a:pt x="474" y="404"/>
                  </a:cubicBezTo>
                  <a:cubicBezTo>
                    <a:pt x="475" y="404"/>
                    <a:pt x="475" y="403"/>
                    <a:pt x="476" y="402"/>
                  </a:cubicBezTo>
                  <a:cubicBezTo>
                    <a:pt x="478" y="401"/>
                    <a:pt x="480" y="400"/>
                    <a:pt x="481" y="398"/>
                  </a:cubicBezTo>
                  <a:cubicBezTo>
                    <a:pt x="482" y="397"/>
                    <a:pt x="483" y="397"/>
                    <a:pt x="483" y="396"/>
                  </a:cubicBezTo>
                  <a:cubicBezTo>
                    <a:pt x="484" y="397"/>
                    <a:pt x="497" y="398"/>
                    <a:pt x="490" y="399"/>
                  </a:cubicBezTo>
                  <a:cubicBezTo>
                    <a:pt x="490" y="401"/>
                    <a:pt x="492" y="401"/>
                    <a:pt x="494" y="401"/>
                  </a:cubicBezTo>
                  <a:cubicBezTo>
                    <a:pt x="494" y="401"/>
                    <a:pt x="495" y="401"/>
                    <a:pt x="495" y="401"/>
                  </a:cubicBezTo>
                  <a:cubicBezTo>
                    <a:pt x="496" y="401"/>
                    <a:pt x="496" y="399"/>
                    <a:pt x="497" y="398"/>
                  </a:cubicBezTo>
                  <a:cubicBezTo>
                    <a:pt x="500" y="398"/>
                    <a:pt x="503" y="398"/>
                    <a:pt x="507" y="398"/>
                  </a:cubicBezTo>
                  <a:cubicBezTo>
                    <a:pt x="505" y="402"/>
                    <a:pt x="512" y="401"/>
                    <a:pt x="515" y="402"/>
                  </a:cubicBezTo>
                  <a:cubicBezTo>
                    <a:pt x="516" y="402"/>
                    <a:pt x="515" y="403"/>
                    <a:pt x="517" y="403"/>
                  </a:cubicBezTo>
                  <a:cubicBezTo>
                    <a:pt x="518" y="403"/>
                    <a:pt x="518" y="404"/>
                    <a:pt x="519" y="404"/>
                  </a:cubicBezTo>
                  <a:cubicBezTo>
                    <a:pt x="522" y="405"/>
                    <a:pt x="522" y="403"/>
                    <a:pt x="524" y="403"/>
                  </a:cubicBezTo>
                  <a:cubicBezTo>
                    <a:pt x="531" y="402"/>
                    <a:pt x="537" y="404"/>
                    <a:pt x="543" y="404"/>
                  </a:cubicBezTo>
                  <a:cubicBezTo>
                    <a:pt x="543" y="407"/>
                    <a:pt x="544" y="409"/>
                    <a:pt x="544" y="407"/>
                  </a:cubicBezTo>
                  <a:cubicBezTo>
                    <a:pt x="546" y="407"/>
                    <a:pt x="545" y="408"/>
                    <a:pt x="544" y="408"/>
                  </a:cubicBezTo>
                  <a:cubicBezTo>
                    <a:pt x="544" y="410"/>
                    <a:pt x="545" y="410"/>
                    <a:pt x="547" y="410"/>
                  </a:cubicBezTo>
                  <a:cubicBezTo>
                    <a:pt x="548" y="410"/>
                    <a:pt x="549" y="410"/>
                    <a:pt x="549" y="411"/>
                  </a:cubicBezTo>
                  <a:cubicBezTo>
                    <a:pt x="549" y="413"/>
                    <a:pt x="549" y="413"/>
                    <a:pt x="549" y="413"/>
                  </a:cubicBezTo>
                  <a:cubicBezTo>
                    <a:pt x="550" y="413"/>
                    <a:pt x="551" y="413"/>
                    <a:pt x="552" y="413"/>
                  </a:cubicBezTo>
                  <a:cubicBezTo>
                    <a:pt x="553" y="413"/>
                    <a:pt x="554" y="413"/>
                    <a:pt x="555" y="413"/>
                  </a:cubicBezTo>
                  <a:cubicBezTo>
                    <a:pt x="553" y="416"/>
                    <a:pt x="555" y="417"/>
                    <a:pt x="557" y="418"/>
                  </a:cubicBezTo>
                  <a:cubicBezTo>
                    <a:pt x="559" y="420"/>
                    <a:pt x="561" y="421"/>
                    <a:pt x="562" y="424"/>
                  </a:cubicBezTo>
                  <a:cubicBezTo>
                    <a:pt x="565" y="424"/>
                    <a:pt x="568" y="425"/>
                    <a:pt x="570" y="425"/>
                  </a:cubicBezTo>
                  <a:cubicBezTo>
                    <a:pt x="573" y="426"/>
                    <a:pt x="576" y="427"/>
                    <a:pt x="580" y="426"/>
                  </a:cubicBezTo>
                  <a:cubicBezTo>
                    <a:pt x="579" y="428"/>
                    <a:pt x="580" y="428"/>
                    <a:pt x="582" y="428"/>
                  </a:cubicBezTo>
                  <a:cubicBezTo>
                    <a:pt x="584" y="428"/>
                    <a:pt x="586" y="428"/>
                    <a:pt x="585" y="431"/>
                  </a:cubicBezTo>
                  <a:cubicBezTo>
                    <a:pt x="589" y="429"/>
                    <a:pt x="589" y="434"/>
                    <a:pt x="592" y="435"/>
                  </a:cubicBezTo>
                  <a:cubicBezTo>
                    <a:pt x="594" y="435"/>
                    <a:pt x="594" y="438"/>
                    <a:pt x="596" y="437"/>
                  </a:cubicBezTo>
                  <a:cubicBezTo>
                    <a:pt x="593" y="440"/>
                    <a:pt x="598" y="440"/>
                    <a:pt x="597" y="443"/>
                  </a:cubicBezTo>
                  <a:cubicBezTo>
                    <a:pt x="597" y="446"/>
                    <a:pt x="600" y="445"/>
                    <a:pt x="601" y="446"/>
                  </a:cubicBezTo>
                  <a:cubicBezTo>
                    <a:pt x="602" y="446"/>
                    <a:pt x="601" y="449"/>
                    <a:pt x="604" y="448"/>
                  </a:cubicBezTo>
                  <a:cubicBezTo>
                    <a:pt x="599" y="453"/>
                    <a:pt x="610" y="455"/>
                    <a:pt x="606" y="458"/>
                  </a:cubicBezTo>
                  <a:cubicBezTo>
                    <a:pt x="609" y="458"/>
                    <a:pt x="610" y="459"/>
                    <a:pt x="610" y="461"/>
                  </a:cubicBezTo>
                  <a:cubicBezTo>
                    <a:pt x="616" y="460"/>
                    <a:pt x="625" y="462"/>
                    <a:pt x="628" y="467"/>
                  </a:cubicBezTo>
                  <a:cubicBezTo>
                    <a:pt x="630" y="467"/>
                    <a:pt x="633" y="468"/>
                    <a:pt x="635" y="468"/>
                  </a:cubicBezTo>
                  <a:cubicBezTo>
                    <a:pt x="638" y="469"/>
                    <a:pt x="640" y="469"/>
                    <a:pt x="644" y="469"/>
                  </a:cubicBezTo>
                  <a:cubicBezTo>
                    <a:pt x="645" y="469"/>
                    <a:pt x="642" y="470"/>
                    <a:pt x="642" y="470"/>
                  </a:cubicBezTo>
                  <a:cubicBezTo>
                    <a:pt x="643" y="471"/>
                    <a:pt x="647" y="471"/>
                    <a:pt x="651" y="471"/>
                  </a:cubicBezTo>
                  <a:cubicBezTo>
                    <a:pt x="652" y="471"/>
                    <a:pt x="654" y="471"/>
                    <a:pt x="655" y="471"/>
                  </a:cubicBezTo>
                  <a:cubicBezTo>
                    <a:pt x="655" y="472"/>
                    <a:pt x="657" y="472"/>
                    <a:pt x="658" y="472"/>
                  </a:cubicBezTo>
                  <a:cubicBezTo>
                    <a:pt x="658" y="475"/>
                    <a:pt x="661" y="474"/>
                    <a:pt x="662" y="475"/>
                  </a:cubicBezTo>
                  <a:cubicBezTo>
                    <a:pt x="662" y="475"/>
                    <a:pt x="661" y="477"/>
                    <a:pt x="662" y="477"/>
                  </a:cubicBezTo>
                  <a:cubicBezTo>
                    <a:pt x="662" y="478"/>
                    <a:pt x="662" y="477"/>
                    <a:pt x="663" y="477"/>
                  </a:cubicBezTo>
                  <a:cubicBezTo>
                    <a:pt x="663" y="477"/>
                    <a:pt x="664" y="477"/>
                    <a:pt x="664" y="477"/>
                  </a:cubicBezTo>
                  <a:cubicBezTo>
                    <a:pt x="665" y="478"/>
                    <a:pt x="664" y="481"/>
                    <a:pt x="667" y="480"/>
                  </a:cubicBezTo>
                  <a:cubicBezTo>
                    <a:pt x="667" y="493"/>
                    <a:pt x="667" y="506"/>
                    <a:pt x="667" y="519"/>
                  </a:cubicBezTo>
                  <a:cubicBezTo>
                    <a:pt x="664" y="518"/>
                    <a:pt x="664" y="520"/>
                    <a:pt x="664" y="521"/>
                  </a:cubicBezTo>
                  <a:cubicBezTo>
                    <a:pt x="664" y="523"/>
                    <a:pt x="664" y="525"/>
                    <a:pt x="662" y="524"/>
                  </a:cubicBezTo>
                  <a:cubicBezTo>
                    <a:pt x="661" y="528"/>
                    <a:pt x="660" y="532"/>
                    <a:pt x="660" y="536"/>
                  </a:cubicBezTo>
                  <a:cubicBezTo>
                    <a:pt x="660" y="539"/>
                    <a:pt x="663" y="544"/>
                    <a:pt x="662" y="549"/>
                  </a:cubicBezTo>
                  <a:cubicBezTo>
                    <a:pt x="662" y="549"/>
                    <a:pt x="661" y="550"/>
                    <a:pt x="660" y="550"/>
                  </a:cubicBezTo>
                  <a:cubicBezTo>
                    <a:pt x="660" y="551"/>
                    <a:pt x="661" y="552"/>
                    <a:pt x="660" y="553"/>
                  </a:cubicBezTo>
                  <a:cubicBezTo>
                    <a:pt x="660" y="554"/>
                    <a:pt x="656" y="554"/>
                    <a:pt x="658" y="559"/>
                  </a:cubicBezTo>
                  <a:cubicBezTo>
                    <a:pt x="655" y="560"/>
                    <a:pt x="654" y="562"/>
                    <a:pt x="652" y="563"/>
                  </a:cubicBezTo>
                  <a:cubicBezTo>
                    <a:pt x="651" y="564"/>
                    <a:pt x="652" y="566"/>
                    <a:pt x="652" y="567"/>
                  </a:cubicBezTo>
                  <a:cubicBezTo>
                    <a:pt x="651" y="567"/>
                    <a:pt x="651" y="567"/>
                    <a:pt x="650" y="567"/>
                  </a:cubicBezTo>
                  <a:cubicBezTo>
                    <a:pt x="650" y="567"/>
                    <a:pt x="649" y="566"/>
                    <a:pt x="649" y="567"/>
                  </a:cubicBezTo>
                  <a:cubicBezTo>
                    <a:pt x="649" y="567"/>
                    <a:pt x="649" y="569"/>
                    <a:pt x="649" y="569"/>
                  </a:cubicBezTo>
                  <a:cubicBezTo>
                    <a:pt x="648" y="570"/>
                    <a:pt x="644" y="569"/>
                    <a:pt x="644" y="572"/>
                  </a:cubicBezTo>
                  <a:cubicBezTo>
                    <a:pt x="644" y="573"/>
                    <a:pt x="641" y="573"/>
                    <a:pt x="639" y="574"/>
                  </a:cubicBezTo>
                  <a:cubicBezTo>
                    <a:pt x="638" y="575"/>
                    <a:pt x="637" y="577"/>
                    <a:pt x="636" y="577"/>
                  </a:cubicBezTo>
                  <a:cubicBezTo>
                    <a:pt x="636" y="577"/>
                    <a:pt x="636" y="576"/>
                    <a:pt x="635" y="576"/>
                  </a:cubicBezTo>
                  <a:cubicBezTo>
                    <a:pt x="635" y="576"/>
                    <a:pt x="634" y="575"/>
                    <a:pt x="634" y="575"/>
                  </a:cubicBezTo>
                  <a:cubicBezTo>
                    <a:pt x="634" y="575"/>
                    <a:pt x="633" y="577"/>
                    <a:pt x="633" y="577"/>
                  </a:cubicBezTo>
                  <a:cubicBezTo>
                    <a:pt x="631" y="577"/>
                    <a:pt x="630" y="577"/>
                    <a:pt x="630" y="579"/>
                  </a:cubicBezTo>
                  <a:cubicBezTo>
                    <a:pt x="625" y="577"/>
                    <a:pt x="622" y="583"/>
                    <a:pt x="620" y="584"/>
                  </a:cubicBezTo>
                  <a:cubicBezTo>
                    <a:pt x="620" y="584"/>
                    <a:pt x="619" y="584"/>
                    <a:pt x="619" y="584"/>
                  </a:cubicBezTo>
                  <a:cubicBezTo>
                    <a:pt x="618" y="584"/>
                    <a:pt x="618" y="584"/>
                    <a:pt x="618" y="584"/>
                  </a:cubicBezTo>
                  <a:cubicBezTo>
                    <a:pt x="617" y="585"/>
                    <a:pt x="616" y="586"/>
                    <a:pt x="615" y="587"/>
                  </a:cubicBezTo>
                  <a:cubicBezTo>
                    <a:pt x="614" y="587"/>
                    <a:pt x="613" y="589"/>
                    <a:pt x="613" y="589"/>
                  </a:cubicBezTo>
                  <a:cubicBezTo>
                    <a:pt x="612" y="590"/>
                    <a:pt x="615" y="593"/>
                    <a:pt x="611" y="592"/>
                  </a:cubicBezTo>
                  <a:cubicBezTo>
                    <a:pt x="612" y="598"/>
                    <a:pt x="609" y="600"/>
                    <a:pt x="610" y="606"/>
                  </a:cubicBezTo>
                  <a:cubicBezTo>
                    <a:pt x="607" y="605"/>
                    <a:pt x="608" y="608"/>
                    <a:pt x="607" y="609"/>
                  </a:cubicBezTo>
                  <a:cubicBezTo>
                    <a:pt x="605" y="609"/>
                    <a:pt x="605" y="609"/>
                    <a:pt x="605" y="609"/>
                  </a:cubicBezTo>
                  <a:cubicBezTo>
                    <a:pt x="605" y="610"/>
                    <a:pt x="607" y="612"/>
                    <a:pt x="605" y="612"/>
                  </a:cubicBezTo>
                  <a:cubicBezTo>
                    <a:pt x="603" y="612"/>
                    <a:pt x="603" y="617"/>
                    <a:pt x="600" y="617"/>
                  </a:cubicBezTo>
                  <a:cubicBezTo>
                    <a:pt x="597" y="619"/>
                    <a:pt x="597" y="619"/>
                    <a:pt x="597" y="619"/>
                  </a:cubicBezTo>
                  <a:cubicBezTo>
                    <a:pt x="596" y="621"/>
                    <a:pt x="594" y="625"/>
                    <a:pt x="591" y="627"/>
                  </a:cubicBezTo>
                  <a:cubicBezTo>
                    <a:pt x="591" y="629"/>
                    <a:pt x="591" y="630"/>
                    <a:pt x="591" y="632"/>
                  </a:cubicBezTo>
                  <a:cubicBezTo>
                    <a:pt x="589" y="633"/>
                    <a:pt x="587" y="634"/>
                    <a:pt x="587" y="637"/>
                  </a:cubicBezTo>
                  <a:cubicBezTo>
                    <a:pt x="585" y="637"/>
                    <a:pt x="583" y="637"/>
                    <a:pt x="581" y="637"/>
                  </a:cubicBezTo>
                  <a:cubicBezTo>
                    <a:pt x="581" y="638"/>
                    <a:pt x="583" y="638"/>
                    <a:pt x="584" y="638"/>
                  </a:cubicBezTo>
                  <a:cubicBezTo>
                    <a:pt x="583" y="640"/>
                    <a:pt x="581" y="639"/>
                    <a:pt x="580" y="640"/>
                  </a:cubicBezTo>
                  <a:cubicBezTo>
                    <a:pt x="578" y="640"/>
                    <a:pt x="577" y="642"/>
                    <a:pt x="577" y="645"/>
                  </a:cubicBezTo>
                  <a:cubicBezTo>
                    <a:pt x="576" y="643"/>
                    <a:pt x="575" y="644"/>
                    <a:pt x="575" y="646"/>
                  </a:cubicBezTo>
                  <a:cubicBezTo>
                    <a:pt x="573" y="646"/>
                    <a:pt x="574" y="644"/>
                    <a:pt x="573" y="643"/>
                  </a:cubicBezTo>
                  <a:cubicBezTo>
                    <a:pt x="572" y="644"/>
                    <a:pt x="570" y="644"/>
                    <a:pt x="570" y="642"/>
                  </a:cubicBezTo>
                  <a:cubicBezTo>
                    <a:pt x="568" y="643"/>
                    <a:pt x="568" y="645"/>
                    <a:pt x="566" y="645"/>
                  </a:cubicBezTo>
                  <a:cubicBezTo>
                    <a:pt x="565" y="648"/>
                    <a:pt x="568" y="648"/>
                    <a:pt x="568" y="651"/>
                  </a:cubicBezTo>
                  <a:cubicBezTo>
                    <a:pt x="569" y="654"/>
                    <a:pt x="564" y="656"/>
                    <a:pt x="567" y="659"/>
                  </a:cubicBezTo>
                  <a:cubicBezTo>
                    <a:pt x="567" y="660"/>
                    <a:pt x="565" y="660"/>
                    <a:pt x="563" y="660"/>
                  </a:cubicBezTo>
                  <a:cubicBezTo>
                    <a:pt x="562" y="660"/>
                    <a:pt x="560" y="660"/>
                    <a:pt x="560" y="661"/>
                  </a:cubicBezTo>
                  <a:cubicBezTo>
                    <a:pt x="558" y="661"/>
                    <a:pt x="559" y="663"/>
                    <a:pt x="558" y="664"/>
                  </a:cubicBezTo>
                  <a:cubicBezTo>
                    <a:pt x="557" y="665"/>
                    <a:pt x="552" y="663"/>
                    <a:pt x="553" y="667"/>
                  </a:cubicBezTo>
                  <a:cubicBezTo>
                    <a:pt x="550" y="665"/>
                    <a:pt x="542" y="665"/>
                    <a:pt x="541" y="669"/>
                  </a:cubicBezTo>
                  <a:cubicBezTo>
                    <a:pt x="541" y="670"/>
                    <a:pt x="542" y="669"/>
                    <a:pt x="542" y="669"/>
                  </a:cubicBezTo>
                  <a:cubicBezTo>
                    <a:pt x="545" y="669"/>
                    <a:pt x="541" y="672"/>
                    <a:pt x="539" y="671"/>
                  </a:cubicBezTo>
                  <a:cubicBezTo>
                    <a:pt x="540" y="674"/>
                    <a:pt x="535" y="678"/>
                    <a:pt x="538" y="679"/>
                  </a:cubicBezTo>
                  <a:cubicBezTo>
                    <a:pt x="538" y="679"/>
                    <a:pt x="536" y="680"/>
                    <a:pt x="536" y="680"/>
                  </a:cubicBezTo>
                  <a:cubicBezTo>
                    <a:pt x="535" y="680"/>
                    <a:pt x="534" y="679"/>
                    <a:pt x="534" y="679"/>
                  </a:cubicBezTo>
                  <a:cubicBezTo>
                    <a:pt x="533" y="679"/>
                    <a:pt x="530" y="682"/>
                    <a:pt x="531" y="677"/>
                  </a:cubicBezTo>
                  <a:cubicBezTo>
                    <a:pt x="529" y="678"/>
                    <a:pt x="529" y="681"/>
                    <a:pt x="528" y="679"/>
                  </a:cubicBezTo>
                  <a:cubicBezTo>
                    <a:pt x="526" y="679"/>
                    <a:pt x="529" y="686"/>
                    <a:pt x="529" y="689"/>
                  </a:cubicBezTo>
                  <a:cubicBezTo>
                    <a:pt x="530" y="692"/>
                    <a:pt x="527" y="691"/>
                    <a:pt x="527" y="694"/>
                  </a:cubicBezTo>
                  <a:cubicBezTo>
                    <a:pt x="526" y="695"/>
                    <a:pt x="527" y="698"/>
                    <a:pt x="523" y="698"/>
                  </a:cubicBezTo>
                  <a:cubicBezTo>
                    <a:pt x="523" y="699"/>
                    <a:pt x="525" y="700"/>
                    <a:pt x="525" y="700"/>
                  </a:cubicBezTo>
                  <a:cubicBezTo>
                    <a:pt x="526" y="701"/>
                    <a:pt x="525" y="701"/>
                    <a:pt x="524" y="700"/>
                  </a:cubicBezTo>
                  <a:cubicBezTo>
                    <a:pt x="524" y="700"/>
                    <a:pt x="523" y="700"/>
                    <a:pt x="523" y="700"/>
                  </a:cubicBezTo>
                  <a:cubicBezTo>
                    <a:pt x="522" y="701"/>
                    <a:pt x="522" y="704"/>
                    <a:pt x="523" y="704"/>
                  </a:cubicBezTo>
                  <a:cubicBezTo>
                    <a:pt x="522" y="705"/>
                    <a:pt x="522" y="704"/>
                    <a:pt x="520" y="704"/>
                  </a:cubicBezTo>
                  <a:cubicBezTo>
                    <a:pt x="521" y="704"/>
                    <a:pt x="520" y="706"/>
                    <a:pt x="519" y="705"/>
                  </a:cubicBezTo>
                  <a:cubicBezTo>
                    <a:pt x="517" y="702"/>
                    <a:pt x="520" y="706"/>
                    <a:pt x="518" y="708"/>
                  </a:cubicBezTo>
                  <a:cubicBezTo>
                    <a:pt x="517" y="709"/>
                    <a:pt x="516" y="708"/>
                    <a:pt x="516" y="708"/>
                  </a:cubicBezTo>
                  <a:cubicBezTo>
                    <a:pt x="515" y="708"/>
                    <a:pt x="514" y="708"/>
                    <a:pt x="513" y="709"/>
                  </a:cubicBezTo>
                  <a:cubicBezTo>
                    <a:pt x="511" y="712"/>
                    <a:pt x="519" y="712"/>
                    <a:pt x="514" y="714"/>
                  </a:cubicBezTo>
                  <a:cubicBezTo>
                    <a:pt x="514" y="715"/>
                    <a:pt x="516" y="715"/>
                    <a:pt x="518" y="715"/>
                  </a:cubicBezTo>
                  <a:cubicBezTo>
                    <a:pt x="518" y="718"/>
                    <a:pt x="518" y="719"/>
                    <a:pt x="520" y="719"/>
                  </a:cubicBezTo>
                  <a:cubicBezTo>
                    <a:pt x="523" y="722"/>
                    <a:pt x="518" y="723"/>
                    <a:pt x="518" y="724"/>
                  </a:cubicBezTo>
                  <a:cubicBezTo>
                    <a:pt x="518" y="725"/>
                    <a:pt x="519" y="726"/>
                    <a:pt x="519" y="725"/>
                  </a:cubicBezTo>
                  <a:cubicBezTo>
                    <a:pt x="518" y="726"/>
                    <a:pt x="518" y="726"/>
                    <a:pt x="518" y="726"/>
                  </a:cubicBezTo>
                  <a:cubicBezTo>
                    <a:pt x="518" y="725"/>
                    <a:pt x="518" y="725"/>
                    <a:pt x="518" y="725"/>
                  </a:cubicBezTo>
                  <a:cubicBezTo>
                    <a:pt x="516" y="725"/>
                    <a:pt x="517" y="728"/>
                    <a:pt x="513" y="728"/>
                  </a:cubicBezTo>
                  <a:cubicBezTo>
                    <a:pt x="515" y="730"/>
                    <a:pt x="514" y="731"/>
                    <a:pt x="510" y="730"/>
                  </a:cubicBezTo>
                  <a:cubicBezTo>
                    <a:pt x="511" y="734"/>
                    <a:pt x="509" y="733"/>
                    <a:pt x="509" y="737"/>
                  </a:cubicBezTo>
                  <a:cubicBezTo>
                    <a:pt x="504" y="737"/>
                    <a:pt x="510" y="742"/>
                    <a:pt x="505" y="739"/>
                  </a:cubicBezTo>
                  <a:cubicBezTo>
                    <a:pt x="506" y="742"/>
                    <a:pt x="504" y="744"/>
                    <a:pt x="505" y="748"/>
                  </a:cubicBezTo>
                  <a:cubicBezTo>
                    <a:pt x="505" y="748"/>
                    <a:pt x="507" y="749"/>
                    <a:pt x="507" y="749"/>
                  </a:cubicBezTo>
                  <a:cubicBezTo>
                    <a:pt x="507" y="751"/>
                    <a:pt x="504" y="751"/>
                    <a:pt x="507" y="754"/>
                  </a:cubicBezTo>
                  <a:cubicBezTo>
                    <a:pt x="508" y="756"/>
                    <a:pt x="506" y="757"/>
                    <a:pt x="508" y="760"/>
                  </a:cubicBezTo>
                  <a:cubicBezTo>
                    <a:pt x="509" y="763"/>
                    <a:pt x="512" y="764"/>
                    <a:pt x="513" y="767"/>
                  </a:cubicBezTo>
                  <a:cubicBezTo>
                    <a:pt x="514" y="768"/>
                    <a:pt x="516" y="767"/>
                    <a:pt x="517" y="767"/>
                  </a:cubicBezTo>
                  <a:cubicBezTo>
                    <a:pt x="518" y="767"/>
                    <a:pt x="519" y="766"/>
                    <a:pt x="520" y="768"/>
                  </a:cubicBezTo>
                  <a:cubicBezTo>
                    <a:pt x="521" y="771"/>
                    <a:pt x="519" y="771"/>
                    <a:pt x="517" y="770"/>
                  </a:cubicBezTo>
                  <a:cubicBezTo>
                    <a:pt x="516" y="770"/>
                    <a:pt x="515" y="770"/>
                    <a:pt x="514" y="770"/>
                  </a:cubicBezTo>
                  <a:cubicBezTo>
                    <a:pt x="509" y="772"/>
                    <a:pt x="503" y="774"/>
                    <a:pt x="499" y="773"/>
                  </a:cubicBezTo>
                  <a:cubicBezTo>
                    <a:pt x="499" y="770"/>
                    <a:pt x="499" y="770"/>
                    <a:pt x="499" y="770"/>
                  </a:cubicBezTo>
                  <a:cubicBezTo>
                    <a:pt x="493" y="772"/>
                    <a:pt x="492" y="768"/>
                    <a:pt x="488" y="768"/>
                  </a:cubicBezTo>
                  <a:cubicBezTo>
                    <a:pt x="488" y="767"/>
                    <a:pt x="488" y="765"/>
                    <a:pt x="488" y="764"/>
                  </a:cubicBezTo>
                  <a:cubicBezTo>
                    <a:pt x="487" y="761"/>
                    <a:pt x="483" y="763"/>
                    <a:pt x="483" y="760"/>
                  </a:cubicBezTo>
                  <a:cubicBezTo>
                    <a:pt x="483" y="759"/>
                    <a:pt x="481" y="759"/>
                    <a:pt x="481" y="758"/>
                  </a:cubicBezTo>
                  <a:cubicBezTo>
                    <a:pt x="481" y="757"/>
                    <a:pt x="480" y="757"/>
                    <a:pt x="480" y="757"/>
                  </a:cubicBezTo>
                  <a:cubicBezTo>
                    <a:pt x="480" y="756"/>
                    <a:pt x="483" y="753"/>
                    <a:pt x="480" y="753"/>
                  </a:cubicBezTo>
                  <a:cubicBezTo>
                    <a:pt x="478" y="753"/>
                    <a:pt x="480" y="751"/>
                    <a:pt x="480" y="750"/>
                  </a:cubicBezTo>
                  <a:cubicBezTo>
                    <a:pt x="480" y="749"/>
                    <a:pt x="478" y="749"/>
                    <a:pt x="478" y="748"/>
                  </a:cubicBezTo>
                  <a:cubicBezTo>
                    <a:pt x="477" y="747"/>
                    <a:pt x="479" y="746"/>
                    <a:pt x="479" y="745"/>
                  </a:cubicBezTo>
                  <a:cubicBezTo>
                    <a:pt x="479" y="745"/>
                    <a:pt x="478" y="745"/>
                    <a:pt x="478" y="744"/>
                  </a:cubicBezTo>
                  <a:cubicBezTo>
                    <a:pt x="477" y="743"/>
                    <a:pt x="476" y="741"/>
                    <a:pt x="475" y="740"/>
                  </a:cubicBezTo>
                  <a:cubicBezTo>
                    <a:pt x="474" y="738"/>
                    <a:pt x="477" y="738"/>
                    <a:pt x="476" y="737"/>
                  </a:cubicBezTo>
                  <a:cubicBezTo>
                    <a:pt x="476" y="736"/>
                    <a:pt x="474" y="735"/>
                    <a:pt x="474" y="735"/>
                  </a:cubicBezTo>
                  <a:cubicBezTo>
                    <a:pt x="474" y="734"/>
                    <a:pt x="479" y="733"/>
                    <a:pt x="475" y="731"/>
                  </a:cubicBezTo>
                  <a:cubicBezTo>
                    <a:pt x="475" y="730"/>
                    <a:pt x="477" y="730"/>
                    <a:pt x="478" y="730"/>
                  </a:cubicBezTo>
                  <a:cubicBezTo>
                    <a:pt x="478" y="727"/>
                    <a:pt x="478" y="724"/>
                    <a:pt x="478" y="721"/>
                  </a:cubicBezTo>
                  <a:cubicBezTo>
                    <a:pt x="477" y="720"/>
                    <a:pt x="475" y="720"/>
                    <a:pt x="474" y="719"/>
                  </a:cubicBezTo>
                  <a:cubicBezTo>
                    <a:pt x="475" y="715"/>
                    <a:pt x="478" y="712"/>
                    <a:pt x="476" y="708"/>
                  </a:cubicBezTo>
                  <a:cubicBezTo>
                    <a:pt x="478" y="708"/>
                    <a:pt x="479" y="708"/>
                    <a:pt x="480" y="707"/>
                  </a:cubicBezTo>
                  <a:cubicBezTo>
                    <a:pt x="481" y="707"/>
                    <a:pt x="481" y="706"/>
                    <a:pt x="483" y="706"/>
                  </a:cubicBezTo>
                  <a:cubicBezTo>
                    <a:pt x="483" y="703"/>
                    <a:pt x="483" y="699"/>
                    <a:pt x="483" y="695"/>
                  </a:cubicBezTo>
                  <a:cubicBezTo>
                    <a:pt x="489" y="695"/>
                    <a:pt x="486" y="687"/>
                    <a:pt x="489" y="684"/>
                  </a:cubicBezTo>
                  <a:cubicBezTo>
                    <a:pt x="488" y="684"/>
                    <a:pt x="487" y="685"/>
                    <a:pt x="486" y="684"/>
                  </a:cubicBezTo>
                  <a:cubicBezTo>
                    <a:pt x="484" y="685"/>
                    <a:pt x="483" y="687"/>
                    <a:pt x="483" y="691"/>
                  </a:cubicBezTo>
                  <a:cubicBezTo>
                    <a:pt x="481" y="690"/>
                    <a:pt x="479" y="689"/>
                    <a:pt x="479" y="686"/>
                  </a:cubicBezTo>
                  <a:cubicBezTo>
                    <a:pt x="477" y="684"/>
                    <a:pt x="482" y="682"/>
                    <a:pt x="481" y="681"/>
                  </a:cubicBezTo>
                  <a:cubicBezTo>
                    <a:pt x="480" y="680"/>
                    <a:pt x="480" y="680"/>
                    <a:pt x="481" y="681"/>
                  </a:cubicBezTo>
                  <a:cubicBezTo>
                    <a:pt x="482" y="681"/>
                    <a:pt x="483" y="681"/>
                    <a:pt x="484" y="680"/>
                  </a:cubicBezTo>
                  <a:cubicBezTo>
                    <a:pt x="485" y="673"/>
                    <a:pt x="482" y="668"/>
                    <a:pt x="483" y="662"/>
                  </a:cubicBezTo>
                  <a:cubicBezTo>
                    <a:pt x="485" y="662"/>
                    <a:pt x="485" y="662"/>
                    <a:pt x="485" y="662"/>
                  </a:cubicBezTo>
                  <a:cubicBezTo>
                    <a:pt x="484" y="656"/>
                    <a:pt x="485" y="656"/>
                    <a:pt x="485" y="648"/>
                  </a:cubicBezTo>
                  <a:cubicBezTo>
                    <a:pt x="488" y="645"/>
                    <a:pt x="492" y="641"/>
                    <a:pt x="490" y="636"/>
                  </a:cubicBezTo>
                  <a:cubicBezTo>
                    <a:pt x="493" y="638"/>
                    <a:pt x="493" y="636"/>
                    <a:pt x="493" y="634"/>
                  </a:cubicBezTo>
                  <a:cubicBezTo>
                    <a:pt x="493" y="632"/>
                    <a:pt x="493" y="629"/>
                    <a:pt x="495" y="632"/>
                  </a:cubicBezTo>
                  <a:cubicBezTo>
                    <a:pt x="495" y="629"/>
                    <a:pt x="495" y="627"/>
                    <a:pt x="494" y="623"/>
                  </a:cubicBezTo>
                  <a:cubicBezTo>
                    <a:pt x="494" y="622"/>
                    <a:pt x="492" y="620"/>
                    <a:pt x="491" y="618"/>
                  </a:cubicBezTo>
                  <a:cubicBezTo>
                    <a:pt x="491" y="616"/>
                    <a:pt x="492" y="616"/>
                    <a:pt x="493" y="614"/>
                  </a:cubicBezTo>
                  <a:cubicBezTo>
                    <a:pt x="493" y="612"/>
                    <a:pt x="492" y="608"/>
                    <a:pt x="495" y="611"/>
                  </a:cubicBezTo>
                  <a:cubicBezTo>
                    <a:pt x="495" y="607"/>
                    <a:pt x="495" y="604"/>
                    <a:pt x="497" y="601"/>
                  </a:cubicBezTo>
                  <a:cubicBezTo>
                    <a:pt x="497" y="598"/>
                    <a:pt x="497" y="599"/>
                    <a:pt x="497" y="597"/>
                  </a:cubicBezTo>
                  <a:cubicBezTo>
                    <a:pt x="496" y="596"/>
                    <a:pt x="499" y="592"/>
                    <a:pt x="498" y="591"/>
                  </a:cubicBezTo>
                  <a:cubicBezTo>
                    <a:pt x="497" y="590"/>
                    <a:pt x="497" y="589"/>
                    <a:pt x="498" y="587"/>
                  </a:cubicBezTo>
                  <a:cubicBezTo>
                    <a:pt x="498" y="585"/>
                    <a:pt x="498" y="583"/>
                    <a:pt x="498" y="582"/>
                  </a:cubicBezTo>
                  <a:cubicBezTo>
                    <a:pt x="498" y="580"/>
                    <a:pt x="499" y="580"/>
                    <a:pt x="499" y="578"/>
                  </a:cubicBezTo>
                  <a:cubicBezTo>
                    <a:pt x="499" y="573"/>
                    <a:pt x="498" y="569"/>
                    <a:pt x="499" y="564"/>
                  </a:cubicBezTo>
                  <a:cubicBezTo>
                    <a:pt x="499" y="562"/>
                    <a:pt x="500" y="562"/>
                    <a:pt x="500" y="560"/>
                  </a:cubicBezTo>
                  <a:cubicBezTo>
                    <a:pt x="500" y="556"/>
                    <a:pt x="496" y="553"/>
                    <a:pt x="497" y="549"/>
                  </a:cubicBezTo>
                  <a:cubicBezTo>
                    <a:pt x="496" y="548"/>
                    <a:pt x="496" y="548"/>
                    <a:pt x="495" y="549"/>
                  </a:cubicBezTo>
                  <a:cubicBezTo>
                    <a:pt x="494" y="549"/>
                    <a:pt x="494" y="549"/>
                    <a:pt x="493" y="549"/>
                  </a:cubicBezTo>
                  <a:cubicBezTo>
                    <a:pt x="491" y="546"/>
                    <a:pt x="487" y="543"/>
                    <a:pt x="484" y="543"/>
                  </a:cubicBezTo>
                  <a:cubicBezTo>
                    <a:pt x="483" y="543"/>
                    <a:pt x="482" y="540"/>
                    <a:pt x="481" y="540"/>
                  </a:cubicBezTo>
                  <a:cubicBezTo>
                    <a:pt x="479" y="542"/>
                    <a:pt x="481" y="540"/>
                    <a:pt x="480" y="539"/>
                  </a:cubicBezTo>
                  <a:cubicBezTo>
                    <a:pt x="479" y="539"/>
                    <a:pt x="478" y="539"/>
                    <a:pt x="478" y="539"/>
                  </a:cubicBezTo>
                  <a:cubicBezTo>
                    <a:pt x="476" y="539"/>
                    <a:pt x="476" y="539"/>
                    <a:pt x="478" y="536"/>
                  </a:cubicBezTo>
                  <a:cubicBezTo>
                    <a:pt x="478" y="535"/>
                    <a:pt x="476" y="535"/>
                    <a:pt x="475" y="535"/>
                  </a:cubicBezTo>
                  <a:cubicBezTo>
                    <a:pt x="474" y="535"/>
                    <a:pt x="473" y="536"/>
                    <a:pt x="473" y="535"/>
                  </a:cubicBezTo>
                  <a:cubicBezTo>
                    <a:pt x="472" y="535"/>
                    <a:pt x="473" y="533"/>
                    <a:pt x="473" y="533"/>
                  </a:cubicBezTo>
                  <a:cubicBezTo>
                    <a:pt x="472" y="532"/>
                    <a:pt x="471" y="532"/>
                    <a:pt x="470" y="531"/>
                  </a:cubicBezTo>
                  <a:cubicBezTo>
                    <a:pt x="469" y="530"/>
                    <a:pt x="467" y="526"/>
                    <a:pt x="466" y="523"/>
                  </a:cubicBezTo>
                  <a:cubicBezTo>
                    <a:pt x="466" y="521"/>
                    <a:pt x="464" y="522"/>
                    <a:pt x="464" y="521"/>
                  </a:cubicBezTo>
                  <a:cubicBezTo>
                    <a:pt x="463" y="520"/>
                    <a:pt x="463" y="515"/>
                    <a:pt x="461" y="515"/>
                  </a:cubicBezTo>
                  <a:cubicBezTo>
                    <a:pt x="459" y="515"/>
                    <a:pt x="458" y="508"/>
                    <a:pt x="456" y="505"/>
                  </a:cubicBezTo>
                  <a:cubicBezTo>
                    <a:pt x="455" y="503"/>
                    <a:pt x="453" y="500"/>
                    <a:pt x="451" y="497"/>
                  </a:cubicBezTo>
                  <a:cubicBezTo>
                    <a:pt x="450" y="496"/>
                    <a:pt x="449" y="496"/>
                    <a:pt x="449" y="495"/>
                  </a:cubicBezTo>
                  <a:cubicBezTo>
                    <a:pt x="448" y="494"/>
                    <a:pt x="449" y="493"/>
                    <a:pt x="449" y="492"/>
                  </a:cubicBezTo>
                  <a:cubicBezTo>
                    <a:pt x="448" y="491"/>
                    <a:pt x="447" y="492"/>
                    <a:pt x="446" y="491"/>
                  </a:cubicBezTo>
                  <a:cubicBezTo>
                    <a:pt x="446" y="491"/>
                    <a:pt x="444" y="482"/>
                    <a:pt x="444" y="489"/>
                  </a:cubicBezTo>
                  <a:cubicBezTo>
                    <a:pt x="441" y="487"/>
                    <a:pt x="443" y="481"/>
                    <a:pt x="442" y="477"/>
                  </a:cubicBezTo>
                  <a:cubicBezTo>
                    <a:pt x="446" y="478"/>
                    <a:pt x="445" y="474"/>
                    <a:pt x="447" y="472"/>
                  </a:cubicBezTo>
                  <a:cubicBezTo>
                    <a:pt x="448" y="469"/>
                    <a:pt x="445" y="470"/>
                    <a:pt x="444" y="469"/>
                  </a:cubicBezTo>
                  <a:cubicBezTo>
                    <a:pt x="443" y="464"/>
                    <a:pt x="446" y="463"/>
                    <a:pt x="445" y="458"/>
                  </a:cubicBezTo>
                  <a:cubicBezTo>
                    <a:pt x="446" y="458"/>
                    <a:pt x="447" y="457"/>
                    <a:pt x="449" y="457"/>
                  </a:cubicBezTo>
                  <a:cubicBezTo>
                    <a:pt x="449" y="456"/>
                    <a:pt x="448" y="454"/>
                    <a:pt x="449" y="453"/>
                  </a:cubicBezTo>
                  <a:cubicBezTo>
                    <a:pt x="449" y="453"/>
                    <a:pt x="449" y="453"/>
                    <a:pt x="450" y="453"/>
                  </a:cubicBezTo>
                  <a:cubicBezTo>
                    <a:pt x="450" y="454"/>
                    <a:pt x="451" y="454"/>
                    <a:pt x="451" y="453"/>
                  </a:cubicBezTo>
                  <a:cubicBezTo>
                    <a:pt x="451" y="452"/>
                    <a:pt x="451" y="452"/>
                    <a:pt x="451" y="452"/>
                  </a:cubicBezTo>
                  <a:cubicBezTo>
                    <a:pt x="451" y="452"/>
                    <a:pt x="454" y="450"/>
                    <a:pt x="454" y="450"/>
                  </a:cubicBezTo>
                  <a:cubicBezTo>
                    <a:pt x="452" y="450"/>
                    <a:pt x="452" y="450"/>
                    <a:pt x="452" y="450"/>
                  </a:cubicBezTo>
                  <a:cubicBezTo>
                    <a:pt x="452" y="450"/>
                    <a:pt x="453" y="447"/>
                    <a:pt x="454" y="448"/>
                  </a:cubicBezTo>
                  <a:cubicBezTo>
                    <a:pt x="456" y="452"/>
                    <a:pt x="455" y="446"/>
                    <a:pt x="457" y="446"/>
                  </a:cubicBezTo>
                  <a:cubicBezTo>
                    <a:pt x="460" y="446"/>
                    <a:pt x="458" y="443"/>
                    <a:pt x="460" y="441"/>
                  </a:cubicBezTo>
                  <a:cubicBezTo>
                    <a:pt x="460" y="441"/>
                    <a:pt x="466" y="436"/>
                    <a:pt x="462" y="433"/>
                  </a:cubicBezTo>
                  <a:cubicBezTo>
                    <a:pt x="461" y="432"/>
                    <a:pt x="463" y="433"/>
                    <a:pt x="462" y="431"/>
                  </a:cubicBezTo>
                  <a:cubicBezTo>
                    <a:pt x="462" y="428"/>
                    <a:pt x="460" y="419"/>
                    <a:pt x="461" y="416"/>
                  </a:cubicBezTo>
                  <a:cubicBezTo>
                    <a:pt x="458" y="416"/>
                    <a:pt x="457" y="415"/>
                    <a:pt x="455" y="414"/>
                  </a:cubicBezTo>
                  <a:cubicBezTo>
                    <a:pt x="454" y="413"/>
                    <a:pt x="452" y="412"/>
                    <a:pt x="449" y="413"/>
                  </a:cubicBezTo>
                  <a:cubicBezTo>
                    <a:pt x="447" y="414"/>
                    <a:pt x="449" y="415"/>
                    <a:pt x="447" y="418"/>
                  </a:cubicBezTo>
                  <a:cubicBezTo>
                    <a:pt x="441" y="418"/>
                    <a:pt x="438" y="415"/>
                    <a:pt x="432" y="414"/>
                  </a:cubicBezTo>
                  <a:cubicBezTo>
                    <a:pt x="432" y="412"/>
                    <a:pt x="429" y="413"/>
                    <a:pt x="430" y="409"/>
                  </a:cubicBezTo>
                  <a:cubicBezTo>
                    <a:pt x="428" y="409"/>
                    <a:pt x="426" y="409"/>
                    <a:pt x="425" y="408"/>
                  </a:cubicBezTo>
                  <a:cubicBezTo>
                    <a:pt x="424" y="408"/>
                    <a:pt x="425" y="406"/>
                    <a:pt x="425" y="406"/>
                  </a:cubicBezTo>
                  <a:cubicBezTo>
                    <a:pt x="424" y="405"/>
                    <a:pt x="424" y="406"/>
                    <a:pt x="423" y="406"/>
                  </a:cubicBezTo>
                  <a:cubicBezTo>
                    <a:pt x="423" y="406"/>
                    <a:pt x="422" y="406"/>
                    <a:pt x="422" y="406"/>
                  </a:cubicBezTo>
                  <a:cubicBezTo>
                    <a:pt x="421" y="404"/>
                    <a:pt x="422" y="402"/>
                    <a:pt x="420" y="402"/>
                  </a:cubicBezTo>
                  <a:cubicBezTo>
                    <a:pt x="419" y="398"/>
                    <a:pt x="422" y="399"/>
                    <a:pt x="420" y="397"/>
                  </a:cubicBezTo>
                  <a:cubicBezTo>
                    <a:pt x="419" y="395"/>
                    <a:pt x="418" y="396"/>
                    <a:pt x="418" y="397"/>
                  </a:cubicBezTo>
                  <a:cubicBezTo>
                    <a:pt x="416" y="395"/>
                    <a:pt x="416" y="393"/>
                    <a:pt x="412" y="393"/>
                  </a:cubicBezTo>
                  <a:cubicBezTo>
                    <a:pt x="414" y="389"/>
                    <a:pt x="408" y="392"/>
                    <a:pt x="409" y="388"/>
                  </a:cubicBezTo>
                  <a:cubicBezTo>
                    <a:pt x="408" y="388"/>
                    <a:pt x="401" y="387"/>
                    <a:pt x="403" y="388"/>
                  </a:cubicBezTo>
                  <a:cubicBezTo>
                    <a:pt x="402" y="387"/>
                    <a:pt x="403" y="386"/>
                    <a:pt x="402" y="385"/>
                  </a:cubicBezTo>
                  <a:cubicBezTo>
                    <a:pt x="402" y="385"/>
                    <a:pt x="401" y="385"/>
                    <a:pt x="401" y="385"/>
                  </a:cubicBezTo>
                  <a:cubicBezTo>
                    <a:pt x="400" y="385"/>
                    <a:pt x="400" y="386"/>
                    <a:pt x="399" y="385"/>
                  </a:cubicBezTo>
                  <a:cubicBezTo>
                    <a:pt x="398" y="385"/>
                    <a:pt x="396" y="383"/>
                    <a:pt x="392" y="384"/>
                  </a:cubicBezTo>
                  <a:cubicBezTo>
                    <a:pt x="393" y="380"/>
                    <a:pt x="389" y="382"/>
                    <a:pt x="387" y="380"/>
                  </a:cubicBezTo>
                  <a:cubicBezTo>
                    <a:pt x="386" y="380"/>
                    <a:pt x="387" y="378"/>
                    <a:pt x="387" y="378"/>
                  </a:cubicBezTo>
                  <a:cubicBezTo>
                    <a:pt x="387" y="378"/>
                    <a:pt x="386" y="378"/>
                    <a:pt x="386" y="378"/>
                  </a:cubicBezTo>
                  <a:cubicBezTo>
                    <a:pt x="385" y="378"/>
                    <a:pt x="384" y="378"/>
                    <a:pt x="384" y="378"/>
                  </a:cubicBezTo>
                  <a:cubicBezTo>
                    <a:pt x="384" y="377"/>
                    <a:pt x="385" y="376"/>
                    <a:pt x="384" y="375"/>
                  </a:cubicBezTo>
                  <a:cubicBezTo>
                    <a:pt x="384" y="375"/>
                    <a:pt x="384" y="375"/>
                    <a:pt x="383" y="375"/>
                  </a:cubicBezTo>
                  <a:cubicBezTo>
                    <a:pt x="382" y="375"/>
                    <a:pt x="382" y="376"/>
                    <a:pt x="382" y="375"/>
                  </a:cubicBezTo>
                  <a:cubicBezTo>
                    <a:pt x="381" y="375"/>
                    <a:pt x="382" y="373"/>
                    <a:pt x="382" y="373"/>
                  </a:cubicBezTo>
                  <a:cubicBezTo>
                    <a:pt x="381" y="372"/>
                    <a:pt x="381" y="374"/>
                    <a:pt x="380" y="374"/>
                  </a:cubicBezTo>
                  <a:cubicBezTo>
                    <a:pt x="380" y="374"/>
                    <a:pt x="377" y="372"/>
                    <a:pt x="377" y="372"/>
                  </a:cubicBezTo>
                  <a:cubicBezTo>
                    <a:pt x="376" y="373"/>
                    <a:pt x="375" y="372"/>
                    <a:pt x="374" y="372"/>
                  </a:cubicBezTo>
                  <a:cubicBezTo>
                    <a:pt x="374" y="372"/>
                    <a:pt x="374" y="372"/>
                    <a:pt x="373" y="372"/>
                  </a:cubicBezTo>
                  <a:cubicBezTo>
                    <a:pt x="371" y="372"/>
                    <a:pt x="369" y="374"/>
                    <a:pt x="367" y="374"/>
                  </a:cubicBezTo>
                  <a:cubicBezTo>
                    <a:pt x="364" y="374"/>
                    <a:pt x="363" y="373"/>
                    <a:pt x="362" y="373"/>
                  </a:cubicBezTo>
                  <a:cubicBezTo>
                    <a:pt x="360" y="373"/>
                    <a:pt x="360" y="373"/>
                    <a:pt x="359" y="373"/>
                  </a:cubicBezTo>
                  <a:cubicBezTo>
                    <a:pt x="359" y="374"/>
                    <a:pt x="358" y="374"/>
                    <a:pt x="357" y="373"/>
                  </a:cubicBezTo>
                  <a:cubicBezTo>
                    <a:pt x="355" y="372"/>
                    <a:pt x="354" y="373"/>
                    <a:pt x="350" y="372"/>
                  </a:cubicBezTo>
                  <a:cubicBezTo>
                    <a:pt x="350" y="371"/>
                    <a:pt x="350" y="369"/>
                    <a:pt x="349" y="369"/>
                  </a:cubicBezTo>
                  <a:cubicBezTo>
                    <a:pt x="349" y="369"/>
                    <a:pt x="348" y="369"/>
                    <a:pt x="348" y="369"/>
                  </a:cubicBezTo>
                  <a:cubicBezTo>
                    <a:pt x="347" y="369"/>
                    <a:pt x="347" y="369"/>
                    <a:pt x="346" y="369"/>
                  </a:cubicBezTo>
                  <a:cubicBezTo>
                    <a:pt x="345" y="369"/>
                    <a:pt x="339" y="368"/>
                    <a:pt x="343" y="365"/>
                  </a:cubicBezTo>
                  <a:cubicBezTo>
                    <a:pt x="341" y="365"/>
                    <a:pt x="340" y="365"/>
                    <a:pt x="339" y="364"/>
                  </a:cubicBezTo>
                  <a:cubicBezTo>
                    <a:pt x="338" y="363"/>
                    <a:pt x="337" y="363"/>
                    <a:pt x="335" y="363"/>
                  </a:cubicBezTo>
                  <a:cubicBezTo>
                    <a:pt x="334" y="362"/>
                    <a:pt x="334" y="361"/>
                    <a:pt x="334" y="359"/>
                  </a:cubicBezTo>
                  <a:cubicBezTo>
                    <a:pt x="329" y="358"/>
                    <a:pt x="327" y="354"/>
                    <a:pt x="321" y="354"/>
                  </a:cubicBezTo>
                  <a:cubicBezTo>
                    <a:pt x="320" y="350"/>
                    <a:pt x="318" y="348"/>
                    <a:pt x="319" y="341"/>
                  </a:cubicBezTo>
                  <a:cubicBezTo>
                    <a:pt x="318" y="337"/>
                    <a:pt x="312" y="339"/>
                    <a:pt x="315" y="334"/>
                  </a:cubicBezTo>
                  <a:cubicBezTo>
                    <a:pt x="313" y="334"/>
                    <a:pt x="313" y="334"/>
                    <a:pt x="312" y="335"/>
                  </a:cubicBezTo>
                  <a:cubicBezTo>
                    <a:pt x="311" y="335"/>
                    <a:pt x="312" y="333"/>
                    <a:pt x="311" y="333"/>
                  </a:cubicBezTo>
                  <a:cubicBezTo>
                    <a:pt x="310" y="331"/>
                    <a:pt x="307" y="331"/>
                    <a:pt x="307" y="329"/>
                  </a:cubicBezTo>
                  <a:cubicBezTo>
                    <a:pt x="307" y="327"/>
                    <a:pt x="305" y="328"/>
                    <a:pt x="304" y="328"/>
                  </a:cubicBezTo>
                  <a:cubicBezTo>
                    <a:pt x="303" y="327"/>
                    <a:pt x="305" y="326"/>
                    <a:pt x="305" y="325"/>
                  </a:cubicBezTo>
                  <a:cubicBezTo>
                    <a:pt x="304" y="323"/>
                    <a:pt x="304" y="323"/>
                    <a:pt x="304" y="323"/>
                  </a:cubicBezTo>
                  <a:cubicBezTo>
                    <a:pt x="303" y="322"/>
                    <a:pt x="303" y="323"/>
                    <a:pt x="302" y="323"/>
                  </a:cubicBezTo>
                  <a:cubicBezTo>
                    <a:pt x="302" y="323"/>
                    <a:pt x="301" y="323"/>
                    <a:pt x="301" y="323"/>
                  </a:cubicBezTo>
                  <a:cubicBezTo>
                    <a:pt x="300" y="322"/>
                    <a:pt x="301" y="320"/>
                    <a:pt x="300" y="319"/>
                  </a:cubicBezTo>
                  <a:cubicBezTo>
                    <a:pt x="297" y="316"/>
                    <a:pt x="293" y="315"/>
                    <a:pt x="292" y="310"/>
                  </a:cubicBezTo>
                  <a:cubicBezTo>
                    <a:pt x="291" y="309"/>
                    <a:pt x="290" y="309"/>
                    <a:pt x="290" y="309"/>
                  </a:cubicBezTo>
                  <a:cubicBezTo>
                    <a:pt x="289" y="310"/>
                    <a:pt x="288" y="310"/>
                    <a:pt x="287" y="309"/>
                  </a:cubicBezTo>
                  <a:cubicBezTo>
                    <a:pt x="288" y="306"/>
                    <a:pt x="285" y="306"/>
                    <a:pt x="285" y="305"/>
                  </a:cubicBezTo>
                  <a:cubicBezTo>
                    <a:pt x="284" y="303"/>
                    <a:pt x="285" y="299"/>
                    <a:pt x="281" y="299"/>
                  </a:cubicBezTo>
                  <a:cubicBezTo>
                    <a:pt x="281" y="293"/>
                    <a:pt x="279" y="290"/>
                    <a:pt x="275" y="289"/>
                  </a:cubicBezTo>
                  <a:cubicBezTo>
                    <a:pt x="273" y="290"/>
                    <a:pt x="273" y="291"/>
                    <a:pt x="272" y="292"/>
                  </a:cubicBezTo>
                  <a:cubicBezTo>
                    <a:pt x="271" y="295"/>
                    <a:pt x="275" y="296"/>
                    <a:pt x="276" y="297"/>
                  </a:cubicBezTo>
                  <a:cubicBezTo>
                    <a:pt x="276" y="298"/>
                    <a:pt x="275" y="300"/>
                    <a:pt x="276" y="300"/>
                  </a:cubicBezTo>
                  <a:cubicBezTo>
                    <a:pt x="277" y="300"/>
                    <a:pt x="277" y="300"/>
                    <a:pt x="277" y="300"/>
                  </a:cubicBezTo>
                  <a:cubicBezTo>
                    <a:pt x="278" y="302"/>
                    <a:pt x="276" y="305"/>
                    <a:pt x="278" y="305"/>
                  </a:cubicBezTo>
                  <a:cubicBezTo>
                    <a:pt x="280" y="305"/>
                    <a:pt x="279" y="308"/>
                    <a:pt x="281" y="311"/>
                  </a:cubicBezTo>
                  <a:cubicBezTo>
                    <a:pt x="281" y="312"/>
                    <a:pt x="282" y="311"/>
                    <a:pt x="282" y="312"/>
                  </a:cubicBezTo>
                  <a:cubicBezTo>
                    <a:pt x="282" y="315"/>
                    <a:pt x="286" y="314"/>
                    <a:pt x="285" y="319"/>
                  </a:cubicBezTo>
                  <a:cubicBezTo>
                    <a:pt x="285" y="320"/>
                    <a:pt x="287" y="320"/>
                    <a:pt x="288" y="320"/>
                  </a:cubicBezTo>
                  <a:cubicBezTo>
                    <a:pt x="287" y="322"/>
                    <a:pt x="290" y="322"/>
                    <a:pt x="290" y="323"/>
                  </a:cubicBezTo>
                  <a:cubicBezTo>
                    <a:pt x="290" y="324"/>
                    <a:pt x="288" y="325"/>
                    <a:pt x="288" y="325"/>
                  </a:cubicBezTo>
                  <a:cubicBezTo>
                    <a:pt x="289" y="327"/>
                    <a:pt x="292" y="326"/>
                    <a:pt x="291" y="330"/>
                  </a:cubicBezTo>
                  <a:cubicBezTo>
                    <a:pt x="289" y="329"/>
                    <a:pt x="289" y="327"/>
                    <a:pt x="285" y="328"/>
                  </a:cubicBezTo>
                  <a:cubicBezTo>
                    <a:pt x="286" y="323"/>
                    <a:pt x="282" y="324"/>
                    <a:pt x="282" y="320"/>
                  </a:cubicBezTo>
                  <a:cubicBezTo>
                    <a:pt x="282" y="318"/>
                    <a:pt x="280" y="318"/>
                    <a:pt x="278" y="316"/>
                  </a:cubicBezTo>
                  <a:cubicBezTo>
                    <a:pt x="277" y="315"/>
                    <a:pt x="277" y="314"/>
                    <a:pt x="276" y="312"/>
                  </a:cubicBezTo>
                  <a:cubicBezTo>
                    <a:pt x="273" y="312"/>
                    <a:pt x="272" y="312"/>
                    <a:pt x="271" y="310"/>
                  </a:cubicBezTo>
                  <a:cubicBezTo>
                    <a:pt x="271" y="307"/>
                    <a:pt x="272" y="308"/>
                    <a:pt x="273" y="309"/>
                  </a:cubicBezTo>
                  <a:cubicBezTo>
                    <a:pt x="275" y="303"/>
                    <a:pt x="269" y="305"/>
                    <a:pt x="269" y="300"/>
                  </a:cubicBezTo>
                  <a:cubicBezTo>
                    <a:pt x="267" y="299"/>
                    <a:pt x="266" y="297"/>
                    <a:pt x="263" y="297"/>
                  </a:cubicBezTo>
                  <a:cubicBezTo>
                    <a:pt x="263" y="294"/>
                    <a:pt x="265" y="294"/>
                    <a:pt x="263" y="291"/>
                  </a:cubicBezTo>
                  <a:cubicBezTo>
                    <a:pt x="263" y="291"/>
                    <a:pt x="262" y="290"/>
                    <a:pt x="262" y="290"/>
                  </a:cubicBezTo>
                  <a:cubicBezTo>
                    <a:pt x="261" y="287"/>
                    <a:pt x="262" y="283"/>
                    <a:pt x="256" y="284"/>
                  </a:cubicBezTo>
                  <a:cubicBezTo>
                    <a:pt x="257" y="282"/>
                    <a:pt x="257" y="281"/>
                    <a:pt x="256" y="280"/>
                  </a:cubicBezTo>
                  <a:cubicBezTo>
                    <a:pt x="254" y="277"/>
                    <a:pt x="254" y="277"/>
                    <a:pt x="254" y="277"/>
                  </a:cubicBezTo>
                  <a:cubicBezTo>
                    <a:pt x="254" y="277"/>
                    <a:pt x="253" y="277"/>
                    <a:pt x="253" y="277"/>
                  </a:cubicBezTo>
                  <a:cubicBezTo>
                    <a:pt x="252" y="277"/>
                    <a:pt x="251" y="278"/>
                    <a:pt x="251" y="277"/>
                  </a:cubicBezTo>
                  <a:cubicBezTo>
                    <a:pt x="250" y="276"/>
                    <a:pt x="253" y="276"/>
                    <a:pt x="253" y="276"/>
                  </a:cubicBezTo>
                  <a:cubicBezTo>
                    <a:pt x="252" y="273"/>
                    <a:pt x="245" y="272"/>
                    <a:pt x="242" y="271"/>
                  </a:cubicBezTo>
                  <a:cubicBezTo>
                    <a:pt x="241" y="270"/>
                    <a:pt x="241" y="269"/>
                    <a:pt x="240" y="268"/>
                  </a:cubicBezTo>
                  <a:cubicBezTo>
                    <a:pt x="240" y="267"/>
                    <a:pt x="239" y="266"/>
                    <a:pt x="238" y="265"/>
                  </a:cubicBezTo>
                  <a:cubicBezTo>
                    <a:pt x="237" y="264"/>
                    <a:pt x="237" y="260"/>
                    <a:pt x="235" y="257"/>
                  </a:cubicBezTo>
                  <a:cubicBezTo>
                    <a:pt x="235" y="257"/>
                    <a:pt x="233" y="256"/>
                    <a:pt x="233" y="256"/>
                  </a:cubicBezTo>
                  <a:cubicBezTo>
                    <a:pt x="232" y="254"/>
                    <a:pt x="234" y="251"/>
                    <a:pt x="230" y="252"/>
                  </a:cubicBezTo>
                  <a:cubicBezTo>
                    <a:pt x="231" y="247"/>
                    <a:pt x="228" y="244"/>
                    <a:pt x="225" y="241"/>
                  </a:cubicBezTo>
                  <a:cubicBezTo>
                    <a:pt x="224" y="239"/>
                    <a:pt x="224" y="236"/>
                    <a:pt x="222" y="237"/>
                  </a:cubicBezTo>
                  <a:cubicBezTo>
                    <a:pt x="223" y="222"/>
                    <a:pt x="221" y="214"/>
                    <a:pt x="222" y="195"/>
                  </a:cubicBezTo>
                  <a:cubicBezTo>
                    <a:pt x="221" y="194"/>
                    <a:pt x="220" y="194"/>
                    <a:pt x="220" y="193"/>
                  </a:cubicBezTo>
                  <a:cubicBezTo>
                    <a:pt x="219" y="192"/>
                    <a:pt x="219" y="191"/>
                    <a:pt x="218" y="190"/>
                  </a:cubicBezTo>
                  <a:cubicBezTo>
                    <a:pt x="217" y="190"/>
                    <a:pt x="217" y="189"/>
                    <a:pt x="215" y="189"/>
                  </a:cubicBezTo>
                  <a:cubicBezTo>
                    <a:pt x="215" y="183"/>
                    <a:pt x="209" y="180"/>
                    <a:pt x="205" y="175"/>
                  </a:cubicBezTo>
                  <a:cubicBezTo>
                    <a:pt x="205" y="175"/>
                    <a:pt x="204" y="174"/>
                    <a:pt x="204" y="173"/>
                  </a:cubicBezTo>
                  <a:cubicBezTo>
                    <a:pt x="205" y="174"/>
                    <a:pt x="207" y="175"/>
                    <a:pt x="208" y="173"/>
                  </a:cubicBezTo>
                  <a:cubicBezTo>
                    <a:pt x="210" y="173"/>
                    <a:pt x="209" y="176"/>
                    <a:pt x="213" y="175"/>
                  </a:cubicBezTo>
                  <a:cubicBezTo>
                    <a:pt x="214" y="176"/>
                    <a:pt x="214" y="178"/>
                    <a:pt x="214" y="180"/>
                  </a:cubicBezTo>
                  <a:cubicBezTo>
                    <a:pt x="220" y="179"/>
                    <a:pt x="222" y="183"/>
                    <a:pt x="225" y="185"/>
                  </a:cubicBezTo>
                  <a:cubicBezTo>
                    <a:pt x="225" y="190"/>
                    <a:pt x="227" y="191"/>
                    <a:pt x="229" y="193"/>
                  </a:cubicBezTo>
                  <a:cubicBezTo>
                    <a:pt x="230" y="193"/>
                    <a:pt x="231" y="191"/>
                    <a:pt x="230" y="189"/>
                  </a:cubicBezTo>
                  <a:cubicBezTo>
                    <a:pt x="230" y="188"/>
                    <a:pt x="228" y="187"/>
                    <a:pt x="228" y="187"/>
                  </a:cubicBezTo>
                  <a:cubicBezTo>
                    <a:pt x="227" y="184"/>
                    <a:pt x="227" y="183"/>
                    <a:pt x="227" y="182"/>
                  </a:cubicBezTo>
                  <a:cubicBezTo>
                    <a:pt x="226" y="181"/>
                    <a:pt x="225" y="180"/>
                    <a:pt x="225" y="180"/>
                  </a:cubicBezTo>
                  <a:cubicBezTo>
                    <a:pt x="225" y="180"/>
                    <a:pt x="226" y="179"/>
                    <a:pt x="227" y="179"/>
                  </a:cubicBezTo>
                  <a:cubicBezTo>
                    <a:pt x="225" y="176"/>
                    <a:pt x="222" y="177"/>
                    <a:pt x="223" y="174"/>
                  </a:cubicBezTo>
                  <a:cubicBezTo>
                    <a:pt x="220" y="174"/>
                    <a:pt x="218" y="173"/>
                    <a:pt x="216" y="172"/>
                  </a:cubicBezTo>
                  <a:cubicBezTo>
                    <a:pt x="215" y="171"/>
                    <a:pt x="213" y="170"/>
                    <a:pt x="210" y="170"/>
                  </a:cubicBezTo>
                  <a:cubicBezTo>
                    <a:pt x="212" y="166"/>
                    <a:pt x="206" y="169"/>
                    <a:pt x="208" y="165"/>
                  </a:cubicBezTo>
                  <a:cubicBezTo>
                    <a:pt x="207" y="164"/>
                    <a:pt x="205" y="165"/>
                    <a:pt x="203" y="163"/>
                  </a:cubicBezTo>
                  <a:cubicBezTo>
                    <a:pt x="203" y="162"/>
                    <a:pt x="204" y="162"/>
                    <a:pt x="205" y="162"/>
                  </a:cubicBezTo>
                  <a:cubicBezTo>
                    <a:pt x="207" y="158"/>
                    <a:pt x="201" y="160"/>
                    <a:pt x="201" y="160"/>
                  </a:cubicBezTo>
                  <a:cubicBezTo>
                    <a:pt x="200" y="160"/>
                    <a:pt x="201" y="158"/>
                    <a:pt x="200" y="158"/>
                  </a:cubicBezTo>
                  <a:cubicBezTo>
                    <a:pt x="198" y="158"/>
                    <a:pt x="198" y="158"/>
                    <a:pt x="198" y="158"/>
                  </a:cubicBezTo>
                  <a:cubicBezTo>
                    <a:pt x="197" y="157"/>
                    <a:pt x="199" y="156"/>
                    <a:pt x="199" y="155"/>
                  </a:cubicBezTo>
                  <a:cubicBezTo>
                    <a:pt x="199" y="154"/>
                    <a:pt x="198" y="154"/>
                    <a:pt x="197" y="155"/>
                  </a:cubicBezTo>
                  <a:cubicBezTo>
                    <a:pt x="197" y="155"/>
                    <a:pt x="196" y="155"/>
                    <a:pt x="195" y="155"/>
                  </a:cubicBezTo>
                  <a:cubicBezTo>
                    <a:pt x="192" y="153"/>
                    <a:pt x="194" y="150"/>
                    <a:pt x="193" y="149"/>
                  </a:cubicBezTo>
                  <a:cubicBezTo>
                    <a:pt x="192" y="148"/>
                    <a:pt x="191" y="147"/>
                    <a:pt x="189" y="148"/>
                  </a:cubicBezTo>
                  <a:cubicBezTo>
                    <a:pt x="193" y="140"/>
                    <a:pt x="179" y="145"/>
                    <a:pt x="180" y="138"/>
                  </a:cubicBezTo>
                  <a:cubicBezTo>
                    <a:pt x="181" y="138"/>
                    <a:pt x="182" y="138"/>
                    <a:pt x="184" y="138"/>
                  </a:cubicBezTo>
                  <a:cubicBezTo>
                    <a:pt x="184" y="136"/>
                    <a:pt x="183" y="136"/>
                    <a:pt x="182" y="136"/>
                  </a:cubicBezTo>
                  <a:cubicBezTo>
                    <a:pt x="180" y="136"/>
                    <a:pt x="179" y="136"/>
                    <a:pt x="180" y="134"/>
                  </a:cubicBezTo>
                  <a:cubicBezTo>
                    <a:pt x="177" y="134"/>
                    <a:pt x="175" y="134"/>
                    <a:pt x="172" y="134"/>
                  </a:cubicBezTo>
                  <a:cubicBezTo>
                    <a:pt x="175" y="132"/>
                    <a:pt x="171" y="131"/>
                    <a:pt x="174" y="130"/>
                  </a:cubicBezTo>
                  <a:cubicBezTo>
                    <a:pt x="174" y="128"/>
                    <a:pt x="170" y="128"/>
                    <a:pt x="171" y="129"/>
                  </a:cubicBezTo>
                  <a:cubicBezTo>
                    <a:pt x="169" y="126"/>
                    <a:pt x="171" y="126"/>
                    <a:pt x="169" y="122"/>
                  </a:cubicBezTo>
                  <a:cubicBezTo>
                    <a:pt x="166" y="122"/>
                    <a:pt x="164" y="122"/>
                    <a:pt x="161" y="122"/>
                  </a:cubicBezTo>
                  <a:cubicBezTo>
                    <a:pt x="162" y="121"/>
                    <a:pt x="163" y="119"/>
                    <a:pt x="164" y="117"/>
                  </a:cubicBezTo>
                  <a:cubicBezTo>
                    <a:pt x="163" y="115"/>
                    <a:pt x="160" y="117"/>
                    <a:pt x="162" y="114"/>
                  </a:cubicBezTo>
                  <a:cubicBezTo>
                    <a:pt x="158" y="114"/>
                    <a:pt x="155" y="116"/>
                    <a:pt x="150" y="115"/>
                  </a:cubicBezTo>
                  <a:cubicBezTo>
                    <a:pt x="150" y="111"/>
                    <a:pt x="147" y="110"/>
                    <a:pt x="143" y="109"/>
                  </a:cubicBezTo>
                  <a:cubicBezTo>
                    <a:pt x="143" y="108"/>
                    <a:pt x="141" y="108"/>
                    <a:pt x="140" y="107"/>
                  </a:cubicBezTo>
                  <a:cubicBezTo>
                    <a:pt x="139" y="107"/>
                    <a:pt x="140" y="105"/>
                    <a:pt x="140" y="105"/>
                  </a:cubicBezTo>
                  <a:cubicBezTo>
                    <a:pt x="139" y="104"/>
                    <a:pt x="137" y="105"/>
                    <a:pt x="137" y="104"/>
                  </a:cubicBezTo>
                  <a:cubicBezTo>
                    <a:pt x="135" y="103"/>
                    <a:pt x="132" y="103"/>
                    <a:pt x="129" y="104"/>
                  </a:cubicBezTo>
                  <a:cubicBezTo>
                    <a:pt x="126" y="104"/>
                    <a:pt x="123" y="105"/>
                    <a:pt x="122" y="104"/>
                  </a:cubicBezTo>
                  <a:cubicBezTo>
                    <a:pt x="122" y="102"/>
                    <a:pt x="122" y="102"/>
                    <a:pt x="122" y="102"/>
                  </a:cubicBezTo>
                  <a:cubicBezTo>
                    <a:pt x="121" y="102"/>
                    <a:pt x="119" y="104"/>
                    <a:pt x="119" y="104"/>
                  </a:cubicBezTo>
                  <a:cubicBezTo>
                    <a:pt x="118" y="103"/>
                    <a:pt x="118" y="100"/>
                    <a:pt x="113" y="101"/>
                  </a:cubicBezTo>
                  <a:cubicBezTo>
                    <a:pt x="113" y="98"/>
                    <a:pt x="107" y="99"/>
                    <a:pt x="111" y="96"/>
                  </a:cubicBezTo>
                  <a:cubicBezTo>
                    <a:pt x="110" y="96"/>
                    <a:pt x="109" y="97"/>
                    <a:pt x="108" y="97"/>
                  </a:cubicBezTo>
                  <a:cubicBezTo>
                    <a:pt x="108" y="97"/>
                    <a:pt x="106" y="96"/>
                    <a:pt x="107" y="96"/>
                  </a:cubicBezTo>
                  <a:cubicBezTo>
                    <a:pt x="104" y="96"/>
                    <a:pt x="103" y="99"/>
                    <a:pt x="101" y="97"/>
                  </a:cubicBezTo>
                  <a:cubicBezTo>
                    <a:pt x="98" y="97"/>
                    <a:pt x="100" y="102"/>
                    <a:pt x="99" y="104"/>
                  </a:cubicBezTo>
                  <a:cubicBezTo>
                    <a:pt x="98" y="103"/>
                    <a:pt x="97" y="102"/>
                    <a:pt x="95" y="102"/>
                  </a:cubicBezTo>
                  <a:cubicBezTo>
                    <a:pt x="94" y="103"/>
                    <a:pt x="95" y="104"/>
                    <a:pt x="94" y="105"/>
                  </a:cubicBezTo>
                  <a:cubicBezTo>
                    <a:pt x="93" y="106"/>
                    <a:pt x="88" y="105"/>
                    <a:pt x="87" y="106"/>
                  </a:cubicBezTo>
                  <a:cubicBezTo>
                    <a:pt x="86" y="107"/>
                    <a:pt x="86" y="108"/>
                    <a:pt x="84" y="109"/>
                  </a:cubicBezTo>
                  <a:cubicBezTo>
                    <a:pt x="83" y="109"/>
                    <a:pt x="82" y="108"/>
                    <a:pt x="82" y="108"/>
                  </a:cubicBezTo>
                  <a:cubicBezTo>
                    <a:pt x="81" y="108"/>
                    <a:pt x="80" y="107"/>
                    <a:pt x="79" y="107"/>
                  </a:cubicBezTo>
                  <a:cubicBezTo>
                    <a:pt x="81" y="105"/>
                    <a:pt x="84" y="105"/>
                    <a:pt x="83" y="100"/>
                  </a:cubicBezTo>
                  <a:cubicBezTo>
                    <a:pt x="85" y="100"/>
                    <a:pt x="85" y="99"/>
                    <a:pt x="85" y="97"/>
                  </a:cubicBezTo>
                  <a:cubicBezTo>
                    <a:pt x="85" y="96"/>
                    <a:pt x="83" y="96"/>
                    <a:pt x="82" y="96"/>
                  </a:cubicBezTo>
                  <a:cubicBezTo>
                    <a:pt x="80" y="97"/>
                    <a:pt x="80" y="99"/>
                    <a:pt x="78" y="101"/>
                  </a:cubicBezTo>
                  <a:cubicBezTo>
                    <a:pt x="77" y="102"/>
                    <a:pt x="77" y="104"/>
                    <a:pt x="75" y="104"/>
                  </a:cubicBezTo>
                  <a:cubicBezTo>
                    <a:pt x="74" y="104"/>
                    <a:pt x="74" y="107"/>
                    <a:pt x="72" y="106"/>
                  </a:cubicBezTo>
                  <a:cubicBezTo>
                    <a:pt x="72" y="108"/>
                    <a:pt x="71" y="109"/>
                    <a:pt x="69" y="109"/>
                  </a:cubicBezTo>
                  <a:cubicBezTo>
                    <a:pt x="69" y="110"/>
                    <a:pt x="69" y="112"/>
                    <a:pt x="69" y="114"/>
                  </a:cubicBezTo>
                  <a:cubicBezTo>
                    <a:pt x="66" y="115"/>
                    <a:pt x="64" y="119"/>
                    <a:pt x="61" y="121"/>
                  </a:cubicBezTo>
                  <a:cubicBezTo>
                    <a:pt x="61" y="121"/>
                    <a:pt x="61" y="121"/>
                    <a:pt x="60" y="121"/>
                  </a:cubicBezTo>
                  <a:cubicBezTo>
                    <a:pt x="60" y="121"/>
                    <a:pt x="59" y="121"/>
                    <a:pt x="59" y="121"/>
                  </a:cubicBezTo>
                  <a:cubicBezTo>
                    <a:pt x="59" y="122"/>
                    <a:pt x="59" y="123"/>
                    <a:pt x="59" y="124"/>
                  </a:cubicBezTo>
                  <a:cubicBezTo>
                    <a:pt x="59" y="124"/>
                    <a:pt x="54" y="124"/>
                    <a:pt x="55" y="125"/>
                  </a:cubicBezTo>
                  <a:cubicBezTo>
                    <a:pt x="57" y="127"/>
                    <a:pt x="52" y="126"/>
                    <a:pt x="50" y="129"/>
                  </a:cubicBezTo>
                  <a:cubicBezTo>
                    <a:pt x="50" y="129"/>
                    <a:pt x="48" y="133"/>
                    <a:pt x="48" y="133"/>
                  </a:cubicBezTo>
                  <a:cubicBezTo>
                    <a:pt x="46" y="131"/>
                    <a:pt x="47" y="132"/>
                    <a:pt x="46" y="134"/>
                  </a:cubicBezTo>
                  <a:cubicBezTo>
                    <a:pt x="45" y="134"/>
                    <a:pt x="43" y="134"/>
                    <a:pt x="41" y="134"/>
                  </a:cubicBezTo>
                  <a:cubicBezTo>
                    <a:pt x="39" y="135"/>
                    <a:pt x="44" y="136"/>
                    <a:pt x="37" y="136"/>
                  </a:cubicBezTo>
                  <a:cubicBezTo>
                    <a:pt x="35" y="136"/>
                    <a:pt x="33" y="136"/>
                    <a:pt x="30" y="138"/>
                  </a:cubicBezTo>
                  <a:cubicBezTo>
                    <a:pt x="28" y="139"/>
                    <a:pt x="28" y="142"/>
                    <a:pt x="25" y="140"/>
                  </a:cubicBezTo>
                  <a:cubicBezTo>
                    <a:pt x="25" y="137"/>
                    <a:pt x="29" y="138"/>
                    <a:pt x="31" y="136"/>
                  </a:cubicBezTo>
                  <a:cubicBezTo>
                    <a:pt x="32" y="136"/>
                    <a:pt x="32" y="136"/>
                    <a:pt x="32" y="135"/>
                  </a:cubicBezTo>
                  <a:cubicBezTo>
                    <a:pt x="33" y="134"/>
                    <a:pt x="34" y="134"/>
                    <a:pt x="36" y="134"/>
                  </a:cubicBezTo>
                  <a:cubicBezTo>
                    <a:pt x="36" y="134"/>
                    <a:pt x="37" y="134"/>
                    <a:pt x="37" y="134"/>
                  </a:cubicBezTo>
                  <a:cubicBezTo>
                    <a:pt x="39" y="134"/>
                    <a:pt x="38" y="131"/>
                    <a:pt x="39" y="130"/>
                  </a:cubicBezTo>
                  <a:cubicBezTo>
                    <a:pt x="39" y="130"/>
                    <a:pt x="39" y="130"/>
                    <a:pt x="40" y="130"/>
                  </a:cubicBezTo>
                  <a:cubicBezTo>
                    <a:pt x="40" y="131"/>
                    <a:pt x="41" y="131"/>
                    <a:pt x="43" y="129"/>
                  </a:cubicBezTo>
                  <a:cubicBezTo>
                    <a:pt x="43" y="128"/>
                    <a:pt x="44" y="129"/>
                    <a:pt x="44" y="128"/>
                  </a:cubicBezTo>
                  <a:cubicBezTo>
                    <a:pt x="44" y="126"/>
                    <a:pt x="47" y="127"/>
                    <a:pt x="49" y="125"/>
                  </a:cubicBezTo>
                  <a:cubicBezTo>
                    <a:pt x="49" y="123"/>
                    <a:pt x="49" y="121"/>
                    <a:pt x="49" y="119"/>
                  </a:cubicBezTo>
                  <a:cubicBezTo>
                    <a:pt x="51" y="121"/>
                    <a:pt x="51" y="120"/>
                    <a:pt x="51" y="118"/>
                  </a:cubicBezTo>
                  <a:cubicBezTo>
                    <a:pt x="51" y="117"/>
                    <a:pt x="52" y="116"/>
                    <a:pt x="54" y="116"/>
                  </a:cubicBezTo>
                  <a:cubicBezTo>
                    <a:pt x="54" y="115"/>
                    <a:pt x="53" y="115"/>
                    <a:pt x="52" y="115"/>
                  </a:cubicBezTo>
                  <a:cubicBezTo>
                    <a:pt x="50" y="115"/>
                    <a:pt x="49" y="115"/>
                    <a:pt x="50" y="112"/>
                  </a:cubicBezTo>
                  <a:cubicBezTo>
                    <a:pt x="49" y="114"/>
                    <a:pt x="47" y="114"/>
                    <a:pt x="45" y="114"/>
                  </a:cubicBezTo>
                  <a:cubicBezTo>
                    <a:pt x="43" y="113"/>
                    <a:pt x="41" y="113"/>
                    <a:pt x="40" y="115"/>
                  </a:cubicBezTo>
                  <a:cubicBezTo>
                    <a:pt x="38" y="115"/>
                    <a:pt x="39" y="113"/>
                    <a:pt x="39" y="112"/>
                  </a:cubicBezTo>
                  <a:cubicBezTo>
                    <a:pt x="38" y="112"/>
                    <a:pt x="36" y="112"/>
                    <a:pt x="35" y="112"/>
                  </a:cubicBezTo>
                  <a:cubicBezTo>
                    <a:pt x="34" y="113"/>
                    <a:pt x="32" y="113"/>
                    <a:pt x="31" y="112"/>
                  </a:cubicBezTo>
                  <a:cubicBezTo>
                    <a:pt x="32" y="110"/>
                    <a:pt x="29" y="111"/>
                    <a:pt x="29" y="110"/>
                  </a:cubicBezTo>
                  <a:cubicBezTo>
                    <a:pt x="28" y="109"/>
                    <a:pt x="30" y="108"/>
                    <a:pt x="30" y="109"/>
                  </a:cubicBezTo>
                  <a:cubicBezTo>
                    <a:pt x="28" y="105"/>
                    <a:pt x="25" y="106"/>
                    <a:pt x="24" y="102"/>
                  </a:cubicBezTo>
                  <a:cubicBezTo>
                    <a:pt x="22" y="104"/>
                    <a:pt x="20" y="104"/>
                    <a:pt x="17" y="104"/>
                  </a:cubicBezTo>
                  <a:cubicBezTo>
                    <a:pt x="16" y="104"/>
                    <a:pt x="15" y="104"/>
                    <a:pt x="15" y="104"/>
                  </a:cubicBezTo>
                  <a:cubicBezTo>
                    <a:pt x="15" y="102"/>
                    <a:pt x="15" y="101"/>
                    <a:pt x="16" y="101"/>
                  </a:cubicBezTo>
                  <a:cubicBezTo>
                    <a:pt x="15" y="99"/>
                    <a:pt x="11" y="100"/>
                    <a:pt x="12" y="95"/>
                  </a:cubicBezTo>
                  <a:cubicBezTo>
                    <a:pt x="12" y="93"/>
                    <a:pt x="10" y="92"/>
                    <a:pt x="10" y="94"/>
                  </a:cubicBezTo>
                  <a:cubicBezTo>
                    <a:pt x="6" y="93"/>
                    <a:pt x="9" y="90"/>
                    <a:pt x="10" y="89"/>
                  </a:cubicBezTo>
                  <a:cubicBezTo>
                    <a:pt x="10" y="88"/>
                    <a:pt x="9" y="87"/>
                    <a:pt x="10" y="86"/>
                  </a:cubicBezTo>
                  <a:cubicBezTo>
                    <a:pt x="10" y="86"/>
                    <a:pt x="10" y="86"/>
                    <a:pt x="11" y="86"/>
                  </a:cubicBezTo>
                  <a:cubicBezTo>
                    <a:pt x="12" y="86"/>
                    <a:pt x="12" y="86"/>
                    <a:pt x="12" y="86"/>
                  </a:cubicBezTo>
                  <a:cubicBezTo>
                    <a:pt x="13" y="85"/>
                    <a:pt x="13" y="83"/>
                    <a:pt x="14" y="82"/>
                  </a:cubicBezTo>
                  <a:cubicBezTo>
                    <a:pt x="17" y="82"/>
                    <a:pt x="21" y="81"/>
                    <a:pt x="24" y="80"/>
                  </a:cubicBezTo>
                  <a:cubicBezTo>
                    <a:pt x="25" y="79"/>
                    <a:pt x="27" y="79"/>
                    <a:pt x="29" y="78"/>
                  </a:cubicBezTo>
                  <a:cubicBezTo>
                    <a:pt x="31" y="78"/>
                    <a:pt x="27" y="75"/>
                    <a:pt x="34" y="76"/>
                  </a:cubicBezTo>
                  <a:cubicBezTo>
                    <a:pt x="33" y="73"/>
                    <a:pt x="33" y="71"/>
                    <a:pt x="31" y="66"/>
                  </a:cubicBezTo>
                  <a:cubicBezTo>
                    <a:pt x="30" y="64"/>
                    <a:pt x="28" y="66"/>
                    <a:pt x="25" y="67"/>
                  </a:cubicBezTo>
                  <a:cubicBezTo>
                    <a:pt x="23" y="68"/>
                    <a:pt x="20" y="69"/>
                    <a:pt x="19" y="67"/>
                  </a:cubicBezTo>
                  <a:cubicBezTo>
                    <a:pt x="17" y="66"/>
                    <a:pt x="17" y="67"/>
                    <a:pt x="17" y="67"/>
                  </a:cubicBezTo>
                  <a:cubicBezTo>
                    <a:pt x="16" y="68"/>
                    <a:pt x="15" y="68"/>
                    <a:pt x="14" y="68"/>
                  </a:cubicBezTo>
                  <a:cubicBezTo>
                    <a:pt x="12" y="66"/>
                    <a:pt x="8" y="67"/>
                    <a:pt x="5" y="66"/>
                  </a:cubicBezTo>
                  <a:cubicBezTo>
                    <a:pt x="4" y="66"/>
                    <a:pt x="7" y="63"/>
                    <a:pt x="5" y="63"/>
                  </a:cubicBezTo>
                  <a:cubicBezTo>
                    <a:pt x="2" y="63"/>
                    <a:pt x="0" y="62"/>
                    <a:pt x="0" y="58"/>
                  </a:cubicBezTo>
                  <a:cubicBezTo>
                    <a:pt x="3" y="59"/>
                    <a:pt x="3" y="58"/>
                    <a:pt x="3" y="57"/>
                  </a:cubicBezTo>
                  <a:cubicBezTo>
                    <a:pt x="3" y="56"/>
                    <a:pt x="3" y="55"/>
                    <a:pt x="7" y="56"/>
                  </a:cubicBezTo>
                  <a:cubicBezTo>
                    <a:pt x="9" y="56"/>
                    <a:pt x="8" y="55"/>
                    <a:pt x="7" y="55"/>
                  </a:cubicBezTo>
                  <a:cubicBezTo>
                    <a:pt x="7" y="52"/>
                    <a:pt x="10" y="55"/>
                    <a:pt x="10" y="55"/>
                  </a:cubicBezTo>
                  <a:cubicBezTo>
                    <a:pt x="12" y="54"/>
                    <a:pt x="12" y="53"/>
                    <a:pt x="15" y="53"/>
                  </a:cubicBezTo>
                  <a:cubicBezTo>
                    <a:pt x="15" y="53"/>
                    <a:pt x="16" y="56"/>
                    <a:pt x="17" y="56"/>
                  </a:cubicBezTo>
                  <a:cubicBezTo>
                    <a:pt x="19" y="56"/>
                    <a:pt x="20" y="56"/>
                    <a:pt x="21" y="56"/>
                  </a:cubicBezTo>
                  <a:cubicBezTo>
                    <a:pt x="23" y="56"/>
                    <a:pt x="24" y="55"/>
                    <a:pt x="26" y="56"/>
                  </a:cubicBezTo>
                  <a:cubicBezTo>
                    <a:pt x="28" y="56"/>
                    <a:pt x="28" y="57"/>
                    <a:pt x="30" y="56"/>
                  </a:cubicBezTo>
                  <a:cubicBezTo>
                    <a:pt x="32" y="55"/>
                    <a:pt x="30" y="55"/>
                    <a:pt x="30" y="53"/>
                  </a:cubicBezTo>
                  <a:cubicBezTo>
                    <a:pt x="31" y="53"/>
                    <a:pt x="32" y="53"/>
                    <a:pt x="32" y="52"/>
                  </a:cubicBezTo>
                  <a:cubicBezTo>
                    <a:pt x="33" y="51"/>
                    <a:pt x="32" y="51"/>
                    <a:pt x="30" y="51"/>
                  </a:cubicBezTo>
                  <a:cubicBezTo>
                    <a:pt x="29" y="51"/>
                    <a:pt x="28" y="51"/>
                    <a:pt x="29" y="48"/>
                  </a:cubicBezTo>
                  <a:cubicBezTo>
                    <a:pt x="25" y="48"/>
                    <a:pt x="22" y="46"/>
                    <a:pt x="19" y="46"/>
                  </a:cubicBezTo>
                  <a:cubicBezTo>
                    <a:pt x="20" y="44"/>
                    <a:pt x="20" y="44"/>
                    <a:pt x="17" y="42"/>
                  </a:cubicBezTo>
                  <a:cubicBezTo>
                    <a:pt x="17" y="42"/>
                    <a:pt x="16" y="41"/>
                    <a:pt x="16" y="41"/>
                  </a:cubicBezTo>
                  <a:cubicBezTo>
                    <a:pt x="15" y="40"/>
                    <a:pt x="12" y="40"/>
                    <a:pt x="11" y="39"/>
                  </a:cubicBezTo>
                  <a:cubicBezTo>
                    <a:pt x="11" y="39"/>
                    <a:pt x="12" y="39"/>
                    <a:pt x="12" y="38"/>
                  </a:cubicBezTo>
                  <a:cubicBezTo>
                    <a:pt x="12" y="36"/>
                    <a:pt x="12" y="35"/>
                    <a:pt x="11" y="36"/>
                  </a:cubicBezTo>
                  <a:cubicBezTo>
                    <a:pt x="11" y="36"/>
                    <a:pt x="11" y="37"/>
                    <a:pt x="10" y="37"/>
                  </a:cubicBezTo>
                  <a:cubicBezTo>
                    <a:pt x="9" y="37"/>
                    <a:pt x="8" y="35"/>
                    <a:pt x="6" y="36"/>
                  </a:cubicBezTo>
                  <a:cubicBezTo>
                    <a:pt x="9" y="32"/>
                    <a:pt x="14" y="31"/>
                    <a:pt x="19" y="29"/>
                  </a:cubicBezTo>
                  <a:cubicBezTo>
                    <a:pt x="17" y="25"/>
                    <a:pt x="22" y="25"/>
                    <a:pt x="24" y="23"/>
                  </a:cubicBezTo>
                  <a:cubicBezTo>
                    <a:pt x="25" y="21"/>
                    <a:pt x="23" y="19"/>
                    <a:pt x="25" y="18"/>
                  </a:cubicBezTo>
                  <a:cubicBezTo>
                    <a:pt x="27" y="20"/>
                    <a:pt x="28" y="20"/>
                    <a:pt x="30" y="20"/>
                  </a:cubicBezTo>
                  <a:cubicBezTo>
                    <a:pt x="31" y="19"/>
                    <a:pt x="32" y="19"/>
                    <a:pt x="34" y="19"/>
                  </a:cubicBezTo>
                  <a:cubicBezTo>
                    <a:pt x="36" y="16"/>
                    <a:pt x="40" y="13"/>
                    <a:pt x="48" y="14"/>
                  </a:cubicBezTo>
                  <a:cubicBezTo>
                    <a:pt x="49" y="15"/>
                    <a:pt x="48" y="12"/>
                    <a:pt x="49" y="12"/>
                  </a:cubicBezTo>
                  <a:cubicBezTo>
                    <a:pt x="50" y="11"/>
                    <a:pt x="51" y="11"/>
                    <a:pt x="52" y="11"/>
                  </a:cubicBezTo>
                  <a:cubicBezTo>
                    <a:pt x="54" y="11"/>
                    <a:pt x="56" y="11"/>
                    <a:pt x="56" y="9"/>
                  </a:cubicBezTo>
                  <a:cubicBezTo>
                    <a:pt x="58" y="9"/>
                    <a:pt x="58" y="11"/>
                    <a:pt x="59" y="12"/>
                  </a:cubicBezTo>
                  <a:cubicBezTo>
                    <a:pt x="61" y="13"/>
                    <a:pt x="63" y="11"/>
                    <a:pt x="63" y="14"/>
                  </a:cubicBezTo>
                  <a:cubicBezTo>
                    <a:pt x="68" y="14"/>
                    <a:pt x="74" y="14"/>
                    <a:pt x="79" y="14"/>
                  </a:cubicBezTo>
                  <a:cubicBezTo>
                    <a:pt x="76" y="17"/>
                    <a:pt x="78" y="16"/>
                    <a:pt x="80" y="16"/>
                  </a:cubicBezTo>
                  <a:cubicBezTo>
                    <a:pt x="83" y="15"/>
                    <a:pt x="85" y="15"/>
                    <a:pt x="83" y="18"/>
                  </a:cubicBezTo>
                  <a:cubicBezTo>
                    <a:pt x="86" y="18"/>
                    <a:pt x="88" y="18"/>
                    <a:pt x="88" y="16"/>
                  </a:cubicBezTo>
                  <a:cubicBezTo>
                    <a:pt x="91" y="18"/>
                    <a:pt x="95" y="17"/>
                    <a:pt x="99" y="18"/>
                  </a:cubicBezTo>
                  <a:cubicBezTo>
                    <a:pt x="100" y="18"/>
                    <a:pt x="99" y="19"/>
                    <a:pt x="101" y="19"/>
                  </a:cubicBezTo>
                  <a:cubicBezTo>
                    <a:pt x="101" y="19"/>
                    <a:pt x="102" y="20"/>
                    <a:pt x="103" y="21"/>
                  </a:cubicBezTo>
                  <a:cubicBezTo>
                    <a:pt x="104" y="21"/>
                    <a:pt x="105" y="20"/>
                    <a:pt x="106" y="20"/>
                  </a:cubicBezTo>
                  <a:cubicBezTo>
                    <a:pt x="107" y="20"/>
                    <a:pt x="108" y="19"/>
                    <a:pt x="109" y="21"/>
                  </a:cubicBezTo>
                  <a:cubicBezTo>
                    <a:pt x="110" y="21"/>
                    <a:pt x="124" y="21"/>
                    <a:pt x="126" y="22"/>
                  </a:cubicBezTo>
                  <a:cubicBezTo>
                    <a:pt x="127" y="23"/>
                    <a:pt x="135" y="24"/>
                    <a:pt x="140" y="24"/>
                  </a:cubicBezTo>
                  <a:cubicBezTo>
                    <a:pt x="141" y="26"/>
                    <a:pt x="143" y="27"/>
                    <a:pt x="143" y="29"/>
                  </a:cubicBezTo>
                  <a:cubicBezTo>
                    <a:pt x="148" y="30"/>
                    <a:pt x="150" y="33"/>
                    <a:pt x="153" y="31"/>
                  </a:cubicBezTo>
                  <a:cubicBezTo>
                    <a:pt x="154" y="33"/>
                    <a:pt x="157" y="33"/>
                    <a:pt x="160" y="33"/>
                  </a:cubicBezTo>
                  <a:cubicBezTo>
                    <a:pt x="161" y="33"/>
                    <a:pt x="163" y="33"/>
                    <a:pt x="164" y="33"/>
                  </a:cubicBezTo>
                  <a:cubicBezTo>
                    <a:pt x="164" y="32"/>
                    <a:pt x="162" y="32"/>
                    <a:pt x="161" y="32"/>
                  </a:cubicBezTo>
                  <a:cubicBezTo>
                    <a:pt x="163" y="29"/>
                    <a:pt x="167" y="27"/>
                    <a:pt x="171" y="26"/>
                  </a:cubicBezTo>
                  <a:cubicBezTo>
                    <a:pt x="171" y="28"/>
                    <a:pt x="172" y="28"/>
                    <a:pt x="172" y="27"/>
                  </a:cubicBezTo>
                  <a:cubicBezTo>
                    <a:pt x="174" y="27"/>
                    <a:pt x="173" y="29"/>
                    <a:pt x="175" y="29"/>
                  </a:cubicBezTo>
                  <a:cubicBezTo>
                    <a:pt x="178" y="30"/>
                    <a:pt x="177" y="28"/>
                    <a:pt x="177" y="26"/>
                  </a:cubicBezTo>
                  <a:cubicBezTo>
                    <a:pt x="180" y="25"/>
                    <a:pt x="181" y="26"/>
                    <a:pt x="182" y="27"/>
                  </a:cubicBezTo>
                  <a:cubicBezTo>
                    <a:pt x="184" y="26"/>
                    <a:pt x="182" y="24"/>
                    <a:pt x="185" y="22"/>
                  </a:cubicBezTo>
                  <a:cubicBezTo>
                    <a:pt x="186" y="22"/>
                    <a:pt x="186" y="22"/>
                    <a:pt x="187" y="22"/>
                  </a:cubicBezTo>
                  <a:cubicBezTo>
                    <a:pt x="188" y="23"/>
                    <a:pt x="188" y="23"/>
                    <a:pt x="189" y="22"/>
                  </a:cubicBezTo>
                  <a:cubicBezTo>
                    <a:pt x="191" y="23"/>
                    <a:pt x="190" y="25"/>
                    <a:pt x="188" y="24"/>
                  </a:cubicBezTo>
                  <a:cubicBezTo>
                    <a:pt x="188" y="26"/>
                    <a:pt x="191" y="25"/>
                    <a:pt x="193" y="25"/>
                  </a:cubicBezTo>
                  <a:cubicBezTo>
                    <a:pt x="196" y="24"/>
                    <a:pt x="199" y="23"/>
                    <a:pt x="200" y="26"/>
                  </a:cubicBezTo>
                  <a:cubicBezTo>
                    <a:pt x="204" y="26"/>
                    <a:pt x="197" y="22"/>
                    <a:pt x="201" y="22"/>
                  </a:cubicBezTo>
                  <a:cubicBezTo>
                    <a:pt x="202" y="20"/>
                    <a:pt x="203" y="19"/>
                    <a:pt x="205" y="19"/>
                  </a:cubicBezTo>
                  <a:cubicBezTo>
                    <a:pt x="205" y="21"/>
                    <a:pt x="205" y="22"/>
                    <a:pt x="205" y="23"/>
                  </a:cubicBezTo>
                  <a:cubicBezTo>
                    <a:pt x="208" y="20"/>
                    <a:pt x="209" y="25"/>
                    <a:pt x="212" y="26"/>
                  </a:cubicBezTo>
                  <a:cubicBezTo>
                    <a:pt x="215" y="26"/>
                    <a:pt x="218" y="25"/>
                    <a:pt x="219" y="23"/>
                  </a:cubicBezTo>
                  <a:cubicBezTo>
                    <a:pt x="221" y="24"/>
                    <a:pt x="224" y="24"/>
                    <a:pt x="223" y="28"/>
                  </a:cubicBezTo>
                  <a:cubicBezTo>
                    <a:pt x="226" y="27"/>
                    <a:pt x="229" y="26"/>
                    <a:pt x="229" y="23"/>
                  </a:cubicBezTo>
                  <a:cubicBezTo>
                    <a:pt x="231" y="24"/>
                    <a:pt x="232" y="24"/>
                    <a:pt x="233" y="24"/>
                  </a:cubicBezTo>
                  <a:cubicBezTo>
                    <a:pt x="234" y="24"/>
                    <a:pt x="235" y="24"/>
                    <a:pt x="237" y="26"/>
                  </a:cubicBezTo>
                  <a:cubicBezTo>
                    <a:pt x="240" y="26"/>
                    <a:pt x="243" y="26"/>
                    <a:pt x="246" y="26"/>
                  </a:cubicBezTo>
                  <a:cubicBezTo>
                    <a:pt x="246" y="26"/>
                    <a:pt x="244" y="28"/>
                    <a:pt x="244" y="28"/>
                  </a:cubicBezTo>
                  <a:cubicBezTo>
                    <a:pt x="244" y="28"/>
                    <a:pt x="245" y="28"/>
                    <a:pt x="246" y="29"/>
                  </a:cubicBezTo>
                  <a:cubicBezTo>
                    <a:pt x="247" y="29"/>
                    <a:pt x="247" y="29"/>
                    <a:pt x="247" y="29"/>
                  </a:cubicBezTo>
                  <a:cubicBezTo>
                    <a:pt x="247" y="29"/>
                    <a:pt x="248" y="29"/>
                    <a:pt x="248" y="29"/>
                  </a:cubicBezTo>
                  <a:cubicBezTo>
                    <a:pt x="249" y="28"/>
                    <a:pt x="250" y="28"/>
                    <a:pt x="251" y="28"/>
                  </a:cubicBezTo>
                  <a:cubicBezTo>
                    <a:pt x="251" y="31"/>
                    <a:pt x="251" y="31"/>
                    <a:pt x="251" y="31"/>
                  </a:cubicBezTo>
                  <a:cubicBezTo>
                    <a:pt x="253" y="32"/>
                    <a:pt x="255" y="31"/>
                    <a:pt x="258" y="31"/>
                  </a:cubicBezTo>
                  <a:cubicBezTo>
                    <a:pt x="260" y="31"/>
                    <a:pt x="261" y="30"/>
                    <a:pt x="263" y="31"/>
                  </a:cubicBezTo>
                  <a:cubicBezTo>
                    <a:pt x="263" y="32"/>
                    <a:pt x="265" y="32"/>
                    <a:pt x="267" y="32"/>
                  </a:cubicBezTo>
                  <a:cubicBezTo>
                    <a:pt x="266" y="34"/>
                    <a:pt x="267" y="34"/>
                    <a:pt x="269" y="34"/>
                  </a:cubicBezTo>
                  <a:cubicBezTo>
                    <a:pt x="270" y="34"/>
                    <a:pt x="271" y="34"/>
                    <a:pt x="271" y="36"/>
                  </a:cubicBezTo>
                  <a:cubicBezTo>
                    <a:pt x="271" y="38"/>
                    <a:pt x="268" y="37"/>
                    <a:pt x="268" y="39"/>
                  </a:cubicBezTo>
                  <a:cubicBezTo>
                    <a:pt x="268" y="41"/>
                    <a:pt x="269" y="42"/>
                    <a:pt x="269" y="43"/>
                  </a:cubicBezTo>
                  <a:cubicBezTo>
                    <a:pt x="283" y="42"/>
                    <a:pt x="294" y="41"/>
                    <a:pt x="305" y="46"/>
                  </a:cubicBezTo>
                  <a:cubicBezTo>
                    <a:pt x="304" y="47"/>
                    <a:pt x="303" y="48"/>
                    <a:pt x="304" y="50"/>
                  </a:cubicBezTo>
                  <a:cubicBezTo>
                    <a:pt x="305" y="50"/>
                    <a:pt x="305" y="49"/>
                    <a:pt x="306" y="49"/>
                  </a:cubicBezTo>
                  <a:cubicBezTo>
                    <a:pt x="307" y="48"/>
                    <a:pt x="307" y="48"/>
                    <a:pt x="309" y="48"/>
                  </a:cubicBezTo>
                  <a:cubicBezTo>
                    <a:pt x="307" y="44"/>
                    <a:pt x="308" y="45"/>
                    <a:pt x="307" y="41"/>
                  </a:cubicBezTo>
                  <a:cubicBezTo>
                    <a:pt x="308" y="39"/>
                    <a:pt x="318" y="39"/>
                    <a:pt x="315" y="37"/>
                  </a:cubicBezTo>
                  <a:cubicBezTo>
                    <a:pt x="316" y="35"/>
                    <a:pt x="317" y="37"/>
                    <a:pt x="319" y="37"/>
                  </a:cubicBezTo>
                  <a:cubicBezTo>
                    <a:pt x="319" y="38"/>
                    <a:pt x="321" y="38"/>
                    <a:pt x="321" y="39"/>
                  </a:cubicBezTo>
                  <a:cubicBezTo>
                    <a:pt x="324" y="40"/>
                    <a:pt x="326" y="40"/>
                    <a:pt x="328" y="39"/>
                  </a:cubicBezTo>
                  <a:cubicBezTo>
                    <a:pt x="330" y="39"/>
                    <a:pt x="332" y="39"/>
                    <a:pt x="334" y="39"/>
                  </a:cubicBezTo>
                  <a:cubicBezTo>
                    <a:pt x="334" y="40"/>
                    <a:pt x="334" y="41"/>
                    <a:pt x="335" y="41"/>
                  </a:cubicBezTo>
                  <a:cubicBezTo>
                    <a:pt x="336" y="41"/>
                    <a:pt x="336" y="42"/>
                    <a:pt x="338" y="42"/>
                  </a:cubicBezTo>
                  <a:cubicBezTo>
                    <a:pt x="340" y="42"/>
                    <a:pt x="341" y="42"/>
                    <a:pt x="343" y="41"/>
                  </a:cubicBezTo>
                  <a:cubicBezTo>
                    <a:pt x="346" y="41"/>
                    <a:pt x="349" y="40"/>
                    <a:pt x="353" y="41"/>
                  </a:cubicBezTo>
                  <a:cubicBezTo>
                    <a:pt x="356" y="38"/>
                    <a:pt x="355" y="36"/>
                    <a:pt x="357" y="33"/>
                  </a:cubicBezTo>
                  <a:cubicBezTo>
                    <a:pt x="356" y="29"/>
                    <a:pt x="352" y="31"/>
                    <a:pt x="351" y="29"/>
                  </a:cubicBezTo>
                  <a:cubicBezTo>
                    <a:pt x="352" y="23"/>
                    <a:pt x="363" y="26"/>
                    <a:pt x="367" y="28"/>
                  </a:cubicBezTo>
                  <a:cubicBezTo>
                    <a:pt x="366" y="30"/>
                    <a:pt x="365" y="31"/>
                    <a:pt x="363" y="31"/>
                  </a:cubicBezTo>
                  <a:cubicBezTo>
                    <a:pt x="365" y="33"/>
                    <a:pt x="363" y="34"/>
                    <a:pt x="362" y="36"/>
                  </a:cubicBezTo>
                  <a:cubicBezTo>
                    <a:pt x="361" y="38"/>
                    <a:pt x="363" y="38"/>
                    <a:pt x="365" y="38"/>
                  </a:cubicBezTo>
                  <a:cubicBezTo>
                    <a:pt x="364" y="42"/>
                    <a:pt x="366" y="42"/>
                    <a:pt x="364" y="46"/>
                  </a:cubicBezTo>
                  <a:cubicBezTo>
                    <a:pt x="366" y="47"/>
                    <a:pt x="368" y="45"/>
                    <a:pt x="369" y="43"/>
                  </a:cubicBezTo>
                  <a:cubicBezTo>
                    <a:pt x="369" y="42"/>
                    <a:pt x="370" y="40"/>
                    <a:pt x="369" y="41"/>
                  </a:cubicBezTo>
                  <a:cubicBezTo>
                    <a:pt x="369" y="41"/>
                    <a:pt x="370" y="41"/>
                    <a:pt x="370" y="41"/>
                  </a:cubicBezTo>
                  <a:cubicBezTo>
                    <a:pt x="371" y="42"/>
                    <a:pt x="373" y="42"/>
                    <a:pt x="372" y="38"/>
                  </a:cubicBezTo>
                  <a:cubicBezTo>
                    <a:pt x="377" y="39"/>
                    <a:pt x="376" y="33"/>
                    <a:pt x="379" y="32"/>
                  </a:cubicBezTo>
                  <a:cubicBezTo>
                    <a:pt x="378" y="28"/>
                    <a:pt x="375" y="26"/>
                    <a:pt x="370" y="26"/>
                  </a:cubicBezTo>
                  <a:cubicBezTo>
                    <a:pt x="373" y="24"/>
                    <a:pt x="368" y="20"/>
                    <a:pt x="364" y="19"/>
                  </a:cubicBezTo>
                  <a:cubicBezTo>
                    <a:pt x="364" y="18"/>
                    <a:pt x="364" y="16"/>
                    <a:pt x="363" y="16"/>
                  </a:cubicBezTo>
                  <a:cubicBezTo>
                    <a:pt x="363" y="13"/>
                    <a:pt x="366" y="12"/>
                    <a:pt x="367" y="9"/>
                  </a:cubicBezTo>
                  <a:cubicBezTo>
                    <a:pt x="367" y="9"/>
                    <a:pt x="370" y="7"/>
                    <a:pt x="369" y="7"/>
                  </a:cubicBezTo>
                  <a:cubicBezTo>
                    <a:pt x="367" y="5"/>
                    <a:pt x="369" y="5"/>
                    <a:pt x="370" y="5"/>
                  </a:cubicBezTo>
                  <a:cubicBezTo>
                    <a:pt x="371" y="6"/>
                    <a:pt x="372" y="6"/>
                    <a:pt x="370" y="4"/>
                  </a:cubicBezTo>
                  <a:cubicBezTo>
                    <a:pt x="371" y="0"/>
                    <a:pt x="374" y="5"/>
                    <a:pt x="374" y="5"/>
                  </a:cubicBezTo>
                  <a:cubicBezTo>
                    <a:pt x="375" y="6"/>
                    <a:pt x="376" y="6"/>
                    <a:pt x="377" y="5"/>
                  </a:cubicBezTo>
                  <a:cubicBezTo>
                    <a:pt x="378" y="5"/>
                    <a:pt x="379" y="5"/>
                    <a:pt x="379" y="5"/>
                  </a:cubicBezTo>
                  <a:cubicBezTo>
                    <a:pt x="380" y="6"/>
                    <a:pt x="377" y="7"/>
                    <a:pt x="378" y="8"/>
                  </a:cubicBezTo>
                  <a:cubicBezTo>
                    <a:pt x="378" y="8"/>
                    <a:pt x="379" y="8"/>
                    <a:pt x="380" y="8"/>
                  </a:cubicBezTo>
                  <a:cubicBezTo>
                    <a:pt x="381" y="8"/>
                    <a:pt x="382" y="8"/>
                    <a:pt x="382" y="8"/>
                  </a:cubicBezTo>
                  <a:cubicBezTo>
                    <a:pt x="382" y="9"/>
                    <a:pt x="381" y="11"/>
                    <a:pt x="382" y="12"/>
                  </a:cubicBezTo>
                  <a:cubicBezTo>
                    <a:pt x="384" y="12"/>
                    <a:pt x="384" y="12"/>
                    <a:pt x="384" y="12"/>
                  </a:cubicBezTo>
                  <a:cubicBezTo>
                    <a:pt x="386" y="15"/>
                    <a:pt x="382" y="14"/>
                    <a:pt x="384" y="17"/>
                  </a:cubicBezTo>
                  <a:cubicBezTo>
                    <a:pt x="385" y="18"/>
                    <a:pt x="386" y="18"/>
                    <a:pt x="386" y="19"/>
                  </a:cubicBezTo>
                  <a:cubicBezTo>
                    <a:pt x="386" y="19"/>
                    <a:pt x="384" y="20"/>
                    <a:pt x="384" y="21"/>
                  </a:cubicBezTo>
                  <a:cubicBezTo>
                    <a:pt x="384" y="23"/>
                    <a:pt x="383" y="23"/>
                    <a:pt x="383" y="24"/>
                  </a:cubicBezTo>
                  <a:cubicBezTo>
                    <a:pt x="383" y="26"/>
                    <a:pt x="391" y="27"/>
                    <a:pt x="389" y="23"/>
                  </a:cubicBezTo>
                  <a:cubicBezTo>
                    <a:pt x="392" y="23"/>
                    <a:pt x="391" y="27"/>
                    <a:pt x="394" y="26"/>
                  </a:cubicBezTo>
                  <a:cubicBezTo>
                    <a:pt x="392" y="28"/>
                    <a:pt x="395" y="28"/>
                    <a:pt x="394" y="32"/>
                  </a:cubicBezTo>
                  <a:cubicBezTo>
                    <a:pt x="397" y="32"/>
                    <a:pt x="398" y="32"/>
                    <a:pt x="399" y="31"/>
                  </a:cubicBezTo>
                  <a:cubicBezTo>
                    <a:pt x="400" y="30"/>
                    <a:pt x="400" y="29"/>
                    <a:pt x="403" y="31"/>
                  </a:cubicBezTo>
                  <a:cubicBezTo>
                    <a:pt x="404" y="31"/>
                    <a:pt x="404" y="30"/>
                    <a:pt x="404" y="29"/>
                  </a:cubicBezTo>
                  <a:cubicBezTo>
                    <a:pt x="407" y="30"/>
                    <a:pt x="403" y="31"/>
                    <a:pt x="406" y="33"/>
                  </a:cubicBezTo>
                  <a:cubicBezTo>
                    <a:pt x="408" y="34"/>
                    <a:pt x="408" y="34"/>
                    <a:pt x="408" y="34"/>
                  </a:cubicBezTo>
                  <a:cubicBezTo>
                    <a:pt x="408" y="37"/>
                    <a:pt x="404" y="38"/>
                    <a:pt x="406" y="42"/>
                  </a:cubicBezTo>
                  <a:moveTo>
                    <a:pt x="256" y="56"/>
                  </a:moveTo>
                  <a:cubicBezTo>
                    <a:pt x="255" y="54"/>
                    <a:pt x="258" y="53"/>
                    <a:pt x="256" y="52"/>
                  </a:cubicBezTo>
                  <a:cubicBezTo>
                    <a:pt x="256" y="53"/>
                    <a:pt x="255" y="54"/>
                    <a:pt x="254" y="53"/>
                  </a:cubicBezTo>
                  <a:cubicBezTo>
                    <a:pt x="254" y="52"/>
                    <a:pt x="255" y="50"/>
                    <a:pt x="253" y="50"/>
                  </a:cubicBezTo>
                  <a:cubicBezTo>
                    <a:pt x="251" y="51"/>
                    <a:pt x="246" y="55"/>
                    <a:pt x="243" y="52"/>
                  </a:cubicBezTo>
                  <a:cubicBezTo>
                    <a:pt x="243" y="51"/>
                    <a:pt x="244" y="51"/>
                    <a:pt x="245" y="51"/>
                  </a:cubicBezTo>
                  <a:cubicBezTo>
                    <a:pt x="246" y="51"/>
                    <a:pt x="248" y="51"/>
                    <a:pt x="247" y="48"/>
                  </a:cubicBezTo>
                  <a:cubicBezTo>
                    <a:pt x="246" y="48"/>
                    <a:pt x="244" y="48"/>
                    <a:pt x="244" y="47"/>
                  </a:cubicBezTo>
                  <a:cubicBezTo>
                    <a:pt x="242" y="46"/>
                    <a:pt x="241" y="49"/>
                    <a:pt x="239" y="50"/>
                  </a:cubicBezTo>
                  <a:cubicBezTo>
                    <a:pt x="237" y="50"/>
                    <a:pt x="233" y="50"/>
                    <a:pt x="230" y="51"/>
                  </a:cubicBezTo>
                  <a:cubicBezTo>
                    <a:pt x="230" y="51"/>
                    <a:pt x="230" y="52"/>
                    <a:pt x="229" y="52"/>
                  </a:cubicBezTo>
                  <a:cubicBezTo>
                    <a:pt x="225" y="53"/>
                    <a:pt x="221" y="53"/>
                    <a:pt x="217" y="53"/>
                  </a:cubicBezTo>
                  <a:cubicBezTo>
                    <a:pt x="217" y="55"/>
                    <a:pt x="215" y="57"/>
                    <a:pt x="217" y="57"/>
                  </a:cubicBezTo>
                  <a:cubicBezTo>
                    <a:pt x="217" y="56"/>
                    <a:pt x="218" y="56"/>
                    <a:pt x="218" y="58"/>
                  </a:cubicBezTo>
                  <a:cubicBezTo>
                    <a:pt x="220" y="59"/>
                    <a:pt x="222" y="58"/>
                    <a:pt x="225" y="57"/>
                  </a:cubicBezTo>
                  <a:cubicBezTo>
                    <a:pt x="229" y="56"/>
                    <a:pt x="232" y="55"/>
                    <a:pt x="233" y="58"/>
                  </a:cubicBezTo>
                  <a:cubicBezTo>
                    <a:pt x="230" y="56"/>
                    <a:pt x="232" y="59"/>
                    <a:pt x="229" y="60"/>
                  </a:cubicBezTo>
                  <a:cubicBezTo>
                    <a:pt x="227" y="60"/>
                    <a:pt x="225" y="60"/>
                    <a:pt x="224" y="62"/>
                  </a:cubicBezTo>
                  <a:cubicBezTo>
                    <a:pt x="228" y="63"/>
                    <a:pt x="231" y="62"/>
                    <a:pt x="233" y="62"/>
                  </a:cubicBezTo>
                  <a:cubicBezTo>
                    <a:pt x="236" y="61"/>
                    <a:pt x="238" y="61"/>
                    <a:pt x="240" y="61"/>
                  </a:cubicBezTo>
                  <a:cubicBezTo>
                    <a:pt x="241" y="62"/>
                    <a:pt x="240" y="64"/>
                    <a:pt x="242" y="65"/>
                  </a:cubicBezTo>
                  <a:cubicBezTo>
                    <a:pt x="242" y="63"/>
                    <a:pt x="244" y="63"/>
                    <a:pt x="246" y="63"/>
                  </a:cubicBezTo>
                  <a:cubicBezTo>
                    <a:pt x="246" y="61"/>
                    <a:pt x="246" y="59"/>
                    <a:pt x="248" y="58"/>
                  </a:cubicBezTo>
                  <a:cubicBezTo>
                    <a:pt x="250" y="57"/>
                    <a:pt x="250" y="57"/>
                    <a:pt x="251" y="58"/>
                  </a:cubicBezTo>
                  <a:cubicBezTo>
                    <a:pt x="251" y="58"/>
                    <a:pt x="252" y="58"/>
                    <a:pt x="253" y="58"/>
                  </a:cubicBezTo>
                  <a:cubicBezTo>
                    <a:pt x="253" y="57"/>
                    <a:pt x="254" y="55"/>
                    <a:pt x="256" y="56"/>
                  </a:cubicBezTo>
                  <a:moveTo>
                    <a:pt x="264" y="99"/>
                  </a:moveTo>
                  <a:cubicBezTo>
                    <a:pt x="265" y="95"/>
                    <a:pt x="269" y="97"/>
                    <a:pt x="271" y="95"/>
                  </a:cubicBezTo>
                  <a:cubicBezTo>
                    <a:pt x="271" y="95"/>
                    <a:pt x="272" y="95"/>
                    <a:pt x="272" y="95"/>
                  </a:cubicBezTo>
                  <a:cubicBezTo>
                    <a:pt x="273" y="95"/>
                    <a:pt x="273" y="95"/>
                    <a:pt x="273" y="95"/>
                  </a:cubicBezTo>
                  <a:cubicBezTo>
                    <a:pt x="275" y="94"/>
                    <a:pt x="278" y="94"/>
                    <a:pt x="280" y="94"/>
                  </a:cubicBezTo>
                  <a:cubicBezTo>
                    <a:pt x="280" y="93"/>
                    <a:pt x="280" y="91"/>
                    <a:pt x="281" y="91"/>
                  </a:cubicBezTo>
                  <a:cubicBezTo>
                    <a:pt x="283" y="90"/>
                    <a:pt x="284" y="90"/>
                    <a:pt x="285" y="90"/>
                  </a:cubicBezTo>
                  <a:cubicBezTo>
                    <a:pt x="286" y="91"/>
                    <a:pt x="287" y="91"/>
                    <a:pt x="287" y="90"/>
                  </a:cubicBezTo>
                  <a:cubicBezTo>
                    <a:pt x="286" y="90"/>
                    <a:pt x="286" y="89"/>
                    <a:pt x="287" y="89"/>
                  </a:cubicBezTo>
                  <a:cubicBezTo>
                    <a:pt x="288" y="89"/>
                    <a:pt x="289" y="88"/>
                    <a:pt x="289" y="88"/>
                  </a:cubicBezTo>
                  <a:cubicBezTo>
                    <a:pt x="290" y="88"/>
                    <a:pt x="290" y="88"/>
                    <a:pt x="291" y="89"/>
                  </a:cubicBezTo>
                  <a:cubicBezTo>
                    <a:pt x="291" y="89"/>
                    <a:pt x="292" y="89"/>
                    <a:pt x="292" y="88"/>
                  </a:cubicBezTo>
                  <a:cubicBezTo>
                    <a:pt x="292" y="88"/>
                    <a:pt x="292" y="87"/>
                    <a:pt x="292" y="87"/>
                  </a:cubicBezTo>
                  <a:cubicBezTo>
                    <a:pt x="291" y="88"/>
                    <a:pt x="291" y="87"/>
                    <a:pt x="292" y="87"/>
                  </a:cubicBezTo>
                  <a:cubicBezTo>
                    <a:pt x="292" y="86"/>
                    <a:pt x="294" y="85"/>
                    <a:pt x="295" y="87"/>
                  </a:cubicBezTo>
                  <a:cubicBezTo>
                    <a:pt x="295" y="85"/>
                    <a:pt x="297" y="84"/>
                    <a:pt x="297" y="81"/>
                  </a:cubicBezTo>
                  <a:cubicBezTo>
                    <a:pt x="295" y="81"/>
                    <a:pt x="294" y="81"/>
                    <a:pt x="292" y="82"/>
                  </a:cubicBezTo>
                  <a:cubicBezTo>
                    <a:pt x="291" y="82"/>
                    <a:pt x="290" y="83"/>
                    <a:pt x="287" y="82"/>
                  </a:cubicBezTo>
                  <a:cubicBezTo>
                    <a:pt x="287" y="85"/>
                    <a:pt x="286" y="85"/>
                    <a:pt x="285" y="86"/>
                  </a:cubicBezTo>
                  <a:cubicBezTo>
                    <a:pt x="282" y="87"/>
                    <a:pt x="282" y="87"/>
                    <a:pt x="281" y="86"/>
                  </a:cubicBezTo>
                  <a:cubicBezTo>
                    <a:pt x="280" y="86"/>
                    <a:pt x="280" y="86"/>
                    <a:pt x="278" y="86"/>
                  </a:cubicBezTo>
                  <a:cubicBezTo>
                    <a:pt x="278" y="86"/>
                    <a:pt x="278" y="88"/>
                    <a:pt x="276" y="87"/>
                  </a:cubicBezTo>
                  <a:cubicBezTo>
                    <a:pt x="274" y="87"/>
                    <a:pt x="273" y="85"/>
                    <a:pt x="271" y="86"/>
                  </a:cubicBezTo>
                  <a:cubicBezTo>
                    <a:pt x="270" y="85"/>
                    <a:pt x="271" y="84"/>
                    <a:pt x="269" y="83"/>
                  </a:cubicBezTo>
                  <a:cubicBezTo>
                    <a:pt x="270" y="85"/>
                    <a:pt x="269" y="86"/>
                    <a:pt x="268" y="87"/>
                  </a:cubicBezTo>
                  <a:cubicBezTo>
                    <a:pt x="268" y="89"/>
                    <a:pt x="270" y="88"/>
                    <a:pt x="271" y="90"/>
                  </a:cubicBezTo>
                  <a:cubicBezTo>
                    <a:pt x="267" y="89"/>
                    <a:pt x="267" y="91"/>
                    <a:pt x="266" y="92"/>
                  </a:cubicBezTo>
                  <a:cubicBezTo>
                    <a:pt x="264" y="94"/>
                    <a:pt x="261" y="93"/>
                    <a:pt x="261" y="95"/>
                  </a:cubicBezTo>
                  <a:cubicBezTo>
                    <a:pt x="261" y="98"/>
                    <a:pt x="255" y="94"/>
                    <a:pt x="257" y="99"/>
                  </a:cubicBezTo>
                  <a:cubicBezTo>
                    <a:pt x="259" y="99"/>
                    <a:pt x="262" y="99"/>
                    <a:pt x="264" y="99"/>
                  </a:cubicBezTo>
                  <a:moveTo>
                    <a:pt x="357" y="148"/>
                  </a:moveTo>
                  <a:cubicBezTo>
                    <a:pt x="355" y="148"/>
                    <a:pt x="356" y="149"/>
                    <a:pt x="355" y="149"/>
                  </a:cubicBezTo>
                  <a:cubicBezTo>
                    <a:pt x="355" y="149"/>
                    <a:pt x="352" y="150"/>
                    <a:pt x="351" y="150"/>
                  </a:cubicBezTo>
                  <a:cubicBezTo>
                    <a:pt x="351" y="152"/>
                    <a:pt x="352" y="155"/>
                    <a:pt x="350" y="155"/>
                  </a:cubicBezTo>
                  <a:cubicBezTo>
                    <a:pt x="350" y="154"/>
                    <a:pt x="350" y="152"/>
                    <a:pt x="349" y="151"/>
                  </a:cubicBezTo>
                  <a:cubicBezTo>
                    <a:pt x="349" y="153"/>
                    <a:pt x="349" y="155"/>
                    <a:pt x="349" y="156"/>
                  </a:cubicBezTo>
                  <a:cubicBezTo>
                    <a:pt x="351" y="156"/>
                    <a:pt x="353" y="156"/>
                    <a:pt x="355" y="156"/>
                  </a:cubicBezTo>
                  <a:cubicBezTo>
                    <a:pt x="354" y="158"/>
                    <a:pt x="357" y="160"/>
                    <a:pt x="358" y="162"/>
                  </a:cubicBezTo>
                  <a:cubicBezTo>
                    <a:pt x="359" y="165"/>
                    <a:pt x="360" y="164"/>
                    <a:pt x="362" y="167"/>
                  </a:cubicBezTo>
                  <a:cubicBezTo>
                    <a:pt x="360" y="167"/>
                    <a:pt x="359" y="167"/>
                    <a:pt x="359" y="169"/>
                  </a:cubicBezTo>
                  <a:cubicBezTo>
                    <a:pt x="359" y="171"/>
                    <a:pt x="361" y="171"/>
                    <a:pt x="360" y="173"/>
                  </a:cubicBezTo>
                  <a:cubicBezTo>
                    <a:pt x="362" y="173"/>
                    <a:pt x="364" y="173"/>
                    <a:pt x="365" y="173"/>
                  </a:cubicBezTo>
                  <a:cubicBezTo>
                    <a:pt x="367" y="171"/>
                    <a:pt x="367" y="168"/>
                    <a:pt x="367" y="165"/>
                  </a:cubicBezTo>
                  <a:cubicBezTo>
                    <a:pt x="365" y="165"/>
                    <a:pt x="364" y="164"/>
                    <a:pt x="363" y="163"/>
                  </a:cubicBezTo>
                  <a:cubicBezTo>
                    <a:pt x="364" y="158"/>
                    <a:pt x="364" y="158"/>
                    <a:pt x="363" y="158"/>
                  </a:cubicBezTo>
                  <a:cubicBezTo>
                    <a:pt x="363" y="158"/>
                    <a:pt x="362" y="158"/>
                    <a:pt x="362" y="158"/>
                  </a:cubicBezTo>
                  <a:cubicBezTo>
                    <a:pt x="360" y="155"/>
                    <a:pt x="360" y="151"/>
                    <a:pt x="359" y="148"/>
                  </a:cubicBezTo>
                  <a:cubicBezTo>
                    <a:pt x="359" y="148"/>
                    <a:pt x="358" y="148"/>
                    <a:pt x="358" y="148"/>
                  </a:cubicBezTo>
                  <a:cubicBezTo>
                    <a:pt x="357" y="148"/>
                    <a:pt x="357" y="148"/>
                    <a:pt x="357" y="148"/>
                  </a:cubicBezTo>
                  <a:moveTo>
                    <a:pt x="406" y="187"/>
                  </a:moveTo>
                  <a:cubicBezTo>
                    <a:pt x="402" y="185"/>
                    <a:pt x="403" y="189"/>
                    <a:pt x="401" y="189"/>
                  </a:cubicBezTo>
                  <a:cubicBezTo>
                    <a:pt x="400" y="188"/>
                    <a:pt x="400" y="188"/>
                    <a:pt x="398" y="188"/>
                  </a:cubicBezTo>
                  <a:cubicBezTo>
                    <a:pt x="398" y="192"/>
                    <a:pt x="393" y="190"/>
                    <a:pt x="392" y="192"/>
                  </a:cubicBezTo>
                  <a:cubicBezTo>
                    <a:pt x="391" y="193"/>
                    <a:pt x="392" y="193"/>
                    <a:pt x="391" y="194"/>
                  </a:cubicBezTo>
                  <a:cubicBezTo>
                    <a:pt x="390" y="195"/>
                    <a:pt x="388" y="194"/>
                    <a:pt x="388" y="195"/>
                  </a:cubicBezTo>
                  <a:cubicBezTo>
                    <a:pt x="390" y="196"/>
                    <a:pt x="388" y="197"/>
                    <a:pt x="388" y="199"/>
                  </a:cubicBezTo>
                  <a:cubicBezTo>
                    <a:pt x="390" y="201"/>
                    <a:pt x="391" y="197"/>
                    <a:pt x="393" y="197"/>
                  </a:cubicBezTo>
                  <a:cubicBezTo>
                    <a:pt x="394" y="196"/>
                    <a:pt x="396" y="196"/>
                    <a:pt x="397" y="197"/>
                  </a:cubicBezTo>
                  <a:cubicBezTo>
                    <a:pt x="398" y="197"/>
                    <a:pt x="400" y="197"/>
                    <a:pt x="401" y="197"/>
                  </a:cubicBezTo>
                  <a:cubicBezTo>
                    <a:pt x="402" y="197"/>
                    <a:pt x="402" y="196"/>
                    <a:pt x="404" y="195"/>
                  </a:cubicBezTo>
                  <a:cubicBezTo>
                    <a:pt x="407" y="195"/>
                    <a:pt x="411" y="196"/>
                    <a:pt x="412" y="198"/>
                  </a:cubicBezTo>
                  <a:cubicBezTo>
                    <a:pt x="411" y="198"/>
                    <a:pt x="410" y="198"/>
                    <a:pt x="409" y="199"/>
                  </a:cubicBezTo>
                  <a:cubicBezTo>
                    <a:pt x="410" y="198"/>
                    <a:pt x="411" y="201"/>
                    <a:pt x="411" y="201"/>
                  </a:cubicBezTo>
                  <a:cubicBezTo>
                    <a:pt x="412" y="201"/>
                    <a:pt x="412" y="199"/>
                    <a:pt x="412" y="199"/>
                  </a:cubicBezTo>
                  <a:cubicBezTo>
                    <a:pt x="417" y="200"/>
                    <a:pt x="415" y="200"/>
                    <a:pt x="418" y="198"/>
                  </a:cubicBezTo>
                  <a:cubicBezTo>
                    <a:pt x="420" y="197"/>
                    <a:pt x="422" y="197"/>
                    <a:pt x="423" y="197"/>
                  </a:cubicBezTo>
                  <a:cubicBezTo>
                    <a:pt x="425" y="198"/>
                    <a:pt x="426" y="198"/>
                    <a:pt x="427" y="197"/>
                  </a:cubicBezTo>
                  <a:cubicBezTo>
                    <a:pt x="424" y="196"/>
                    <a:pt x="428" y="191"/>
                    <a:pt x="425" y="194"/>
                  </a:cubicBezTo>
                  <a:cubicBezTo>
                    <a:pt x="422" y="196"/>
                    <a:pt x="422" y="189"/>
                    <a:pt x="422" y="189"/>
                  </a:cubicBezTo>
                  <a:cubicBezTo>
                    <a:pt x="422" y="188"/>
                    <a:pt x="418" y="189"/>
                    <a:pt x="420" y="187"/>
                  </a:cubicBezTo>
                  <a:cubicBezTo>
                    <a:pt x="417" y="187"/>
                    <a:pt x="415" y="187"/>
                    <a:pt x="413" y="187"/>
                  </a:cubicBezTo>
                  <a:cubicBezTo>
                    <a:pt x="414" y="185"/>
                    <a:pt x="415" y="185"/>
                    <a:pt x="413" y="183"/>
                  </a:cubicBezTo>
                  <a:cubicBezTo>
                    <a:pt x="409" y="184"/>
                    <a:pt x="410" y="183"/>
                    <a:pt x="406" y="183"/>
                  </a:cubicBezTo>
                  <a:cubicBezTo>
                    <a:pt x="405" y="185"/>
                    <a:pt x="404" y="185"/>
                    <a:pt x="406" y="187"/>
                  </a:cubicBezTo>
                  <a:moveTo>
                    <a:pt x="440" y="218"/>
                  </a:moveTo>
                  <a:cubicBezTo>
                    <a:pt x="439" y="218"/>
                    <a:pt x="438" y="218"/>
                    <a:pt x="438" y="217"/>
                  </a:cubicBezTo>
                  <a:cubicBezTo>
                    <a:pt x="441" y="217"/>
                    <a:pt x="441" y="215"/>
                    <a:pt x="441" y="213"/>
                  </a:cubicBezTo>
                  <a:cubicBezTo>
                    <a:pt x="441" y="211"/>
                    <a:pt x="441" y="209"/>
                    <a:pt x="444" y="209"/>
                  </a:cubicBezTo>
                  <a:cubicBezTo>
                    <a:pt x="445" y="211"/>
                    <a:pt x="446" y="210"/>
                    <a:pt x="448" y="210"/>
                  </a:cubicBezTo>
                  <a:cubicBezTo>
                    <a:pt x="448" y="209"/>
                    <a:pt x="450" y="209"/>
                    <a:pt x="451" y="209"/>
                  </a:cubicBezTo>
                  <a:cubicBezTo>
                    <a:pt x="449" y="202"/>
                    <a:pt x="440" y="200"/>
                    <a:pt x="432" y="202"/>
                  </a:cubicBezTo>
                  <a:cubicBezTo>
                    <a:pt x="431" y="201"/>
                    <a:pt x="431" y="201"/>
                    <a:pt x="431" y="199"/>
                  </a:cubicBezTo>
                  <a:cubicBezTo>
                    <a:pt x="428" y="199"/>
                    <a:pt x="427" y="202"/>
                    <a:pt x="425" y="202"/>
                  </a:cubicBezTo>
                  <a:cubicBezTo>
                    <a:pt x="423" y="202"/>
                    <a:pt x="423" y="200"/>
                    <a:pt x="421" y="201"/>
                  </a:cubicBezTo>
                  <a:cubicBezTo>
                    <a:pt x="419" y="201"/>
                    <a:pt x="419" y="202"/>
                    <a:pt x="417" y="203"/>
                  </a:cubicBezTo>
                  <a:cubicBezTo>
                    <a:pt x="415" y="204"/>
                    <a:pt x="414" y="204"/>
                    <a:pt x="412" y="204"/>
                  </a:cubicBezTo>
                  <a:cubicBezTo>
                    <a:pt x="412" y="206"/>
                    <a:pt x="411" y="207"/>
                    <a:pt x="409" y="208"/>
                  </a:cubicBezTo>
                  <a:cubicBezTo>
                    <a:pt x="410" y="218"/>
                    <a:pt x="408" y="219"/>
                    <a:pt x="408" y="229"/>
                  </a:cubicBezTo>
                  <a:cubicBezTo>
                    <a:pt x="411" y="230"/>
                    <a:pt x="411" y="229"/>
                    <a:pt x="412" y="228"/>
                  </a:cubicBezTo>
                  <a:cubicBezTo>
                    <a:pt x="412" y="227"/>
                    <a:pt x="413" y="226"/>
                    <a:pt x="415" y="227"/>
                  </a:cubicBezTo>
                  <a:cubicBezTo>
                    <a:pt x="414" y="225"/>
                    <a:pt x="415" y="223"/>
                    <a:pt x="416" y="222"/>
                  </a:cubicBezTo>
                  <a:cubicBezTo>
                    <a:pt x="418" y="219"/>
                    <a:pt x="416" y="216"/>
                    <a:pt x="417" y="212"/>
                  </a:cubicBezTo>
                  <a:cubicBezTo>
                    <a:pt x="417" y="212"/>
                    <a:pt x="419" y="210"/>
                    <a:pt x="420" y="209"/>
                  </a:cubicBezTo>
                  <a:cubicBezTo>
                    <a:pt x="420" y="208"/>
                    <a:pt x="419" y="206"/>
                    <a:pt x="421" y="206"/>
                  </a:cubicBezTo>
                  <a:cubicBezTo>
                    <a:pt x="423" y="206"/>
                    <a:pt x="425" y="205"/>
                    <a:pt x="426" y="204"/>
                  </a:cubicBezTo>
                  <a:cubicBezTo>
                    <a:pt x="425" y="207"/>
                    <a:pt x="426" y="207"/>
                    <a:pt x="428" y="207"/>
                  </a:cubicBezTo>
                  <a:cubicBezTo>
                    <a:pt x="429" y="207"/>
                    <a:pt x="430" y="207"/>
                    <a:pt x="430" y="208"/>
                  </a:cubicBezTo>
                  <a:cubicBezTo>
                    <a:pt x="431" y="212"/>
                    <a:pt x="431" y="210"/>
                    <a:pt x="430" y="214"/>
                  </a:cubicBezTo>
                  <a:cubicBezTo>
                    <a:pt x="431" y="215"/>
                    <a:pt x="432" y="214"/>
                    <a:pt x="432" y="216"/>
                  </a:cubicBezTo>
                  <a:cubicBezTo>
                    <a:pt x="431" y="216"/>
                    <a:pt x="430" y="216"/>
                    <a:pt x="430" y="217"/>
                  </a:cubicBezTo>
                  <a:cubicBezTo>
                    <a:pt x="432" y="216"/>
                    <a:pt x="434" y="217"/>
                    <a:pt x="435" y="218"/>
                  </a:cubicBezTo>
                  <a:cubicBezTo>
                    <a:pt x="437" y="219"/>
                    <a:pt x="439" y="219"/>
                    <a:pt x="440" y="218"/>
                  </a:cubicBezTo>
                  <a:moveTo>
                    <a:pt x="462" y="213"/>
                  </a:moveTo>
                  <a:cubicBezTo>
                    <a:pt x="462" y="216"/>
                    <a:pt x="462" y="216"/>
                    <a:pt x="462" y="216"/>
                  </a:cubicBezTo>
                  <a:cubicBezTo>
                    <a:pt x="461" y="217"/>
                    <a:pt x="460" y="216"/>
                    <a:pt x="458" y="215"/>
                  </a:cubicBezTo>
                  <a:cubicBezTo>
                    <a:pt x="456" y="214"/>
                    <a:pt x="454" y="213"/>
                    <a:pt x="452" y="214"/>
                  </a:cubicBezTo>
                  <a:cubicBezTo>
                    <a:pt x="453" y="217"/>
                    <a:pt x="451" y="217"/>
                    <a:pt x="450" y="218"/>
                  </a:cubicBezTo>
                  <a:cubicBezTo>
                    <a:pt x="453" y="222"/>
                    <a:pt x="454" y="219"/>
                    <a:pt x="457" y="219"/>
                  </a:cubicBezTo>
                  <a:cubicBezTo>
                    <a:pt x="458" y="219"/>
                    <a:pt x="459" y="219"/>
                    <a:pt x="460" y="219"/>
                  </a:cubicBezTo>
                  <a:cubicBezTo>
                    <a:pt x="462" y="220"/>
                    <a:pt x="465" y="220"/>
                    <a:pt x="466" y="218"/>
                  </a:cubicBezTo>
                  <a:cubicBezTo>
                    <a:pt x="466" y="218"/>
                    <a:pt x="465" y="217"/>
                    <a:pt x="466" y="217"/>
                  </a:cubicBezTo>
                  <a:cubicBezTo>
                    <a:pt x="467" y="217"/>
                    <a:pt x="469" y="217"/>
                    <a:pt x="469" y="216"/>
                  </a:cubicBezTo>
                  <a:cubicBezTo>
                    <a:pt x="465" y="216"/>
                    <a:pt x="464" y="213"/>
                    <a:pt x="462" y="213"/>
                  </a:cubicBezTo>
                  <a:moveTo>
                    <a:pt x="445" y="223"/>
                  </a:moveTo>
                  <a:cubicBezTo>
                    <a:pt x="444" y="223"/>
                    <a:pt x="444" y="221"/>
                    <a:pt x="442" y="222"/>
                  </a:cubicBezTo>
                  <a:cubicBezTo>
                    <a:pt x="442" y="224"/>
                    <a:pt x="442" y="224"/>
                    <a:pt x="442" y="224"/>
                  </a:cubicBezTo>
                  <a:cubicBezTo>
                    <a:pt x="440" y="224"/>
                    <a:pt x="438" y="224"/>
                    <a:pt x="436" y="224"/>
                  </a:cubicBezTo>
                  <a:cubicBezTo>
                    <a:pt x="437" y="227"/>
                    <a:pt x="436" y="227"/>
                    <a:pt x="434" y="227"/>
                  </a:cubicBezTo>
                  <a:cubicBezTo>
                    <a:pt x="433" y="227"/>
                    <a:pt x="432" y="227"/>
                    <a:pt x="432" y="228"/>
                  </a:cubicBezTo>
                  <a:cubicBezTo>
                    <a:pt x="433" y="228"/>
                    <a:pt x="435" y="228"/>
                    <a:pt x="436" y="228"/>
                  </a:cubicBezTo>
                  <a:cubicBezTo>
                    <a:pt x="436" y="229"/>
                    <a:pt x="435" y="230"/>
                    <a:pt x="435" y="231"/>
                  </a:cubicBezTo>
                  <a:cubicBezTo>
                    <a:pt x="438" y="232"/>
                    <a:pt x="437" y="228"/>
                    <a:pt x="440" y="228"/>
                  </a:cubicBezTo>
                  <a:cubicBezTo>
                    <a:pt x="441" y="229"/>
                    <a:pt x="443" y="230"/>
                    <a:pt x="446" y="229"/>
                  </a:cubicBezTo>
                  <a:cubicBezTo>
                    <a:pt x="446" y="224"/>
                    <a:pt x="454" y="229"/>
                    <a:pt x="452" y="222"/>
                  </a:cubicBezTo>
                  <a:cubicBezTo>
                    <a:pt x="450" y="221"/>
                    <a:pt x="448" y="222"/>
                    <a:pt x="447" y="222"/>
                  </a:cubicBezTo>
                  <a:cubicBezTo>
                    <a:pt x="446" y="223"/>
                    <a:pt x="445" y="223"/>
                    <a:pt x="445" y="223"/>
                  </a:cubicBezTo>
                </a:path>
              </a:pathLst>
            </a:custGeom>
            <a:grpFill/>
            <a:ln w="3175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8" name="Freeform 92"/>
            <p:cNvSpPr/>
            <p:nvPr/>
          </p:nvSpPr>
          <p:spPr bwMode="auto">
            <a:xfrm>
              <a:off x="3837162" y="2295080"/>
              <a:ext cx="130175" cy="200025"/>
            </a:xfrm>
            <a:custGeom>
              <a:avLst/>
              <a:gdLst>
                <a:gd name="T0" fmla="*/ 11 w 41"/>
                <a:gd name="T1" fmla="*/ 6 h 62"/>
                <a:gd name="T2" fmla="*/ 20 w 41"/>
                <a:gd name="T3" fmla="*/ 5 h 62"/>
                <a:gd name="T4" fmla="*/ 21 w 41"/>
                <a:gd name="T5" fmla="*/ 13 h 62"/>
                <a:gd name="T6" fmla="*/ 15 w 41"/>
                <a:gd name="T7" fmla="*/ 17 h 62"/>
                <a:gd name="T8" fmla="*/ 23 w 41"/>
                <a:gd name="T9" fmla="*/ 20 h 62"/>
                <a:gd name="T10" fmla="*/ 26 w 41"/>
                <a:gd name="T11" fmla="*/ 29 h 62"/>
                <a:gd name="T12" fmla="*/ 29 w 41"/>
                <a:gd name="T13" fmla="*/ 32 h 62"/>
                <a:gd name="T14" fmla="*/ 34 w 41"/>
                <a:gd name="T15" fmla="*/ 34 h 62"/>
                <a:gd name="T16" fmla="*/ 31 w 41"/>
                <a:gd name="T17" fmla="*/ 39 h 62"/>
                <a:gd name="T18" fmla="*/ 39 w 41"/>
                <a:gd name="T19" fmla="*/ 40 h 62"/>
                <a:gd name="T20" fmla="*/ 39 w 41"/>
                <a:gd name="T21" fmla="*/ 48 h 62"/>
                <a:gd name="T22" fmla="*/ 36 w 41"/>
                <a:gd name="T23" fmla="*/ 48 h 62"/>
                <a:gd name="T24" fmla="*/ 39 w 41"/>
                <a:gd name="T25" fmla="*/ 49 h 62"/>
                <a:gd name="T26" fmla="*/ 36 w 41"/>
                <a:gd name="T27" fmla="*/ 53 h 62"/>
                <a:gd name="T28" fmla="*/ 33 w 41"/>
                <a:gd name="T29" fmla="*/ 56 h 62"/>
                <a:gd name="T30" fmla="*/ 20 w 41"/>
                <a:gd name="T31" fmla="*/ 54 h 62"/>
                <a:gd name="T32" fmla="*/ 15 w 41"/>
                <a:gd name="T33" fmla="*/ 56 h 62"/>
                <a:gd name="T34" fmla="*/ 6 w 41"/>
                <a:gd name="T35" fmla="*/ 56 h 62"/>
                <a:gd name="T36" fmla="*/ 9 w 41"/>
                <a:gd name="T37" fmla="*/ 54 h 62"/>
                <a:gd name="T38" fmla="*/ 10 w 41"/>
                <a:gd name="T39" fmla="*/ 56 h 62"/>
                <a:gd name="T40" fmla="*/ 11 w 41"/>
                <a:gd name="T41" fmla="*/ 53 h 62"/>
                <a:gd name="T42" fmla="*/ 19 w 41"/>
                <a:gd name="T43" fmla="*/ 52 h 62"/>
                <a:gd name="T44" fmla="*/ 9 w 41"/>
                <a:gd name="T45" fmla="*/ 48 h 62"/>
                <a:gd name="T46" fmla="*/ 9 w 41"/>
                <a:gd name="T47" fmla="*/ 40 h 62"/>
                <a:gd name="T48" fmla="*/ 11 w 41"/>
                <a:gd name="T49" fmla="*/ 39 h 62"/>
                <a:gd name="T50" fmla="*/ 16 w 41"/>
                <a:gd name="T51" fmla="*/ 39 h 62"/>
                <a:gd name="T52" fmla="*/ 18 w 41"/>
                <a:gd name="T53" fmla="*/ 32 h 62"/>
                <a:gd name="T54" fmla="*/ 14 w 41"/>
                <a:gd name="T55" fmla="*/ 27 h 62"/>
                <a:gd name="T56" fmla="*/ 9 w 41"/>
                <a:gd name="T57" fmla="*/ 28 h 62"/>
                <a:gd name="T58" fmla="*/ 9 w 41"/>
                <a:gd name="T59" fmla="*/ 22 h 62"/>
                <a:gd name="T60" fmla="*/ 4 w 41"/>
                <a:gd name="T61" fmla="*/ 19 h 62"/>
                <a:gd name="T62" fmla="*/ 0 w 41"/>
                <a:gd name="T63" fmla="*/ 6 h 62"/>
                <a:gd name="T64" fmla="*/ 6 w 41"/>
                <a:gd name="T65" fmla="*/ 0 h 62"/>
                <a:gd name="T66" fmla="*/ 18 w 41"/>
                <a:gd name="T67" fmla="*/ 0 h 62"/>
                <a:gd name="T68" fmla="*/ 11 w 41"/>
                <a:gd name="T69" fmla="*/ 6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1" h="62">
                  <a:moveTo>
                    <a:pt x="11" y="6"/>
                  </a:moveTo>
                  <a:cubicBezTo>
                    <a:pt x="12" y="9"/>
                    <a:pt x="17" y="5"/>
                    <a:pt x="20" y="5"/>
                  </a:cubicBezTo>
                  <a:cubicBezTo>
                    <a:pt x="22" y="7"/>
                    <a:pt x="22" y="10"/>
                    <a:pt x="21" y="13"/>
                  </a:cubicBezTo>
                  <a:cubicBezTo>
                    <a:pt x="18" y="13"/>
                    <a:pt x="16" y="14"/>
                    <a:pt x="15" y="17"/>
                  </a:cubicBezTo>
                  <a:cubicBezTo>
                    <a:pt x="16" y="19"/>
                    <a:pt x="19" y="20"/>
                    <a:pt x="23" y="20"/>
                  </a:cubicBezTo>
                  <a:cubicBezTo>
                    <a:pt x="22" y="25"/>
                    <a:pt x="28" y="24"/>
                    <a:pt x="26" y="29"/>
                  </a:cubicBezTo>
                  <a:cubicBezTo>
                    <a:pt x="27" y="31"/>
                    <a:pt x="29" y="30"/>
                    <a:pt x="29" y="32"/>
                  </a:cubicBezTo>
                  <a:cubicBezTo>
                    <a:pt x="29" y="34"/>
                    <a:pt x="33" y="32"/>
                    <a:pt x="34" y="34"/>
                  </a:cubicBezTo>
                  <a:cubicBezTo>
                    <a:pt x="33" y="36"/>
                    <a:pt x="32" y="37"/>
                    <a:pt x="31" y="39"/>
                  </a:cubicBezTo>
                  <a:cubicBezTo>
                    <a:pt x="35" y="39"/>
                    <a:pt x="37" y="39"/>
                    <a:pt x="39" y="40"/>
                  </a:cubicBezTo>
                  <a:cubicBezTo>
                    <a:pt x="38" y="42"/>
                    <a:pt x="41" y="46"/>
                    <a:pt x="39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6" y="49"/>
                    <a:pt x="38" y="49"/>
                    <a:pt x="39" y="49"/>
                  </a:cubicBezTo>
                  <a:cubicBezTo>
                    <a:pt x="38" y="51"/>
                    <a:pt x="36" y="51"/>
                    <a:pt x="36" y="53"/>
                  </a:cubicBezTo>
                  <a:cubicBezTo>
                    <a:pt x="35" y="53"/>
                    <a:pt x="34" y="55"/>
                    <a:pt x="33" y="56"/>
                  </a:cubicBezTo>
                  <a:cubicBezTo>
                    <a:pt x="28" y="55"/>
                    <a:pt x="25" y="54"/>
                    <a:pt x="20" y="54"/>
                  </a:cubicBezTo>
                  <a:cubicBezTo>
                    <a:pt x="18" y="57"/>
                    <a:pt x="19" y="57"/>
                    <a:pt x="15" y="56"/>
                  </a:cubicBezTo>
                  <a:cubicBezTo>
                    <a:pt x="14" y="58"/>
                    <a:pt x="6" y="62"/>
                    <a:pt x="6" y="56"/>
                  </a:cubicBezTo>
                  <a:cubicBezTo>
                    <a:pt x="8" y="57"/>
                    <a:pt x="8" y="54"/>
                    <a:pt x="9" y="54"/>
                  </a:cubicBezTo>
                  <a:cubicBezTo>
                    <a:pt x="9" y="54"/>
                    <a:pt x="11" y="55"/>
                    <a:pt x="10" y="56"/>
                  </a:cubicBezTo>
                  <a:cubicBezTo>
                    <a:pt x="12" y="55"/>
                    <a:pt x="10" y="54"/>
                    <a:pt x="11" y="53"/>
                  </a:cubicBezTo>
                  <a:cubicBezTo>
                    <a:pt x="13" y="52"/>
                    <a:pt x="16" y="53"/>
                    <a:pt x="19" y="52"/>
                  </a:cubicBezTo>
                  <a:cubicBezTo>
                    <a:pt x="18" y="46"/>
                    <a:pt x="12" y="50"/>
                    <a:pt x="9" y="48"/>
                  </a:cubicBezTo>
                  <a:cubicBezTo>
                    <a:pt x="9" y="46"/>
                    <a:pt x="9" y="43"/>
                    <a:pt x="9" y="40"/>
                  </a:cubicBezTo>
                  <a:cubicBezTo>
                    <a:pt x="11" y="41"/>
                    <a:pt x="13" y="40"/>
                    <a:pt x="11" y="39"/>
                  </a:cubicBezTo>
                  <a:cubicBezTo>
                    <a:pt x="12" y="35"/>
                    <a:pt x="14" y="40"/>
                    <a:pt x="16" y="39"/>
                  </a:cubicBezTo>
                  <a:cubicBezTo>
                    <a:pt x="19" y="39"/>
                    <a:pt x="14" y="34"/>
                    <a:pt x="18" y="32"/>
                  </a:cubicBezTo>
                  <a:cubicBezTo>
                    <a:pt x="17" y="29"/>
                    <a:pt x="13" y="31"/>
                    <a:pt x="14" y="27"/>
                  </a:cubicBezTo>
                  <a:cubicBezTo>
                    <a:pt x="13" y="28"/>
                    <a:pt x="11" y="28"/>
                    <a:pt x="9" y="28"/>
                  </a:cubicBezTo>
                  <a:cubicBezTo>
                    <a:pt x="9" y="26"/>
                    <a:pt x="9" y="24"/>
                    <a:pt x="9" y="22"/>
                  </a:cubicBezTo>
                  <a:cubicBezTo>
                    <a:pt x="9" y="19"/>
                    <a:pt x="4" y="21"/>
                    <a:pt x="4" y="19"/>
                  </a:cubicBezTo>
                  <a:cubicBezTo>
                    <a:pt x="6" y="14"/>
                    <a:pt x="5" y="7"/>
                    <a:pt x="0" y="6"/>
                  </a:cubicBezTo>
                  <a:cubicBezTo>
                    <a:pt x="2" y="4"/>
                    <a:pt x="5" y="3"/>
                    <a:pt x="6" y="0"/>
                  </a:cubicBezTo>
                  <a:cubicBezTo>
                    <a:pt x="10" y="0"/>
                    <a:pt x="14" y="0"/>
                    <a:pt x="18" y="0"/>
                  </a:cubicBezTo>
                  <a:cubicBezTo>
                    <a:pt x="15" y="2"/>
                    <a:pt x="13" y="4"/>
                    <a:pt x="11" y="6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9" name="Freeform 94"/>
            <p:cNvSpPr/>
            <p:nvPr/>
          </p:nvSpPr>
          <p:spPr bwMode="auto">
            <a:xfrm>
              <a:off x="6242224" y="2628455"/>
              <a:ext cx="22225" cy="23813"/>
            </a:xfrm>
            <a:custGeom>
              <a:avLst/>
              <a:gdLst>
                <a:gd name="T0" fmla="*/ 2 w 7"/>
                <a:gd name="T1" fmla="*/ 2 h 7"/>
                <a:gd name="T2" fmla="*/ 7 w 7"/>
                <a:gd name="T3" fmla="*/ 1 h 7"/>
                <a:gd name="T4" fmla="*/ 0 w 7"/>
                <a:gd name="T5" fmla="*/ 7 h 7"/>
                <a:gd name="T6" fmla="*/ 2 w 7"/>
                <a:gd name="T7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7">
                  <a:moveTo>
                    <a:pt x="2" y="2"/>
                  </a:moveTo>
                  <a:cubicBezTo>
                    <a:pt x="3" y="0"/>
                    <a:pt x="4" y="2"/>
                    <a:pt x="7" y="1"/>
                  </a:cubicBezTo>
                  <a:cubicBezTo>
                    <a:pt x="6" y="4"/>
                    <a:pt x="5" y="7"/>
                    <a:pt x="0" y="7"/>
                  </a:cubicBezTo>
                  <a:cubicBezTo>
                    <a:pt x="0" y="5"/>
                    <a:pt x="6" y="3"/>
                    <a:pt x="2" y="2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0" name="Freeform 95"/>
            <p:cNvSpPr/>
            <p:nvPr/>
          </p:nvSpPr>
          <p:spPr bwMode="auto">
            <a:xfrm>
              <a:off x="5732637" y="3268217"/>
              <a:ext cx="163513" cy="185738"/>
            </a:xfrm>
            <a:custGeom>
              <a:avLst/>
              <a:gdLst>
                <a:gd name="T0" fmla="*/ 41 w 51"/>
                <a:gd name="T1" fmla="*/ 3 h 58"/>
                <a:gd name="T2" fmla="*/ 46 w 51"/>
                <a:gd name="T3" fmla="*/ 5 h 58"/>
                <a:gd name="T4" fmla="*/ 51 w 51"/>
                <a:gd name="T5" fmla="*/ 9 h 58"/>
                <a:gd name="T6" fmla="*/ 46 w 51"/>
                <a:gd name="T7" fmla="*/ 16 h 58"/>
                <a:gd name="T8" fmla="*/ 45 w 51"/>
                <a:gd name="T9" fmla="*/ 23 h 58"/>
                <a:gd name="T10" fmla="*/ 47 w 51"/>
                <a:gd name="T11" fmla="*/ 26 h 58"/>
                <a:gd name="T12" fmla="*/ 47 w 51"/>
                <a:gd name="T13" fmla="*/ 29 h 58"/>
                <a:gd name="T14" fmla="*/ 50 w 51"/>
                <a:gd name="T15" fmla="*/ 32 h 58"/>
                <a:gd name="T16" fmla="*/ 43 w 51"/>
                <a:gd name="T17" fmla="*/ 36 h 58"/>
                <a:gd name="T18" fmla="*/ 42 w 51"/>
                <a:gd name="T19" fmla="*/ 42 h 58"/>
                <a:gd name="T20" fmla="*/ 42 w 51"/>
                <a:gd name="T21" fmla="*/ 44 h 58"/>
                <a:gd name="T22" fmla="*/ 40 w 51"/>
                <a:gd name="T23" fmla="*/ 44 h 58"/>
                <a:gd name="T24" fmla="*/ 36 w 51"/>
                <a:gd name="T25" fmla="*/ 50 h 58"/>
                <a:gd name="T26" fmla="*/ 36 w 51"/>
                <a:gd name="T27" fmla="*/ 57 h 58"/>
                <a:gd name="T28" fmla="*/ 23 w 51"/>
                <a:gd name="T29" fmla="*/ 53 h 58"/>
                <a:gd name="T30" fmla="*/ 22 w 51"/>
                <a:gd name="T31" fmla="*/ 56 h 58"/>
                <a:gd name="T32" fmla="*/ 18 w 51"/>
                <a:gd name="T33" fmla="*/ 53 h 58"/>
                <a:gd name="T34" fmla="*/ 12 w 51"/>
                <a:gd name="T35" fmla="*/ 53 h 58"/>
                <a:gd name="T36" fmla="*/ 8 w 51"/>
                <a:gd name="T37" fmla="*/ 52 h 58"/>
                <a:gd name="T38" fmla="*/ 3 w 51"/>
                <a:gd name="T39" fmla="*/ 44 h 58"/>
                <a:gd name="T40" fmla="*/ 4 w 51"/>
                <a:gd name="T41" fmla="*/ 39 h 58"/>
                <a:gd name="T42" fmla="*/ 3 w 51"/>
                <a:gd name="T43" fmla="*/ 39 h 58"/>
                <a:gd name="T44" fmla="*/ 2 w 51"/>
                <a:gd name="T45" fmla="*/ 29 h 58"/>
                <a:gd name="T46" fmla="*/ 14 w 51"/>
                <a:gd name="T47" fmla="*/ 28 h 58"/>
                <a:gd name="T48" fmla="*/ 14 w 51"/>
                <a:gd name="T49" fmla="*/ 24 h 58"/>
                <a:gd name="T50" fmla="*/ 23 w 51"/>
                <a:gd name="T51" fmla="*/ 18 h 58"/>
                <a:gd name="T52" fmla="*/ 31 w 51"/>
                <a:gd name="T53" fmla="*/ 16 h 58"/>
                <a:gd name="T54" fmla="*/ 32 w 51"/>
                <a:gd name="T55" fmla="*/ 12 h 58"/>
                <a:gd name="T56" fmla="*/ 35 w 51"/>
                <a:gd name="T57" fmla="*/ 12 h 58"/>
                <a:gd name="T58" fmla="*/ 37 w 51"/>
                <a:gd name="T59" fmla="*/ 9 h 58"/>
                <a:gd name="T60" fmla="*/ 42 w 51"/>
                <a:gd name="T61" fmla="*/ 3 h 58"/>
                <a:gd name="T62" fmla="*/ 41 w 51"/>
                <a:gd name="T63" fmla="*/ 3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1" h="58">
                  <a:moveTo>
                    <a:pt x="41" y="3"/>
                  </a:moveTo>
                  <a:cubicBezTo>
                    <a:pt x="42" y="0"/>
                    <a:pt x="44" y="6"/>
                    <a:pt x="46" y="5"/>
                  </a:cubicBezTo>
                  <a:cubicBezTo>
                    <a:pt x="48" y="7"/>
                    <a:pt x="48" y="9"/>
                    <a:pt x="51" y="9"/>
                  </a:cubicBezTo>
                  <a:cubicBezTo>
                    <a:pt x="50" y="12"/>
                    <a:pt x="50" y="16"/>
                    <a:pt x="46" y="16"/>
                  </a:cubicBezTo>
                  <a:cubicBezTo>
                    <a:pt x="45" y="18"/>
                    <a:pt x="48" y="23"/>
                    <a:pt x="45" y="23"/>
                  </a:cubicBezTo>
                  <a:cubicBezTo>
                    <a:pt x="44" y="25"/>
                    <a:pt x="47" y="25"/>
                    <a:pt x="47" y="26"/>
                  </a:cubicBezTo>
                  <a:cubicBezTo>
                    <a:pt x="48" y="27"/>
                    <a:pt x="47" y="28"/>
                    <a:pt x="47" y="29"/>
                  </a:cubicBezTo>
                  <a:cubicBezTo>
                    <a:pt x="48" y="31"/>
                    <a:pt x="49" y="30"/>
                    <a:pt x="50" y="32"/>
                  </a:cubicBezTo>
                  <a:cubicBezTo>
                    <a:pt x="49" y="35"/>
                    <a:pt x="45" y="38"/>
                    <a:pt x="43" y="36"/>
                  </a:cubicBezTo>
                  <a:cubicBezTo>
                    <a:pt x="44" y="39"/>
                    <a:pt x="45" y="39"/>
                    <a:pt x="42" y="42"/>
                  </a:cubicBezTo>
                  <a:cubicBezTo>
                    <a:pt x="42" y="42"/>
                    <a:pt x="43" y="44"/>
                    <a:pt x="42" y="44"/>
                  </a:cubicBezTo>
                  <a:cubicBezTo>
                    <a:pt x="42" y="45"/>
                    <a:pt x="40" y="44"/>
                    <a:pt x="40" y="44"/>
                  </a:cubicBezTo>
                  <a:cubicBezTo>
                    <a:pt x="38" y="46"/>
                    <a:pt x="39" y="51"/>
                    <a:pt x="36" y="50"/>
                  </a:cubicBezTo>
                  <a:cubicBezTo>
                    <a:pt x="38" y="52"/>
                    <a:pt x="35" y="53"/>
                    <a:pt x="36" y="57"/>
                  </a:cubicBezTo>
                  <a:cubicBezTo>
                    <a:pt x="29" y="58"/>
                    <a:pt x="28" y="54"/>
                    <a:pt x="23" y="53"/>
                  </a:cubicBezTo>
                  <a:cubicBezTo>
                    <a:pt x="22" y="53"/>
                    <a:pt x="22" y="55"/>
                    <a:pt x="22" y="56"/>
                  </a:cubicBezTo>
                  <a:cubicBezTo>
                    <a:pt x="20" y="57"/>
                    <a:pt x="19" y="54"/>
                    <a:pt x="18" y="53"/>
                  </a:cubicBezTo>
                  <a:cubicBezTo>
                    <a:pt x="16" y="53"/>
                    <a:pt x="14" y="54"/>
                    <a:pt x="12" y="53"/>
                  </a:cubicBezTo>
                  <a:cubicBezTo>
                    <a:pt x="11" y="53"/>
                    <a:pt x="12" y="50"/>
                    <a:pt x="8" y="52"/>
                  </a:cubicBezTo>
                  <a:cubicBezTo>
                    <a:pt x="7" y="49"/>
                    <a:pt x="7" y="45"/>
                    <a:pt x="3" y="44"/>
                  </a:cubicBezTo>
                  <a:cubicBezTo>
                    <a:pt x="3" y="42"/>
                    <a:pt x="5" y="42"/>
                    <a:pt x="4" y="39"/>
                  </a:cubicBezTo>
                  <a:cubicBezTo>
                    <a:pt x="4" y="38"/>
                    <a:pt x="3" y="39"/>
                    <a:pt x="3" y="39"/>
                  </a:cubicBezTo>
                  <a:cubicBezTo>
                    <a:pt x="0" y="37"/>
                    <a:pt x="3" y="34"/>
                    <a:pt x="2" y="29"/>
                  </a:cubicBezTo>
                  <a:cubicBezTo>
                    <a:pt x="7" y="30"/>
                    <a:pt x="11" y="29"/>
                    <a:pt x="14" y="28"/>
                  </a:cubicBezTo>
                  <a:cubicBezTo>
                    <a:pt x="14" y="26"/>
                    <a:pt x="17" y="25"/>
                    <a:pt x="14" y="24"/>
                  </a:cubicBezTo>
                  <a:cubicBezTo>
                    <a:pt x="16" y="22"/>
                    <a:pt x="26" y="20"/>
                    <a:pt x="23" y="18"/>
                  </a:cubicBezTo>
                  <a:cubicBezTo>
                    <a:pt x="25" y="16"/>
                    <a:pt x="28" y="16"/>
                    <a:pt x="31" y="16"/>
                  </a:cubicBezTo>
                  <a:cubicBezTo>
                    <a:pt x="33" y="16"/>
                    <a:pt x="31" y="13"/>
                    <a:pt x="32" y="12"/>
                  </a:cubicBezTo>
                  <a:cubicBezTo>
                    <a:pt x="32" y="11"/>
                    <a:pt x="34" y="12"/>
                    <a:pt x="35" y="12"/>
                  </a:cubicBezTo>
                  <a:cubicBezTo>
                    <a:pt x="35" y="11"/>
                    <a:pt x="35" y="9"/>
                    <a:pt x="37" y="9"/>
                  </a:cubicBezTo>
                  <a:cubicBezTo>
                    <a:pt x="35" y="4"/>
                    <a:pt x="41" y="5"/>
                    <a:pt x="42" y="3"/>
                  </a:cubicBezTo>
                  <a:cubicBezTo>
                    <a:pt x="42" y="3"/>
                    <a:pt x="41" y="3"/>
                    <a:pt x="41" y="3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1" name="Freeform 96"/>
            <p:cNvSpPr/>
            <p:nvPr/>
          </p:nvSpPr>
          <p:spPr bwMode="auto">
            <a:xfrm>
              <a:off x="5899324" y="3401567"/>
              <a:ext cx="74613" cy="84138"/>
            </a:xfrm>
            <a:custGeom>
              <a:avLst/>
              <a:gdLst>
                <a:gd name="T0" fmla="*/ 20 w 23"/>
                <a:gd name="T1" fmla="*/ 0 h 26"/>
                <a:gd name="T2" fmla="*/ 17 w 23"/>
                <a:gd name="T3" fmla="*/ 5 h 26"/>
                <a:gd name="T4" fmla="*/ 15 w 23"/>
                <a:gd name="T5" fmla="*/ 5 h 26"/>
                <a:gd name="T6" fmla="*/ 17 w 23"/>
                <a:gd name="T7" fmla="*/ 9 h 26"/>
                <a:gd name="T8" fmla="*/ 19 w 23"/>
                <a:gd name="T9" fmla="*/ 11 h 26"/>
                <a:gd name="T10" fmla="*/ 20 w 23"/>
                <a:gd name="T11" fmla="*/ 23 h 26"/>
                <a:gd name="T12" fmla="*/ 15 w 23"/>
                <a:gd name="T13" fmla="*/ 23 h 26"/>
                <a:gd name="T14" fmla="*/ 12 w 23"/>
                <a:gd name="T15" fmla="*/ 10 h 26"/>
                <a:gd name="T16" fmla="*/ 7 w 23"/>
                <a:gd name="T17" fmla="*/ 14 h 26"/>
                <a:gd name="T18" fmla="*/ 7 w 23"/>
                <a:gd name="T19" fmla="*/ 21 h 26"/>
                <a:gd name="T20" fmla="*/ 3 w 23"/>
                <a:gd name="T21" fmla="*/ 25 h 26"/>
                <a:gd name="T22" fmla="*/ 2 w 23"/>
                <a:gd name="T23" fmla="*/ 19 h 26"/>
                <a:gd name="T24" fmla="*/ 3 w 23"/>
                <a:gd name="T25" fmla="*/ 18 h 26"/>
                <a:gd name="T26" fmla="*/ 2 w 23"/>
                <a:gd name="T27" fmla="*/ 16 h 26"/>
                <a:gd name="T28" fmla="*/ 3 w 23"/>
                <a:gd name="T29" fmla="*/ 11 h 26"/>
                <a:gd name="T30" fmla="*/ 0 w 23"/>
                <a:gd name="T31" fmla="*/ 9 h 26"/>
                <a:gd name="T32" fmla="*/ 10 w 23"/>
                <a:gd name="T33" fmla="*/ 0 h 26"/>
                <a:gd name="T34" fmla="*/ 20 w 23"/>
                <a:gd name="T3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3" h="26">
                  <a:moveTo>
                    <a:pt x="20" y="0"/>
                  </a:moveTo>
                  <a:cubicBezTo>
                    <a:pt x="23" y="5"/>
                    <a:pt x="15" y="3"/>
                    <a:pt x="17" y="5"/>
                  </a:cubicBezTo>
                  <a:cubicBezTo>
                    <a:pt x="18" y="7"/>
                    <a:pt x="17" y="5"/>
                    <a:pt x="15" y="5"/>
                  </a:cubicBezTo>
                  <a:cubicBezTo>
                    <a:pt x="16" y="7"/>
                    <a:pt x="16" y="8"/>
                    <a:pt x="17" y="9"/>
                  </a:cubicBezTo>
                  <a:cubicBezTo>
                    <a:pt x="17" y="9"/>
                    <a:pt x="19" y="11"/>
                    <a:pt x="19" y="11"/>
                  </a:cubicBezTo>
                  <a:cubicBezTo>
                    <a:pt x="20" y="14"/>
                    <a:pt x="19" y="19"/>
                    <a:pt x="20" y="23"/>
                  </a:cubicBezTo>
                  <a:cubicBezTo>
                    <a:pt x="19" y="23"/>
                    <a:pt x="17" y="23"/>
                    <a:pt x="15" y="23"/>
                  </a:cubicBezTo>
                  <a:cubicBezTo>
                    <a:pt x="14" y="19"/>
                    <a:pt x="12" y="15"/>
                    <a:pt x="12" y="10"/>
                  </a:cubicBezTo>
                  <a:cubicBezTo>
                    <a:pt x="9" y="11"/>
                    <a:pt x="11" y="15"/>
                    <a:pt x="7" y="14"/>
                  </a:cubicBezTo>
                  <a:cubicBezTo>
                    <a:pt x="7" y="16"/>
                    <a:pt x="7" y="19"/>
                    <a:pt x="7" y="21"/>
                  </a:cubicBezTo>
                  <a:cubicBezTo>
                    <a:pt x="7" y="24"/>
                    <a:pt x="3" y="23"/>
                    <a:pt x="3" y="25"/>
                  </a:cubicBezTo>
                  <a:cubicBezTo>
                    <a:pt x="1" y="26"/>
                    <a:pt x="1" y="21"/>
                    <a:pt x="2" y="19"/>
                  </a:cubicBezTo>
                  <a:cubicBezTo>
                    <a:pt x="2" y="18"/>
                    <a:pt x="3" y="17"/>
                    <a:pt x="3" y="18"/>
                  </a:cubicBezTo>
                  <a:cubicBezTo>
                    <a:pt x="3" y="16"/>
                    <a:pt x="2" y="17"/>
                    <a:pt x="2" y="16"/>
                  </a:cubicBezTo>
                  <a:cubicBezTo>
                    <a:pt x="1" y="15"/>
                    <a:pt x="4" y="13"/>
                    <a:pt x="3" y="11"/>
                  </a:cubicBezTo>
                  <a:cubicBezTo>
                    <a:pt x="3" y="9"/>
                    <a:pt x="2" y="9"/>
                    <a:pt x="0" y="9"/>
                  </a:cubicBezTo>
                  <a:cubicBezTo>
                    <a:pt x="2" y="4"/>
                    <a:pt x="4" y="0"/>
                    <a:pt x="10" y="0"/>
                  </a:cubicBezTo>
                  <a:cubicBezTo>
                    <a:pt x="6" y="4"/>
                    <a:pt x="18" y="0"/>
                    <a:pt x="2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" name="Freeform 97"/>
            <p:cNvSpPr/>
            <p:nvPr/>
          </p:nvSpPr>
          <p:spPr bwMode="auto">
            <a:xfrm>
              <a:off x="5678662" y="3482530"/>
              <a:ext cx="173038" cy="50800"/>
            </a:xfrm>
            <a:custGeom>
              <a:avLst/>
              <a:gdLst>
                <a:gd name="T0" fmla="*/ 1 w 54"/>
                <a:gd name="T1" fmla="*/ 5 h 16"/>
                <a:gd name="T2" fmla="*/ 6 w 54"/>
                <a:gd name="T3" fmla="*/ 1 h 16"/>
                <a:gd name="T4" fmla="*/ 9 w 54"/>
                <a:gd name="T5" fmla="*/ 4 h 16"/>
                <a:gd name="T6" fmla="*/ 11 w 54"/>
                <a:gd name="T7" fmla="*/ 5 h 16"/>
                <a:gd name="T8" fmla="*/ 24 w 54"/>
                <a:gd name="T9" fmla="*/ 8 h 16"/>
                <a:gd name="T10" fmla="*/ 36 w 54"/>
                <a:gd name="T11" fmla="*/ 6 h 16"/>
                <a:gd name="T12" fmla="*/ 39 w 54"/>
                <a:gd name="T13" fmla="*/ 9 h 16"/>
                <a:gd name="T14" fmla="*/ 43 w 54"/>
                <a:gd name="T15" fmla="*/ 10 h 16"/>
                <a:gd name="T16" fmla="*/ 49 w 54"/>
                <a:gd name="T17" fmla="*/ 10 h 16"/>
                <a:gd name="T18" fmla="*/ 50 w 54"/>
                <a:gd name="T19" fmla="*/ 14 h 16"/>
                <a:gd name="T20" fmla="*/ 48 w 54"/>
                <a:gd name="T21" fmla="*/ 14 h 16"/>
                <a:gd name="T22" fmla="*/ 23 w 54"/>
                <a:gd name="T23" fmla="*/ 10 h 16"/>
                <a:gd name="T24" fmla="*/ 16 w 54"/>
                <a:gd name="T25" fmla="*/ 10 h 16"/>
                <a:gd name="T26" fmla="*/ 7 w 54"/>
                <a:gd name="T27" fmla="*/ 8 h 16"/>
                <a:gd name="T28" fmla="*/ 1 w 54"/>
                <a:gd name="T29" fmla="*/ 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4" h="16">
                  <a:moveTo>
                    <a:pt x="1" y="5"/>
                  </a:moveTo>
                  <a:cubicBezTo>
                    <a:pt x="0" y="1"/>
                    <a:pt x="5" y="3"/>
                    <a:pt x="6" y="1"/>
                  </a:cubicBezTo>
                  <a:cubicBezTo>
                    <a:pt x="9" y="0"/>
                    <a:pt x="8" y="3"/>
                    <a:pt x="9" y="4"/>
                  </a:cubicBezTo>
                  <a:cubicBezTo>
                    <a:pt x="10" y="5"/>
                    <a:pt x="12" y="4"/>
                    <a:pt x="11" y="5"/>
                  </a:cubicBezTo>
                  <a:cubicBezTo>
                    <a:pt x="17" y="3"/>
                    <a:pt x="19" y="4"/>
                    <a:pt x="24" y="8"/>
                  </a:cubicBezTo>
                  <a:cubicBezTo>
                    <a:pt x="28" y="5"/>
                    <a:pt x="30" y="6"/>
                    <a:pt x="36" y="6"/>
                  </a:cubicBezTo>
                  <a:cubicBezTo>
                    <a:pt x="39" y="6"/>
                    <a:pt x="39" y="7"/>
                    <a:pt x="39" y="9"/>
                  </a:cubicBezTo>
                  <a:cubicBezTo>
                    <a:pt x="41" y="9"/>
                    <a:pt x="43" y="9"/>
                    <a:pt x="43" y="10"/>
                  </a:cubicBezTo>
                  <a:cubicBezTo>
                    <a:pt x="46" y="9"/>
                    <a:pt x="49" y="13"/>
                    <a:pt x="49" y="10"/>
                  </a:cubicBezTo>
                  <a:cubicBezTo>
                    <a:pt x="54" y="10"/>
                    <a:pt x="46" y="14"/>
                    <a:pt x="50" y="14"/>
                  </a:cubicBezTo>
                  <a:cubicBezTo>
                    <a:pt x="50" y="16"/>
                    <a:pt x="49" y="14"/>
                    <a:pt x="48" y="14"/>
                  </a:cubicBezTo>
                  <a:cubicBezTo>
                    <a:pt x="38" y="16"/>
                    <a:pt x="30" y="12"/>
                    <a:pt x="23" y="10"/>
                  </a:cubicBezTo>
                  <a:cubicBezTo>
                    <a:pt x="21" y="10"/>
                    <a:pt x="18" y="10"/>
                    <a:pt x="16" y="10"/>
                  </a:cubicBezTo>
                  <a:cubicBezTo>
                    <a:pt x="13" y="10"/>
                    <a:pt x="10" y="8"/>
                    <a:pt x="7" y="8"/>
                  </a:cubicBezTo>
                  <a:cubicBezTo>
                    <a:pt x="5" y="7"/>
                    <a:pt x="2" y="8"/>
                    <a:pt x="1" y="5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3" name="Freeform 98"/>
            <p:cNvSpPr/>
            <p:nvPr/>
          </p:nvSpPr>
          <p:spPr bwMode="auto">
            <a:xfrm>
              <a:off x="5905674" y="3542855"/>
              <a:ext cx="25400" cy="9525"/>
            </a:xfrm>
            <a:custGeom>
              <a:avLst/>
              <a:gdLst>
                <a:gd name="T0" fmla="*/ 3 w 8"/>
                <a:gd name="T1" fmla="*/ 1 h 3"/>
                <a:gd name="T2" fmla="*/ 8 w 8"/>
                <a:gd name="T3" fmla="*/ 3 h 3"/>
                <a:gd name="T4" fmla="*/ 3 w 8"/>
                <a:gd name="T5" fmla="*/ 3 h 3"/>
                <a:gd name="T6" fmla="*/ 2 w 8"/>
                <a:gd name="T7" fmla="*/ 1 h 3"/>
                <a:gd name="T8" fmla="*/ 3 w 8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3">
                  <a:moveTo>
                    <a:pt x="3" y="1"/>
                  </a:moveTo>
                  <a:cubicBezTo>
                    <a:pt x="5" y="1"/>
                    <a:pt x="8" y="1"/>
                    <a:pt x="8" y="3"/>
                  </a:cubicBezTo>
                  <a:cubicBezTo>
                    <a:pt x="7" y="3"/>
                    <a:pt x="5" y="3"/>
                    <a:pt x="3" y="3"/>
                  </a:cubicBezTo>
                  <a:cubicBezTo>
                    <a:pt x="4" y="1"/>
                    <a:pt x="2" y="2"/>
                    <a:pt x="2" y="1"/>
                  </a:cubicBezTo>
                  <a:cubicBezTo>
                    <a:pt x="0" y="0"/>
                    <a:pt x="3" y="0"/>
                    <a:pt x="3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4" name="Freeform 99"/>
            <p:cNvSpPr/>
            <p:nvPr/>
          </p:nvSpPr>
          <p:spPr bwMode="auto">
            <a:xfrm>
              <a:off x="6678787" y="4095305"/>
              <a:ext cx="123825" cy="128588"/>
            </a:xfrm>
            <a:custGeom>
              <a:avLst/>
              <a:gdLst>
                <a:gd name="T0" fmla="*/ 1 w 39"/>
                <a:gd name="T1" fmla="*/ 34 h 40"/>
                <a:gd name="T2" fmla="*/ 3 w 39"/>
                <a:gd name="T3" fmla="*/ 29 h 40"/>
                <a:gd name="T4" fmla="*/ 6 w 39"/>
                <a:gd name="T5" fmla="*/ 28 h 40"/>
                <a:gd name="T6" fmla="*/ 6 w 39"/>
                <a:gd name="T7" fmla="*/ 26 h 40"/>
                <a:gd name="T8" fmla="*/ 8 w 39"/>
                <a:gd name="T9" fmla="*/ 26 h 40"/>
                <a:gd name="T10" fmla="*/ 9 w 39"/>
                <a:gd name="T11" fmla="*/ 23 h 40"/>
                <a:gd name="T12" fmla="*/ 15 w 39"/>
                <a:gd name="T13" fmla="*/ 22 h 40"/>
                <a:gd name="T14" fmla="*/ 17 w 39"/>
                <a:gd name="T15" fmla="*/ 19 h 40"/>
                <a:gd name="T16" fmla="*/ 20 w 39"/>
                <a:gd name="T17" fmla="*/ 15 h 40"/>
                <a:gd name="T18" fmla="*/ 22 w 39"/>
                <a:gd name="T19" fmla="*/ 13 h 40"/>
                <a:gd name="T20" fmla="*/ 26 w 39"/>
                <a:gd name="T21" fmla="*/ 14 h 40"/>
                <a:gd name="T22" fmla="*/ 25 w 39"/>
                <a:gd name="T23" fmla="*/ 9 h 40"/>
                <a:gd name="T24" fmla="*/ 30 w 39"/>
                <a:gd name="T25" fmla="*/ 3 h 40"/>
                <a:gd name="T26" fmla="*/ 33 w 39"/>
                <a:gd name="T27" fmla="*/ 0 h 40"/>
                <a:gd name="T28" fmla="*/ 37 w 39"/>
                <a:gd name="T29" fmla="*/ 3 h 40"/>
                <a:gd name="T30" fmla="*/ 39 w 39"/>
                <a:gd name="T31" fmla="*/ 9 h 40"/>
                <a:gd name="T32" fmla="*/ 37 w 39"/>
                <a:gd name="T33" fmla="*/ 13 h 40"/>
                <a:gd name="T34" fmla="*/ 35 w 39"/>
                <a:gd name="T35" fmla="*/ 13 h 40"/>
                <a:gd name="T36" fmla="*/ 33 w 39"/>
                <a:gd name="T37" fmla="*/ 19 h 40"/>
                <a:gd name="T38" fmla="*/ 28 w 39"/>
                <a:gd name="T39" fmla="*/ 21 h 40"/>
                <a:gd name="T40" fmla="*/ 25 w 39"/>
                <a:gd name="T41" fmla="*/ 29 h 40"/>
                <a:gd name="T42" fmla="*/ 22 w 39"/>
                <a:gd name="T43" fmla="*/ 34 h 40"/>
                <a:gd name="T44" fmla="*/ 20 w 39"/>
                <a:gd name="T45" fmla="*/ 37 h 40"/>
                <a:gd name="T46" fmla="*/ 9 w 39"/>
                <a:gd name="T47" fmla="*/ 33 h 40"/>
                <a:gd name="T48" fmla="*/ 4 w 39"/>
                <a:gd name="T49" fmla="*/ 34 h 40"/>
                <a:gd name="T50" fmla="*/ 3 w 39"/>
                <a:gd name="T51" fmla="*/ 32 h 40"/>
                <a:gd name="T52" fmla="*/ 1 w 39"/>
                <a:gd name="T53" fmla="*/ 34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9" h="40">
                  <a:moveTo>
                    <a:pt x="1" y="34"/>
                  </a:moveTo>
                  <a:cubicBezTo>
                    <a:pt x="0" y="33"/>
                    <a:pt x="2" y="31"/>
                    <a:pt x="3" y="29"/>
                  </a:cubicBezTo>
                  <a:cubicBezTo>
                    <a:pt x="4" y="29"/>
                    <a:pt x="6" y="28"/>
                    <a:pt x="6" y="28"/>
                  </a:cubicBezTo>
                  <a:cubicBezTo>
                    <a:pt x="6" y="28"/>
                    <a:pt x="5" y="26"/>
                    <a:pt x="6" y="26"/>
                  </a:cubicBezTo>
                  <a:cubicBezTo>
                    <a:pt x="6" y="25"/>
                    <a:pt x="8" y="26"/>
                    <a:pt x="8" y="26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11" y="22"/>
                    <a:pt x="14" y="23"/>
                    <a:pt x="15" y="22"/>
                  </a:cubicBezTo>
                  <a:cubicBezTo>
                    <a:pt x="15" y="20"/>
                    <a:pt x="14" y="20"/>
                    <a:pt x="17" y="19"/>
                  </a:cubicBezTo>
                  <a:cubicBezTo>
                    <a:pt x="20" y="19"/>
                    <a:pt x="18" y="17"/>
                    <a:pt x="20" y="15"/>
                  </a:cubicBezTo>
                  <a:cubicBezTo>
                    <a:pt x="20" y="15"/>
                    <a:pt x="24" y="19"/>
                    <a:pt x="22" y="13"/>
                  </a:cubicBezTo>
                  <a:cubicBezTo>
                    <a:pt x="24" y="13"/>
                    <a:pt x="24" y="14"/>
                    <a:pt x="26" y="14"/>
                  </a:cubicBezTo>
                  <a:cubicBezTo>
                    <a:pt x="26" y="12"/>
                    <a:pt x="24" y="12"/>
                    <a:pt x="25" y="9"/>
                  </a:cubicBezTo>
                  <a:cubicBezTo>
                    <a:pt x="29" y="10"/>
                    <a:pt x="28" y="5"/>
                    <a:pt x="30" y="3"/>
                  </a:cubicBezTo>
                  <a:cubicBezTo>
                    <a:pt x="31" y="2"/>
                    <a:pt x="34" y="3"/>
                    <a:pt x="33" y="0"/>
                  </a:cubicBezTo>
                  <a:cubicBezTo>
                    <a:pt x="35" y="1"/>
                    <a:pt x="35" y="3"/>
                    <a:pt x="37" y="3"/>
                  </a:cubicBezTo>
                  <a:cubicBezTo>
                    <a:pt x="36" y="6"/>
                    <a:pt x="39" y="6"/>
                    <a:pt x="39" y="9"/>
                  </a:cubicBezTo>
                  <a:cubicBezTo>
                    <a:pt x="37" y="9"/>
                    <a:pt x="38" y="12"/>
                    <a:pt x="37" y="13"/>
                  </a:cubicBezTo>
                  <a:cubicBezTo>
                    <a:pt x="37" y="13"/>
                    <a:pt x="35" y="13"/>
                    <a:pt x="35" y="13"/>
                  </a:cubicBezTo>
                  <a:cubicBezTo>
                    <a:pt x="34" y="14"/>
                    <a:pt x="34" y="17"/>
                    <a:pt x="33" y="19"/>
                  </a:cubicBezTo>
                  <a:cubicBezTo>
                    <a:pt x="31" y="21"/>
                    <a:pt x="31" y="18"/>
                    <a:pt x="28" y="21"/>
                  </a:cubicBezTo>
                  <a:cubicBezTo>
                    <a:pt x="25" y="22"/>
                    <a:pt x="26" y="26"/>
                    <a:pt x="25" y="29"/>
                  </a:cubicBezTo>
                  <a:cubicBezTo>
                    <a:pt x="24" y="30"/>
                    <a:pt x="21" y="30"/>
                    <a:pt x="22" y="34"/>
                  </a:cubicBezTo>
                  <a:cubicBezTo>
                    <a:pt x="20" y="34"/>
                    <a:pt x="20" y="35"/>
                    <a:pt x="20" y="37"/>
                  </a:cubicBezTo>
                  <a:cubicBezTo>
                    <a:pt x="16" y="34"/>
                    <a:pt x="10" y="40"/>
                    <a:pt x="9" y="33"/>
                  </a:cubicBezTo>
                  <a:cubicBezTo>
                    <a:pt x="9" y="33"/>
                    <a:pt x="6" y="35"/>
                    <a:pt x="4" y="34"/>
                  </a:cubicBezTo>
                  <a:cubicBezTo>
                    <a:pt x="3" y="32"/>
                    <a:pt x="3" y="32"/>
                    <a:pt x="3" y="32"/>
                  </a:cubicBezTo>
                  <a:cubicBezTo>
                    <a:pt x="0" y="32"/>
                    <a:pt x="6" y="36"/>
                    <a:pt x="1" y="34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5" name="Freeform 100"/>
            <p:cNvSpPr/>
            <p:nvPr/>
          </p:nvSpPr>
          <p:spPr bwMode="auto">
            <a:xfrm>
              <a:off x="2352849" y="1609280"/>
              <a:ext cx="179388" cy="131763"/>
            </a:xfrm>
            <a:custGeom>
              <a:avLst/>
              <a:gdLst>
                <a:gd name="T0" fmla="*/ 15 w 56"/>
                <a:gd name="T1" fmla="*/ 0 h 41"/>
                <a:gd name="T2" fmla="*/ 22 w 56"/>
                <a:gd name="T3" fmla="*/ 5 h 41"/>
                <a:gd name="T4" fmla="*/ 25 w 56"/>
                <a:gd name="T5" fmla="*/ 7 h 41"/>
                <a:gd name="T6" fmla="*/ 28 w 56"/>
                <a:gd name="T7" fmla="*/ 7 h 41"/>
                <a:gd name="T8" fmla="*/ 29 w 56"/>
                <a:gd name="T9" fmla="*/ 8 h 41"/>
                <a:gd name="T10" fmla="*/ 33 w 56"/>
                <a:gd name="T11" fmla="*/ 10 h 41"/>
                <a:gd name="T12" fmla="*/ 37 w 56"/>
                <a:gd name="T13" fmla="*/ 10 h 41"/>
                <a:gd name="T14" fmla="*/ 44 w 56"/>
                <a:gd name="T15" fmla="*/ 13 h 41"/>
                <a:gd name="T16" fmla="*/ 44 w 56"/>
                <a:gd name="T17" fmla="*/ 17 h 41"/>
                <a:gd name="T18" fmla="*/ 48 w 56"/>
                <a:gd name="T19" fmla="*/ 17 h 41"/>
                <a:gd name="T20" fmla="*/ 48 w 56"/>
                <a:gd name="T21" fmla="*/ 19 h 41"/>
                <a:gd name="T22" fmla="*/ 56 w 56"/>
                <a:gd name="T23" fmla="*/ 24 h 41"/>
                <a:gd name="T24" fmla="*/ 54 w 56"/>
                <a:gd name="T25" fmla="*/ 28 h 41"/>
                <a:gd name="T26" fmla="*/ 52 w 56"/>
                <a:gd name="T27" fmla="*/ 27 h 41"/>
                <a:gd name="T28" fmla="*/ 45 w 56"/>
                <a:gd name="T29" fmla="*/ 30 h 41"/>
                <a:gd name="T30" fmla="*/ 44 w 56"/>
                <a:gd name="T31" fmla="*/ 33 h 41"/>
                <a:gd name="T32" fmla="*/ 42 w 56"/>
                <a:gd name="T33" fmla="*/ 36 h 41"/>
                <a:gd name="T34" fmla="*/ 34 w 56"/>
                <a:gd name="T35" fmla="*/ 36 h 41"/>
                <a:gd name="T36" fmla="*/ 34 w 56"/>
                <a:gd name="T37" fmla="*/ 37 h 41"/>
                <a:gd name="T38" fmla="*/ 29 w 56"/>
                <a:gd name="T39" fmla="*/ 38 h 41"/>
                <a:gd name="T40" fmla="*/ 28 w 56"/>
                <a:gd name="T41" fmla="*/ 36 h 41"/>
                <a:gd name="T42" fmla="*/ 20 w 56"/>
                <a:gd name="T43" fmla="*/ 36 h 41"/>
                <a:gd name="T44" fmla="*/ 18 w 56"/>
                <a:gd name="T45" fmla="*/ 33 h 41"/>
                <a:gd name="T46" fmla="*/ 22 w 56"/>
                <a:gd name="T47" fmla="*/ 30 h 41"/>
                <a:gd name="T48" fmla="*/ 15 w 56"/>
                <a:gd name="T49" fmla="*/ 29 h 41"/>
                <a:gd name="T50" fmla="*/ 19 w 56"/>
                <a:gd name="T51" fmla="*/ 27 h 41"/>
                <a:gd name="T52" fmla="*/ 22 w 56"/>
                <a:gd name="T53" fmla="*/ 24 h 41"/>
                <a:gd name="T54" fmla="*/ 25 w 56"/>
                <a:gd name="T55" fmla="*/ 25 h 41"/>
                <a:gd name="T56" fmla="*/ 24 w 56"/>
                <a:gd name="T57" fmla="*/ 22 h 41"/>
                <a:gd name="T58" fmla="*/ 13 w 56"/>
                <a:gd name="T59" fmla="*/ 24 h 41"/>
                <a:gd name="T60" fmla="*/ 9 w 56"/>
                <a:gd name="T61" fmla="*/ 23 h 41"/>
                <a:gd name="T62" fmla="*/ 6 w 56"/>
                <a:gd name="T63" fmla="*/ 20 h 41"/>
                <a:gd name="T64" fmla="*/ 1 w 56"/>
                <a:gd name="T65" fmla="*/ 18 h 41"/>
                <a:gd name="T66" fmla="*/ 0 w 56"/>
                <a:gd name="T67" fmla="*/ 14 h 41"/>
                <a:gd name="T68" fmla="*/ 4 w 56"/>
                <a:gd name="T69" fmla="*/ 12 h 41"/>
                <a:gd name="T70" fmla="*/ 6 w 56"/>
                <a:gd name="T71" fmla="*/ 9 h 41"/>
                <a:gd name="T72" fmla="*/ 8 w 56"/>
                <a:gd name="T73" fmla="*/ 5 h 41"/>
                <a:gd name="T74" fmla="*/ 10 w 56"/>
                <a:gd name="T75" fmla="*/ 5 h 41"/>
                <a:gd name="T76" fmla="*/ 13 w 56"/>
                <a:gd name="T77" fmla="*/ 3 h 41"/>
                <a:gd name="T78" fmla="*/ 15 w 56"/>
                <a:gd name="T79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6" h="41">
                  <a:moveTo>
                    <a:pt x="15" y="0"/>
                  </a:moveTo>
                  <a:cubicBezTo>
                    <a:pt x="17" y="2"/>
                    <a:pt x="21" y="3"/>
                    <a:pt x="22" y="5"/>
                  </a:cubicBezTo>
                  <a:cubicBezTo>
                    <a:pt x="24" y="4"/>
                    <a:pt x="25" y="6"/>
                    <a:pt x="25" y="7"/>
                  </a:cubicBezTo>
                  <a:cubicBezTo>
                    <a:pt x="26" y="7"/>
                    <a:pt x="28" y="6"/>
                    <a:pt x="28" y="7"/>
                  </a:cubicBezTo>
                  <a:cubicBezTo>
                    <a:pt x="28" y="7"/>
                    <a:pt x="28" y="9"/>
                    <a:pt x="29" y="8"/>
                  </a:cubicBezTo>
                  <a:cubicBezTo>
                    <a:pt x="31" y="6"/>
                    <a:pt x="31" y="9"/>
                    <a:pt x="33" y="10"/>
                  </a:cubicBezTo>
                  <a:cubicBezTo>
                    <a:pt x="34" y="11"/>
                    <a:pt x="36" y="10"/>
                    <a:pt x="37" y="10"/>
                  </a:cubicBezTo>
                  <a:cubicBezTo>
                    <a:pt x="37" y="11"/>
                    <a:pt x="39" y="15"/>
                    <a:pt x="44" y="13"/>
                  </a:cubicBezTo>
                  <a:cubicBezTo>
                    <a:pt x="44" y="14"/>
                    <a:pt x="44" y="15"/>
                    <a:pt x="44" y="17"/>
                  </a:cubicBezTo>
                  <a:cubicBezTo>
                    <a:pt x="45" y="17"/>
                    <a:pt x="47" y="16"/>
                    <a:pt x="48" y="17"/>
                  </a:cubicBezTo>
                  <a:cubicBezTo>
                    <a:pt x="48" y="17"/>
                    <a:pt x="48" y="19"/>
                    <a:pt x="48" y="19"/>
                  </a:cubicBezTo>
                  <a:cubicBezTo>
                    <a:pt x="50" y="21"/>
                    <a:pt x="53" y="22"/>
                    <a:pt x="56" y="24"/>
                  </a:cubicBezTo>
                  <a:cubicBezTo>
                    <a:pt x="56" y="25"/>
                    <a:pt x="55" y="28"/>
                    <a:pt x="54" y="28"/>
                  </a:cubicBezTo>
                  <a:cubicBezTo>
                    <a:pt x="53" y="28"/>
                    <a:pt x="52" y="27"/>
                    <a:pt x="52" y="27"/>
                  </a:cubicBezTo>
                  <a:cubicBezTo>
                    <a:pt x="49" y="28"/>
                    <a:pt x="48" y="30"/>
                    <a:pt x="45" y="30"/>
                  </a:cubicBezTo>
                  <a:cubicBezTo>
                    <a:pt x="44" y="31"/>
                    <a:pt x="44" y="32"/>
                    <a:pt x="44" y="33"/>
                  </a:cubicBezTo>
                  <a:cubicBezTo>
                    <a:pt x="42" y="33"/>
                    <a:pt x="42" y="34"/>
                    <a:pt x="42" y="36"/>
                  </a:cubicBezTo>
                  <a:cubicBezTo>
                    <a:pt x="38" y="36"/>
                    <a:pt x="37" y="33"/>
                    <a:pt x="34" y="36"/>
                  </a:cubicBezTo>
                  <a:cubicBezTo>
                    <a:pt x="33" y="36"/>
                    <a:pt x="33" y="37"/>
                    <a:pt x="34" y="37"/>
                  </a:cubicBezTo>
                  <a:cubicBezTo>
                    <a:pt x="34" y="41"/>
                    <a:pt x="29" y="34"/>
                    <a:pt x="29" y="38"/>
                  </a:cubicBezTo>
                  <a:cubicBezTo>
                    <a:pt x="28" y="38"/>
                    <a:pt x="28" y="36"/>
                    <a:pt x="28" y="36"/>
                  </a:cubicBezTo>
                  <a:cubicBezTo>
                    <a:pt x="25" y="38"/>
                    <a:pt x="24" y="35"/>
                    <a:pt x="20" y="36"/>
                  </a:cubicBezTo>
                  <a:cubicBezTo>
                    <a:pt x="21" y="33"/>
                    <a:pt x="19" y="33"/>
                    <a:pt x="18" y="33"/>
                  </a:cubicBezTo>
                  <a:cubicBezTo>
                    <a:pt x="18" y="31"/>
                    <a:pt x="22" y="33"/>
                    <a:pt x="22" y="30"/>
                  </a:cubicBezTo>
                  <a:cubicBezTo>
                    <a:pt x="22" y="28"/>
                    <a:pt x="17" y="30"/>
                    <a:pt x="15" y="29"/>
                  </a:cubicBezTo>
                  <a:cubicBezTo>
                    <a:pt x="14" y="26"/>
                    <a:pt x="17" y="28"/>
                    <a:pt x="19" y="27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22" y="24"/>
                    <a:pt x="24" y="26"/>
                    <a:pt x="25" y="25"/>
                  </a:cubicBezTo>
                  <a:cubicBezTo>
                    <a:pt x="26" y="23"/>
                    <a:pt x="24" y="23"/>
                    <a:pt x="24" y="22"/>
                  </a:cubicBezTo>
                  <a:cubicBezTo>
                    <a:pt x="23" y="23"/>
                    <a:pt x="15" y="22"/>
                    <a:pt x="13" y="24"/>
                  </a:cubicBezTo>
                  <a:cubicBezTo>
                    <a:pt x="11" y="26"/>
                    <a:pt x="13" y="24"/>
                    <a:pt x="9" y="23"/>
                  </a:cubicBezTo>
                  <a:cubicBezTo>
                    <a:pt x="5" y="22"/>
                    <a:pt x="2" y="24"/>
                    <a:pt x="6" y="20"/>
                  </a:cubicBezTo>
                  <a:cubicBezTo>
                    <a:pt x="6" y="18"/>
                    <a:pt x="2" y="20"/>
                    <a:pt x="1" y="18"/>
                  </a:cubicBezTo>
                  <a:cubicBezTo>
                    <a:pt x="3" y="15"/>
                    <a:pt x="6" y="12"/>
                    <a:pt x="0" y="14"/>
                  </a:cubicBezTo>
                  <a:cubicBezTo>
                    <a:pt x="1" y="13"/>
                    <a:pt x="2" y="12"/>
                    <a:pt x="4" y="12"/>
                  </a:cubicBezTo>
                  <a:cubicBezTo>
                    <a:pt x="5" y="11"/>
                    <a:pt x="5" y="9"/>
                    <a:pt x="6" y="9"/>
                  </a:cubicBezTo>
                  <a:cubicBezTo>
                    <a:pt x="8" y="9"/>
                    <a:pt x="7" y="6"/>
                    <a:pt x="8" y="5"/>
                  </a:cubicBezTo>
                  <a:cubicBezTo>
                    <a:pt x="8" y="5"/>
                    <a:pt x="10" y="5"/>
                    <a:pt x="10" y="5"/>
                  </a:cubicBezTo>
                  <a:cubicBezTo>
                    <a:pt x="12" y="5"/>
                    <a:pt x="11" y="3"/>
                    <a:pt x="13" y="3"/>
                  </a:cubicBezTo>
                  <a:cubicBezTo>
                    <a:pt x="13" y="1"/>
                    <a:pt x="15" y="2"/>
                    <a:pt x="1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6" name="Freeform 101"/>
            <p:cNvSpPr/>
            <p:nvPr/>
          </p:nvSpPr>
          <p:spPr bwMode="auto">
            <a:xfrm>
              <a:off x="4118149" y="1656905"/>
              <a:ext cx="234950" cy="119063"/>
            </a:xfrm>
            <a:custGeom>
              <a:avLst/>
              <a:gdLst>
                <a:gd name="T0" fmla="*/ 25 w 73"/>
                <a:gd name="T1" fmla="*/ 26 h 37"/>
                <a:gd name="T2" fmla="*/ 23 w 73"/>
                <a:gd name="T3" fmla="*/ 27 h 37"/>
                <a:gd name="T4" fmla="*/ 17 w 73"/>
                <a:gd name="T5" fmla="*/ 26 h 37"/>
                <a:gd name="T6" fmla="*/ 20 w 73"/>
                <a:gd name="T7" fmla="*/ 23 h 37"/>
                <a:gd name="T8" fmla="*/ 28 w 73"/>
                <a:gd name="T9" fmla="*/ 18 h 37"/>
                <a:gd name="T10" fmla="*/ 25 w 73"/>
                <a:gd name="T11" fmla="*/ 14 h 37"/>
                <a:gd name="T12" fmla="*/ 19 w 73"/>
                <a:gd name="T13" fmla="*/ 14 h 37"/>
                <a:gd name="T14" fmla="*/ 13 w 73"/>
                <a:gd name="T15" fmla="*/ 19 h 37"/>
                <a:gd name="T16" fmla="*/ 4 w 73"/>
                <a:gd name="T17" fmla="*/ 18 h 37"/>
                <a:gd name="T18" fmla="*/ 5 w 73"/>
                <a:gd name="T19" fmla="*/ 9 h 37"/>
                <a:gd name="T20" fmla="*/ 3 w 73"/>
                <a:gd name="T21" fmla="*/ 10 h 37"/>
                <a:gd name="T22" fmla="*/ 1 w 73"/>
                <a:gd name="T23" fmla="*/ 4 h 37"/>
                <a:gd name="T24" fmla="*/ 4 w 73"/>
                <a:gd name="T25" fmla="*/ 5 h 37"/>
                <a:gd name="T26" fmla="*/ 12 w 73"/>
                <a:gd name="T27" fmla="*/ 3 h 37"/>
                <a:gd name="T28" fmla="*/ 13 w 73"/>
                <a:gd name="T29" fmla="*/ 7 h 37"/>
                <a:gd name="T30" fmla="*/ 23 w 73"/>
                <a:gd name="T31" fmla="*/ 8 h 37"/>
                <a:gd name="T32" fmla="*/ 27 w 73"/>
                <a:gd name="T33" fmla="*/ 3 h 37"/>
                <a:gd name="T34" fmla="*/ 39 w 73"/>
                <a:gd name="T35" fmla="*/ 4 h 37"/>
                <a:gd name="T36" fmla="*/ 41 w 73"/>
                <a:gd name="T37" fmla="*/ 4 h 37"/>
                <a:gd name="T38" fmla="*/ 46 w 73"/>
                <a:gd name="T39" fmla="*/ 8 h 37"/>
                <a:gd name="T40" fmla="*/ 44 w 73"/>
                <a:gd name="T41" fmla="*/ 10 h 37"/>
                <a:gd name="T42" fmla="*/ 51 w 73"/>
                <a:gd name="T43" fmla="*/ 9 h 37"/>
                <a:gd name="T44" fmla="*/ 58 w 73"/>
                <a:gd name="T45" fmla="*/ 12 h 37"/>
                <a:gd name="T46" fmla="*/ 59 w 73"/>
                <a:gd name="T47" fmla="*/ 14 h 37"/>
                <a:gd name="T48" fmla="*/ 61 w 73"/>
                <a:gd name="T49" fmla="*/ 15 h 37"/>
                <a:gd name="T50" fmla="*/ 62 w 73"/>
                <a:gd name="T51" fmla="*/ 18 h 37"/>
                <a:gd name="T52" fmla="*/ 64 w 73"/>
                <a:gd name="T53" fmla="*/ 18 h 37"/>
                <a:gd name="T54" fmla="*/ 64 w 73"/>
                <a:gd name="T55" fmla="*/ 21 h 37"/>
                <a:gd name="T56" fmla="*/ 67 w 73"/>
                <a:gd name="T57" fmla="*/ 21 h 37"/>
                <a:gd name="T58" fmla="*/ 68 w 73"/>
                <a:gd name="T59" fmla="*/ 24 h 37"/>
                <a:gd name="T60" fmla="*/ 72 w 73"/>
                <a:gd name="T61" fmla="*/ 24 h 37"/>
                <a:gd name="T62" fmla="*/ 68 w 73"/>
                <a:gd name="T63" fmla="*/ 27 h 37"/>
                <a:gd name="T64" fmla="*/ 68 w 73"/>
                <a:gd name="T65" fmla="*/ 28 h 37"/>
                <a:gd name="T66" fmla="*/ 56 w 73"/>
                <a:gd name="T67" fmla="*/ 28 h 37"/>
                <a:gd name="T68" fmla="*/ 56 w 73"/>
                <a:gd name="T69" fmla="*/ 21 h 37"/>
                <a:gd name="T70" fmla="*/ 43 w 73"/>
                <a:gd name="T71" fmla="*/ 19 h 37"/>
                <a:gd name="T72" fmla="*/ 42 w 73"/>
                <a:gd name="T73" fmla="*/ 23 h 37"/>
                <a:gd name="T74" fmla="*/ 39 w 73"/>
                <a:gd name="T75" fmla="*/ 23 h 37"/>
                <a:gd name="T76" fmla="*/ 37 w 73"/>
                <a:gd name="T77" fmla="*/ 26 h 37"/>
                <a:gd name="T78" fmla="*/ 38 w 73"/>
                <a:gd name="T79" fmla="*/ 27 h 37"/>
                <a:gd name="T80" fmla="*/ 34 w 73"/>
                <a:gd name="T81" fmla="*/ 28 h 37"/>
                <a:gd name="T82" fmla="*/ 34 w 73"/>
                <a:gd name="T83" fmla="*/ 36 h 37"/>
                <a:gd name="T84" fmla="*/ 18 w 73"/>
                <a:gd name="T85" fmla="*/ 31 h 37"/>
                <a:gd name="T86" fmla="*/ 22 w 73"/>
                <a:gd name="T87" fmla="*/ 28 h 37"/>
                <a:gd name="T88" fmla="*/ 27 w 73"/>
                <a:gd name="T89" fmla="*/ 28 h 37"/>
                <a:gd name="T90" fmla="*/ 25 w 73"/>
                <a:gd name="T91" fmla="*/ 2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73" h="37">
                  <a:moveTo>
                    <a:pt x="25" y="26"/>
                  </a:moveTo>
                  <a:cubicBezTo>
                    <a:pt x="25" y="23"/>
                    <a:pt x="23" y="27"/>
                    <a:pt x="23" y="27"/>
                  </a:cubicBezTo>
                  <a:cubicBezTo>
                    <a:pt x="21" y="27"/>
                    <a:pt x="20" y="24"/>
                    <a:pt x="17" y="26"/>
                  </a:cubicBezTo>
                  <a:cubicBezTo>
                    <a:pt x="17" y="23"/>
                    <a:pt x="19" y="24"/>
                    <a:pt x="20" y="23"/>
                  </a:cubicBezTo>
                  <a:cubicBezTo>
                    <a:pt x="23" y="22"/>
                    <a:pt x="24" y="18"/>
                    <a:pt x="28" y="18"/>
                  </a:cubicBezTo>
                  <a:cubicBezTo>
                    <a:pt x="27" y="17"/>
                    <a:pt x="25" y="17"/>
                    <a:pt x="25" y="14"/>
                  </a:cubicBezTo>
                  <a:cubicBezTo>
                    <a:pt x="23" y="13"/>
                    <a:pt x="20" y="18"/>
                    <a:pt x="19" y="14"/>
                  </a:cubicBezTo>
                  <a:cubicBezTo>
                    <a:pt x="17" y="16"/>
                    <a:pt x="15" y="18"/>
                    <a:pt x="13" y="19"/>
                  </a:cubicBezTo>
                  <a:cubicBezTo>
                    <a:pt x="9" y="20"/>
                    <a:pt x="8" y="17"/>
                    <a:pt x="4" y="18"/>
                  </a:cubicBezTo>
                  <a:cubicBezTo>
                    <a:pt x="7" y="16"/>
                    <a:pt x="7" y="13"/>
                    <a:pt x="5" y="9"/>
                  </a:cubicBezTo>
                  <a:cubicBezTo>
                    <a:pt x="4" y="9"/>
                    <a:pt x="3" y="9"/>
                    <a:pt x="3" y="10"/>
                  </a:cubicBezTo>
                  <a:cubicBezTo>
                    <a:pt x="0" y="11"/>
                    <a:pt x="2" y="6"/>
                    <a:pt x="1" y="4"/>
                  </a:cubicBezTo>
                  <a:cubicBezTo>
                    <a:pt x="3" y="4"/>
                    <a:pt x="4" y="4"/>
                    <a:pt x="4" y="5"/>
                  </a:cubicBezTo>
                  <a:cubicBezTo>
                    <a:pt x="5" y="3"/>
                    <a:pt x="11" y="6"/>
                    <a:pt x="12" y="3"/>
                  </a:cubicBezTo>
                  <a:cubicBezTo>
                    <a:pt x="13" y="3"/>
                    <a:pt x="13" y="5"/>
                    <a:pt x="13" y="7"/>
                  </a:cubicBezTo>
                  <a:cubicBezTo>
                    <a:pt x="17" y="7"/>
                    <a:pt x="22" y="0"/>
                    <a:pt x="23" y="8"/>
                  </a:cubicBezTo>
                  <a:cubicBezTo>
                    <a:pt x="26" y="8"/>
                    <a:pt x="27" y="6"/>
                    <a:pt x="27" y="3"/>
                  </a:cubicBezTo>
                  <a:cubicBezTo>
                    <a:pt x="30" y="4"/>
                    <a:pt x="34" y="4"/>
                    <a:pt x="39" y="4"/>
                  </a:cubicBezTo>
                  <a:cubicBezTo>
                    <a:pt x="40" y="4"/>
                    <a:pt x="40" y="6"/>
                    <a:pt x="41" y="4"/>
                  </a:cubicBezTo>
                  <a:cubicBezTo>
                    <a:pt x="43" y="5"/>
                    <a:pt x="41" y="10"/>
                    <a:pt x="46" y="8"/>
                  </a:cubicBezTo>
                  <a:cubicBezTo>
                    <a:pt x="45" y="9"/>
                    <a:pt x="44" y="9"/>
                    <a:pt x="44" y="10"/>
                  </a:cubicBezTo>
                  <a:cubicBezTo>
                    <a:pt x="46" y="10"/>
                    <a:pt x="51" y="12"/>
                    <a:pt x="51" y="9"/>
                  </a:cubicBezTo>
                  <a:cubicBezTo>
                    <a:pt x="52" y="11"/>
                    <a:pt x="53" y="13"/>
                    <a:pt x="58" y="12"/>
                  </a:cubicBezTo>
                  <a:cubicBezTo>
                    <a:pt x="56" y="14"/>
                    <a:pt x="58" y="13"/>
                    <a:pt x="59" y="14"/>
                  </a:cubicBezTo>
                  <a:cubicBezTo>
                    <a:pt x="60" y="15"/>
                    <a:pt x="59" y="15"/>
                    <a:pt x="61" y="15"/>
                  </a:cubicBezTo>
                  <a:cubicBezTo>
                    <a:pt x="62" y="16"/>
                    <a:pt x="61" y="17"/>
                    <a:pt x="62" y="18"/>
                  </a:cubicBezTo>
                  <a:cubicBezTo>
                    <a:pt x="62" y="18"/>
                    <a:pt x="64" y="18"/>
                    <a:pt x="64" y="18"/>
                  </a:cubicBezTo>
                  <a:cubicBezTo>
                    <a:pt x="65" y="18"/>
                    <a:pt x="64" y="20"/>
                    <a:pt x="64" y="21"/>
                  </a:cubicBezTo>
                  <a:cubicBezTo>
                    <a:pt x="65" y="21"/>
                    <a:pt x="67" y="20"/>
                    <a:pt x="67" y="21"/>
                  </a:cubicBezTo>
                  <a:cubicBezTo>
                    <a:pt x="68" y="22"/>
                    <a:pt x="67" y="23"/>
                    <a:pt x="68" y="24"/>
                  </a:cubicBezTo>
                  <a:cubicBezTo>
                    <a:pt x="70" y="25"/>
                    <a:pt x="72" y="22"/>
                    <a:pt x="72" y="24"/>
                  </a:cubicBezTo>
                  <a:cubicBezTo>
                    <a:pt x="73" y="28"/>
                    <a:pt x="69" y="26"/>
                    <a:pt x="68" y="27"/>
                  </a:cubicBezTo>
                  <a:cubicBezTo>
                    <a:pt x="68" y="28"/>
                    <a:pt x="68" y="28"/>
                    <a:pt x="68" y="28"/>
                  </a:cubicBezTo>
                  <a:cubicBezTo>
                    <a:pt x="65" y="29"/>
                    <a:pt x="60" y="27"/>
                    <a:pt x="56" y="28"/>
                  </a:cubicBezTo>
                  <a:cubicBezTo>
                    <a:pt x="54" y="24"/>
                    <a:pt x="56" y="25"/>
                    <a:pt x="56" y="21"/>
                  </a:cubicBezTo>
                  <a:cubicBezTo>
                    <a:pt x="54" y="17"/>
                    <a:pt x="46" y="17"/>
                    <a:pt x="43" y="19"/>
                  </a:cubicBezTo>
                  <a:cubicBezTo>
                    <a:pt x="41" y="19"/>
                    <a:pt x="43" y="22"/>
                    <a:pt x="42" y="23"/>
                  </a:cubicBezTo>
                  <a:cubicBezTo>
                    <a:pt x="42" y="23"/>
                    <a:pt x="40" y="23"/>
                    <a:pt x="39" y="23"/>
                  </a:cubicBezTo>
                  <a:cubicBezTo>
                    <a:pt x="38" y="24"/>
                    <a:pt x="39" y="26"/>
                    <a:pt x="37" y="26"/>
                  </a:cubicBezTo>
                  <a:cubicBezTo>
                    <a:pt x="36" y="27"/>
                    <a:pt x="37" y="27"/>
                    <a:pt x="38" y="27"/>
                  </a:cubicBezTo>
                  <a:cubicBezTo>
                    <a:pt x="38" y="28"/>
                    <a:pt x="36" y="28"/>
                    <a:pt x="34" y="28"/>
                  </a:cubicBezTo>
                  <a:cubicBezTo>
                    <a:pt x="33" y="32"/>
                    <a:pt x="34" y="31"/>
                    <a:pt x="34" y="36"/>
                  </a:cubicBezTo>
                  <a:cubicBezTo>
                    <a:pt x="30" y="37"/>
                    <a:pt x="19" y="37"/>
                    <a:pt x="18" y="31"/>
                  </a:cubicBezTo>
                  <a:cubicBezTo>
                    <a:pt x="20" y="31"/>
                    <a:pt x="21" y="30"/>
                    <a:pt x="22" y="28"/>
                  </a:cubicBezTo>
                  <a:cubicBezTo>
                    <a:pt x="25" y="28"/>
                    <a:pt x="24" y="30"/>
                    <a:pt x="27" y="28"/>
                  </a:cubicBezTo>
                  <a:cubicBezTo>
                    <a:pt x="26" y="27"/>
                    <a:pt x="23" y="26"/>
                    <a:pt x="25" y="26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7" name="Freeform 102"/>
            <p:cNvSpPr/>
            <p:nvPr/>
          </p:nvSpPr>
          <p:spPr bwMode="auto">
            <a:xfrm>
              <a:off x="1921049" y="1750567"/>
              <a:ext cx="112713" cy="57150"/>
            </a:xfrm>
            <a:custGeom>
              <a:avLst/>
              <a:gdLst>
                <a:gd name="T0" fmla="*/ 34 w 35"/>
                <a:gd name="T1" fmla="*/ 3 h 18"/>
                <a:gd name="T2" fmla="*/ 34 w 35"/>
                <a:gd name="T3" fmla="*/ 7 h 18"/>
                <a:gd name="T4" fmla="*/ 32 w 35"/>
                <a:gd name="T5" fmla="*/ 7 h 18"/>
                <a:gd name="T6" fmla="*/ 32 w 35"/>
                <a:gd name="T7" fmla="*/ 10 h 18"/>
                <a:gd name="T8" fmla="*/ 28 w 35"/>
                <a:gd name="T9" fmla="*/ 13 h 18"/>
                <a:gd name="T10" fmla="*/ 24 w 35"/>
                <a:gd name="T11" fmla="*/ 9 h 18"/>
                <a:gd name="T12" fmla="*/ 20 w 35"/>
                <a:gd name="T13" fmla="*/ 12 h 18"/>
                <a:gd name="T14" fmla="*/ 15 w 35"/>
                <a:gd name="T15" fmla="*/ 17 h 18"/>
                <a:gd name="T16" fmla="*/ 1 w 35"/>
                <a:gd name="T17" fmla="*/ 17 h 18"/>
                <a:gd name="T18" fmla="*/ 0 w 35"/>
                <a:gd name="T19" fmla="*/ 12 h 18"/>
                <a:gd name="T20" fmla="*/ 5 w 35"/>
                <a:gd name="T21" fmla="*/ 13 h 18"/>
                <a:gd name="T22" fmla="*/ 10 w 35"/>
                <a:gd name="T23" fmla="*/ 9 h 18"/>
                <a:gd name="T24" fmla="*/ 13 w 35"/>
                <a:gd name="T25" fmla="*/ 7 h 18"/>
                <a:gd name="T26" fmla="*/ 17 w 35"/>
                <a:gd name="T27" fmla="*/ 5 h 18"/>
                <a:gd name="T28" fmla="*/ 18 w 35"/>
                <a:gd name="T29" fmla="*/ 5 h 18"/>
                <a:gd name="T30" fmla="*/ 20 w 35"/>
                <a:gd name="T31" fmla="*/ 3 h 18"/>
                <a:gd name="T32" fmla="*/ 25 w 35"/>
                <a:gd name="T33" fmla="*/ 3 h 18"/>
                <a:gd name="T34" fmla="*/ 34 w 35"/>
                <a:gd name="T35" fmla="*/ 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5" h="18">
                  <a:moveTo>
                    <a:pt x="34" y="3"/>
                  </a:moveTo>
                  <a:cubicBezTo>
                    <a:pt x="34" y="4"/>
                    <a:pt x="35" y="6"/>
                    <a:pt x="34" y="7"/>
                  </a:cubicBezTo>
                  <a:cubicBezTo>
                    <a:pt x="34" y="7"/>
                    <a:pt x="32" y="6"/>
                    <a:pt x="32" y="7"/>
                  </a:cubicBezTo>
                  <a:cubicBezTo>
                    <a:pt x="32" y="7"/>
                    <a:pt x="33" y="10"/>
                    <a:pt x="32" y="10"/>
                  </a:cubicBezTo>
                  <a:cubicBezTo>
                    <a:pt x="30" y="11"/>
                    <a:pt x="29" y="8"/>
                    <a:pt x="28" y="13"/>
                  </a:cubicBezTo>
                  <a:cubicBezTo>
                    <a:pt x="26" y="13"/>
                    <a:pt x="27" y="9"/>
                    <a:pt x="24" y="9"/>
                  </a:cubicBezTo>
                  <a:cubicBezTo>
                    <a:pt x="21" y="8"/>
                    <a:pt x="22" y="12"/>
                    <a:pt x="20" y="12"/>
                  </a:cubicBezTo>
                  <a:cubicBezTo>
                    <a:pt x="19" y="14"/>
                    <a:pt x="15" y="13"/>
                    <a:pt x="15" y="17"/>
                  </a:cubicBezTo>
                  <a:cubicBezTo>
                    <a:pt x="10" y="18"/>
                    <a:pt x="7" y="17"/>
                    <a:pt x="1" y="17"/>
                  </a:cubicBezTo>
                  <a:cubicBezTo>
                    <a:pt x="2" y="14"/>
                    <a:pt x="0" y="14"/>
                    <a:pt x="0" y="12"/>
                  </a:cubicBezTo>
                  <a:cubicBezTo>
                    <a:pt x="1" y="13"/>
                    <a:pt x="3" y="13"/>
                    <a:pt x="5" y="13"/>
                  </a:cubicBezTo>
                  <a:cubicBezTo>
                    <a:pt x="8" y="13"/>
                    <a:pt x="8" y="9"/>
                    <a:pt x="10" y="9"/>
                  </a:cubicBezTo>
                  <a:cubicBezTo>
                    <a:pt x="11" y="9"/>
                    <a:pt x="12" y="6"/>
                    <a:pt x="13" y="7"/>
                  </a:cubicBezTo>
                  <a:cubicBezTo>
                    <a:pt x="15" y="9"/>
                    <a:pt x="13" y="6"/>
                    <a:pt x="17" y="5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8" y="5"/>
                    <a:pt x="20" y="3"/>
                    <a:pt x="20" y="3"/>
                  </a:cubicBezTo>
                  <a:cubicBezTo>
                    <a:pt x="22" y="2"/>
                    <a:pt x="24" y="3"/>
                    <a:pt x="25" y="3"/>
                  </a:cubicBezTo>
                  <a:cubicBezTo>
                    <a:pt x="27" y="3"/>
                    <a:pt x="31" y="0"/>
                    <a:pt x="34" y="3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8" name="Freeform 103"/>
            <p:cNvSpPr/>
            <p:nvPr/>
          </p:nvSpPr>
          <p:spPr bwMode="auto">
            <a:xfrm>
              <a:off x="2225849" y="1775967"/>
              <a:ext cx="111125" cy="57150"/>
            </a:xfrm>
            <a:custGeom>
              <a:avLst/>
              <a:gdLst>
                <a:gd name="T0" fmla="*/ 31 w 35"/>
                <a:gd name="T1" fmla="*/ 1 h 18"/>
                <a:gd name="T2" fmla="*/ 35 w 35"/>
                <a:gd name="T3" fmla="*/ 12 h 18"/>
                <a:gd name="T4" fmla="*/ 33 w 35"/>
                <a:gd name="T5" fmla="*/ 11 h 18"/>
                <a:gd name="T6" fmla="*/ 33 w 35"/>
                <a:gd name="T7" fmla="*/ 15 h 18"/>
                <a:gd name="T8" fmla="*/ 27 w 35"/>
                <a:gd name="T9" fmla="*/ 16 h 18"/>
                <a:gd name="T10" fmla="*/ 26 w 35"/>
                <a:gd name="T11" fmla="*/ 17 h 18"/>
                <a:gd name="T12" fmla="*/ 22 w 35"/>
                <a:gd name="T13" fmla="*/ 17 h 18"/>
                <a:gd name="T14" fmla="*/ 22 w 35"/>
                <a:gd name="T15" fmla="*/ 12 h 18"/>
                <a:gd name="T16" fmla="*/ 10 w 35"/>
                <a:gd name="T17" fmla="*/ 11 h 18"/>
                <a:gd name="T18" fmla="*/ 0 w 35"/>
                <a:gd name="T19" fmla="*/ 5 h 18"/>
                <a:gd name="T20" fmla="*/ 1 w 35"/>
                <a:gd name="T21" fmla="*/ 2 h 18"/>
                <a:gd name="T22" fmla="*/ 4 w 35"/>
                <a:gd name="T23" fmla="*/ 4 h 18"/>
                <a:gd name="T24" fmla="*/ 10 w 35"/>
                <a:gd name="T25" fmla="*/ 6 h 18"/>
                <a:gd name="T26" fmla="*/ 12 w 35"/>
                <a:gd name="T27" fmla="*/ 6 h 18"/>
                <a:gd name="T28" fmla="*/ 14 w 35"/>
                <a:gd name="T29" fmla="*/ 9 h 18"/>
                <a:gd name="T30" fmla="*/ 15 w 35"/>
                <a:gd name="T31" fmla="*/ 4 h 18"/>
                <a:gd name="T32" fmla="*/ 17 w 35"/>
                <a:gd name="T33" fmla="*/ 6 h 18"/>
                <a:gd name="T34" fmla="*/ 31 w 35"/>
                <a:gd name="T35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5" h="18">
                  <a:moveTo>
                    <a:pt x="31" y="1"/>
                  </a:moveTo>
                  <a:cubicBezTo>
                    <a:pt x="29" y="8"/>
                    <a:pt x="35" y="8"/>
                    <a:pt x="35" y="12"/>
                  </a:cubicBezTo>
                  <a:cubicBezTo>
                    <a:pt x="35" y="13"/>
                    <a:pt x="33" y="11"/>
                    <a:pt x="33" y="11"/>
                  </a:cubicBezTo>
                  <a:cubicBezTo>
                    <a:pt x="32" y="12"/>
                    <a:pt x="33" y="15"/>
                    <a:pt x="33" y="15"/>
                  </a:cubicBezTo>
                  <a:cubicBezTo>
                    <a:pt x="31" y="16"/>
                    <a:pt x="29" y="16"/>
                    <a:pt x="27" y="16"/>
                  </a:cubicBezTo>
                  <a:cubicBezTo>
                    <a:pt x="27" y="16"/>
                    <a:pt x="27" y="17"/>
                    <a:pt x="26" y="17"/>
                  </a:cubicBezTo>
                  <a:cubicBezTo>
                    <a:pt x="25" y="18"/>
                    <a:pt x="24" y="17"/>
                    <a:pt x="22" y="17"/>
                  </a:cubicBezTo>
                  <a:cubicBezTo>
                    <a:pt x="21" y="16"/>
                    <a:pt x="21" y="14"/>
                    <a:pt x="22" y="12"/>
                  </a:cubicBezTo>
                  <a:cubicBezTo>
                    <a:pt x="18" y="15"/>
                    <a:pt x="15" y="11"/>
                    <a:pt x="10" y="11"/>
                  </a:cubicBezTo>
                  <a:cubicBezTo>
                    <a:pt x="9" y="7"/>
                    <a:pt x="3" y="7"/>
                    <a:pt x="0" y="5"/>
                  </a:cubicBezTo>
                  <a:cubicBezTo>
                    <a:pt x="0" y="5"/>
                    <a:pt x="1" y="3"/>
                    <a:pt x="1" y="2"/>
                  </a:cubicBezTo>
                  <a:cubicBezTo>
                    <a:pt x="3" y="2"/>
                    <a:pt x="3" y="4"/>
                    <a:pt x="4" y="4"/>
                  </a:cubicBezTo>
                  <a:cubicBezTo>
                    <a:pt x="5" y="4"/>
                    <a:pt x="9" y="5"/>
                    <a:pt x="10" y="6"/>
                  </a:cubicBezTo>
                  <a:cubicBezTo>
                    <a:pt x="10" y="7"/>
                    <a:pt x="12" y="6"/>
                    <a:pt x="12" y="6"/>
                  </a:cubicBezTo>
                  <a:cubicBezTo>
                    <a:pt x="13" y="7"/>
                    <a:pt x="12" y="9"/>
                    <a:pt x="14" y="9"/>
                  </a:cubicBezTo>
                  <a:cubicBezTo>
                    <a:pt x="17" y="7"/>
                    <a:pt x="12" y="5"/>
                    <a:pt x="15" y="4"/>
                  </a:cubicBezTo>
                  <a:cubicBezTo>
                    <a:pt x="17" y="2"/>
                    <a:pt x="17" y="6"/>
                    <a:pt x="17" y="6"/>
                  </a:cubicBezTo>
                  <a:cubicBezTo>
                    <a:pt x="22" y="6"/>
                    <a:pt x="24" y="0"/>
                    <a:pt x="31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9" name="Freeform 104"/>
            <p:cNvSpPr/>
            <p:nvPr/>
          </p:nvSpPr>
          <p:spPr bwMode="auto">
            <a:xfrm>
              <a:off x="2011537" y="1775967"/>
              <a:ext cx="198438" cy="76200"/>
            </a:xfrm>
            <a:custGeom>
              <a:avLst/>
              <a:gdLst>
                <a:gd name="T0" fmla="*/ 28 w 62"/>
                <a:gd name="T1" fmla="*/ 9 h 24"/>
                <a:gd name="T2" fmla="*/ 40 w 62"/>
                <a:gd name="T3" fmla="*/ 14 h 24"/>
                <a:gd name="T4" fmla="*/ 40 w 62"/>
                <a:gd name="T5" fmla="*/ 7 h 24"/>
                <a:gd name="T6" fmla="*/ 36 w 62"/>
                <a:gd name="T7" fmla="*/ 2 h 24"/>
                <a:gd name="T8" fmla="*/ 45 w 62"/>
                <a:gd name="T9" fmla="*/ 1 h 24"/>
                <a:gd name="T10" fmla="*/ 48 w 62"/>
                <a:gd name="T11" fmla="*/ 4 h 24"/>
                <a:gd name="T12" fmla="*/ 48 w 62"/>
                <a:gd name="T13" fmla="*/ 6 h 24"/>
                <a:gd name="T14" fmla="*/ 53 w 62"/>
                <a:gd name="T15" fmla="*/ 10 h 24"/>
                <a:gd name="T16" fmla="*/ 57 w 62"/>
                <a:gd name="T17" fmla="*/ 7 h 24"/>
                <a:gd name="T18" fmla="*/ 60 w 62"/>
                <a:gd name="T19" fmla="*/ 10 h 24"/>
                <a:gd name="T20" fmla="*/ 62 w 62"/>
                <a:gd name="T21" fmla="*/ 12 h 24"/>
                <a:gd name="T22" fmla="*/ 60 w 62"/>
                <a:gd name="T23" fmla="*/ 17 h 24"/>
                <a:gd name="T24" fmla="*/ 53 w 62"/>
                <a:gd name="T25" fmla="*/ 19 h 24"/>
                <a:gd name="T26" fmla="*/ 48 w 62"/>
                <a:gd name="T27" fmla="*/ 17 h 24"/>
                <a:gd name="T28" fmla="*/ 36 w 62"/>
                <a:gd name="T29" fmla="*/ 20 h 24"/>
                <a:gd name="T30" fmla="*/ 34 w 62"/>
                <a:gd name="T31" fmla="*/ 20 h 24"/>
                <a:gd name="T32" fmla="*/ 30 w 62"/>
                <a:gd name="T33" fmla="*/ 21 h 24"/>
                <a:gd name="T34" fmla="*/ 18 w 62"/>
                <a:gd name="T35" fmla="*/ 24 h 24"/>
                <a:gd name="T36" fmla="*/ 29 w 62"/>
                <a:gd name="T37" fmla="*/ 20 h 24"/>
                <a:gd name="T38" fmla="*/ 23 w 62"/>
                <a:gd name="T39" fmla="*/ 17 h 24"/>
                <a:gd name="T40" fmla="*/ 18 w 62"/>
                <a:gd name="T41" fmla="*/ 15 h 24"/>
                <a:gd name="T42" fmla="*/ 12 w 62"/>
                <a:gd name="T43" fmla="*/ 17 h 24"/>
                <a:gd name="T44" fmla="*/ 9 w 62"/>
                <a:gd name="T45" fmla="*/ 16 h 24"/>
                <a:gd name="T46" fmla="*/ 0 w 62"/>
                <a:gd name="T47" fmla="*/ 15 h 24"/>
                <a:gd name="T48" fmla="*/ 2 w 62"/>
                <a:gd name="T49" fmla="*/ 12 h 24"/>
                <a:gd name="T50" fmla="*/ 4 w 62"/>
                <a:gd name="T51" fmla="*/ 9 h 24"/>
                <a:gd name="T52" fmla="*/ 9 w 62"/>
                <a:gd name="T53" fmla="*/ 7 h 24"/>
                <a:gd name="T54" fmla="*/ 7 w 62"/>
                <a:gd name="T55" fmla="*/ 5 h 24"/>
                <a:gd name="T56" fmla="*/ 10 w 62"/>
                <a:gd name="T57" fmla="*/ 5 h 24"/>
                <a:gd name="T58" fmla="*/ 14 w 62"/>
                <a:gd name="T59" fmla="*/ 4 h 24"/>
                <a:gd name="T60" fmla="*/ 20 w 62"/>
                <a:gd name="T61" fmla="*/ 5 h 24"/>
                <a:gd name="T62" fmla="*/ 21 w 62"/>
                <a:gd name="T63" fmla="*/ 7 h 24"/>
                <a:gd name="T64" fmla="*/ 24 w 62"/>
                <a:gd name="T65" fmla="*/ 7 h 24"/>
                <a:gd name="T66" fmla="*/ 24 w 62"/>
                <a:gd name="T67" fmla="*/ 11 h 24"/>
                <a:gd name="T68" fmla="*/ 28 w 62"/>
                <a:gd name="T69" fmla="*/ 9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2" h="24">
                  <a:moveTo>
                    <a:pt x="28" y="9"/>
                  </a:moveTo>
                  <a:cubicBezTo>
                    <a:pt x="26" y="13"/>
                    <a:pt x="38" y="11"/>
                    <a:pt x="40" y="14"/>
                  </a:cubicBezTo>
                  <a:cubicBezTo>
                    <a:pt x="43" y="8"/>
                    <a:pt x="32" y="8"/>
                    <a:pt x="40" y="7"/>
                  </a:cubicBezTo>
                  <a:cubicBezTo>
                    <a:pt x="42" y="3"/>
                    <a:pt x="35" y="7"/>
                    <a:pt x="36" y="2"/>
                  </a:cubicBezTo>
                  <a:cubicBezTo>
                    <a:pt x="40" y="3"/>
                    <a:pt x="41" y="0"/>
                    <a:pt x="45" y="1"/>
                  </a:cubicBezTo>
                  <a:cubicBezTo>
                    <a:pt x="44" y="4"/>
                    <a:pt x="47" y="3"/>
                    <a:pt x="48" y="4"/>
                  </a:cubicBezTo>
                  <a:cubicBezTo>
                    <a:pt x="48" y="4"/>
                    <a:pt x="47" y="6"/>
                    <a:pt x="48" y="6"/>
                  </a:cubicBezTo>
                  <a:cubicBezTo>
                    <a:pt x="49" y="7"/>
                    <a:pt x="51" y="8"/>
                    <a:pt x="53" y="10"/>
                  </a:cubicBezTo>
                  <a:cubicBezTo>
                    <a:pt x="54" y="9"/>
                    <a:pt x="54" y="7"/>
                    <a:pt x="57" y="7"/>
                  </a:cubicBezTo>
                  <a:cubicBezTo>
                    <a:pt x="59" y="7"/>
                    <a:pt x="60" y="9"/>
                    <a:pt x="60" y="10"/>
                  </a:cubicBezTo>
                  <a:cubicBezTo>
                    <a:pt x="62" y="12"/>
                    <a:pt x="62" y="12"/>
                    <a:pt x="62" y="12"/>
                  </a:cubicBezTo>
                  <a:cubicBezTo>
                    <a:pt x="60" y="14"/>
                    <a:pt x="62" y="13"/>
                    <a:pt x="60" y="17"/>
                  </a:cubicBezTo>
                  <a:cubicBezTo>
                    <a:pt x="58" y="15"/>
                    <a:pt x="55" y="19"/>
                    <a:pt x="53" y="19"/>
                  </a:cubicBezTo>
                  <a:cubicBezTo>
                    <a:pt x="51" y="19"/>
                    <a:pt x="50" y="18"/>
                    <a:pt x="48" y="17"/>
                  </a:cubicBezTo>
                  <a:cubicBezTo>
                    <a:pt x="44" y="17"/>
                    <a:pt x="39" y="19"/>
                    <a:pt x="36" y="20"/>
                  </a:cubicBezTo>
                  <a:cubicBezTo>
                    <a:pt x="36" y="20"/>
                    <a:pt x="34" y="20"/>
                    <a:pt x="34" y="20"/>
                  </a:cubicBezTo>
                  <a:cubicBezTo>
                    <a:pt x="33" y="21"/>
                    <a:pt x="32" y="21"/>
                    <a:pt x="30" y="21"/>
                  </a:cubicBezTo>
                  <a:cubicBezTo>
                    <a:pt x="29" y="22"/>
                    <a:pt x="22" y="23"/>
                    <a:pt x="18" y="24"/>
                  </a:cubicBezTo>
                  <a:cubicBezTo>
                    <a:pt x="18" y="19"/>
                    <a:pt x="24" y="20"/>
                    <a:pt x="29" y="20"/>
                  </a:cubicBezTo>
                  <a:cubicBezTo>
                    <a:pt x="29" y="15"/>
                    <a:pt x="25" y="18"/>
                    <a:pt x="23" y="17"/>
                  </a:cubicBezTo>
                  <a:cubicBezTo>
                    <a:pt x="20" y="17"/>
                    <a:pt x="20" y="17"/>
                    <a:pt x="18" y="15"/>
                  </a:cubicBezTo>
                  <a:cubicBezTo>
                    <a:pt x="15" y="14"/>
                    <a:pt x="15" y="17"/>
                    <a:pt x="12" y="17"/>
                  </a:cubicBezTo>
                  <a:cubicBezTo>
                    <a:pt x="11" y="18"/>
                    <a:pt x="10" y="17"/>
                    <a:pt x="9" y="16"/>
                  </a:cubicBezTo>
                  <a:cubicBezTo>
                    <a:pt x="6" y="16"/>
                    <a:pt x="2" y="17"/>
                    <a:pt x="0" y="15"/>
                  </a:cubicBezTo>
                  <a:cubicBezTo>
                    <a:pt x="0" y="13"/>
                    <a:pt x="2" y="13"/>
                    <a:pt x="2" y="12"/>
                  </a:cubicBezTo>
                  <a:cubicBezTo>
                    <a:pt x="3" y="12"/>
                    <a:pt x="3" y="9"/>
                    <a:pt x="4" y="9"/>
                  </a:cubicBezTo>
                  <a:cubicBezTo>
                    <a:pt x="5" y="8"/>
                    <a:pt x="7" y="9"/>
                    <a:pt x="9" y="7"/>
                  </a:cubicBezTo>
                  <a:cubicBezTo>
                    <a:pt x="9" y="7"/>
                    <a:pt x="4" y="6"/>
                    <a:pt x="7" y="5"/>
                  </a:cubicBezTo>
                  <a:cubicBezTo>
                    <a:pt x="8" y="5"/>
                    <a:pt x="9" y="5"/>
                    <a:pt x="10" y="5"/>
                  </a:cubicBezTo>
                  <a:cubicBezTo>
                    <a:pt x="12" y="5"/>
                    <a:pt x="13" y="4"/>
                    <a:pt x="14" y="4"/>
                  </a:cubicBezTo>
                  <a:cubicBezTo>
                    <a:pt x="15" y="4"/>
                    <a:pt x="19" y="4"/>
                    <a:pt x="20" y="5"/>
                  </a:cubicBezTo>
                  <a:cubicBezTo>
                    <a:pt x="21" y="6"/>
                    <a:pt x="20" y="7"/>
                    <a:pt x="21" y="7"/>
                  </a:cubicBezTo>
                  <a:cubicBezTo>
                    <a:pt x="22" y="8"/>
                    <a:pt x="24" y="7"/>
                    <a:pt x="24" y="7"/>
                  </a:cubicBezTo>
                  <a:cubicBezTo>
                    <a:pt x="25" y="9"/>
                    <a:pt x="21" y="12"/>
                    <a:pt x="24" y="11"/>
                  </a:cubicBezTo>
                  <a:cubicBezTo>
                    <a:pt x="25" y="11"/>
                    <a:pt x="25" y="8"/>
                    <a:pt x="28" y="9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0" name="Freeform 105"/>
            <p:cNvSpPr/>
            <p:nvPr/>
          </p:nvSpPr>
          <p:spPr bwMode="auto">
            <a:xfrm>
              <a:off x="1873424" y="1852167"/>
              <a:ext cx="160338" cy="106363"/>
            </a:xfrm>
            <a:custGeom>
              <a:avLst/>
              <a:gdLst>
                <a:gd name="T0" fmla="*/ 6 w 50"/>
                <a:gd name="T1" fmla="*/ 1 h 33"/>
                <a:gd name="T2" fmla="*/ 28 w 50"/>
                <a:gd name="T3" fmla="*/ 2 h 33"/>
                <a:gd name="T4" fmla="*/ 30 w 50"/>
                <a:gd name="T5" fmla="*/ 2 h 33"/>
                <a:gd name="T6" fmla="*/ 35 w 50"/>
                <a:gd name="T7" fmla="*/ 4 h 33"/>
                <a:gd name="T8" fmla="*/ 40 w 50"/>
                <a:gd name="T9" fmla="*/ 4 h 33"/>
                <a:gd name="T10" fmla="*/ 42 w 50"/>
                <a:gd name="T11" fmla="*/ 5 h 33"/>
                <a:gd name="T12" fmla="*/ 49 w 50"/>
                <a:gd name="T13" fmla="*/ 10 h 33"/>
                <a:gd name="T14" fmla="*/ 38 w 50"/>
                <a:gd name="T15" fmla="*/ 12 h 33"/>
                <a:gd name="T16" fmla="*/ 37 w 50"/>
                <a:gd name="T17" fmla="*/ 15 h 33"/>
                <a:gd name="T18" fmla="*/ 34 w 50"/>
                <a:gd name="T19" fmla="*/ 14 h 33"/>
                <a:gd name="T20" fmla="*/ 33 w 50"/>
                <a:gd name="T21" fmla="*/ 15 h 33"/>
                <a:gd name="T22" fmla="*/ 34 w 50"/>
                <a:gd name="T23" fmla="*/ 16 h 33"/>
                <a:gd name="T24" fmla="*/ 32 w 50"/>
                <a:gd name="T25" fmla="*/ 17 h 33"/>
                <a:gd name="T26" fmla="*/ 32 w 50"/>
                <a:gd name="T27" fmla="*/ 20 h 33"/>
                <a:gd name="T28" fmla="*/ 29 w 50"/>
                <a:gd name="T29" fmla="*/ 20 h 33"/>
                <a:gd name="T30" fmla="*/ 26 w 50"/>
                <a:gd name="T31" fmla="*/ 22 h 33"/>
                <a:gd name="T32" fmla="*/ 26 w 50"/>
                <a:gd name="T33" fmla="*/ 27 h 33"/>
                <a:gd name="T34" fmla="*/ 11 w 50"/>
                <a:gd name="T35" fmla="*/ 31 h 33"/>
                <a:gd name="T36" fmla="*/ 0 w 50"/>
                <a:gd name="T37" fmla="*/ 24 h 33"/>
                <a:gd name="T38" fmla="*/ 4 w 50"/>
                <a:gd name="T39" fmla="*/ 21 h 33"/>
                <a:gd name="T40" fmla="*/ 5 w 50"/>
                <a:gd name="T41" fmla="*/ 19 h 33"/>
                <a:gd name="T42" fmla="*/ 4 w 50"/>
                <a:gd name="T43" fmla="*/ 14 h 33"/>
                <a:gd name="T44" fmla="*/ 6 w 50"/>
                <a:gd name="T45" fmla="*/ 12 h 33"/>
                <a:gd name="T46" fmla="*/ 9 w 50"/>
                <a:gd name="T47" fmla="*/ 7 h 33"/>
                <a:gd name="T48" fmla="*/ 6 w 50"/>
                <a:gd name="T49" fmla="*/ 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0" h="33">
                  <a:moveTo>
                    <a:pt x="6" y="1"/>
                  </a:moveTo>
                  <a:cubicBezTo>
                    <a:pt x="14" y="1"/>
                    <a:pt x="22" y="0"/>
                    <a:pt x="28" y="2"/>
                  </a:cubicBezTo>
                  <a:cubicBezTo>
                    <a:pt x="28" y="2"/>
                    <a:pt x="30" y="2"/>
                    <a:pt x="30" y="2"/>
                  </a:cubicBezTo>
                  <a:cubicBezTo>
                    <a:pt x="31" y="4"/>
                    <a:pt x="34" y="2"/>
                    <a:pt x="35" y="4"/>
                  </a:cubicBezTo>
                  <a:cubicBezTo>
                    <a:pt x="38" y="6"/>
                    <a:pt x="35" y="2"/>
                    <a:pt x="40" y="4"/>
                  </a:cubicBezTo>
                  <a:cubicBezTo>
                    <a:pt x="41" y="4"/>
                    <a:pt x="40" y="5"/>
                    <a:pt x="42" y="5"/>
                  </a:cubicBezTo>
                  <a:cubicBezTo>
                    <a:pt x="43" y="5"/>
                    <a:pt x="50" y="7"/>
                    <a:pt x="49" y="10"/>
                  </a:cubicBezTo>
                  <a:cubicBezTo>
                    <a:pt x="45" y="11"/>
                    <a:pt x="41" y="11"/>
                    <a:pt x="38" y="12"/>
                  </a:cubicBezTo>
                  <a:cubicBezTo>
                    <a:pt x="37" y="13"/>
                    <a:pt x="37" y="14"/>
                    <a:pt x="37" y="15"/>
                  </a:cubicBezTo>
                  <a:cubicBezTo>
                    <a:pt x="36" y="15"/>
                    <a:pt x="35" y="13"/>
                    <a:pt x="34" y="14"/>
                  </a:cubicBezTo>
                  <a:cubicBezTo>
                    <a:pt x="35" y="13"/>
                    <a:pt x="33" y="16"/>
                    <a:pt x="33" y="15"/>
                  </a:cubicBezTo>
                  <a:cubicBezTo>
                    <a:pt x="33" y="16"/>
                    <a:pt x="34" y="17"/>
                    <a:pt x="34" y="16"/>
                  </a:cubicBezTo>
                  <a:cubicBezTo>
                    <a:pt x="33" y="17"/>
                    <a:pt x="32" y="16"/>
                    <a:pt x="32" y="17"/>
                  </a:cubicBezTo>
                  <a:cubicBezTo>
                    <a:pt x="31" y="18"/>
                    <a:pt x="32" y="20"/>
                    <a:pt x="32" y="20"/>
                  </a:cubicBezTo>
                  <a:cubicBezTo>
                    <a:pt x="31" y="20"/>
                    <a:pt x="29" y="20"/>
                    <a:pt x="29" y="20"/>
                  </a:cubicBezTo>
                  <a:cubicBezTo>
                    <a:pt x="28" y="21"/>
                    <a:pt x="28" y="22"/>
                    <a:pt x="26" y="22"/>
                  </a:cubicBezTo>
                  <a:cubicBezTo>
                    <a:pt x="26" y="24"/>
                    <a:pt x="26" y="26"/>
                    <a:pt x="26" y="27"/>
                  </a:cubicBezTo>
                  <a:cubicBezTo>
                    <a:pt x="20" y="27"/>
                    <a:pt x="21" y="33"/>
                    <a:pt x="11" y="31"/>
                  </a:cubicBezTo>
                  <a:cubicBezTo>
                    <a:pt x="13" y="24"/>
                    <a:pt x="5" y="25"/>
                    <a:pt x="0" y="24"/>
                  </a:cubicBezTo>
                  <a:cubicBezTo>
                    <a:pt x="0" y="22"/>
                    <a:pt x="3" y="22"/>
                    <a:pt x="4" y="21"/>
                  </a:cubicBezTo>
                  <a:cubicBezTo>
                    <a:pt x="4" y="21"/>
                    <a:pt x="1" y="18"/>
                    <a:pt x="5" y="19"/>
                  </a:cubicBezTo>
                  <a:cubicBezTo>
                    <a:pt x="5" y="16"/>
                    <a:pt x="4" y="16"/>
                    <a:pt x="4" y="14"/>
                  </a:cubicBezTo>
                  <a:cubicBezTo>
                    <a:pt x="6" y="15"/>
                    <a:pt x="6" y="15"/>
                    <a:pt x="6" y="12"/>
                  </a:cubicBezTo>
                  <a:cubicBezTo>
                    <a:pt x="7" y="11"/>
                    <a:pt x="9" y="11"/>
                    <a:pt x="9" y="7"/>
                  </a:cubicBezTo>
                  <a:cubicBezTo>
                    <a:pt x="10" y="3"/>
                    <a:pt x="5" y="6"/>
                    <a:pt x="6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1" name="Freeform 106"/>
            <p:cNvSpPr/>
            <p:nvPr/>
          </p:nvSpPr>
          <p:spPr bwMode="auto">
            <a:xfrm>
              <a:off x="2194099" y="1875980"/>
              <a:ext cx="31750" cy="25400"/>
            </a:xfrm>
            <a:custGeom>
              <a:avLst/>
              <a:gdLst>
                <a:gd name="T0" fmla="*/ 1 w 10"/>
                <a:gd name="T1" fmla="*/ 0 h 8"/>
                <a:gd name="T2" fmla="*/ 8 w 10"/>
                <a:gd name="T3" fmla="*/ 0 h 8"/>
                <a:gd name="T4" fmla="*/ 10 w 10"/>
                <a:gd name="T5" fmla="*/ 5 h 8"/>
                <a:gd name="T6" fmla="*/ 7 w 10"/>
                <a:gd name="T7" fmla="*/ 8 h 8"/>
                <a:gd name="T8" fmla="*/ 0 w 10"/>
                <a:gd name="T9" fmla="*/ 4 h 8"/>
                <a:gd name="T10" fmla="*/ 1 w 10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8">
                  <a:moveTo>
                    <a:pt x="1" y="0"/>
                  </a:moveTo>
                  <a:cubicBezTo>
                    <a:pt x="3" y="0"/>
                    <a:pt x="6" y="0"/>
                    <a:pt x="8" y="0"/>
                  </a:cubicBezTo>
                  <a:cubicBezTo>
                    <a:pt x="8" y="3"/>
                    <a:pt x="10" y="3"/>
                    <a:pt x="10" y="5"/>
                  </a:cubicBezTo>
                  <a:cubicBezTo>
                    <a:pt x="8" y="5"/>
                    <a:pt x="7" y="6"/>
                    <a:pt x="7" y="8"/>
                  </a:cubicBezTo>
                  <a:cubicBezTo>
                    <a:pt x="5" y="6"/>
                    <a:pt x="4" y="3"/>
                    <a:pt x="0" y="4"/>
                  </a:cubicBezTo>
                  <a:cubicBezTo>
                    <a:pt x="0" y="3"/>
                    <a:pt x="1" y="2"/>
                    <a:pt x="1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2" name="Freeform 107"/>
            <p:cNvSpPr/>
            <p:nvPr/>
          </p:nvSpPr>
          <p:spPr bwMode="auto">
            <a:xfrm>
              <a:off x="2367137" y="1864867"/>
              <a:ext cx="79375" cy="55563"/>
            </a:xfrm>
            <a:custGeom>
              <a:avLst/>
              <a:gdLst>
                <a:gd name="T0" fmla="*/ 23 w 25"/>
                <a:gd name="T1" fmla="*/ 1 h 17"/>
                <a:gd name="T2" fmla="*/ 24 w 25"/>
                <a:gd name="T3" fmla="*/ 7 h 17"/>
                <a:gd name="T4" fmla="*/ 21 w 25"/>
                <a:gd name="T5" fmla="*/ 10 h 17"/>
                <a:gd name="T6" fmla="*/ 15 w 25"/>
                <a:gd name="T7" fmla="*/ 11 h 17"/>
                <a:gd name="T8" fmla="*/ 5 w 25"/>
                <a:gd name="T9" fmla="*/ 17 h 17"/>
                <a:gd name="T10" fmla="*/ 4 w 25"/>
                <a:gd name="T11" fmla="*/ 12 h 17"/>
                <a:gd name="T12" fmla="*/ 1 w 25"/>
                <a:gd name="T13" fmla="*/ 10 h 17"/>
                <a:gd name="T14" fmla="*/ 1 w 25"/>
                <a:gd name="T15" fmla="*/ 3 h 17"/>
                <a:gd name="T16" fmla="*/ 4 w 25"/>
                <a:gd name="T17" fmla="*/ 1 h 17"/>
                <a:gd name="T18" fmla="*/ 7 w 25"/>
                <a:gd name="T19" fmla="*/ 0 h 17"/>
                <a:gd name="T20" fmla="*/ 18 w 25"/>
                <a:gd name="T21" fmla="*/ 2 h 17"/>
                <a:gd name="T22" fmla="*/ 23 w 25"/>
                <a:gd name="T23" fmla="*/ 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" h="17">
                  <a:moveTo>
                    <a:pt x="23" y="1"/>
                  </a:moveTo>
                  <a:cubicBezTo>
                    <a:pt x="25" y="1"/>
                    <a:pt x="23" y="5"/>
                    <a:pt x="24" y="7"/>
                  </a:cubicBezTo>
                  <a:cubicBezTo>
                    <a:pt x="22" y="7"/>
                    <a:pt x="21" y="8"/>
                    <a:pt x="21" y="10"/>
                  </a:cubicBezTo>
                  <a:cubicBezTo>
                    <a:pt x="17" y="8"/>
                    <a:pt x="16" y="14"/>
                    <a:pt x="15" y="11"/>
                  </a:cubicBezTo>
                  <a:cubicBezTo>
                    <a:pt x="12" y="13"/>
                    <a:pt x="10" y="17"/>
                    <a:pt x="5" y="17"/>
                  </a:cubicBezTo>
                  <a:cubicBezTo>
                    <a:pt x="4" y="16"/>
                    <a:pt x="4" y="14"/>
                    <a:pt x="4" y="12"/>
                  </a:cubicBezTo>
                  <a:cubicBezTo>
                    <a:pt x="3" y="11"/>
                    <a:pt x="2" y="11"/>
                    <a:pt x="1" y="10"/>
                  </a:cubicBezTo>
                  <a:cubicBezTo>
                    <a:pt x="0" y="8"/>
                    <a:pt x="2" y="5"/>
                    <a:pt x="1" y="3"/>
                  </a:cubicBezTo>
                  <a:cubicBezTo>
                    <a:pt x="3" y="4"/>
                    <a:pt x="4" y="2"/>
                    <a:pt x="4" y="1"/>
                  </a:cubicBezTo>
                  <a:cubicBezTo>
                    <a:pt x="5" y="1"/>
                    <a:pt x="7" y="1"/>
                    <a:pt x="7" y="0"/>
                  </a:cubicBezTo>
                  <a:cubicBezTo>
                    <a:pt x="9" y="2"/>
                    <a:pt x="16" y="0"/>
                    <a:pt x="18" y="2"/>
                  </a:cubicBezTo>
                  <a:cubicBezTo>
                    <a:pt x="20" y="2"/>
                    <a:pt x="22" y="3"/>
                    <a:pt x="23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3" name="Freeform 108"/>
            <p:cNvSpPr/>
            <p:nvPr/>
          </p:nvSpPr>
          <p:spPr bwMode="auto">
            <a:xfrm>
              <a:off x="3545062" y="2087117"/>
              <a:ext cx="173038" cy="82550"/>
            </a:xfrm>
            <a:custGeom>
              <a:avLst/>
              <a:gdLst>
                <a:gd name="T0" fmla="*/ 39 w 54"/>
                <a:gd name="T1" fmla="*/ 0 h 26"/>
                <a:gd name="T2" fmla="*/ 44 w 54"/>
                <a:gd name="T3" fmla="*/ 2 h 26"/>
                <a:gd name="T4" fmla="*/ 48 w 54"/>
                <a:gd name="T5" fmla="*/ 4 h 26"/>
                <a:gd name="T6" fmla="*/ 47 w 54"/>
                <a:gd name="T7" fmla="*/ 6 h 26"/>
                <a:gd name="T8" fmla="*/ 53 w 54"/>
                <a:gd name="T9" fmla="*/ 10 h 26"/>
                <a:gd name="T10" fmla="*/ 49 w 54"/>
                <a:gd name="T11" fmla="*/ 17 h 26"/>
                <a:gd name="T12" fmla="*/ 45 w 54"/>
                <a:gd name="T13" fmla="*/ 19 h 26"/>
                <a:gd name="T14" fmla="*/ 40 w 54"/>
                <a:gd name="T15" fmla="*/ 21 h 26"/>
                <a:gd name="T16" fmla="*/ 37 w 54"/>
                <a:gd name="T17" fmla="*/ 22 h 26"/>
                <a:gd name="T18" fmla="*/ 34 w 54"/>
                <a:gd name="T19" fmla="*/ 24 h 26"/>
                <a:gd name="T20" fmla="*/ 19 w 54"/>
                <a:gd name="T21" fmla="*/ 25 h 26"/>
                <a:gd name="T22" fmla="*/ 18 w 54"/>
                <a:gd name="T23" fmla="*/ 24 h 26"/>
                <a:gd name="T24" fmla="*/ 13 w 54"/>
                <a:gd name="T25" fmla="*/ 21 h 26"/>
                <a:gd name="T26" fmla="*/ 10 w 54"/>
                <a:gd name="T27" fmla="*/ 20 h 26"/>
                <a:gd name="T28" fmla="*/ 13 w 54"/>
                <a:gd name="T29" fmla="*/ 19 h 26"/>
                <a:gd name="T30" fmla="*/ 9 w 54"/>
                <a:gd name="T31" fmla="*/ 16 h 26"/>
                <a:gd name="T32" fmla="*/ 9 w 54"/>
                <a:gd name="T33" fmla="*/ 9 h 26"/>
                <a:gd name="T34" fmla="*/ 1 w 54"/>
                <a:gd name="T35" fmla="*/ 10 h 26"/>
                <a:gd name="T36" fmla="*/ 4 w 54"/>
                <a:gd name="T37" fmla="*/ 5 h 26"/>
                <a:gd name="T38" fmla="*/ 14 w 54"/>
                <a:gd name="T39" fmla="*/ 5 h 26"/>
                <a:gd name="T40" fmla="*/ 15 w 54"/>
                <a:gd name="T41" fmla="*/ 10 h 26"/>
                <a:gd name="T42" fmla="*/ 19 w 54"/>
                <a:gd name="T43" fmla="*/ 5 h 26"/>
                <a:gd name="T44" fmla="*/ 27 w 54"/>
                <a:gd name="T45" fmla="*/ 7 h 26"/>
                <a:gd name="T46" fmla="*/ 29 w 54"/>
                <a:gd name="T47" fmla="*/ 5 h 26"/>
                <a:gd name="T48" fmla="*/ 37 w 54"/>
                <a:gd name="T49" fmla="*/ 4 h 26"/>
                <a:gd name="T50" fmla="*/ 39 w 54"/>
                <a:gd name="T51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4" h="26">
                  <a:moveTo>
                    <a:pt x="39" y="0"/>
                  </a:moveTo>
                  <a:cubicBezTo>
                    <a:pt x="40" y="0"/>
                    <a:pt x="42" y="1"/>
                    <a:pt x="44" y="2"/>
                  </a:cubicBezTo>
                  <a:cubicBezTo>
                    <a:pt x="45" y="2"/>
                    <a:pt x="48" y="3"/>
                    <a:pt x="48" y="4"/>
                  </a:cubicBezTo>
                  <a:cubicBezTo>
                    <a:pt x="48" y="4"/>
                    <a:pt x="47" y="6"/>
                    <a:pt x="47" y="6"/>
                  </a:cubicBezTo>
                  <a:cubicBezTo>
                    <a:pt x="47" y="8"/>
                    <a:pt x="50" y="11"/>
                    <a:pt x="53" y="10"/>
                  </a:cubicBezTo>
                  <a:cubicBezTo>
                    <a:pt x="54" y="13"/>
                    <a:pt x="53" y="15"/>
                    <a:pt x="49" y="17"/>
                  </a:cubicBezTo>
                  <a:cubicBezTo>
                    <a:pt x="48" y="18"/>
                    <a:pt x="47" y="18"/>
                    <a:pt x="45" y="19"/>
                  </a:cubicBezTo>
                  <a:cubicBezTo>
                    <a:pt x="43" y="20"/>
                    <a:pt x="44" y="20"/>
                    <a:pt x="40" y="21"/>
                  </a:cubicBezTo>
                  <a:cubicBezTo>
                    <a:pt x="37" y="22"/>
                    <a:pt x="37" y="22"/>
                    <a:pt x="37" y="22"/>
                  </a:cubicBezTo>
                  <a:cubicBezTo>
                    <a:pt x="36" y="23"/>
                    <a:pt x="36" y="23"/>
                    <a:pt x="34" y="24"/>
                  </a:cubicBezTo>
                  <a:cubicBezTo>
                    <a:pt x="33" y="24"/>
                    <a:pt x="23" y="26"/>
                    <a:pt x="19" y="25"/>
                  </a:cubicBezTo>
                  <a:cubicBezTo>
                    <a:pt x="19" y="25"/>
                    <a:pt x="19" y="24"/>
                    <a:pt x="18" y="24"/>
                  </a:cubicBezTo>
                  <a:cubicBezTo>
                    <a:pt x="16" y="24"/>
                    <a:pt x="15" y="21"/>
                    <a:pt x="13" y="21"/>
                  </a:cubicBezTo>
                  <a:cubicBezTo>
                    <a:pt x="12" y="21"/>
                    <a:pt x="11" y="20"/>
                    <a:pt x="10" y="20"/>
                  </a:cubicBezTo>
                  <a:cubicBezTo>
                    <a:pt x="10" y="19"/>
                    <a:pt x="12" y="19"/>
                    <a:pt x="13" y="19"/>
                  </a:cubicBezTo>
                  <a:cubicBezTo>
                    <a:pt x="12" y="17"/>
                    <a:pt x="9" y="17"/>
                    <a:pt x="9" y="16"/>
                  </a:cubicBezTo>
                  <a:cubicBezTo>
                    <a:pt x="8" y="14"/>
                    <a:pt x="10" y="12"/>
                    <a:pt x="9" y="9"/>
                  </a:cubicBezTo>
                  <a:cubicBezTo>
                    <a:pt x="4" y="7"/>
                    <a:pt x="4" y="13"/>
                    <a:pt x="1" y="10"/>
                  </a:cubicBezTo>
                  <a:cubicBezTo>
                    <a:pt x="0" y="6"/>
                    <a:pt x="5" y="9"/>
                    <a:pt x="4" y="5"/>
                  </a:cubicBezTo>
                  <a:cubicBezTo>
                    <a:pt x="9" y="6"/>
                    <a:pt x="8" y="5"/>
                    <a:pt x="14" y="5"/>
                  </a:cubicBezTo>
                  <a:cubicBezTo>
                    <a:pt x="15" y="7"/>
                    <a:pt x="18" y="7"/>
                    <a:pt x="15" y="10"/>
                  </a:cubicBezTo>
                  <a:cubicBezTo>
                    <a:pt x="19" y="10"/>
                    <a:pt x="19" y="8"/>
                    <a:pt x="19" y="5"/>
                  </a:cubicBezTo>
                  <a:cubicBezTo>
                    <a:pt x="20" y="7"/>
                    <a:pt x="30" y="2"/>
                    <a:pt x="27" y="7"/>
                  </a:cubicBezTo>
                  <a:cubicBezTo>
                    <a:pt x="29" y="9"/>
                    <a:pt x="28" y="5"/>
                    <a:pt x="29" y="5"/>
                  </a:cubicBezTo>
                  <a:cubicBezTo>
                    <a:pt x="31" y="4"/>
                    <a:pt x="34" y="4"/>
                    <a:pt x="37" y="4"/>
                  </a:cubicBezTo>
                  <a:cubicBezTo>
                    <a:pt x="38" y="3"/>
                    <a:pt x="39" y="2"/>
                    <a:pt x="39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" name="Freeform 109"/>
            <p:cNvSpPr/>
            <p:nvPr/>
          </p:nvSpPr>
          <p:spPr bwMode="auto">
            <a:xfrm>
              <a:off x="2506837" y="2106167"/>
              <a:ext cx="106363" cy="73025"/>
            </a:xfrm>
            <a:custGeom>
              <a:avLst/>
              <a:gdLst>
                <a:gd name="T0" fmla="*/ 9 w 33"/>
                <a:gd name="T1" fmla="*/ 0 h 23"/>
                <a:gd name="T2" fmla="*/ 16 w 33"/>
                <a:gd name="T3" fmla="*/ 8 h 23"/>
                <a:gd name="T4" fmla="*/ 19 w 33"/>
                <a:gd name="T5" fmla="*/ 6 h 23"/>
                <a:gd name="T6" fmla="*/ 23 w 33"/>
                <a:gd name="T7" fmla="*/ 10 h 23"/>
                <a:gd name="T8" fmla="*/ 28 w 33"/>
                <a:gd name="T9" fmla="*/ 16 h 23"/>
                <a:gd name="T10" fmla="*/ 33 w 33"/>
                <a:gd name="T11" fmla="*/ 18 h 23"/>
                <a:gd name="T12" fmla="*/ 16 w 33"/>
                <a:gd name="T13" fmla="*/ 19 h 23"/>
                <a:gd name="T14" fmla="*/ 10 w 33"/>
                <a:gd name="T15" fmla="*/ 23 h 23"/>
                <a:gd name="T16" fmla="*/ 0 w 33"/>
                <a:gd name="T17" fmla="*/ 19 h 23"/>
                <a:gd name="T18" fmla="*/ 3 w 33"/>
                <a:gd name="T19" fmla="*/ 18 h 23"/>
                <a:gd name="T20" fmla="*/ 4 w 33"/>
                <a:gd name="T21" fmla="*/ 15 h 23"/>
                <a:gd name="T22" fmla="*/ 4 w 33"/>
                <a:gd name="T23" fmla="*/ 4 h 23"/>
                <a:gd name="T24" fmla="*/ 9 w 33"/>
                <a:gd name="T2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" h="23">
                  <a:moveTo>
                    <a:pt x="9" y="0"/>
                  </a:moveTo>
                  <a:cubicBezTo>
                    <a:pt x="11" y="3"/>
                    <a:pt x="17" y="2"/>
                    <a:pt x="16" y="8"/>
                  </a:cubicBezTo>
                  <a:cubicBezTo>
                    <a:pt x="18" y="9"/>
                    <a:pt x="19" y="6"/>
                    <a:pt x="19" y="6"/>
                  </a:cubicBezTo>
                  <a:cubicBezTo>
                    <a:pt x="21" y="7"/>
                    <a:pt x="20" y="10"/>
                    <a:pt x="23" y="10"/>
                  </a:cubicBezTo>
                  <a:cubicBezTo>
                    <a:pt x="24" y="10"/>
                    <a:pt x="26" y="15"/>
                    <a:pt x="28" y="16"/>
                  </a:cubicBezTo>
                  <a:cubicBezTo>
                    <a:pt x="32" y="15"/>
                    <a:pt x="30" y="15"/>
                    <a:pt x="33" y="18"/>
                  </a:cubicBezTo>
                  <a:cubicBezTo>
                    <a:pt x="30" y="21"/>
                    <a:pt x="21" y="18"/>
                    <a:pt x="16" y="19"/>
                  </a:cubicBezTo>
                  <a:cubicBezTo>
                    <a:pt x="15" y="20"/>
                    <a:pt x="11" y="20"/>
                    <a:pt x="10" y="23"/>
                  </a:cubicBezTo>
                  <a:cubicBezTo>
                    <a:pt x="7" y="21"/>
                    <a:pt x="6" y="18"/>
                    <a:pt x="0" y="19"/>
                  </a:cubicBezTo>
                  <a:cubicBezTo>
                    <a:pt x="0" y="18"/>
                    <a:pt x="2" y="18"/>
                    <a:pt x="3" y="18"/>
                  </a:cubicBezTo>
                  <a:cubicBezTo>
                    <a:pt x="1" y="16"/>
                    <a:pt x="1" y="15"/>
                    <a:pt x="4" y="15"/>
                  </a:cubicBezTo>
                  <a:cubicBezTo>
                    <a:pt x="1" y="11"/>
                    <a:pt x="4" y="9"/>
                    <a:pt x="4" y="4"/>
                  </a:cubicBezTo>
                  <a:cubicBezTo>
                    <a:pt x="6" y="3"/>
                    <a:pt x="9" y="3"/>
                    <a:pt x="9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5" name="Freeform 110"/>
            <p:cNvSpPr/>
            <p:nvPr/>
          </p:nvSpPr>
          <p:spPr bwMode="auto">
            <a:xfrm>
              <a:off x="5511974" y="3296792"/>
              <a:ext cx="173038" cy="182563"/>
            </a:xfrm>
            <a:custGeom>
              <a:avLst/>
              <a:gdLst>
                <a:gd name="T0" fmla="*/ 5 w 54"/>
                <a:gd name="T1" fmla="*/ 8 h 57"/>
                <a:gd name="T2" fmla="*/ 3 w 54"/>
                <a:gd name="T3" fmla="*/ 7 h 57"/>
                <a:gd name="T4" fmla="*/ 0 w 54"/>
                <a:gd name="T5" fmla="*/ 3 h 57"/>
                <a:gd name="T6" fmla="*/ 10 w 54"/>
                <a:gd name="T7" fmla="*/ 2 h 57"/>
                <a:gd name="T8" fmla="*/ 15 w 54"/>
                <a:gd name="T9" fmla="*/ 4 h 57"/>
                <a:gd name="T10" fmla="*/ 15 w 54"/>
                <a:gd name="T11" fmla="*/ 7 h 57"/>
                <a:gd name="T12" fmla="*/ 18 w 54"/>
                <a:gd name="T13" fmla="*/ 9 h 57"/>
                <a:gd name="T14" fmla="*/ 23 w 54"/>
                <a:gd name="T15" fmla="*/ 12 h 57"/>
                <a:gd name="T16" fmla="*/ 32 w 54"/>
                <a:gd name="T17" fmla="*/ 19 h 57"/>
                <a:gd name="T18" fmla="*/ 34 w 54"/>
                <a:gd name="T19" fmla="*/ 23 h 57"/>
                <a:gd name="T20" fmla="*/ 38 w 54"/>
                <a:gd name="T21" fmla="*/ 24 h 57"/>
                <a:gd name="T22" fmla="*/ 41 w 54"/>
                <a:gd name="T23" fmla="*/ 27 h 57"/>
                <a:gd name="T24" fmla="*/ 41 w 54"/>
                <a:gd name="T25" fmla="*/ 29 h 57"/>
                <a:gd name="T26" fmla="*/ 43 w 54"/>
                <a:gd name="T27" fmla="*/ 32 h 57"/>
                <a:gd name="T28" fmla="*/ 47 w 54"/>
                <a:gd name="T29" fmla="*/ 35 h 57"/>
                <a:gd name="T30" fmla="*/ 49 w 54"/>
                <a:gd name="T31" fmla="*/ 38 h 57"/>
                <a:gd name="T32" fmla="*/ 52 w 54"/>
                <a:gd name="T33" fmla="*/ 44 h 57"/>
                <a:gd name="T34" fmla="*/ 53 w 54"/>
                <a:gd name="T35" fmla="*/ 49 h 57"/>
                <a:gd name="T36" fmla="*/ 54 w 54"/>
                <a:gd name="T37" fmla="*/ 53 h 57"/>
                <a:gd name="T38" fmla="*/ 48 w 54"/>
                <a:gd name="T39" fmla="*/ 54 h 57"/>
                <a:gd name="T40" fmla="*/ 43 w 54"/>
                <a:gd name="T41" fmla="*/ 54 h 57"/>
                <a:gd name="T42" fmla="*/ 43 w 54"/>
                <a:gd name="T43" fmla="*/ 52 h 57"/>
                <a:gd name="T44" fmla="*/ 41 w 54"/>
                <a:gd name="T45" fmla="*/ 52 h 57"/>
                <a:gd name="T46" fmla="*/ 34 w 54"/>
                <a:gd name="T47" fmla="*/ 47 h 57"/>
                <a:gd name="T48" fmla="*/ 36 w 54"/>
                <a:gd name="T49" fmla="*/ 44 h 57"/>
                <a:gd name="T50" fmla="*/ 34 w 54"/>
                <a:gd name="T51" fmla="*/ 44 h 57"/>
                <a:gd name="T52" fmla="*/ 33 w 54"/>
                <a:gd name="T53" fmla="*/ 42 h 57"/>
                <a:gd name="T54" fmla="*/ 30 w 54"/>
                <a:gd name="T55" fmla="*/ 42 h 57"/>
                <a:gd name="T56" fmla="*/ 25 w 54"/>
                <a:gd name="T57" fmla="*/ 37 h 57"/>
                <a:gd name="T58" fmla="*/ 23 w 54"/>
                <a:gd name="T59" fmla="*/ 28 h 57"/>
                <a:gd name="T60" fmla="*/ 22 w 54"/>
                <a:gd name="T61" fmla="*/ 30 h 57"/>
                <a:gd name="T62" fmla="*/ 19 w 54"/>
                <a:gd name="T63" fmla="*/ 24 h 57"/>
                <a:gd name="T64" fmla="*/ 17 w 54"/>
                <a:gd name="T65" fmla="*/ 22 h 57"/>
                <a:gd name="T66" fmla="*/ 14 w 54"/>
                <a:gd name="T67" fmla="*/ 20 h 57"/>
                <a:gd name="T68" fmla="*/ 13 w 54"/>
                <a:gd name="T69" fmla="*/ 15 h 57"/>
                <a:gd name="T70" fmla="*/ 9 w 54"/>
                <a:gd name="T71" fmla="*/ 13 h 57"/>
                <a:gd name="T72" fmla="*/ 7 w 54"/>
                <a:gd name="T73" fmla="*/ 10 h 57"/>
                <a:gd name="T74" fmla="*/ 5 w 54"/>
                <a:gd name="T75" fmla="*/ 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4" h="57">
                  <a:moveTo>
                    <a:pt x="5" y="8"/>
                  </a:moveTo>
                  <a:cubicBezTo>
                    <a:pt x="6" y="6"/>
                    <a:pt x="3" y="7"/>
                    <a:pt x="3" y="7"/>
                  </a:cubicBezTo>
                  <a:cubicBezTo>
                    <a:pt x="2" y="5"/>
                    <a:pt x="3" y="2"/>
                    <a:pt x="0" y="3"/>
                  </a:cubicBezTo>
                  <a:cubicBezTo>
                    <a:pt x="4" y="0"/>
                    <a:pt x="6" y="4"/>
                    <a:pt x="10" y="2"/>
                  </a:cubicBezTo>
                  <a:cubicBezTo>
                    <a:pt x="10" y="5"/>
                    <a:pt x="14" y="3"/>
                    <a:pt x="15" y="4"/>
                  </a:cubicBezTo>
                  <a:cubicBezTo>
                    <a:pt x="16" y="4"/>
                    <a:pt x="15" y="6"/>
                    <a:pt x="15" y="7"/>
                  </a:cubicBezTo>
                  <a:cubicBezTo>
                    <a:pt x="16" y="7"/>
                    <a:pt x="19" y="7"/>
                    <a:pt x="18" y="9"/>
                  </a:cubicBezTo>
                  <a:cubicBezTo>
                    <a:pt x="21" y="8"/>
                    <a:pt x="20" y="11"/>
                    <a:pt x="23" y="12"/>
                  </a:cubicBezTo>
                  <a:cubicBezTo>
                    <a:pt x="25" y="12"/>
                    <a:pt x="28" y="19"/>
                    <a:pt x="32" y="19"/>
                  </a:cubicBezTo>
                  <a:cubicBezTo>
                    <a:pt x="34" y="19"/>
                    <a:pt x="33" y="22"/>
                    <a:pt x="34" y="23"/>
                  </a:cubicBezTo>
                  <a:cubicBezTo>
                    <a:pt x="35" y="24"/>
                    <a:pt x="37" y="23"/>
                    <a:pt x="38" y="24"/>
                  </a:cubicBezTo>
                  <a:cubicBezTo>
                    <a:pt x="39" y="25"/>
                    <a:pt x="40" y="26"/>
                    <a:pt x="41" y="27"/>
                  </a:cubicBezTo>
                  <a:cubicBezTo>
                    <a:pt x="41" y="27"/>
                    <a:pt x="40" y="29"/>
                    <a:pt x="41" y="29"/>
                  </a:cubicBezTo>
                  <a:cubicBezTo>
                    <a:pt x="41" y="30"/>
                    <a:pt x="42" y="31"/>
                    <a:pt x="43" y="32"/>
                  </a:cubicBezTo>
                  <a:cubicBezTo>
                    <a:pt x="44" y="33"/>
                    <a:pt x="45" y="35"/>
                    <a:pt x="47" y="35"/>
                  </a:cubicBezTo>
                  <a:cubicBezTo>
                    <a:pt x="47" y="35"/>
                    <a:pt x="49" y="38"/>
                    <a:pt x="49" y="38"/>
                  </a:cubicBezTo>
                  <a:cubicBezTo>
                    <a:pt x="51" y="39"/>
                    <a:pt x="50" y="44"/>
                    <a:pt x="52" y="44"/>
                  </a:cubicBezTo>
                  <a:cubicBezTo>
                    <a:pt x="53" y="44"/>
                    <a:pt x="53" y="48"/>
                    <a:pt x="53" y="49"/>
                  </a:cubicBezTo>
                  <a:cubicBezTo>
                    <a:pt x="53" y="51"/>
                    <a:pt x="50" y="53"/>
                    <a:pt x="54" y="53"/>
                  </a:cubicBezTo>
                  <a:cubicBezTo>
                    <a:pt x="54" y="57"/>
                    <a:pt x="50" y="55"/>
                    <a:pt x="48" y="54"/>
                  </a:cubicBezTo>
                  <a:cubicBezTo>
                    <a:pt x="47" y="54"/>
                    <a:pt x="44" y="55"/>
                    <a:pt x="43" y="54"/>
                  </a:cubicBezTo>
                  <a:cubicBezTo>
                    <a:pt x="43" y="52"/>
                    <a:pt x="43" y="52"/>
                    <a:pt x="43" y="52"/>
                  </a:cubicBezTo>
                  <a:cubicBezTo>
                    <a:pt x="43" y="51"/>
                    <a:pt x="41" y="52"/>
                    <a:pt x="41" y="52"/>
                  </a:cubicBezTo>
                  <a:cubicBezTo>
                    <a:pt x="39" y="51"/>
                    <a:pt x="37" y="47"/>
                    <a:pt x="34" y="47"/>
                  </a:cubicBezTo>
                  <a:cubicBezTo>
                    <a:pt x="35" y="46"/>
                    <a:pt x="36" y="46"/>
                    <a:pt x="36" y="44"/>
                  </a:cubicBezTo>
                  <a:cubicBezTo>
                    <a:pt x="35" y="43"/>
                    <a:pt x="34" y="44"/>
                    <a:pt x="34" y="44"/>
                  </a:cubicBezTo>
                  <a:cubicBezTo>
                    <a:pt x="33" y="45"/>
                    <a:pt x="34" y="42"/>
                    <a:pt x="33" y="42"/>
                  </a:cubicBezTo>
                  <a:cubicBezTo>
                    <a:pt x="33" y="41"/>
                    <a:pt x="31" y="42"/>
                    <a:pt x="30" y="42"/>
                  </a:cubicBezTo>
                  <a:cubicBezTo>
                    <a:pt x="29" y="40"/>
                    <a:pt x="29" y="37"/>
                    <a:pt x="25" y="37"/>
                  </a:cubicBezTo>
                  <a:cubicBezTo>
                    <a:pt x="27" y="32"/>
                    <a:pt x="23" y="32"/>
                    <a:pt x="23" y="28"/>
                  </a:cubicBezTo>
                  <a:cubicBezTo>
                    <a:pt x="22" y="28"/>
                    <a:pt x="22" y="29"/>
                    <a:pt x="22" y="30"/>
                  </a:cubicBezTo>
                  <a:cubicBezTo>
                    <a:pt x="20" y="29"/>
                    <a:pt x="20" y="26"/>
                    <a:pt x="19" y="24"/>
                  </a:cubicBezTo>
                  <a:cubicBezTo>
                    <a:pt x="19" y="23"/>
                    <a:pt x="17" y="22"/>
                    <a:pt x="17" y="22"/>
                  </a:cubicBezTo>
                  <a:cubicBezTo>
                    <a:pt x="16" y="21"/>
                    <a:pt x="16" y="20"/>
                    <a:pt x="14" y="20"/>
                  </a:cubicBezTo>
                  <a:cubicBezTo>
                    <a:pt x="15" y="18"/>
                    <a:pt x="13" y="17"/>
                    <a:pt x="13" y="15"/>
                  </a:cubicBezTo>
                  <a:cubicBezTo>
                    <a:pt x="12" y="14"/>
                    <a:pt x="10" y="14"/>
                    <a:pt x="9" y="13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6" y="8"/>
                    <a:pt x="10" y="6"/>
                    <a:pt x="5" y="8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6" name="Freeform 111"/>
            <p:cNvSpPr/>
            <p:nvPr/>
          </p:nvSpPr>
          <p:spPr bwMode="auto">
            <a:xfrm>
              <a:off x="4656312" y="3585717"/>
              <a:ext cx="122238" cy="223838"/>
            </a:xfrm>
            <a:custGeom>
              <a:avLst/>
              <a:gdLst>
                <a:gd name="T0" fmla="*/ 29 w 38"/>
                <a:gd name="T1" fmla="*/ 0 h 70"/>
                <a:gd name="T2" fmla="*/ 34 w 38"/>
                <a:gd name="T3" fmla="*/ 1 h 70"/>
                <a:gd name="T4" fmla="*/ 31 w 38"/>
                <a:gd name="T5" fmla="*/ 24 h 70"/>
                <a:gd name="T6" fmla="*/ 29 w 38"/>
                <a:gd name="T7" fmla="*/ 39 h 70"/>
                <a:gd name="T8" fmla="*/ 25 w 38"/>
                <a:gd name="T9" fmla="*/ 45 h 70"/>
                <a:gd name="T10" fmla="*/ 24 w 38"/>
                <a:gd name="T11" fmla="*/ 52 h 70"/>
                <a:gd name="T12" fmla="*/ 24 w 38"/>
                <a:gd name="T13" fmla="*/ 55 h 70"/>
                <a:gd name="T14" fmla="*/ 21 w 38"/>
                <a:gd name="T15" fmla="*/ 56 h 70"/>
                <a:gd name="T16" fmla="*/ 20 w 38"/>
                <a:gd name="T17" fmla="*/ 64 h 70"/>
                <a:gd name="T18" fmla="*/ 19 w 38"/>
                <a:gd name="T19" fmla="*/ 65 h 70"/>
                <a:gd name="T20" fmla="*/ 18 w 38"/>
                <a:gd name="T21" fmla="*/ 69 h 70"/>
                <a:gd name="T22" fmla="*/ 5 w 38"/>
                <a:gd name="T23" fmla="*/ 70 h 70"/>
                <a:gd name="T24" fmla="*/ 4 w 38"/>
                <a:gd name="T25" fmla="*/ 64 h 70"/>
                <a:gd name="T26" fmla="*/ 2 w 38"/>
                <a:gd name="T27" fmla="*/ 61 h 70"/>
                <a:gd name="T28" fmla="*/ 0 w 38"/>
                <a:gd name="T29" fmla="*/ 60 h 70"/>
                <a:gd name="T30" fmla="*/ 0 w 38"/>
                <a:gd name="T31" fmla="*/ 55 h 70"/>
                <a:gd name="T32" fmla="*/ 1 w 38"/>
                <a:gd name="T33" fmla="*/ 54 h 70"/>
                <a:gd name="T34" fmla="*/ 0 w 38"/>
                <a:gd name="T35" fmla="*/ 52 h 70"/>
                <a:gd name="T36" fmla="*/ 2 w 38"/>
                <a:gd name="T37" fmla="*/ 47 h 70"/>
                <a:gd name="T38" fmla="*/ 2 w 38"/>
                <a:gd name="T39" fmla="*/ 45 h 70"/>
                <a:gd name="T40" fmla="*/ 5 w 38"/>
                <a:gd name="T41" fmla="*/ 44 h 70"/>
                <a:gd name="T42" fmla="*/ 7 w 38"/>
                <a:gd name="T43" fmla="*/ 37 h 70"/>
                <a:gd name="T44" fmla="*/ 5 w 38"/>
                <a:gd name="T45" fmla="*/ 34 h 70"/>
                <a:gd name="T46" fmla="*/ 5 w 38"/>
                <a:gd name="T47" fmla="*/ 26 h 70"/>
                <a:gd name="T48" fmla="*/ 7 w 38"/>
                <a:gd name="T49" fmla="*/ 24 h 70"/>
                <a:gd name="T50" fmla="*/ 11 w 38"/>
                <a:gd name="T51" fmla="*/ 21 h 70"/>
                <a:gd name="T52" fmla="*/ 18 w 38"/>
                <a:gd name="T53" fmla="*/ 16 h 70"/>
                <a:gd name="T54" fmla="*/ 21 w 38"/>
                <a:gd name="T55" fmla="*/ 17 h 70"/>
                <a:gd name="T56" fmla="*/ 23 w 38"/>
                <a:gd name="T57" fmla="*/ 10 h 70"/>
                <a:gd name="T58" fmla="*/ 26 w 38"/>
                <a:gd name="T59" fmla="*/ 8 h 70"/>
                <a:gd name="T60" fmla="*/ 29 w 38"/>
                <a:gd name="T61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8" h="70">
                  <a:moveTo>
                    <a:pt x="29" y="0"/>
                  </a:moveTo>
                  <a:cubicBezTo>
                    <a:pt x="30" y="1"/>
                    <a:pt x="32" y="1"/>
                    <a:pt x="34" y="1"/>
                  </a:cubicBezTo>
                  <a:cubicBezTo>
                    <a:pt x="32" y="7"/>
                    <a:pt x="38" y="19"/>
                    <a:pt x="31" y="24"/>
                  </a:cubicBezTo>
                  <a:cubicBezTo>
                    <a:pt x="32" y="29"/>
                    <a:pt x="31" y="34"/>
                    <a:pt x="29" y="39"/>
                  </a:cubicBezTo>
                  <a:cubicBezTo>
                    <a:pt x="28" y="41"/>
                    <a:pt x="28" y="45"/>
                    <a:pt x="25" y="45"/>
                  </a:cubicBezTo>
                  <a:cubicBezTo>
                    <a:pt x="26" y="48"/>
                    <a:pt x="24" y="50"/>
                    <a:pt x="24" y="52"/>
                  </a:cubicBezTo>
                  <a:cubicBezTo>
                    <a:pt x="24" y="53"/>
                    <a:pt x="24" y="54"/>
                    <a:pt x="24" y="55"/>
                  </a:cubicBezTo>
                  <a:cubicBezTo>
                    <a:pt x="24" y="55"/>
                    <a:pt x="21" y="56"/>
                    <a:pt x="21" y="56"/>
                  </a:cubicBezTo>
                  <a:cubicBezTo>
                    <a:pt x="20" y="58"/>
                    <a:pt x="21" y="61"/>
                    <a:pt x="20" y="64"/>
                  </a:cubicBezTo>
                  <a:cubicBezTo>
                    <a:pt x="20" y="64"/>
                    <a:pt x="19" y="64"/>
                    <a:pt x="19" y="65"/>
                  </a:cubicBezTo>
                  <a:cubicBezTo>
                    <a:pt x="19" y="66"/>
                    <a:pt x="17" y="67"/>
                    <a:pt x="18" y="69"/>
                  </a:cubicBezTo>
                  <a:cubicBezTo>
                    <a:pt x="14" y="70"/>
                    <a:pt x="10" y="70"/>
                    <a:pt x="5" y="70"/>
                  </a:cubicBezTo>
                  <a:cubicBezTo>
                    <a:pt x="5" y="67"/>
                    <a:pt x="3" y="67"/>
                    <a:pt x="4" y="64"/>
                  </a:cubicBezTo>
                  <a:cubicBezTo>
                    <a:pt x="2" y="64"/>
                    <a:pt x="3" y="62"/>
                    <a:pt x="2" y="61"/>
                  </a:cubicBezTo>
                  <a:cubicBezTo>
                    <a:pt x="1" y="61"/>
                    <a:pt x="0" y="61"/>
                    <a:pt x="0" y="60"/>
                  </a:cubicBezTo>
                  <a:cubicBezTo>
                    <a:pt x="0" y="58"/>
                    <a:pt x="0" y="57"/>
                    <a:pt x="0" y="55"/>
                  </a:cubicBezTo>
                  <a:cubicBezTo>
                    <a:pt x="0" y="54"/>
                    <a:pt x="1" y="54"/>
                    <a:pt x="1" y="54"/>
                  </a:cubicBezTo>
                  <a:cubicBezTo>
                    <a:pt x="1" y="53"/>
                    <a:pt x="0" y="52"/>
                    <a:pt x="0" y="52"/>
                  </a:cubicBezTo>
                  <a:cubicBezTo>
                    <a:pt x="0" y="50"/>
                    <a:pt x="2" y="49"/>
                    <a:pt x="2" y="47"/>
                  </a:cubicBezTo>
                  <a:cubicBezTo>
                    <a:pt x="3" y="47"/>
                    <a:pt x="2" y="45"/>
                    <a:pt x="2" y="45"/>
                  </a:cubicBezTo>
                  <a:cubicBezTo>
                    <a:pt x="5" y="44"/>
                    <a:pt x="5" y="44"/>
                    <a:pt x="5" y="44"/>
                  </a:cubicBezTo>
                  <a:cubicBezTo>
                    <a:pt x="6" y="41"/>
                    <a:pt x="3" y="33"/>
                    <a:pt x="7" y="37"/>
                  </a:cubicBezTo>
                  <a:cubicBezTo>
                    <a:pt x="8" y="35"/>
                    <a:pt x="5" y="36"/>
                    <a:pt x="5" y="34"/>
                  </a:cubicBezTo>
                  <a:cubicBezTo>
                    <a:pt x="5" y="31"/>
                    <a:pt x="5" y="29"/>
                    <a:pt x="5" y="26"/>
                  </a:cubicBezTo>
                  <a:cubicBezTo>
                    <a:pt x="7" y="26"/>
                    <a:pt x="7" y="25"/>
                    <a:pt x="7" y="24"/>
                  </a:cubicBezTo>
                  <a:cubicBezTo>
                    <a:pt x="10" y="24"/>
                    <a:pt x="10" y="22"/>
                    <a:pt x="11" y="21"/>
                  </a:cubicBezTo>
                  <a:cubicBezTo>
                    <a:pt x="13" y="20"/>
                    <a:pt x="18" y="21"/>
                    <a:pt x="18" y="16"/>
                  </a:cubicBezTo>
                  <a:cubicBezTo>
                    <a:pt x="20" y="16"/>
                    <a:pt x="20" y="17"/>
                    <a:pt x="21" y="17"/>
                  </a:cubicBezTo>
                  <a:cubicBezTo>
                    <a:pt x="20" y="13"/>
                    <a:pt x="23" y="13"/>
                    <a:pt x="23" y="10"/>
                  </a:cubicBezTo>
                  <a:cubicBezTo>
                    <a:pt x="26" y="12"/>
                    <a:pt x="25" y="1"/>
                    <a:pt x="26" y="8"/>
                  </a:cubicBezTo>
                  <a:cubicBezTo>
                    <a:pt x="31" y="7"/>
                    <a:pt x="27" y="2"/>
                    <a:pt x="29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7" name="Freeform 112"/>
            <p:cNvSpPr/>
            <p:nvPr/>
          </p:nvSpPr>
          <p:spPr bwMode="auto">
            <a:xfrm>
              <a:off x="5804074" y="3573017"/>
              <a:ext cx="665163" cy="487363"/>
            </a:xfrm>
            <a:custGeom>
              <a:avLst/>
              <a:gdLst>
                <a:gd name="T0" fmla="*/ 121 w 208"/>
                <a:gd name="T1" fmla="*/ 12 h 152"/>
                <a:gd name="T2" fmla="*/ 116 w 208"/>
                <a:gd name="T3" fmla="*/ 15 h 152"/>
                <a:gd name="T4" fmla="*/ 122 w 208"/>
                <a:gd name="T5" fmla="*/ 22 h 152"/>
                <a:gd name="T6" fmla="*/ 140 w 208"/>
                <a:gd name="T7" fmla="*/ 33 h 152"/>
                <a:gd name="T8" fmla="*/ 145 w 208"/>
                <a:gd name="T9" fmla="*/ 25 h 152"/>
                <a:gd name="T10" fmla="*/ 146 w 208"/>
                <a:gd name="T11" fmla="*/ 20 h 152"/>
                <a:gd name="T12" fmla="*/ 148 w 208"/>
                <a:gd name="T13" fmla="*/ 9 h 152"/>
                <a:gd name="T14" fmla="*/ 151 w 208"/>
                <a:gd name="T15" fmla="*/ 2 h 152"/>
                <a:gd name="T16" fmla="*/ 155 w 208"/>
                <a:gd name="T17" fmla="*/ 7 h 152"/>
                <a:gd name="T18" fmla="*/ 161 w 208"/>
                <a:gd name="T19" fmla="*/ 20 h 152"/>
                <a:gd name="T20" fmla="*/ 168 w 208"/>
                <a:gd name="T21" fmla="*/ 29 h 152"/>
                <a:gd name="T22" fmla="*/ 174 w 208"/>
                <a:gd name="T23" fmla="*/ 38 h 152"/>
                <a:gd name="T24" fmla="*/ 178 w 208"/>
                <a:gd name="T25" fmla="*/ 48 h 152"/>
                <a:gd name="T26" fmla="*/ 182 w 208"/>
                <a:gd name="T27" fmla="*/ 50 h 152"/>
                <a:gd name="T28" fmla="*/ 189 w 208"/>
                <a:gd name="T29" fmla="*/ 55 h 152"/>
                <a:gd name="T30" fmla="*/ 195 w 208"/>
                <a:gd name="T31" fmla="*/ 68 h 152"/>
                <a:gd name="T32" fmla="*/ 198 w 208"/>
                <a:gd name="T33" fmla="*/ 70 h 152"/>
                <a:gd name="T34" fmla="*/ 206 w 208"/>
                <a:gd name="T35" fmla="*/ 75 h 152"/>
                <a:gd name="T36" fmla="*/ 208 w 208"/>
                <a:gd name="T37" fmla="*/ 97 h 152"/>
                <a:gd name="T38" fmla="*/ 204 w 208"/>
                <a:gd name="T39" fmla="*/ 107 h 152"/>
                <a:gd name="T40" fmla="*/ 204 w 208"/>
                <a:gd name="T41" fmla="*/ 111 h 152"/>
                <a:gd name="T42" fmla="*/ 202 w 208"/>
                <a:gd name="T43" fmla="*/ 118 h 152"/>
                <a:gd name="T44" fmla="*/ 194 w 208"/>
                <a:gd name="T45" fmla="*/ 124 h 152"/>
                <a:gd name="T46" fmla="*/ 188 w 208"/>
                <a:gd name="T47" fmla="*/ 143 h 152"/>
                <a:gd name="T48" fmla="*/ 177 w 208"/>
                <a:gd name="T49" fmla="*/ 148 h 152"/>
                <a:gd name="T50" fmla="*/ 172 w 208"/>
                <a:gd name="T51" fmla="*/ 152 h 152"/>
                <a:gd name="T52" fmla="*/ 161 w 208"/>
                <a:gd name="T53" fmla="*/ 150 h 152"/>
                <a:gd name="T54" fmla="*/ 139 w 208"/>
                <a:gd name="T55" fmla="*/ 146 h 152"/>
                <a:gd name="T56" fmla="*/ 137 w 208"/>
                <a:gd name="T57" fmla="*/ 138 h 152"/>
                <a:gd name="T58" fmla="*/ 136 w 208"/>
                <a:gd name="T59" fmla="*/ 134 h 152"/>
                <a:gd name="T60" fmla="*/ 126 w 208"/>
                <a:gd name="T61" fmla="*/ 127 h 152"/>
                <a:gd name="T62" fmla="*/ 121 w 208"/>
                <a:gd name="T63" fmla="*/ 121 h 152"/>
                <a:gd name="T64" fmla="*/ 111 w 208"/>
                <a:gd name="T65" fmla="*/ 117 h 152"/>
                <a:gd name="T66" fmla="*/ 106 w 208"/>
                <a:gd name="T67" fmla="*/ 114 h 152"/>
                <a:gd name="T68" fmla="*/ 82 w 208"/>
                <a:gd name="T69" fmla="*/ 109 h 152"/>
                <a:gd name="T70" fmla="*/ 69 w 208"/>
                <a:gd name="T71" fmla="*/ 113 h 152"/>
                <a:gd name="T72" fmla="*/ 64 w 208"/>
                <a:gd name="T73" fmla="*/ 116 h 152"/>
                <a:gd name="T74" fmla="*/ 61 w 208"/>
                <a:gd name="T75" fmla="*/ 119 h 152"/>
                <a:gd name="T76" fmla="*/ 58 w 208"/>
                <a:gd name="T77" fmla="*/ 119 h 152"/>
                <a:gd name="T78" fmla="*/ 35 w 208"/>
                <a:gd name="T79" fmla="*/ 123 h 152"/>
                <a:gd name="T80" fmla="*/ 32 w 208"/>
                <a:gd name="T81" fmla="*/ 126 h 152"/>
                <a:gd name="T82" fmla="*/ 10 w 208"/>
                <a:gd name="T83" fmla="*/ 129 h 152"/>
                <a:gd name="T84" fmla="*/ 13 w 208"/>
                <a:gd name="T85" fmla="*/ 116 h 152"/>
                <a:gd name="T86" fmla="*/ 10 w 208"/>
                <a:gd name="T87" fmla="*/ 108 h 152"/>
                <a:gd name="T88" fmla="*/ 10 w 208"/>
                <a:gd name="T89" fmla="*/ 103 h 152"/>
                <a:gd name="T90" fmla="*/ 6 w 208"/>
                <a:gd name="T91" fmla="*/ 95 h 152"/>
                <a:gd name="T92" fmla="*/ 5 w 208"/>
                <a:gd name="T93" fmla="*/ 89 h 152"/>
                <a:gd name="T94" fmla="*/ 3 w 208"/>
                <a:gd name="T95" fmla="*/ 82 h 152"/>
                <a:gd name="T96" fmla="*/ 4 w 208"/>
                <a:gd name="T97" fmla="*/ 75 h 152"/>
                <a:gd name="T98" fmla="*/ 4 w 208"/>
                <a:gd name="T99" fmla="*/ 59 h 152"/>
                <a:gd name="T100" fmla="*/ 18 w 208"/>
                <a:gd name="T101" fmla="*/ 50 h 152"/>
                <a:gd name="T102" fmla="*/ 34 w 208"/>
                <a:gd name="T103" fmla="*/ 46 h 152"/>
                <a:gd name="T104" fmla="*/ 43 w 208"/>
                <a:gd name="T105" fmla="*/ 43 h 152"/>
                <a:gd name="T106" fmla="*/ 47 w 208"/>
                <a:gd name="T107" fmla="*/ 29 h 152"/>
                <a:gd name="T108" fmla="*/ 58 w 208"/>
                <a:gd name="T109" fmla="*/ 29 h 152"/>
                <a:gd name="T110" fmla="*/ 61 w 208"/>
                <a:gd name="T111" fmla="*/ 20 h 152"/>
                <a:gd name="T112" fmla="*/ 71 w 208"/>
                <a:gd name="T113" fmla="*/ 14 h 152"/>
                <a:gd name="T114" fmla="*/ 78 w 208"/>
                <a:gd name="T115" fmla="*/ 17 h 152"/>
                <a:gd name="T116" fmla="*/ 81 w 208"/>
                <a:gd name="T117" fmla="*/ 19 h 152"/>
                <a:gd name="T118" fmla="*/ 83 w 208"/>
                <a:gd name="T119" fmla="*/ 16 h 152"/>
                <a:gd name="T120" fmla="*/ 92 w 208"/>
                <a:gd name="T121" fmla="*/ 9 h 152"/>
                <a:gd name="T122" fmla="*/ 98 w 208"/>
                <a:gd name="T123" fmla="*/ 6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08" h="152">
                  <a:moveTo>
                    <a:pt x="121" y="6"/>
                  </a:moveTo>
                  <a:cubicBezTo>
                    <a:pt x="121" y="8"/>
                    <a:pt x="121" y="10"/>
                    <a:pt x="121" y="12"/>
                  </a:cubicBezTo>
                  <a:cubicBezTo>
                    <a:pt x="120" y="12"/>
                    <a:pt x="119" y="12"/>
                    <a:pt x="117" y="12"/>
                  </a:cubicBezTo>
                  <a:cubicBezTo>
                    <a:pt x="119" y="14"/>
                    <a:pt x="118" y="15"/>
                    <a:pt x="116" y="15"/>
                  </a:cubicBezTo>
                  <a:cubicBezTo>
                    <a:pt x="118" y="17"/>
                    <a:pt x="116" y="17"/>
                    <a:pt x="116" y="20"/>
                  </a:cubicBezTo>
                  <a:cubicBezTo>
                    <a:pt x="117" y="22"/>
                    <a:pt x="119" y="23"/>
                    <a:pt x="122" y="22"/>
                  </a:cubicBezTo>
                  <a:cubicBezTo>
                    <a:pt x="123" y="28"/>
                    <a:pt x="131" y="26"/>
                    <a:pt x="131" y="31"/>
                  </a:cubicBezTo>
                  <a:cubicBezTo>
                    <a:pt x="135" y="31"/>
                    <a:pt x="138" y="31"/>
                    <a:pt x="140" y="33"/>
                  </a:cubicBezTo>
                  <a:cubicBezTo>
                    <a:pt x="142" y="32"/>
                    <a:pt x="140" y="27"/>
                    <a:pt x="145" y="29"/>
                  </a:cubicBezTo>
                  <a:cubicBezTo>
                    <a:pt x="144" y="28"/>
                    <a:pt x="143" y="25"/>
                    <a:pt x="145" y="25"/>
                  </a:cubicBezTo>
                  <a:cubicBezTo>
                    <a:pt x="147" y="25"/>
                    <a:pt x="145" y="23"/>
                    <a:pt x="145" y="21"/>
                  </a:cubicBezTo>
                  <a:cubicBezTo>
                    <a:pt x="145" y="21"/>
                    <a:pt x="146" y="21"/>
                    <a:pt x="146" y="20"/>
                  </a:cubicBezTo>
                  <a:cubicBezTo>
                    <a:pt x="146" y="19"/>
                    <a:pt x="148" y="17"/>
                    <a:pt x="148" y="15"/>
                  </a:cubicBezTo>
                  <a:cubicBezTo>
                    <a:pt x="147" y="14"/>
                    <a:pt x="146" y="12"/>
                    <a:pt x="148" y="9"/>
                  </a:cubicBezTo>
                  <a:cubicBezTo>
                    <a:pt x="150" y="9"/>
                    <a:pt x="150" y="9"/>
                    <a:pt x="150" y="9"/>
                  </a:cubicBezTo>
                  <a:cubicBezTo>
                    <a:pt x="151" y="7"/>
                    <a:pt x="150" y="3"/>
                    <a:pt x="151" y="2"/>
                  </a:cubicBezTo>
                  <a:cubicBezTo>
                    <a:pt x="154" y="2"/>
                    <a:pt x="152" y="6"/>
                    <a:pt x="154" y="7"/>
                  </a:cubicBezTo>
                  <a:cubicBezTo>
                    <a:pt x="155" y="7"/>
                    <a:pt x="155" y="7"/>
                    <a:pt x="155" y="7"/>
                  </a:cubicBezTo>
                  <a:cubicBezTo>
                    <a:pt x="156" y="9"/>
                    <a:pt x="157" y="12"/>
                    <a:pt x="158" y="14"/>
                  </a:cubicBezTo>
                  <a:cubicBezTo>
                    <a:pt x="159" y="16"/>
                    <a:pt x="162" y="17"/>
                    <a:pt x="161" y="20"/>
                  </a:cubicBezTo>
                  <a:cubicBezTo>
                    <a:pt x="165" y="17"/>
                    <a:pt x="162" y="22"/>
                    <a:pt x="166" y="21"/>
                  </a:cubicBezTo>
                  <a:cubicBezTo>
                    <a:pt x="166" y="24"/>
                    <a:pt x="166" y="27"/>
                    <a:pt x="168" y="29"/>
                  </a:cubicBezTo>
                  <a:cubicBezTo>
                    <a:pt x="170" y="31"/>
                    <a:pt x="168" y="33"/>
                    <a:pt x="169" y="38"/>
                  </a:cubicBezTo>
                  <a:cubicBezTo>
                    <a:pt x="172" y="34"/>
                    <a:pt x="170" y="37"/>
                    <a:pt x="174" y="38"/>
                  </a:cubicBezTo>
                  <a:cubicBezTo>
                    <a:pt x="174" y="40"/>
                    <a:pt x="173" y="40"/>
                    <a:pt x="173" y="41"/>
                  </a:cubicBezTo>
                  <a:cubicBezTo>
                    <a:pt x="175" y="43"/>
                    <a:pt x="178" y="43"/>
                    <a:pt x="178" y="48"/>
                  </a:cubicBezTo>
                  <a:cubicBezTo>
                    <a:pt x="179" y="48"/>
                    <a:pt x="181" y="47"/>
                    <a:pt x="182" y="48"/>
                  </a:cubicBezTo>
                  <a:cubicBezTo>
                    <a:pt x="182" y="48"/>
                    <a:pt x="181" y="50"/>
                    <a:pt x="182" y="50"/>
                  </a:cubicBezTo>
                  <a:cubicBezTo>
                    <a:pt x="182" y="51"/>
                    <a:pt x="184" y="50"/>
                    <a:pt x="184" y="50"/>
                  </a:cubicBezTo>
                  <a:cubicBezTo>
                    <a:pt x="186" y="52"/>
                    <a:pt x="185" y="56"/>
                    <a:pt x="189" y="55"/>
                  </a:cubicBezTo>
                  <a:cubicBezTo>
                    <a:pt x="189" y="58"/>
                    <a:pt x="191" y="62"/>
                    <a:pt x="193" y="64"/>
                  </a:cubicBezTo>
                  <a:cubicBezTo>
                    <a:pt x="194" y="65"/>
                    <a:pt x="194" y="67"/>
                    <a:pt x="195" y="68"/>
                  </a:cubicBezTo>
                  <a:cubicBezTo>
                    <a:pt x="196" y="68"/>
                    <a:pt x="198" y="67"/>
                    <a:pt x="198" y="68"/>
                  </a:cubicBezTo>
                  <a:cubicBezTo>
                    <a:pt x="198" y="68"/>
                    <a:pt x="198" y="70"/>
                    <a:pt x="198" y="70"/>
                  </a:cubicBezTo>
                  <a:cubicBezTo>
                    <a:pt x="199" y="71"/>
                    <a:pt x="201" y="71"/>
                    <a:pt x="201" y="70"/>
                  </a:cubicBezTo>
                  <a:cubicBezTo>
                    <a:pt x="203" y="73"/>
                    <a:pt x="201" y="76"/>
                    <a:pt x="206" y="75"/>
                  </a:cubicBezTo>
                  <a:cubicBezTo>
                    <a:pt x="203" y="79"/>
                    <a:pt x="206" y="84"/>
                    <a:pt x="207" y="89"/>
                  </a:cubicBezTo>
                  <a:cubicBezTo>
                    <a:pt x="207" y="92"/>
                    <a:pt x="205" y="95"/>
                    <a:pt x="208" y="97"/>
                  </a:cubicBezTo>
                  <a:cubicBezTo>
                    <a:pt x="206" y="99"/>
                    <a:pt x="206" y="100"/>
                    <a:pt x="206" y="105"/>
                  </a:cubicBezTo>
                  <a:cubicBezTo>
                    <a:pt x="206" y="105"/>
                    <a:pt x="203" y="106"/>
                    <a:pt x="204" y="107"/>
                  </a:cubicBezTo>
                  <a:cubicBezTo>
                    <a:pt x="206" y="107"/>
                    <a:pt x="206" y="107"/>
                    <a:pt x="206" y="107"/>
                  </a:cubicBezTo>
                  <a:cubicBezTo>
                    <a:pt x="205" y="107"/>
                    <a:pt x="205" y="110"/>
                    <a:pt x="204" y="111"/>
                  </a:cubicBezTo>
                  <a:cubicBezTo>
                    <a:pt x="202" y="112"/>
                    <a:pt x="202" y="112"/>
                    <a:pt x="202" y="112"/>
                  </a:cubicBezTo>
                  <a:cubicBezTo>
                    <a:pt x="201" y="113"/>
                    <a:pt x="204" y="115"/>
                    <a:pt x="202" y="118"/>
                  </a:cubicBezTo>
                  <a:cubicBezTo>
                    <a:pt x="199" y="118"/>
                    <a:pt x="200" y="121"/>
                    <a:pt x="197" y="121"/>
                  </a:cubicBezTo>
                  <a:cubicBezTo>
                    <a:pt x="197" y="123"/>
                    <a:pt x="196" y="125"/>
                    <a:pt x="194" y="124"/>
                  </a:cubicBezTo>
                  <a:cubicBezTo>
                    <a:pt x="195" y="130"/>
                    <a:pt x="192" y="131"/>
                    <a:pt x="193" y="136"/>
                  </a:cubicBezTo>
                  <a:cubicBezTo>
                    <a:pt x="188" y="135"/>
                    <a:pt x="189" y="140"/>
                    <a:pt x="188" y="143"/>
                  </a:cubicBezTo>
                  <a:cubicBezTo>
                    <a:pt x="186" y="143"/>
                    <a:pt x="184" y="143"/>
                    <a:pt x="184" y="145"/>
                  </a:cubicBezTo>
                  <a:cubicBezTo>
                    <a:pt x="184" y="147"/>
                    <a:pt x="179" y="147"/>
                    <a:pt x="177" y="148"/>
                  </a:cubicBezTo>
                  <a:cubicBezTo>
                    <a:pt x="176" y="149"/>
                    <a:pt x="175" y="150"/>
                    <a:pt x="174" y="151"/>
                  </a:cubicBezTo>
                  <a:cubicBezTo>
                    <a:pt x="173" y="151"/>
                    <a:pt x="171" y="150"/>
                    <a:pt x="172" y="152"/>
                  </a:cubicBezTo>
                  <a:cubicBezTo>
                    <a:pt x="169" y="151"/>
                    <a:pt x="167" y="148"/>
                    <a:pt x="164" y="147"/>
                  </a:cubicBezTo>
                  <a:cubicBezTo>
                    <a:pt x="161" y="146"/>
                    <a:pt x="162" y="149"/>
                    <a:pt x="161" y="150"/>
                  </a:cubicBezTo>
                  <a:cubicBezTo>
                    <a:pt x="159" y="151"/>
                    <a:pt x="154" y="149"/>
                    <a:pt x="153" y="152"/>
                  </a:cubicBezTo>
                  <a:cubicBezTo>
                    <a:pt x="148" y="150"/>
                    <a:pt x="145" y="146"/>
                    <a:pt x="139" y="146"/>
                  </a:cubicBezTo>
                  <a:cubicBezTo>
                    <a:pt x="140" y="144"/>
                    <a:pt x="140" y="143"/>
                    <a:pt x="139" y="139"/>
                  </a:cubicBezTo>
                  <a:cubicBezTo>
                    <a:pt x="138" y="139"/>
                    <a:pt x="138" y="140"/>
                    <a:pt x="137" y="138"/>
                  </a:cubicBezTo>
                  <a:cubicBezTo>
                    <a:pt x="137" y="137"/>
                    <a:pt x="137" y="137"/>
                    <a:pt x="137" y="137"/>
                  </a:cubicBezTo>
                  <a:cubicBezTo>
                    <a:pt x="137" y="136"/>
                    <a:pt x="134" y="135"/>
                    <a:pt x="136" y="134"/>
                  </a:cubicBezTo>
                  <a:cubicBezTo>
                    <a:pt x="135" y="133"/>
                    <a:pt x="130" y="131"/>
                    <a:pt x="130" y="133"/>
                  </a:cubicBezTo>
                  <a:cubicBezTo>
                    <a:pt x="128" y="132"/>
                    <a:pt x="128" y="128"/>
                    <a:pt x="126" y="127"/>
                  </a:cubicBezTo>
                  <a:cubicBezTo>
                    <a:pt x="126" y="124"/>
                    <a:pt x="127" y="124"/>
                    <a:pt x="127" y="122"/>
                  </a:cubicBezTo>
                  <a:cubicBezTo>
                    <a:pt x="126" y="120"/>
                    <a:pt x="125" y="121"/>
                    <a:pt x="121" y="121"/>
                  </a:cubicBezTo>
                  <a:cubicBezTo>
                    <a:pt x="118" y="122"/>
                    <a:pt x="119" y="127"/>
                    <a:pt x="114" y="126"/>
                  </a:cubicBezTo>
                  <a:cubicBezTo>
                    <a:pt x="115" y="121"/>
                    <a:pt x="110" y="122"/>
                    <a:pt x="111" y="117"/>
                  </a:cubicBezTo>
                  <a:cubicBezTo>
                    <a:pt x="108" y="117"/>
                    <a:pt x="107" y="115"/>
                    <a:pt x="103" y="116"/>
                  </a:cubicBezTo>
                  <a:cubicBezTo>
                    <a:pt x="103" y="114"/>
                    <a:pt x="105" y="115"/>
                    <a:pt x="106" y="114"/>
                  </a:cubicBezTo>
                  <a:cubicBezTo>
                    <a:pt x="103" y="110"/>
                    <a:pt x="100" y="114"/>
                    <a:pt x="93" y="113"/>
                  </a:cubicBezTo>
                  <a:cubicBezTo>
                    <a:pt x="89" y="112"/>
                    <a:pt x="86" y="111"/>
                    <a:pt x="82" y="109"/>
                  </a:cubicBezTo>
                  <a:cubicBezTo>
                    <a:pt x="79" y="110"/>
                    <a:pt x="75" y="110"/>
                    <a:pt x="74" y="113"/>
                  </a:cubicBezTo>
                  <a:cubicBezTo>
                    <a:pt x="73" y="113"/>
                    <a:pt x="71" y="113"/>
                    <a:pt x="69" y="113"/>
                  </a:cubicBezTo>
                  <a:cubicBezTo>
                    <a:pt x="68" y="113"/>
                    <a:pt x="68" y="114"/>
                    <a:pt x="68" y="114"/>
                  </a:cubicBezTo>
                  <a:cubicBezTo>
                    <a:pt x="66" y="115"/>
                    <a:pt x="67" y="112"/>
                    <a:pt x="64" y="116"/>
                  </a:cubicBezTo>
                  <a:cubicBezTo>
                    <a:pt x="64" y="116"/>
                    <a:pt x="63" y="117"/>
                    <a:pt x="63" y="118"/>
                  </a:cubicBezTo>
                  <a:cubicBezTo>
                    <a:pt x="61" y="116"/>
                    <a:pt x="60" y="114"/>
                    <a:pt x="61" y="119"/>
                  </a:cubicBezTo>
                  <a:cubicBezTo>
                    <a:pt x="60" y="119"/>
                    <a:pt x="59" y="118"/>
                    <a:pt x="58" y="118"/>
                  </a:cubicBezTo>
                  <a:cubicBezTo>
                    <a:pt x="56" y="118"/>
                    <a:pt x="58" y="120"/>
                    <a:pt x="58" y="119"/>
                  </a:cubicBezTo>
                  <a:cubicBezTo>
                    <a:pt x="56" y="122"/>
                    <a:pt x="53" y="121"/>
                    <a:pt x="52" y="124"/>
                  </a:cubicBezTo>
                  <a:cubicBezTo>
                    <a:pt x="48" y="122"/>
                    <a:pt x="41" y="124"/>
                    <a:pt x="35" y="123"/>
                  </a:cubicBezTo>
                  <a:cubicBezTo>
                    <a:pt x="34" y="123"/>
                    <a:pt x="35" y="125"/>
                    <a:pt x="34" y="126"/>
                  </a:cubicBezTo>
                  <a:cubicBezTo>
                    <a:pt x="33" y="126"/>
                    <a:pt x="32" y="125"/>
                    <a:pt x="32" y="126"/>
                  </a:cubicBezTo>
                  <a:cubicBezTo>
                    <a:pt x="30" y="126"/>
                    <a:pt x="29" y="126"/>
                    <a:pt x="28" y="127"/>
                  </a:cubicBezTo>
                  <a:cubicBezTo>
                    <a:pt x="24" y="128"/>
                    <a:pt x="18" y="131"/>
                    <a:pt x="10" y="129"/>
                  </a:cubicBezTo>
                  <a:cubicBezTo>
                    <a:pt x="11" y="126"/>
                    <a:pt x="10" y="122"/>
                    <a:pt x="14" y="122"/>
                  </a:cubicBezTo>
                  <a:cubicBezTo>
                    <a:pt x="13" y="120"/>
                    <a:pt x="16" y="116"/>
                    <a:pt x="13" y="116"/>
                  </a:cubicBezTo>
                  <a:cubicBezTo>
                    <a:pt x="9" y="115"/>
                    <a:pt x="14" y="114"/>
                    <a:pt x="13" y="111"/>
                  </a:cubicBezTo>
                  <a:cubicBezTo>
                    <a:pt x="11" y="107"/>
                    <a:pt x="12" y="113"/>
                    <a:pt x="10" y="108"/>
                  </a:cubicBezTo>
                  <a:cubicBezTo>
                    <a:pt x="10" y="108"/>
                    <a:pt x="10" y="106"/>
                    <a:pt x="10" y="105"/>
                  </a:cubicBezTo>
                  <a:cubicBezTo>
                    <a:pt x="8" y="104"/>
                    <a:pt x="10" y="105"/>
                    <a:pt x="10" y="103"/>
                  </a:cubicBezTo>
                  <a:cubicBezTo>
                    <a:pt x="10" y="100"/>
                    <a:pt x="7" y="98"/>
                    <a:pt x="9" y="97"/>
                  </a:cubicBezTo>
                  <a:cubicBezTo>
                    <a:pt x="9" y="95"/>
                    <a:pt x="7" y="96"/>
                    <a:pt x="6" y="95"/>
                  </a:cubicBezTo>
                  <a:cubicBezTo>
                    <a:pt x="6" y="95"/>
                    <a:pt x="6" y="93"/>
                    <a:pt x="6" y="93"/>
                  </a:cubicBezTo>
                  <a:cubicBezTo>
                    <a:pt x="5" y="89"/>
                    <a:pt x="5" y="89"/>
                    <a:pt x="5" y="89"/>
                  </a:cubicBezTo>
                  <a:cubicBezTo>
                    <a:pt x="3" y="88"/>
                    <a:pt x="6" y="89"/>
                    <a:pt x="5" y="87"/>
                  </a:cubicBezTo>
                  <a:cubicBezTo>
                    <a:pt x="5" y="85"/>
                    <a:pt x="2" y="84"/>
                    <a:pt x="3" y="82"/>
                  </a:cubicBezTo>
                  <a:cubicBezTo>
                    <a:pt x="6" y="82"/>
                    <a:pt x="4" y="77"/>
                    <a:pt x="6" y="77"/>
                  </a:cubicBezTo>
                  <a:cubicBezTo>
                    <a:pt x="7" y="75"/>
                    <a:pt x="4" y="76"/>
                    <a:pt x="4" y="75"/>
                  </a:cubicBezTo>
                  <a:cubicBezTo>
                    <a:pt x="3" y="74"/>
                    <a:pt x="5" y="71"/>
                    <a:pt x="1" y="72"/>
                  </a:cubicBezTo>
                  <a:cubicBezTo>
                    <a:pt x="0" y="66"/>
                    <a:pt x="3" y="63"/>
                    <a:pt x="4" y="59"/>
                  </a:cubicBezTo>
                  <a:cubicBezTo>
                    <a:pt x="5" y="61"/>
                    <a:pt x="10" y="60"/>
                    <a:pt x="10" y="56"/>
                  </a:cubicBezTo>
                  <a:cubicBezTo>
                    <a:pt x="10" y="54"/>
                    <a:pt x="18" y="56"/>
                    <a:pt x="18" y="50"/>
                  </a:cubicBezTo>
                  <a:cubicBezTo>
                    <a:pt x="25" y="51"/>
                    <a:pt x="28" y="48"/>
                    <a:pt x="34" y="48"/>
                  </a:cubicBezTo>
                  <a:cubicBezTo>
                    <a:pt x="36" y="48"/>
                    <a:pt x="34" y="46"/>
                    <a:pt x="34" y="46"/>
                  </a:cubicBezTo>
                  <a:cubicBezTo>
                    <a:pt x="36" y="44"/>
                    <a:pt x="40" y="46"/>
                    <a:pt x="40" y="41"/>
                  </a:cubicBezTo>
                  <a:cubicBezTo>
                    <a:pt x="41" y="42"/>
                    <a:pt x="42" y="43"/>
                    <a:pt x="43" y="43"/>
                  </a:cubicBezTo>
                  <a:cubicBezTo>
                    <a:pt x="46" y="43"/>
                    <a:pt x="42" y="37"/>
                    <a:pt x="47" y="39"/>
                  </a:cubicBezTo>
                  <a:cubicBezTo>
                    <a:pt x="46" y="34"/>
                    <a:pt x="46" y="34"/>
                    <a:pt x="47" y="29"/>
                  </a:cubicBezTo>
                  <a:cubicBezTo>
                    <a:pt x="50" y="29"/>
                    <a:pt x="52" y="30"/>
                    <a:pt x="54" y="31"/>
                  </a:cubicBezTo>
                  <a:cubicBezTo>
                    <a:pt x="56" y="30"/>
                    <a:pt x="56" y="28"/>
                    <a:pt x="58" y="29"/>
                  </a:cubicBezTo>
                  <a:cubicBezTo>
                    <a:pt x="56" y="26"/>
                    <a:pt x="61" y="24"/>
                    <a:pt x="58" y="24"/>
                  </a:cubicBezTo>
                  <a:cubicBezTo>
                    <a:pt x="59" y="22"/>
                    <a:pt x="61" y="22"/>
                    <a:pt x="61" y="20"/>
                  </a:cubicBezTo>
                  <a:cubicBezTo>
                    <a:pt x="64" y="21"/>
                    <a:pt x="62" y="16"/>
                    <a:pt x="67" y="17"/>
                  </a:cubicBezTo>
                  <a:cubicBezTo>
                    <a:pt x="68" y="16"/>
                    <a:pt x="69" y="15"/>
                    <a:pt x="71" y="14"/>
                  </a:cubicBezTo>
                  <a:cubicBezTo>
                    <a:pt x="72" y="15"/>
                    <a:pt x="74" y="15"/>
                    <a:pt x="77" y="15"/>
                  </a:cubicBezTo>
                  <a:cubicBezTo>
                    <a:pt x="74" y="17"/>
                    <a:pt x="77" y="16"/>
                    <a:pt x="78" y="17"/>
                  </a:cubicBezTo>
                  <a:cubicBezTo>
                    <a:pt x="78" y="19"/>
                    <a:pt x="78" y="19"/>
                    <a:pt x="78" y="19"/>
                  </a:cubicBezTo>
                  <a:cubicBezTo>
                    <a:pt x="79" y="19"/>
                    <a:pt x="80" y="18"/>
                    <a:pt x="81" y="19"/>
                  </a:cubicBezTo>
                  <a:cubicBezTo>
                    <a:pt x="81" y="19"/>
                    <a:pt x="82" y="22"/>
                    <a:pt x="86" y="21"/>
                  </a:cubicBezTo>
                  <a:cubicBezTo>
                    <a:pt x="87" y="22"/>
                    <a:pt x="86" y="15"/>
                    <a:pt x="83" y="16"/>
                  </a:cubicBezTo>
                  <a:cubicBezTo>
                    <a:pt x="84" y="15"/>
                    <a:pt x="86" y="14"/>
                    <a:pt x="87" y="14"/>
                  </a:cubicBezTo>
                  <a:cubicBezTo>
                    <a:pt x="87" y="10"/>
                    <a:pt x="89" y="9"/>
                    <a:pt x="92" y="9"/>
                  </a:cubicBezTo>
                  <a:cubicBezTo>
                    <a:pt x="92" y="6"/>
                    <a:pt x="93" y="5"/>
                    <a:pt x="96" y="5"/>
                  </a:cubicBezTo>
                  <a:cubicBezTo>
                    <a:pt x="94" y="9"/>
                    <a:pt x="95" y="6"/>
                    <a:pt x="98" y="6"/>
                  </a:cubicBezTo>
                  <a:cubicBezTo>
                    <a:pt x="104" y="0"/>
                    <a:pt x="114" y="6"/>
                    <a:pt x="121" y="6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08" name="组合 107"/>
          <p:cNvGrpSpPr/>
          <p:nvPr/>
        </p:nvGrpSpPr>
        <p:grpSpPr>
          <a:xfrm>
            <a:off x="5329238" y="3065463"/>
            <a:ext cx="439737" cy="1481137"/>
            <a:chOff x="5191971" y="2814541"/>
            <a:chExt cx="439609" cy="1480012"/>
          </a:xfrm>
        </p:grpSpPr>
        <p:sp>
          <p:nvSpPr>
            <p:cNvPr id="109" name="任意多边形 108"/>
            <p:cNvSpPr/>
            <p:nvPr/>
          </p:nvSpPr>
          <p:spPr>
            <a:xfrm>
              <a:off x="5399964" y="2885978"/>
              <a:ext cx="46045" cy="1109646"/>
            </a:xfrm>
            <a:custGeom>
              <a:avLst/>
              <a:gdLst>
                <a:gd name="connsiteX0" fmla="*/ 0 w 0"/>
                <a:gd name="connsiteY0" fmla="*/ 1457325 h 1457325"/>
                <a:gd name="connsiteX1" fmla="*/ 0 w 0"/>
                <a:gd name="connsiteY1" fmla="*/ 0 h 1457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1457325">
                  <a:moveTo>
                    <a:pt x="0" y="1457325"/>
                  </a:moveTo>
                  <a:lnTo>
                    <a:pt x="0" y="0"/>
                  </a:lnTo>
                </a:path>
              </a:pathLst>
            </a:custGeom>
            <a:noFill/>
            <a:ln w="3175">
              <a:solidFill>
                <a:schemeClr val="bg1">
                  <a:alpha val="5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0" name="椭圆 109"/>
            <p:cNvSpPr/>
            <p:nvPr/>
          </p:nvSpPr>
          <p:spPr>
            <a:xfrm>
              <a:off x="5366622" y="2814541"/>
              <a:ext cx="63509" cy="6508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30765" name="组合 110"/>
            <p:cNvGrpSpPr/>
            <p:nvPr/>
          </p:nvGrpSpPr>
          <p:grpSpPr>
            <a:xfrm>
              <a:off x="5191971" y="3995263"/>
              <a:ext cx="439609" cy="299290"/>
              <a:chOff x="5191971" y="3995263"/>
              <a:chExt cx="439609" cy="299290"/>
            </a:xfrm>
          </p:grpSpPr>
          <p:sp>
            <p:nvSpPr>
              <p:cNvPr id="26669" name="Freeform 271"/>
              <p:cNvSpPr/>
              <p:nvPr/>
            </p:nvSpPr>
            <p:spPr bwMode="auto">
              <a:xfrm>
                <a:off x="5226358" y="3995263"/>
                <a:ext cx="348932" cy="281938"/>
              </a:xfrm>
              <a:custGeom>
                <a:avLst/>
                <a:gdLst>
                  <a:gd name="T0" fmla="*/ 5583 w 125"/>
                  <a:gd name="T1" fmla="*/ 117242 h 101"/>
                  <a:gd name="T2" fmla="*/ 0 w 125"/>
                  <a:gd name="T3" fmla="*/ 117242 h 101"/>
                  <a:gd name="T4" fmla="*/ 0 w 125"/>
                  <a:gd name="T5" fmla="*/ 281938 h 101"/>
                  <a:gd name="T6" fmla="*/ 348932 w 125"/>
                  <a:gd name="T7" fmla="*/ 281938 h 101"/>
                  <a:gd name="T8" fmla="*/ 348932 w 125"/>
                  <a:gd name="T9" fmla="*/ 117242 h 101"/>
                  <a:gd name="T10" fmla="*/ 348932 w 125"/>
                  <a:gd name="T11" fmla="*/ 117242 h 101"/>
                  <a:gd name="T12" fmla="*/ 175862 w 125"/>
                  <a:gd name="T13" fmla="*/ 0 h 101"/>
                  <a:gd name="T14" fmla="*/ 5583 w 125"/>
                  <a:gd name="T15" fmla="*/ 117242 h 101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25" h="101">
                    <a:moveTo>
                      <a:pt x="2" y="42"/>
                    </a:moveTo>
                    <a:lnTo>
                      <a:pt x="0" y="42"/>
                    </a:lnTo>
                    <a:lnTo>
                      <a:pt x="0" y="101"/>
                    </a:lnTo>
                    <a:lnTo>
                      <a:pt x="125" y="101"/>
                    </a:lnTo>
                    <a:lnTo>
                      <a:pt x="125" y="42"/>
                    </a:lnTo>
                    <a:lnTo>
                      <a:pt x="63" y="0"/>
                    </a:lnTo>
                    <a:lnTo>
                      <a:pt x="2" y="42"/>
                    </a:lnTo>
                    <a:close/>
                  </a:path>
                </a:pathLst>
              </a:custGeom>
              <a:noFill/>
              <a:ln w="3175">
                <a:solidFill>
                  <a:schemeClr val="bg1">
                    <a:alpha val="58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0767" name="矩形 112"/>
              <p:cNvSpPr/>
              <p:nvPr/>
            </p:nvSpPr>
            <p:spPr>
              <a:xfrm>
                <a:off x="5191971" y="4048335"/>
                <a:ext cx="439609" cy="24621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lstStyle/>
              <a:p>
                <a:pPr lvl="0"/>
                <a:r>
                  <a:rPr lang="en-US" altLang="zh-CN" sz="1000" dirty="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rPr>
                  <a:t>69%</a:t>
                </a:r>
                <a:endParaRPr lang="zh-CN" altLang="en-US" sz="1000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114" name="矩形 113"/>
          <p:cNvSpPr/>
          <p:nvPr/>
        </p:nvSpPr>
        <p:spPr>
          <a:xfrm>
            <a:off x="5335588" y="2828925"/>
            <a:ext cx="388937" cy="2460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/>
            <a:r>
              <a:rPr lang="en-US" altLang="zh-CN" sz="1000" dirty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text</a:t>
            </a:r>
            <a:endParaRPr lang="zh-CN" altLang="en-US" sz="2400" dirty="0">
              <a:solidFill>
                <a:schemeClr val="bg1"/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grpSp>
        <p:nvGrpSpPr>
          <p:cNvPr id="115" name="组合 114"/>
          <p:cNvGrpSpPr/>
          <p:nvPr/>
        </p:nvGrpSpPr>
        <p:grpSpPr>
          <a:xfrm>
            <a:off x="2052638" y="2654300"/>
            <a:ext cx="439737" cy="1481138"/>
            <a:chOff x="5191971" y="2814541"/>
            <a:chExt cx="439609" cy="1480012"/>
          </a:xfrm>
        </p:grpSpPr>
        <p:sp>
          <p:nvSpPr>
            <p:cNvPr id="116" name="任意多边形 115"/>
            <p:cNvSpPr/>
            <p:nvPr/>
          </p:nvSpPr>
          <p:spPr>
            <a:xfrm>
              <a:off x="5399964" y="2885977"/>
              <a:ext cx="46045" cy="1109647"/>
            </a:xfrm>
            <a:custGeom>
              <a:avLst/>
              <a:gdLst>
                <a:gd name="connsiteX0" fmla="*/ 0 w 0"/>
                <a:gd name="connsiteY0" fmla="*/ 1457325 h 1457325"/>
                <a:gd name="connsiteX1" fmla="*/ 0 w 0"/>
                <a:gd name="connsiteY1" fmla="*/ 0 h 1457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1457325">
                  <a:moveTo>
                    <a:pt x="0" y="1457325"/>
                  </a:moveTo>
                  <a:lnTo>
                    <a:pt x="0" y="0"/>
                  </a:lnTo>
                </a:path>
              </a:pathLst>
            </a:custGeom>
            <a:noFill/>
            <a:ln w="3175">
              <a:solidFill>
                <a:schemeClr val="bg1">
                  <a:alpha val="5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7" name="椭圆 116"/>
            <p:cNvSpPr/>
            <p:nvPr/>
          </p:nvSpPr>
          <p:spPr>
            <a:xfrm>
              <a:off x="5366622" y="2814541"/>
              <a:ext cx="63509" cy="6508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30760" name="组合 117"/>
            <p:cNvGrpSpPr/>
            <p:nvPr/>
          </p:nvGrpSpPr>
          <p:grpSpPr>
            <a:xfrm>
              <a:off x="5191971" y="3995263"/>
              <a:ext cx="439609" cy="299290"/>
              <a:chOff x="5191971" y="3995263"/>
              <a:chExt cx="439609" cy="299290"/>
            </a:xfrm>
          </p:grpSpPr>
          <p:sp>
            <p:nvSpPr>
              <p:cNvPr id="26664" name="Freeform 271"/>
              <p:cNvSpPr/>
              <p:nvPr/>
            </p:nvSpPr>
            <p:spPr bwMode="auto">
              <a:xfrm>
                <a:off x="5226358" y="3995263"/>
                <a:ext cx="348932" cy="281938"/>
              </a:xfrm>
              <a:custGeom>
                <a:avLst/>
                <a:gdLst>
                  <a:gd name="T0" fmla="*/ 5583 w 125"/>
                  <a:gd name="T1" fmla="*/ 117242 h 101"/>
                  <a:gd name="T2" fmla="*/ 0 w 125"/>
                  <a:gd name="T3" fmla="*/ 117242 h 101"/>
                  <a:gd name="T4" fmla="*/ 0 w 125"/>
                  <a:gd name="T5" fmla="*/ 281938 h 101"/>
                  <a:gd name="T6" fmla="*/ 348932 w 125"/>
                  <a:gd name="T7" fmla="*/ 281938 h 101"/>
                  <a:gd name="T8" fmla="*/ 348932 w 125"/>
                  <a:gd name="T9" fmla="*/ 117242 h 101"/>
                  <a:gd name="T10" fmla="*/ 348932 w 125"/>
                  <a:gd name="T11" fmla="*/ 117242 h 101"/>
                  <a:gd name="T12" fmla="*/ 175862 w 125"/>
                  <a:gd name="T13" fmla="*/ 0 h 101"/>
                  <a:gd name="T14" fmla="*/ 5583 w 125"/>
                  <a:gd name="T15" fmla="*/ 117242 h 101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25" h="101">
                    <a:moveTo>
                      <a:pt x="2" y="42"/>
                    </a:moveTo>
                    <a:lnTo>
                      <a:pt x="0" y="42"/>
                    </a:lnTo>
                    <a:lnTo>
                      <a:pt x="0" y="101"/>
                    </a:lnTo>
                    <a:lnTo>
                      <a:pt x="125" y="101"/>
                    </a:lnTo>
                    <a:lnTo>
                      <a:pt x="125" y="42"/>
                    </a:lnTo>
                    <a:lnTo>
                      <a:pt x="63" y="0"/>
                    </a:lnTo>
                    <a:lnTo>
                      <a:pt x="2" y="42"/>
                    </a:lnTo>
                    <a:close/>
                  </a:path>
                </a:pathLst>
              </a:custGeom>
              <a:noFill/>
              <a:ln w="3175">
                <a:solidFill>
                  <a:schemeClr val="bg1">
                    <a:alpha val="58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0762" name="矩形 119"/>
              <p:cNvSpPr/>
              <p:nvPr/>
            </p:nvSpPr>
            <p:spPr>
              <a:xfrm>
                <a:off x="5191971" y="4048335"/>
                <a:ext cx="439609" cy="24621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lstStyle/>
              <a:p>
                <a:pPr lvl="0"/>
                <a:r>
                  <a:rPr lang="en-US" altLang="zh-CN" sz="1000" dirty="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rPr>
                  <a:t>69%</a:t>
                </a:r>
                <a:endParaRPr lang="zh-CN" altLang="en-US" sz="1000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121" name="矩形 120"/>
          <p:cNvSpPr/>
          <p:nvPr/>
        </p:nvSpPr>
        <p:spPr>
          <a:xfrm>
            <a:off x="2066925" y="2417763"/>
            <a:ext cx="388938" cy="2460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/>
            <a:r>
              <a:rPr lang="en-US" altLang="zh-CN" sz="1000" dirty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text</a:t>
            </a:r>
            <a:endParaRPr lang="zh-CN" altLang="en-US" sz="2400" dirty="0">
              <a:solidFill>
                <a:schemeClr val="bg1"/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grpSp>
        <p:nvGrpSpPr>
          <p:cNvPr id="122" name="组合 121"/>
          <p:cNvGrpSpPr/>
          <p:nvPr/>
        </p:nvGrpSpPr>
        <p:grpSpPr>
          <a:xfrm>
            <a:off x="6643688" y="2433638"/>
            <a:ext cx="439737" cy="1481137"/>
            <a:chOff x="5191971" y="2814541"/>
            <a:chExt cx="439609" cy="1480012"/>
          </a:xfrm>
        </p:grpSpPr>
        <p:sp>
          <p:nvSpPr>
            <p:cNvPr id="123" name="任意多边形 122"/>
            <p:cNvSpPr/>
            <p:nvPr/>
          </p:nvSpPr>
          <p:spPr>
            <a:xfrm>
              <a:off x="5399964" y="2885977"/>
              <a:ext cx="46045" cy="1109647"/>
            </a:xfrm>
            <a:custGeom>
              <a:avLst/>
              <a:gdLst>
                <a:gd name="connsiteX0" fmla="*/ 0 w 0"/>
                <a:gd name="connsiteY0" fmla="*/ 1457325 h 1457325"/>
                <a:gd name="connsiteX1" fmla="*/ 0 w 0"/>
                <a:gd name="connsiteY1" fmla="*/ 0 h 1457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1457325">
                  <a:moveTo>
                    <a:pt x="0" y="1457325"/>
                  </a:moveTo>
                  <a:lnTo>
                    <a:pt x="0" y="0"/>
                  </a:lnTo>
                </a:path>
              </a:pathLst>
            </a:custGeom>
            <a:noFill/>
            <a:ln w="3175">
              <a:solidFill>
                <a:schemeClr val="bg1">
                  <a:alpha val="5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4" name="椭圆 123"/>
            <p:cNvSpPr/>
            <p:nvPr/>
          </p:nvSpPr>
          <p:spPr>
            <a:xfrm>
              <a:off x="5366622" y="2814541"/>
              <a:ext cx="63509" cy="6508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30755" name="组合 124"/>
            <p:cNvGrpSpPr/>
            <p:nvPr/>
          </p:nvGrpSpPr>
          <p:grpSpPr>
            <a:xfrm>
              <a:off x="5191971" y="3995624"/>
              <a:ext cx="439609" cy="298929"/>
              <a:chOff x="5191971" y="3995624"/>
              <a:chExt cx="439609" cy="298929"/>
            </a:xfrm>
          </p:grpSpPr>
          <p:sp>
            <p:nvSpPr>
              <p:cNvPr id="126" name="Freeform 271"/>
              <p:cNvSpPr/>
              <p:nvPr/>
            </p:nvSpPr>
            <p:spPr bwMode="auto">
              <a:xfrm>
                <a:off x="5226901" y="3995624"/>
                <a:ext cx="347713" cy="280983"/>
              </a:xfrm>
              <a:custGeom>
                <a:avLst/>
                <a:gdLst>
                  <a:gd name="T0" fmla="*/ 2 w 125"/>
                  <a:gd name="T1" fmla="*/ 42 h 101"/>
                  <a:gd name="T2" fmla="*/ 0 w 125"/>
                  <a:gd name="T3" fmla="*/ 42 h 101"/>
                  <a:gd name="T4" fmla="*/ 0 w 125"/>
                  <a:gd name="T5" fmla="*/ 101 h 101"/>
                  <a:gd name="T6" fmla="*/ 125 w 125"/>
                  <a:gd name="T7" fmla="*/ 101 h 101"/>
                  <a:gd name="T8" fmla="*/ 125 w 125"/>
                  <a:gd name="T9" fmla="*/ 42 h 101"/>
                  <a:gd name="T10" fmla="*/ 125 w 125"/>
                  <a:gd name="T11" fmla="*/ 42 h 101"/>
                  <a:gd name="T12" fmla="*/ 63 w 125"/>
                  <a:gd name="T13" fmla="*/ 0 h 101"/>
                  <a:gd name="T14" fmla="*/ 2 w 125"/>
                  <a:gd name="T15" fmla="*/ 42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5" h="101">
                    <a:moveTo>
                      <a:pt x="2" y="42"/>
                    </a:moveTo>
                    <a:lnTo>
                      <a:pt x="0" y="42"/>
                    </a:lnTo>
                    <a:lnTo>
                      <a:pt x="0" y="101"/>
                    </a:lnTo>
                    <a:lnTo>
                      <a:pt x="125" y="101"/>
                    </a:lnTo>
                    <a:lnTo>
                      <a:pt x="125" y="42"/>
                    </a:lnTo>
                    <a:lnTo>
                      <a:pt x="125" y="42"/>
                    </a:lnTo>
                    <a:lnTo>
                      <a:pt x="63" y="0"/>
                    </a:lnTo>
                    <a:lnTo>
                      <a:pt x="2" y="42"/>
                    </a:lnTo>
                    <a:close/>
                  </a:path>
                </a:pathLst>
              </a:custGeom>
              <a:noFill/>
              <a:ln w="3175">
                <a:solidFill>
                  <a:schemeClr val="bg1">
                    <a:alpha val="58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0757" name="矩形 126"/>
              <p:cNvSpPr/>
              <p:nvPr/>
            </p:nvSpPr>
            <p:spPr>
              <a:xfrm>
                <a:off x="5191971" y="4048335"/>
                <a:ext cx="439609" cy="24621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lstStyle/>
              <a:p>
                <a:pPr lvl="0"/>
                <a:r>
                  <a:rPr lang="en-US" altLang="zh-CN" sz="1000" dirty="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rPr>
                  <a:t>35%</a:t>
                </a:r>
                <a:endParaRPr lang="zh-CN" altLang="en-US" sz="1000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128" name="组合 127"/>
          <p:cNvGrpSpPr/>
          <p:nvPr/>
        </p:nvGrpSpPr>
        <p:grpSpPr>
          <a:xfrm rot="10800000">
            <a:off x="3890963" y="1598613"/>
            <a:ext cx="439737" cy="1476375"/>
            <a:chOff x="5171528" y="2814541"/>
            <a:chExt cx="439609" cy="1476354"/>
          </a:xfrm>
        </p:grpSpPr>
        <p:sp>
          <p:nvSpPr>
            <p:cNvPr id="129" name="任意多边形 128"/>
            <p:cNvSpPr/>
            <p:nvPr/>
          </p:nvSpPr>
          <p:spPr>
            <a:xfrm>
              <a:off x="5401556" y="2885977"/>
              <a:ext cx="46045" cy="1109647"/>
            </a:xfrm>
            <a:custGeom>
              <a:avLst/>
              <a:gdLst>
                <a:gd name="connsiteX0" fmla="*/ 0 w 0"/>
                <a:gd name="connsiteY0" fmla="*/ 1457325 h 1457325"/>
                <a:gd name="connsiteX1" fmla="*/ 0 w 0"/>
                <a:gd name="connsiteY1" fmla="*/ 0 h 1457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1457325">
                  <a:moveTo>
                    <a:pt x="0" y="1457325"/>
                  </a:moveTo>
                  <a:lnTo>
                    <a:pt x="0" y="0"/>
                  </a:lnTo>
                </a:path>
              </a:pathLst>
            </a:custGeom>
            <a:noFill/>
            <a:ln w="3175">
              <a:solidFill>
                <a:schemeClr val="bg1">
                  <a:alpha val="7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0" name="椭圆 129"/>
            <p:cNvSpPr/>
            <p:nvPr/>
          </p:nvSpPr>
          <p:spPr>
            <a:xfrm>
              <a:off x="5366626" y="2814541"/>
              <a:ext cx="63509" cy="6508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30750" name="组合 130"/>
            <p:cNvGrpSpPr/>
            <p:nvPr/>
          </p:nvGrpSpPr>
          <p:grpSpPr>
            <a:xfrm>
              <a:off x="5171528" y="3995263"/>
              <a:ext cx="439609" cy="295632"/>
              <a:chOff x="5171528" y="3995263"/>
              <a:chExt cx="439609" cy="295632"/>
            </a:xfrm>
          </p:grpSpPr>
          <p:sp>
            <p:nvSpPr>
              <p:cNvPr id="26654" name="Freeform 271"/>
              <p:cNvSpPr/>
              <p:nvPr/>
            </p:nvSpPr>
            <p:spPr bwMode="auto">
              <a:xfrm>
                <a:off x="5226358" y="3995263"/>
                <a:ext cx="348932" cy="281938"/>
              </a:xfrm>
              <a:custGeom>
                <a:avLst/>
                <a:gdLst>
                  <a:gd name="T0" fmla="*/ 5583 w 125"/>
                  <a:gd name="T1" fmla="*/ 117242 h 101"/>
                  <a:gd name="T2" fmla="*/ 0 w 125"/>
                  <a:gd name="T3" fmla="*/ 117242 h 101"/>
                  <a:gd name="T4" fmla="*/ 0 w 125"/>
                  <a:gd name="T5" fmla="*/ 281938 h 101"/>
                  <a:gd name="T6" fmla="*/ 348932 w 125"/>
                  <a:gd name="T7" fmla="*/ 281938 h 101"/>
                  <a:gd name="T8" fmla="*/ 348932 w 125"/>
                  <a:gd name="T9" fmla="*/ 117242 h 101"/>
                  <a:gd name="T10" fmla="*/ 348932 w 125"/>
                  <a:gd name="T11" fmla="*/ 117242 h 101"/>
                  <a:gd name="T12" fmla="*/ 175862 w 125"/>
                  <a:gd name="T13" fmla="*/ 0 h 101"/>
                  <a:gd name="T14" fmla="*/ 5583 w 125"/>
                  <a:gd name="T15" fmla="*/ 117242 h 101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25" h="101">
                    <a:moveTo>
                      <a:pt x="2" y="42"/>
                    </a:moveTo>
                    <a:lnTo>
                      <a:pt x="0" y="42"/>
                    </a:lnTo>
                    <a:lnTo>
                      <a:pt x="0" y="101"/>
                    </a:lnTo>
                    <a:lnTo>
                      <a:pt x="125" y="101"/>
                    </a:lnTo>
                    <a:lnTo>
                      <a:pt x="125" y="42"/>
                    </a:lnTo>
                    <a:lnTo>
                      <a:pt x="63" y="0"/>
                    </a:lnTo>
                    <a:lnTo>
                      <a:pt x="2" y="42"/>
                    </a:lnTo>
                    <a:close/>
                  </a:path>
                </a:pathLst>
              </a:custGeom>
              <a:noFill/>
              <a:ln w="3175">
                <a:solidFill>
                  <a:schemeClr val="bg1">
                    <a:alpha val="72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0752" name="矩形 132"/>
              <p:cNvSpPr/>
              <p:nvPr/>
            </p:nvSpPr>
            <p:spPr>
              <a:xfrm rot="10800000">
                <a:off x="5171528" y="4044677"/>
                <a:ext cx="439609" cy="24621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lstStyle/>
              <a:p>
                <a:pPr lvl="0"/>
                <a:r>
                  <a:rPr lang="en-US" altLang="zh-CN" sz="1000" dirty="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rPr>
                  <a:t>48%</a:t>
                </a:r>
                <a:endParaRPr lang="zh-CN" altLang="en-US" sz="1000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134" name="组合 133"/>
          <p:cNvGrpSpPr/>
          <p:nvPr/>
        </p:nvGrpSpPr>
        <p:grpSpPr>
          <a:xfrm rot="10800000">
            <a:off x="2686050" y="1343025"/>
            <a:ext cx="439738" cy="1481138"/>
            <a:chOff x="5173909" y="2816130"/>
            <a:chExt cx="439609" cy="1481914"/>
          </a:xfrm>
        </p:grpSpPr>
        <p:sp>
          <p:nvSpPr>
            <p:cNvPr id="135" name="任意多边形 134"/>
            <p:cNvSpPr/>
            <p:nvPr/>
          </p:nvSpPr>
          <p:spPr>
            <a:xfrm>
              <a:off x="5403939" y="2886016"/>
              <a:ext cx="46044" cy="1108656"/>
            </a:xfrm>
            <a:custGeom>
              <a:avLst/>
              <a:gdLst>
                <a:gd name="connsiteX0" fmla="*/ 0 w 0"/>
                <a:gd name="connsiteY0" fmla="*/ 1457325 h 1457325"/>
                <a:gd name="connsiteX1" fmla="*/ 0 w 0"/>
                <a:gd name="connsiteY1" fmla="*/ 0 h 1457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1457325">
                  <a:moveTo>
                    <a:pt x="0" y="1457325"/>
                  </a:moveTo>
                  <a:lnTo>
                    <a:pt x="0" y="0"/>
                  </a:lnTo>
                </a:path>
              </a:pathLst>
            </a:custGeom>
            <a:noFill/>
            <a:ln w="3175">
              <a:solidFill>
                <a:schemeClr val="bg1">
                  <a:alpha val="7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6" name="椭圆 135"/>
            <p:cNvSpPr/>
            <p:nvPr/>
          </p:nvSpPr>
          <p:spPr>
            <a:xfrm>
              <a:off x="5367420" y="2816130"/>
              <a:ext cx="65098" cy="6512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30745" name="组合 136"/>
            <p:cNvGrpSpPr/>
            <p:nvPr/>
          </p:nvGrpSpPr>
          <p:grpSpPr>
            <a:xfrm>
              <a:off x="5173909" y="3995263"/>
              <a:ext cx="439609" cy="302781"/>
              <a:chOff x="5173909" y="3995263"/>
              <a:chExt cx="439609" cy="302781"/>
            </a:xfrm>
          </p:grpSpPr>
          <p:sp>
            <p:nvSpPr>
              <p:cNvPr id="26649" name="Freeform 271"/>
              <p:cNvSpPr/>
              <p:nvPr/>
            </p:nvSpPr>
            <p:spPr bwMode="auto">
              <a:xfrm>
                <a:off x="5226358" y="3995263"/>
                <a:ext cx="348932" cy="281938"/>
              </a:xfrm>
              <a:custGeom>
                <a:avLst/>
                <a:gdLst>
                  <a:gd name="T0" fmla="*/ 5583 w 125"/>
                  <a:gd name="T1" fmla="*/ 117242 h 101"/>
                  <a:gd name="T2" fmla="*/ 0 w 125"/>
                  <a:gd name="T3" fmla="*/ 117242 h 101"/>
                  <a:gd name="T4" fmla="*/ 0 w 125"/>
                  <a:gd name="T5" fmla="*/ 281938 h 101"/>
                  <a:gd name="T6" fmla="*/ 348932 w 125"/>
                  <a:gd name="T7" fmla="*/ 281938 h 101"/>
                  <a:gd name="T8" fmla="*/ 348932 w 125"/>
                  <a:gd name="T9" fmla="*/ 117242 h 101"/>
                  <a:gd name="T10" fmla="*/ 348932 w 125"/>
                  <a:gd name="T11" fmla="*/ 117242 h 101"/>
                  <a:gd name="T12" fmla="*/ 175862 w 125"/>
                  <a:gd name="T13" fmla="*/ 0 h 101"/>
                  <a:gd name="T14" fmla="*/ 5583 w 125"/>
                  <a:gd name="T15" fmla="*/ 117242 h 101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25" h="101">
                    <a:moveTo>
                      <a:pt x="2" y="42"/>
                    </a:moveTo>
                    <a:lnTo>
                      <a:pt x="0" y="42"/>
                    </a:lnTo>
                    <a:lnTo>
                      <a:pt x="0" y="101"/>
                    </a:lnTo>
                    <a:lnTo>
                      <a:pt x="125" y="101"/>
                    </a:lnTo>
                    <a:lnTo>
                      <a:pt x="125" y="42"/>
                    </a:lnTo>
                    <a:lnTo>
                      <a:pt x="63" y="0"/>
                    </a:lnTo>
                    <a:lnTo>
                      <a:pt x="2" y="42"/>
                    </a:lnTo>
                    <a:close/>
                  </a:path>
                </a:pathLst>
              </a:custGeom>
              <a:noFill/>
              <a:ln w="3175">
                <a:solidFill>
                  <a:schemeClr val="bg1">
                    <a:alpha val="72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0747" name="矩形 138"/>
              <p:cNvSpPr/>
              <p:nvPr/>
            </p:nvSpPr>
            <p:spPr>
              <a:xfrm rot="10800000">
                <a:off x="5173909" y="4051694"/>
                <a:ext cx="439609" cy="24635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lstStyle/>
              <a:p>
                <a:pPr lvl="0"/>
                <a:r>
                  <a:rPr lang="en-US" altLang="zh-CN" sz="1000" dirty="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rPr>
                  <a:t>36%</a:t>
                </a:r>
                <a:endParaRPr lang="zh-CN" altLang="en-US" sz="1000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140" name="组合 139"/>
          <p:cNvGrpSpPr/>
          <p:nvPr/>
        </p:nvGrpSpPr>
        <p:grpSpPr>
          <a:xfrm rot="10800000">
            <a:off x="5695950" y="1406525"/>
            <a:ext cx="439738" cy="1476375"/>
            <a:chOff x="5166766" y="2816129"/>
            <a:chExt cx="439609" cy="1477150"/>
          </a:xfrm>
        </p:grpSpPr>
        <p:sp>
          <p:nvSpPr>
            <p:cNvPr id="141" name="任意多边形 140"/>
            <p:cNvSpPr/>
            <p:nvPr/>
          </p:nvSpPr>
          <p:spPr>
            <a:xfrm>
              <a:off x="5401556" y="2886015"/>
              <a:ext cx="46045" cy="1108656"/>
            </a:xfrm>
            <a:custGeom>
              <a:avLst/>
              <a:gdLst>
                <a:gd name="connsiteX0" fmla="*/ 0 w 0"/>
                <a:gd name="connsiteY0" fmla="*/ 1457325 h 1457325"/>
                <a:gd name="connsiteX1" fmla="*/ 0 w 0"/>
                <a:gd name="connsiteY1" fmla="*/ 0 h 1457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1457325">
                  <a:moveTo>
                    <a:pt x="0" y="1457325"/>
                  </a:moveTo>
                  <a:lnTo>
                    <a:pt x="0" y="0"/>
                  </a:lnTo>
                </a:path>
              </a:pathLst>
            </a:custGeom>
            <a:noFill/>
            <a:ln w="3175">
              <a:solidFill>
                <a:schemeClr val="bg1">
                  <a:alpha val="7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42" name="椭圆 141"/>
            <p:cNvSpPr/>
            <p:nvPr/>
          </p:nvSpPr>
          <p:spPr>
            <a:xfrm>
              <a:off x="5366626" y="2816129"/>
              <a:ext cx="63509" cy="6512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30740" name="组合 142"/>
            <p:cNvGrpSpPr/>
            <p:nvPr/>
          </p:nvGrpSpPr>
          <p:grpSpPr>
            <a:xfrm>
              <a:off x="5166766" y="3994672"/>
              <a:ext cx="439609" cy="298607"/>
              <a:chOff x="5166766" y="3994672"/>
              <a:chExt cx="439609" cy="298607"/>
            </a:xfrm>
          </p:grpSpPr>
          <p:sp>
            <p:nvSpPr>
              <p:cNvPr id="144" name="Freeform 271"/>
              <p:cNvSpPr/>
              <p:nvPr/>
            </p:nvSpPr>
            <p:spPr bwMode="auto">
              <a:xfrm>
                <a:off x="5228494" y="3994672"/>
                <a:ext cx="347713" cy="282723"/>
              </a:xfrm>
              <a:custGeom>
                <a:avLst/>
                <a:gdLst>
                  <a:gd name="T0" fmla="*/ 2 w 125"/>
                  <a:gd name="T1" fmla="*/ 42 h 101"/>
                  <a:gd name="T2" fmla="*/ 0 w 125"/>
                  <a:gd name="T3" fmla="*/ 42 h 101"/>
                  <a:gd name="T4" fmla="*/ 0 w 125"/>
                  <a:gd name="T5" fmla="*/ 101 h 101"/>
                  <a:gd name="T6" fmla="*/ 125 w 125"/>
                  <a:gd name="T7" fmla="*/ 101 h 101"/>
                  <a:gd name="T8" fmla="*/ 125 w 125"/>
                  <a:gd name="T9" fmla="*/ 42 h 101"/>
                  <a:gd name="T10" fmla="*/ 125 w 125"/>
                  <a:gd name="T11" fmla="*/ 42 h 101"/>
                  <a:gd name="T12" fmla="*/ 63 w 125"/>
                  <a:gd name="T13" fmla="*/ 0 h 101"/>
                  <a:gd name="T14" fmla="*/ 2 w 125"/>
                  <a:gd name="T15" fmla="*/ 42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5" h="101">
                    <a:moveTo>
                      <a:pt x="2" y="42"/>
                    </a:moveTo>
                    <a:lnTo>
                      <a:pt x="0" y="42"/>
                    </a:lnTo>
                    <a:lnTo>
                      <a:pt x="0" y="101"/>
                    </a:lnTo>
                    <a:lnTo>
                      <a:pt x="125" y="101"/>
                    </a:lnTo>
                    <a:lnTo>
                      <a:pt x="125" y="42"/>
                    </a:lnTo>
                    <a:lnTo>
                      <a:pt x="125" y="42"/>
                    </a:lnTo>
                    <a:lnTo>
                      <a:pt x="63" y="0"/>
                    </a:lnTo>
                    <a:lnTo>
                      <a:pt x="2" y="42"/>
                    </a:lnTo>
                    <a:close/>
                  </a:path>
                </a:pathLst>
              </a:custGeom>
              <a:noFill/>
              <a:ln w="3175">
                <a:solidFill>
                  <a:schemeClr val="bg1">
                    <a:alpha val="72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0742" name="矩形 144"/>
              <p:cNvSpPr/>
              <p:nvPr/>
            </p:nvSpPr>
            <p:spPr>
              <a:xfrm rot="10800000">
                <a:off x="5166766" y="4046929"/>
                <a:ext cx="439609" cy="24635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lstStyle/>
              <a:p>
                <a:pPr lvl="0"/>
                <a:r>
                  <a:rPr lang="en-US" altLang="zh-CN" sz="1000" dirty="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rPr>
                  <a:t>27%</a:t>
                </a:r>
                <a:endParaRPr lang="zh-CN" altLang="en-US" sz="1000" dirty="0">
                  <a:solidFill>
                    <a:srgbClr val="FFFFFF"/>
                  </a:solidFill>
                  <a:latin typeface="Calibri" panose="020F0502020204030204" pitchFamily="34" charset="0"/>
                  <a:ea typeface="Arial" panose="020B0604020202020204" pitchFamily="34" charset="0"/>
                </a:endParaRPr>
              </a:p>
            </p:txBody>
          </p:sp>
        </p:grpSp>
      </p:grpSp>
      <p:sp>
        <p:nvSpPr>
          <p:cNvPr id="146" name="文本框 145"/>
          <p:cNvSpPr txBox="1"/>
          <p:nvPr/>
        </p:nvSpPr>
        <p:spPr>
          <a:xfrm>
            <a:off x="1671638" y="1920875"/>
            <a:ext cx="1168400" cy="554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ctr" eaLnBrk="1" hangingPunct="1">
              <a:lnSpc>
                <a:spcPts val="900"/>
              </a:lnSpc>
            </a:pPr>
            <a:r>
              <a:rPr lang="en-US" altLang="zh-CN" sz="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This is a sample text. Insert your desired text here. Again. This is a dummy text. Enter your own text here.</a:t>
            </a:r>
            <a:endParaRPr lang="zh-CN" altLang="en-US" sz="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47" name="矩形 146"/>
          <p:cNvSpPr/>
          <p:nvPr/>
        </p:nvSpPr>
        <p:spPr>
          <a:xfrm>
            <a:off x="3925888" y="3073400"/>
            <a:ext cx="388937" cy="2460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/>
            <a:r>
              <a:rPr lang="en-US" altLang="zh-CN" sz="1000" dirty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text</a:t>
            </a:r>
            <a:endParaRPr lang="zh-CN" altLang="en-US" sz="2400" dirty="0">
              <a:solidFill>
                <a:schemeClr val="bg1"/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148" name="矩形 147"/>
          <p:cNvSpPr/>
          <p:nvPr/>
        </p:nvSpPr>
        <p:spPr>
          <a:xfrm>
            <a:off x="5937250" y="2736850"/>
            <a:ext cx="390525" cy="2476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/>
            <a:r>
              <a:rPr lang="en-US" altLang="zh-CN" sz="1000" dirty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text</a:t>
            </a:r>
            <a:endParaRPr lang="zh-CN" altLang="en-US" sz="2400" dirty="0">
              <a:solidFill>
                <a:schemeClr val="bg1"/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149" name="矩形 148"/>
          <p:cNvSpPr/>
          <p:nvPr/>
        </p:nvSpPr>
        <p:spPr>
          <a:xfrm>
            <a:off x="6653213" y="2166938"/>
            <a:ext cx="390525" cy="2460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/>
            <a:r>
              <a:rPr lang="en-US" altLang="zh-CN" sz="1000" dirty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text</a:t>
            </a:r>
            <a:endParaRPr lang="zh-CN" altLang="en-US" sz="2400" dirty="0">
              <a:solidFill>
                <a:schemeClr val="bg1"/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150" name="矩形 149"/>
          <p:cNvSpPr/>
          <p:nvPr/>
        </p:nvSpPr>
        <p:spPr>
          <a:xfrm>
            <a:off x="2706688" y="2795588"/>
            <a:ext cx="388937" cy="2460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/>
            <a:r>
              <a:rPr lang="en-US" altLang="zh-CN" sz="1000" dirty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text</a:t>
            </a:r>
            <a:endParaRPr lang="zh-CN" altLang="en-US" sz="2400" dirty="0">
              <a:solidFill>
                <a:schemeClr val="bg1"/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151" name="文本框 150"/>
          <p:cNvSpPr txBox="1"/>
          <p:nvPr/>
        </p:nvSpPr>
        <p:spPr>
          <a:xfrm>
            <a:off x="3508375" y="3268663"/>
            <a:ext cx="1208088" cy="5540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ctr" eaLnBrk="1" hangingPunct="1">
              <a:lnSpc>
                <a:spcPts val="900"/>
              </a:lnSpc>
            </a:pPr>
            <a:r>
              <a:rPr lang="en-US" altLang="zh-CN" sz="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This is a sample text. Insert your desired text here. Again. This is a dummy text. Enter your own text here.</a:t>
            </a:r>
            <a:endParaRPr lang="zh-CN" altLang="en-US" sz="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52" name="文本框 151"/>
          <p:cNvSpPr txBox="1"/>
          <p:nvPr/>
        </p:nvSpPr>
        <p:spPr>
          <a:xfrm>
            <a:off x="6251575" y="1676400"/>
            <a:ext cx="1208088" cy="554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ctr" eaLnBrk="1" hangingPunct="1">
              <a:lnSpc>
                <a:spcPts val="900"/>
              </a:lnSpc>
            </a:pPr>
            <a:r>
              <a:rPr lang="en-US" altLang="zh-CN" sz="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This is a sample text. Insert your desired text here. Again. This is a dummy text. Enter your own text here.</a:t>
            </a:r>
            <a:endParaRPr lang="zh-CN" altLang="en-US" sz="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6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56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56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" presetID="56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3" presetID="56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" presetID="56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1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1" fill="hold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2" presetClass="entr" presetSubtype="1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1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1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4" grpId="0"/>
      <p:bldP spid="121" grpId="0"/>
      <p:bldP spid="146" grpId="0"/>
      <p:bldP spid="147" grpId="0"/>
      <p:bldP spid="148" grpId="0"/>
      <p:bldP spid="149" grpId="0"/>
      <p:bldP spid="150" grpId="0"/>
      <p:bldP spid="151" grpId="0"/>
      <p:bldP spid="152" grpId="0"/>
    </p:bldLst>
  </p:timing>
</p:sld>
</file>

<file path=ppt/theme/theme1.xml><?xml version="1.0" encoding="utf-8"?>
<a:theme xmlns:a="http://schemas.openxmlformats.org/drawingml/2006/main" name="Office 主题​​">
  <a:themeElements>
    <a:clrScheme name="04">
      <a:dk1>
        <a:sysClr val="windowText" lastClr="000000"/>
      </a:dk1>
      <a:lt1>
        <a:sysClr val="window" lastClr="FFFFFF"/>
      </a:lt1>
      <a:dk2>
        <a:srgbClr val="385863"/>
      </a:dk2>
      <a:lt2>
        <a:srgbClr val="37B0CD"/>
      </a:lt2>
      <a:accent1>
        <a:srgbClr val="77CAC0"/>
      </a:accent1>
      <a:accent2>
        <a:srgbClr val="7B4B73"/>
      </a:accent2>
      <a:accent3>
        <a:srgbClr val="F2615C"/>
      </a:accent3>
      <a:accent4>
        <a:srgbClr val="D34D42"/>
      </a:accent4>
      <a:accent5>
        <a:srgbClr val="DAD4BE"/>
      </a:accent5>
      <a:accent6>
        <a:srgbClr val="BCAF85"/>
      </a:accent6>
      <a:hlink>
        <a:srgbClr val="AD1F1F"/>
      </a:hlink>
      <a:folHlink>
        <a:srgbClr val="FFC42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Integral</Template>
  <TotalTime>0</TotalTime>
  <Words>2451</Words>
  <PresentationFormat>全屏显示(16:9)</PresentationFormat>
  <Paragraphs>267</Paragraphs>
  <Slides>24</Slides>
  <Notes>23</Notes>
  <HiddenSlides>0</HiddenSlides>
  <MMClips>1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2" baseType="lpstr">
      <vt:lpstr>Arial Unicode MS</vt:lpstr>
      <vt:lpstr>宋体</vt:lpstr>
      <vt:lpstr>微软雅黑</vt:lpstr>
      <vt:lpstr>Arial</vt:lpstr>
      <vt:lpstr>Arial Black</vt:lpstr>
      <vt:lpstr>Calibri</vt:lpstr>
      <vt:lpstr>Impact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2014-07-30T04:54:00Z</dcterms:created>
  <dcterms:modified xsi:type="dcterms:W3CDTF">2018-04-07T03:14:08Z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2052-10.1.0.7106</vt:lpwstr>
  </property>
</Properties>
</file>